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18"/>
  </p:notesMasterIdLst>
  <p:sldIdLst>
    <p:sldId id="256" r:id="rId2"/>
    <p:sldId id="258" r:id="rId3"/>
    <p:sldId id="318" r:id="rId4"/>
    <p:sldId id="260" r:id="rId5"/>
    <p:sldId id="261" r:id="rId6"/>
    <p:sldId id="320" r:id="rId7"/>
    <p:sldId id="264" r:id="rId8"/>
    <p:sldId id="319" r:id="rId9"/>
    <p:sldId id="321" r:id="rId10"/>
    <p:sldId id="322" r:id="rId11"/>
    <p:sldId id="323" r:id="rId12"/>
    <p:sldId id="324" r:id="rId13"/>
    <p:sldId id="326" r:id="rId14"/>
    <p:sldId id="327" r:id="rId15"/>
    <p:sldId id="328" r:id="rId16"/>
    <p:sldId id="274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CA9D03-501E-492A-9D2A-08A61B0CB084}">
  <a:tblStyle styleId="{63CA9D03-501E-492A-9D2A-08A61B0CB0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8C18D2-28FC-4FAB-8983-980E645A232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g27b83a42bfe_0_1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3" name="Google Shape;1803;g27b83a42bfe_0_1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50000"/>
          </a:blip>
          <a:srcRect l="2010" t="3499" r="1343" b="4638"/>
          <a:stretch/>
        </p:blipFill>
        <p:spPr>
          <a:xfrm>
            <a:off x="-2" y="0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50300" y="1208013"/>
            <a:ext cx="4643400" cy="25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0"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250300" y="3764488"/>
            <a:ext cx="4643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 idx="2"/>
          </p:nvPr>
        </p:nvSpPr>
        <p:spPr>
          <a:xfrm>
            <a:off x="6688675" y="463625"/>
            <a:ext cx="17421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2100" i="1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127073" y="-193745"/>
            <a:ext cx="9041004" cy="5821739"/>
            <a:chOff x="127073" y="-193745"/>
            <a:chExt cx="9041004" cy="5821739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127073" y="4656922"/>
              <a:ext cx="1230118" cy="817360"/>
              <a:chOff x="5971575" y="4645400"/>
              <a:chExt cx="852000" cy="5440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5971575" y="4645400"/>
                <a:ext cx="852000" cy="540025"/>
              </a:xfrm>
              <a:custGeom>
                <a:avLst/>
                <a:gdLst/>
                <a:ahLst/>
                <a:cxnLst/>
                <a:rect l="l" t="t" r="r" b="b"/>
                <a:pathLst>
                  <a:path w="34080" h="21601" fill="none" extrusionOk="0">
                    <a:moveTo>
                      <a:pt x="4871" y="21600"/>
                    </a:moveTo>
                    <a:cubicBezTo>
                      <a:pt x="4871" y="21600"/>
                      <a:pt x="1" y="13626"/>
                      <a:pt x="1624" y="10697"/>
                    </a:cubicBezTo>
                    <a:cubicBezTo>
                      <a:pt x="3248" y="7784"/>
                      <a:pt x="7466" y="1942"/>
                      <a:pt x="12337" y="971"/>
                    </a:cubicBezTo>
                    <a:cubicBezTo>
                      <a:pt x="17207" y="0"/>
                      <a:pt x="26296" y="3566"/>
                      <a:pt x="28556" y="3884"/>
                    </a:cubicBezTo>
                    <a:cubicBezTo>
                      <a:pt x="30833" y="4218"/>
                      <a:pt x="34080" y="6813"/>
                      <a:pt x="32456" y="9407"/>
                    </a:cubicBezTo>
                    <a:cubicBezTo>
                      <a:pt x="30833" y="12002"/>
                      <a:pt x="28891" y="11349"/>
                      <a:pt x="28238" y="15567"/>
                    </a:cubicBezTo>
                    <a:cubicBezTo>
                      <a:pt x="27586" y="19786"/>
                      <a:pt x="22078" y="21600"/>
                      <a:pt x="20773" y="21600"/>
                    </a:cubicBezTo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080600" y="4737325"/>
                <a:ext cx="584200" cy="452075"/>
              </a:xfrm>
              <a:custGeom>
                <a:avLst/>
                <a:gdLst/>
                <a:ahLst/>
                <a:cxnLst/>
                <a:rect l="l" t="t" r="r" b="b"/>
                <a:pathLst>
                  <a:path w="23368" h="18083" fill="none" extrusionOk="0">
                    <a:moveTo>
                      <a:pt x="2866" y="15981"/>
                    </a:moveTo>
                    <a:cubicBezTo>
                      <a:pt x="2866" y="15981"/>
                      <a:pt x="749" y="12257"/>
                      <a:pt x="542" y="11556"/>
                    </a:cubicBezTo>
                    <a:cubicBezTo>
                      <a:pt x="319" y="10840"/>
                      <a:pt x="1" y="8627"/>
                      <a:pt x="112" y="8198"/>
                    </a:cubicBezTo>
                    <a:cubicBezTo>
                      <a:pt x="208" y="7768"/>
                      <a:pt x="5286" y="1290"/>
                      <a:pt x="6527" y="637"/>
                    </a:cubicBezTo>
                    <a:cubicBezTo>
                      <a:pt x="7769" y="0"/>
                      <a:pt x="15107" y="1512"/>
                      <a:pt x="16348" y="1831"/>
                    </a:cubicBezTo>
                    <a:cubicBezTo>
                      <a:pt x="17590" y="2149"/>
                      <a:pt x="22126" y="3120"/>
                      <a:pt x="22508" y="3613"/>
                    </a:cubicBezTo>
                    <a:cubicBezTo>
                      <a:pt x="22890" y="4091"/>
                      <a:pt x="23368" y="5937"/>
                      <a:pt x="22890" y="6526"/>
                    </a:cubicBezTo>
                    <a:cubicBezTo>
                      <a:pt x="22397" y="7115"/>
                      <a:pt x="20948" y="8803"/>
                      <a:pt x="20948" y="9710"/>
                    </a:cubicBezTo>
                    <a:cubicBezTo>
                      <a:pt x="20948" y="10633"/>
                      <a:pt x="21267" y="10792"/>
                      <a:pt x="20885" y="12734"/>
                    </a:cubicBezTo>
                    <a:cubicBezTo>
                      <a:pt x="20519" y="14676"/>
                      <a:pt x="19372" y="18082"/>
                      <a:pt x="19372" y="18082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130350" y="4806150"/>
                <a:ext cx="436175" cy="343850"/>
              </a:xfrm>
              <a:custGeom>
                <a:avLst/>
                <a:gdLst/>
                <a:ahLst/>
                <a:cxnLst/>
                <a:rect l="l" t="t" r="r" b="b"/>
                <a:pathLst>
                  <a:path w="17447" h="13754" fill="none" extrusionOk="0">
                    <a:moveTo>
                      <a:pt x="2914" y="12416"/>
                    </a:moveTo>
                    <a:cubicBezTo>
                      <a:pt x="2914" y="12416"/>
                      <a:pt x="335" y="9328"/>
                      <a:pt x="160" y="8533"/>
                    </a:cubicBezTo>
                    <a:cubicBezTo>
                      <a:pt x="1" y="7721"/>
                      <a:pt x="383" y="5556"/>
                      <a:pt x="606" y="5174"/>
                    </a:cubicBezTo>
                    <a:cubicBezTo>
                      <a:pt x="812" y="4808"/>
                      <a:pt x="4760" y="1"/>
                      <a:pt x="5460" y="1"/>
                    </a:cubicBezTo>
                    <a:cubicBezTo>
                      <a:pt x="6161" y="1"/>
                      <a:pt x="12368" y="1020"/>
                      <a:pt x="13180" y="1338"/>
                    </a:cubicBezTo>
                    <a:cubicBezTo>
                      <a:pt x="13721" y="1561"/>
                      <a:pt x="16061" y="2675"/>
                      <a:pt x="16252" y="2850"/>
                    </a:cubicBezTo>
                    <a:cubicBezTo>
                      <a:pt x="16443" y="3041"/>
                      <a:pt x="17446" y="4537"/>
                      <a:pt x="17223" y="4856"/>
                    </a:cubicBezTo>
                    <a:cubicBezTo>
                      <a:pt x="17016" y="5174"/>
                      <a:pt x="16045" y="6638"/>
                      <a:pt x="16141" y="7068"/>
                    </a:cubicBezTo>
                    <a:cubicBezTo>
                      <a:pt x="16252" y="7498"/>
                      <a:pt x="16634" y="8740"/>
                      <a:pt x="16523" y="9233"/>
                    </a:cubicBezTo>
                    <a:cubicBezTo>
                      <a:pt x="16412" y="9711"/>
                      <a:pt x="15170" y="13754"/>
                      <a:pt x="15170" y="13754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6184475" y="4850725"/>
                <a:ext cx="298075" cy="194225"/>
              </a:xfrm>
              <a:custGeom>
                <a:avLst/>
                <a:gdLst/>
                <a:ahLst/>
                <a:cxnLst/>
                <a:rect l="l" t="t" r="r" b="b"/>
                <a:pathLst>
                  <a:path w="11923" h="7769" fill="none" extrusionOk="0">
                    <a:moveTo>
                      <a:pt x="11556" y="2993"/>
                    </a:moveTo>
                    <a:cubicBezTo>
                      <a:pt x="11556" y="2993"/>
                      <a:pt x="8532" y="1290"/>
                      <a:pt x="7561" y="1067"/>
                    </a:cubicBezTo>
                    <a:cubicBezTo>
                      <a:pt x="6590" y="860"/>
                      <a:pt x="4648" y="1"/>
                      <a:pt x="4107" y="160"/>
                    </a:cubicBezTo>
                    <a:cubicBezTo>
                      <a:pt x="3566" y="319"/>
                      <a:pt x="1624" y="2149"/>
                      <a:pt x="1019" y="2754"/>
                    </a:cubicBezTo>
                    <a:cubicBezTo>
                      <a:pt x="430" y="3343"/>
                      <a:pt x="0" y="5015"/>
                      <a:pt x="48" y="5285"/>
                    </a:cubicBezTo>
                    <a:cubicBezTo>
                      <a:pt x="112" y="5556"/>
                      <a:pt x="971" y="6575"/>
                      <a:pt x="1942" y="6957"/>
                    </a:cubicBezTo>
                    <a:cubicBezTo>
                      <a:pt x="2913" y="7339"/>
                      <a:pt x="7402" y="7768"/>
                      <a:pt x="8214" y="7450"/>
                    </a:cubicBezTo>
                    <a:cubicBezTo>
                      <a:pt x="9010" y="7116"/>
                      <a:pt x="11286" y="6734"/>
                      <a:pt x="11556" y="6368"/>
                    </a:cubicBezTo>
                    <a:cubicBezTo>
                      <a:pt x="11827" y="5986"/>
                      <a:pt x="11923" y="3184"/>
                      <a:pt x="11556" y="2993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 rot="10800000">
              <a:off x="6813321" y="-193745"/>
              <a:ext cx="2354755" cy="597519"/>
              <a:chOff x="2132675" y="4669275"/>
              <a:chExt cx="2258325" cy="57305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2132675" y="4669275"/>
                <a:ext cx="2258325" cy="573050"/>
              </a:xfrm>
              <a:custGeom>
                <a:avLst/>
                <a:gdLst/>
                <a:ahLst/>
                <a:cxnLst/>
                <a:rect l="l" t="t" r="r" b="b"/>
                <a:pathLst>
                  <a:path w="90333" h="22922" fill="none" extrusionOk="0">
                    <a:moveTo>
                      <a:pt x="1" y="20645"/>
                    </a:moveTo>
                    <a:cubicBezTo>
                      <a:pt x="1" y="20645"/>
                      <a:pt x="5445" y="9073"/>
                      <a:pt x="14072" y="5221"/>
                    </a:cubicBezTo>
                    <a:cubicBezTo>
                      <a:pt x="22699" y="1353"/>
                      <a:pt x="31327" y="0"/>
                      <a:pt x="32457" y="2483"/>
                    </a:cubicBezTo>
                    <a:cubicBezTo>
                      <a:pt x="33587" y="4982"/>
                      <a:pt x="34510" y="7259"/>
                      <a:pt x="36993" y="8166"/>
                    </a:cubicBezTo>
                    <a:cubicBezTo>
                      <a:pt x="39492" y="9073"/>
                      <a:pt x="46305" y="12925"/>
                      <a:pt x="51971" y="11349"/>
                    </a:cubicBezTo>
                    <a:cubicBezTo>
                      <a:pt x="57654" y="9758"/>
                      <a:pt x="61968" y="6797"/>
                      <a:pt x="65135" y="6129"/>
                    </a:cubicBezTo>
                    <a:cubicBezTo>
                      <a:pt x="68319" y="5444"/>
                      <a:pt x="79206" y="6351"/>
                      <a:pt x="82167" y="7704"/>
                    </a:cubicBezTo>
                    <a:cubicBezTo>
                      <a:pt x="85112" y="9073"/>
                      <a:pt x="90332" y="9981"/>
                      <a:pt x="88979" y="12925"/>
                    </a:cubicBezTo>
                    <a:cubicBezTo>
                      <a:pt x="87611" y="15886"/>
                      <a:pt x="89202" y="22921"/>
                      <a:pt x="88518" y="22921"/>
                    </a:cubicBezTo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255250" y="4787850"/>
                <a:ext cx="1984925" cy="367325"/>
              </a:xfrm>
              <a:custGeom>
                <a:avLst/>
                <a:gdLst/>
                <a:ahLst/>
                <a:cxnLst/>
                <a:rect l="l" t="t" r="r" b="b"/>
                <a:pathLst>
                  <a:path w="79397" h="14693" fill="none" extrusionOk="0">
                    <a:moveTo>
                      <a:pt x="1" y="14692"/>
                    </a:moveTo>
                    <a:cubicBezTo>
                      <a:pt x="1" y="14692"/>
                      <a:pt x="4728" y="9090"/>
                      <a:pt x="6972" y="7705"/>
                    </a:cubicBezTo>
                    <a:cubicBezTo>
                      <a:pt x="9217" y="6336"/>
                      <a:pt x="11859" y="3725"/>
                      <a:pt x="14485" y="2643"/>
                    </a:cubicBezTo>
                    <a:cubicBezTo>
                      <a:pt x="17128" y="1561"/>
                      <a:pt x="22651" y="1"/>
                      <a:pt x="23558" y="892"/>
                    </a:cubicBezTo>
                    <a:cubicBezTo>
                      <a:pt x="24450" y="1799"/>
                      <a:pt x="26917" y="4521"/>
                      <a:pt x="28365" y="5349"/>
                    </a:cubicBezTo>
                    <a:cubicBezTo>
                      <a:pt x="29814" y="6177"/>
                      <a:pt x="34430" y="6670"/>
                      <a:pt x="36069" y="7323"/>
                    </a:cubicBezTo>
                    <a:cubicBezTo>
                      <a:pt x="37725" y="7975"/>
                      <a:pt x="40017" y="9296"/>
                      <a:pt x="41672" y="9472"/>
                    </a:cubicBezTo>
                    <a:cubicBezTo>
                      <a:pt x="43312" y="9631"/>
                      <a:pt x="47275" y="9790"/>
                      <a:pt x="48756" y="9137"/>
                    </a:cubicBezTo>
                    <a:cubicBezTo>
                      <a:pt x="50236" y="8469"/>
                      <a:pt x="56492" y="7975"/>
                      <a:pt x="58465" y="6495"/>
                    </a:cubicBezTo>
                    <a:cubicBezTo>
                      <a:pt x="60455" y="5015"/>
                      <a:pt x="63750" y="4680"/>
                      <a:pt x="67045" y="4680"/>
                    </a:cubicBezTo>
                    <a:cubicBezTo>
                      <a:pt x="70340" y="4680"/>
                      <a:pt x="76659" y="6002"/>
                      <a:pt x="78028" y="6829"/>
                    </a:cubicBezTo>
                    <a:cubicBezTo>
                      <a:pt x="79397" y="7657"/>
                      <a:pt x="75879" y="13578"/>
                      <a:pt x="75879" y="14072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436300" y="4898875"/>
                <a:ext cx="781175" cy="256300"/>
              </a:xfrm>
              <a:custGeom>
                <a:avLst/>
                <a:gdLst/>
                <a:ahLst/>
                <a:cxnLst/>
                <a:rect l="l" t="t" r="r" b="b"/>
                <a:pathLst>
                  <a:path w="31247" h="10252" fill="none" extrusionOk="0">
                    <a:moveTo>
                      <a:pt x="1" y="10251"/>
                    </a:moveTo>
                    <a:cubicBezTo>
                      <a:pt x="1" y="10251"/>
                      <a:pt x="3057" y="6590"/>
                      <a:pt x="3949" y="5683"/>
                    </a:cubicBezTo>
                    <a:cubicBezTo>
                      <a:pt x="4856" y="4776"/>
                      <a:pt x="8485" y="2134"/>
                      <a:pt x="9551" y="1067"/>
                    </a:cubicBezTo>
                    <a:cubicBezTo>
                      <a:pt x="10618" y="1"/>
                      <a:pt x="15170" y="462"/>
                      <a:pt x="15934" y="1242"/>
                    </a:cubicBezTo>
                    <a:cubicBezTo>
                      <a:pt x="16698" y="2006"/>
                      <a:pt x="20168" y="3216"/>
                      <a:pt x="21123" y="3709"/>
                    </a:cubicBezTo>
                    <a:cubicBezTo>
                      <a:pt x="22078" y="4203"/>
                      <a:pt x="26440" y="5444"/>
                      <a:pt x="27013" y="6017"/>
                    </a:cubicBezTo>
                    <a:lnTo>
                      <a:pt x="31247" y="10251"/>
                    </a:ln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486475" y="4991600"/>
                <a:ext cx="613625" cy="152425"/>
              </a:xfrm>
              <a:custGeom>
                <a:avLst/>
                <a:gdLst/>
                <a:ahLst/>
                <a:cxnLst/>
                <a:rect l="l" t="t" r="r" b="b"/>
                <a:pathLst>
                  <a:path w="24545" h="6097" fill="none" extrusionOk="0">
                    <a:moveTo>
                      <a:pt x="0" y="5762"/>
                    </a:moveTo>
                    <a:cubicBezTo>
                      <a:pt x="0" y="5762"/>
                      <a:pt x="6097" y="2802"/>
                      <a:pt x="7243" y="2308"/>
                    </a:cubicBezTo>
                    <a:cubicBezTo>
                      <a:pt x="8405" y="1815"/>
                      <a:pt x="12686" y="1322"/>
                      <a:pt x="13339" y="653"/>
                    </a:cubicBezTo>
                    <a:cubicBezTo>
                      <a:pt x="13992" y="0"/>
                      <a:pt x="22237" y="0"/>
                      <a:pt x="23383" y="319"/>
                    </a:cubicBezTo>
                    <a:cubicBezTo>
                      <a:pt x="24545" y="653"/>
                      <a:pt x="22730" y="6097"/>
                      <a:pt x="22730" y="6097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rot="767128">
              <a:off x="255776" y="209000"/>
              <a:ext cx="1914864" cy="893770"/>
              <a:chOff x="4575225" y="3459550"/>
              <a:chExt cx="1914875" cy="893775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4575225" y="3459550"/>
                <a:ext cx="1766050" cy="893775"/>
              </a:xfrm>
              <a:custGeom>
                <a:avLst/>
                <a:gdLst/>
                <a:ahLst/>
                <a:cxnLst/>
                <a:rect l="l" t="t" r="r" b="b"/>
                <a:pathLst>
                  <a:path w="70642" h="35751" fill="none" extrusionOk="0">
                    <a:moveTo>
                      <a:pt x="26153" y="1353"/>
                    </a:moveTo>
                    <a:cubicBezTo>
                      <a:pt x="23829" y="3455"/>
                      <a:pt x="23685" y="5476"/>
                      <a:pt x="24099" y="7736"/>
                    </a:cubicBezTo>
                    <a:cubicBezTo>
                      <a:pt x="24513" y="9997"/>
                      <a:pt x="26487" y="12671"/>
                      <a:pt x="23861" y="13498"/>
                    </a:cubicBezTo>
                    <a:cubicBezTo>
                      <a:pt x="21218" y="14326"/>
                      <a:pt x="15647" y="17621"/>
                      <a:pt x="14628" y="19261"/>
                    </a:cubicBezTo>
                    <a:cubicBezTo>
                      <a:pt x="13594" y="20916"/>
                      <a:pt x="11938" y="24625"/>
                      <a:pt x="8039" y="26885"/>
                    </a:cubicBezTo>
                    <a:cubicBezTo>
                      <a:pt x="4123" y="29161"/>
                      <a:pt x="0" y="29559"/>
                      <a:pt x="621" y="31214"/>
                    </a:cubicBezTo>
                    <a:cubicBezTo>
                      <a:pt x="1242" y="32854"/>
                      <a:pt x="5778" y="32249"/>
                      <a:pt x="8245" y="33268"/>
                    </a:cubicBezTo>
                    <a:cubicBezTo>
                      <a:pt x="10713" y="34302"/>
                      <a:pt x="10506" y="35751"/>
                      <a:pt x="15249" y="35130"/>
                    </a:cubicBezTo>
                    <a:cubicBezTo>
                      <a:pt x="19977" y="34509"/>
                      <a:pt x="25548" y="30801"/>
                      <a:pt x="29861" y="30387"/>
                    </a:cubicBezTo>
                    <a:cubicBezTo>
                      <a:pt x="34191" y="29973"/>
                      <a:pt x="38727" y="32663"/>
                      <a:pt x="41195" y="27713"/>
                    </a:cubicBezTo>
                    <a:cubicBezTo>
                      <a:pt x="43662" y="22762"/>
                      <a:pt x="43248" y="17414"/>
                      <a:pt x="49631" y="16173"/>
                    </a:cubicBezTo>
                    <a:cubicBezTo>
                      <a:pt x="56030" y="14947"/>
                      <a:pt x="70642" y="13292"/>
                      <a:pt x="70228" y="10824"/>
                    </a:cubicBezTo>
                    <a:cubicBezTo>
                      <a:pt x="69814" y="8357"/>
                      <a:pt x="68175" y="5874"/>
                      <a:pt x="66217" y="4744"/>
                    </a:cubicBezTo>
                    <a:cubicBezTo>
                      <a:pt x="64259" y="3614"/>
                      <a:pt x="61171" y="1353"/>
                      <a:pt x="56428" y="3407"/>
                    </a:cubicBezTo>
                    <a:cubicBezTo>
                      <a:pt x="51700" y="5460"/>
                      <a:pt x="47164" y="8564"/>
                      <a:pt x="41402" y="5667"/>
                    </a:cubicBezTo>
                    <a:cubicBezTo>
                      <a:pt x="35639" y="2786"/>
                      <a:pt x="27649" y="1"/>
                      <a:pt x="26153" y="1353"/>
                    </a:cubicBezTo>
                    <a:close/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4795275" y="3560225"/>
                <a:ext cx="1421850" cy="707950"/>
              </a:xfrm>
              <a:custGeom>
                <a:avLst/>
                <a:gdLst/>
                <a:ahLst/>
                <a:cxnLst/>
                <a:rect l="l" t="t" r="r" b="b"/>
                <a:pathLst>
                  <a:path w="56874" h="28318" fill="none" extrusionOk="0">
                    <a:moveTo>
                      <a:pt x="399" y="26217"/>
                    </a:moveTo>
                    <a:cubicBezTo>
                      <a:pt x="1067" y="27776"/>
                      <a:pt x="4251" y="28318"/>
                      <a:pt x="6065" y="27792"/>
                    </a:cubicBezTo>
                    <a:cubicBezTo>
                      <a:pt x="7864" y="27267"/>
                      <a:pt x="15202" y="24768"/>
                      <a:pt x="17303" y="24115"/>
                    </a:cubicBezTo>
                    <a:cubicBezTo>
                      <a:pt x="19404" y="23463"/>
                      <a:pt x="26615" y="24641"/>
                      <a:pt x="27395" y="23861"/>
                    </a:cubicBezTo>
                    <a:cubicBezTo>
                      <a:pt x="28174" y="23065"/>
                      <a:pt x="31453" y="18146"/>
                      <a:pt x="31851" y="16682"/>
                    </a:cubicBezTo>
                    <a:cubicBezTo>
                      <a:pt x="32249" y="15202"/>
                      <a:pt x="34462" y="11015"/>
                      <a:pt x="36165" y="10490"/>
                    </a:cubicBezTo>
                    <a:cubicBezTo>
                      <a:pt x="37868" y="9965"/>
                      <a:pt x="44172" y="8389"/>
                      <a:pt x="46400" y="8389"/>
                    </a:cubicBezTo>
                    <a:cubicBezTo>
                      <a:pt x="48612" y="8389"/>
                      <a:pt x="56094" y="7736"/>
                      <a:pt x="56476" y="6686"/>
                    </a:cubicBezTo>
                    <a:cubicBezTo>
                      <a:pt x="56874" y="5635"/>
                      <a:pt x="55823" y="2277"/>
                      <a:pt x="54518" y="1990"/>
                    </a:cubicBezTo>
                    <a:cubicBezTo>
                      <a:pt x="53213" y="1704"/>
                      <a:pt x="50984" y="637"/>
                      <a:pt x="49536" y="1306"/>
                    </a:cubicBezTo>
                    <a:cubicBezTo>
                      <a:pt x="48087" y="1974"/>
                      <a:pt x="45079" y="3805"/>
                      <a:pt x="43503" y="4457"/>
                    </a:cubicBezTo>
                    <a:cubicBezTo>
                      <a:pt x="41927" y="5110"/>
                      <a:pt x="37741" y="6161"/>
                      <a:pt x="36436" y="5779"/>
                    </a:cubicBezTo>
                    <a:cubicBezTo>
                      <a:pt x="35114" y="5381"/>
                      <a:pt x="28445" y="2627"/>
                      <a:pt x="27124" y="2229"/>
                    </a:cubicBezTo>
                    <a:cubicBezTo>
                      <a:pt x="25819" y="1847"/>
                      <a:pt x="21107" y="1"/>
                      <a:pt x="20311" y="796"/>
                    </a:cubicBezTo>
                    <a:cubicBezTo>
                      <a:pt x="19531" y="1576"/>
                      <a:pt x="18735" y="4457"/>
                      <a:pt x="19006" y="6033"/>
                    </a:cubicBezTo>
                    <a:cubicBezTo>
                      <a:pt x="19261" y="7609"/>
                      <a:pt x="20057" y="9312"/>
                      <a:pt x="19006" y="9965"/>
                    </a:cubicBezTo>
                    <a:cubicBezTo>
                      <a:pt x="17955" y="10617"/>
                      <a:pt x="13833" y="11604"/>
                      <a:pt x="12846" y="12591"/>
                    </a:cubicBezTo>
                    <a:cubicBezTo>
                      <a:pt x="11859" y="13578"/>
                      <a:pt x="9042" y="14549"/>
                      <a:pt x="8787" y="17048"/>
                    </a:cubicBezTo>
                    <a:cubicBezTo>
                      <a:pt x="8516" y="19531"/>
                      <a:pt x="6495" y="20645"/>
                      <a:pt x="5381" y="21760"/>
                    </a:cubicBezTo>
                    <a:cubicBezTo>
                      <a:pt x="4266" y="22874"/>
                      <a:pt x="1" y="25293"/>
                      <a:pt x="399" y="26217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047975" y="3768750"/>
                <a:ext cx="575825" cy="344625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3785" fill="none" extrusionOk="0">
                    <a:moveTo>
                      <a:pt x="5492" y="5587"/>
                    </a:moveTo>
                    <a:cubicBezTo>
                      <a:pt x="3836" y="6686"/>
                      <a:pt x="939" y="8771"/>
                      <a:pt x="796" y="9710"/>
                    </a:cubicBezTo>
                    <a:cubicBezTo>
                      <a:pt x="637" y="10649"/>
                      <a:pt x="0" y="13785"/>
                      <a:pt x="1417" y="13466"/>
                    </a:cubicBezTo>
                    <a:cubicBezTo>
                      <a:pt x="2833" y="13164"/>
                      <a:pt x="8150" y="10967"/>
                      <a:pt x="10028" y="11286"/>
                    </a:cubicBezTo>
                    <a:cubicBezTo>
                      <a:pt x="11922" y="11588"/>
                      <a:pt x="16618" y="12846"/>
                      <a:pt x="17080" y="11588"/>
                    </a:cubicBezTo>
                    <a:cubicBezTo>
                      <a:pt x="17557" y="10347"/>
                      <a:pt x="17875" y="7370"/>
                      <a:pt x="19276" y="5333"/>
                    </a:cubicBezTo>
                    <a:cubicBezTo>
                      <a:pt x="20693" y="3295"/>
                      <a:pt x="23033" y="0"/>
                      <a:pt x="20693" y="0"/>
                    </a:cubicBezTo>
                    <a:cubicBezTo>
                      <a:pt x="18337" y="0"/>
                      <a:pt x="15201" y="96"/>
                      <a:pt x="13960" y="1847"/>
                    </a:cubicBezTo>
                    <a:cubicBezTo>
                      <a:pt x="12702" y="3598"/>
                      <a:pt x="12066" y="5333"/>
                      <a:pt x="10665" y="5333"/>
                    </a:cubicBezTo>
                    <a:cubicBezTo>
                      <a:pt x="9248" y="5333"/>
                      <a:pt x="7418" y="4282"/>
                      <a:pt x="5492" y="5587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6297875" y="3521625"/>
                <a:ext cx="192225" cy="302450"/>
              </a:xfrm>
              <a:custGeom>
                <a:avLst/>
                <a:gdLst/>
                <a:ahLst/>
                <a:cxnLst/>
                <a:rect l="l" t="t" r="r" b="b"/>
                <a:pathLst>
                  <a:path w="7689" h="12098" fill="none" extrusionOk="0">
                    <a:moveTo>
                      <a:pt x="4267" y="494"/>
                    </a:moveTo>
                    <a:cubicBezTo>
                      <a:pt x="3455" y="1"/>
                      <a:pt x="1" y="956"/>
                      <a:pt x="447" y="1497"/>
                    </a:cubicBezTo>
                    <a:cubicBezTo>
                      <a:pt x="1688" y="2961"/>
                      <a:pt x="3439" y="4648"/>
                      <a:pt x="3630" y="5301"/>
                    </a:cubicBezTo>
                    <a:cubicBezTo>
                      <a:pt x="3805" y="5954"/>
                      <a:pt x="3710" y="8739"/>
                      <a:pt x="3901" y="9026"/>
                    </a:cubicBezTo>
                    <a:cubicBezTo>
                      <a:pt x="4076" y="9296"/>
                      <a:pt x="4124" y="10426"/>
                      <a:pt x="5254" y="11461"/>
                    </a:cubicBezTo>
                    <a:cubicBezTo>
                      <a:pt x="5954" y="12098"/>
                      <a:pt x="7689" y="11891"/>
                      <a:pt x="7594" y="11159"/>
                    </a:cubicBezTo>
                    <a:cubicBezTo>
                      <a:pt x="7514" y="10442"/>
                      <a:pt x="5715" y="8469"/>
                      <a:pt x="5795" y="7657"/>
                    </a:cubicBezTo>
                    <a:cubicBezTo>
                      <a:pt x="5890" y="6845"/>
                      <a:pt x="6256" y="5301"/>
                      <a:pt x="6161" y="4489"/>
                    </a:cubicBezTo>
                    <a:cubicBezTo>
                      <a:pt x="6065" y="3678"/>
                      <a:pt x="5445" y="1226"/>
                      <a:pt x="4251" y="494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29;p2"/>
            <p:cNvGrpSpPr/>
            <p:nvPr/>
          </p:nvGrpSpPr>
          <p:grpSpPr>
            <a:xfrm rot="3888834">
              <a:off x="7260311" y="4488767"/>
              <a:ext cx="1230159" cy="817396"/>
              <a:chOff x="6294300" y="1282450"/>
              <a:chExt cx="1081625" cy="718700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6350800" y="1342550"/>
                <a:ext cx="900950" cy="577825"/>
              </a:xfrm>
              <a:custGeom>
                <a:avLst/>
                <a:gdLst/>
                <a:ahLst/>
                <a:cxnLst/>
                <a:rect l="l" t="t" r="r" b="b"/>
                <a:pathLst>
                  <a:path w="36038" h="23113" fill="none" extrusionOk="0">
                    <a:moveTo>
                      <a:pt x="35767" y="5301"/>
                    </a:moveTo>
                    <a:cubicBezTo>
                      <a:pt x="34701" y="4903"/>
                      <a:pt x="19293" y="876"/>
                      <a:pt x="17017" y="748"/>
                    </a:cubicBezTo>
                    <a:cubicBezTo>
                      <a:pt x="14725" y="605"/>
                      <a:pt x="8899" y="0"/>
                      <a:pt x="7896" y="1003"/>
                    </a:cubicBezTo>
                    <a:cubicBezTo>
                      <a:pt x="6893" y="2022"/>
                      <a:pt x="2404" y="3550"/>
                      <a:pt x="1465" y="4489"/>
                    </a:cubicBezTo>
                    <a:cubicBezTo>
                      <a:pt x="526" y="5428"/>
                      <a:pt x="1" y="11190"/>
                      <a:pt x="1609" y="12129"/>
                    </a:cubicBezTo>
                    <a:cubicBezTo>
                      <a:pt x="3216" y="13068"/>
                      <a:pt x="7769" y="14007"/>
                      <a:pt x="10045" y="13068"/>
                    </a:cubicBezTo>
                    <a:cubicBezTo>
                      <a:pt x="12321" y="12129"/>
                      <a:pt x="16253" y="10792"/>
                      <a:pt x="18163" y="11461"/>
                    </a:cubicBezTo>
                    <a:cubicBezTo>
                      <a:pt x="20089" y="12129"/>
                      <a:pt x="22763" y="12798"/>
                      <a:pt x="23304" y="14135"/>
                    </a:cubicBezTo>
                    <a:cubicBezTo>
                      <a:pt x="23845" y="15472"/>
                      <a:pt x="24514" y="18162"/>
                      <a:pt x="26249" y="18289"/>
                    </a:cubicBezTo>
                    <a:cubicBezTo>
                      <a:pt x="28000" y="18432"/>
                      <a:pt x="35767" y="22316"/>
                      <a:pt x="36038" y="23112"/>
                    </a:cubicBezTo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437950" y="1410975"/>
                <a:ext cx="395975" cy="214525"/>
              </a:xfrm>
              <a:custGeom>
                <a:avLst/>
                <a:gdLst/>
                <a:ahLst/>
                <a:cxnLst/>
                <a:rect l="l" t="t" r="r" b="b"/>
                <a:pathLst>
                  <a:path w="15839" h="8581" fill="none" extrusionOk="0">
                    <a:moveTo>
                      <a:pt x="5142" y="510"/>
                    </a:moveTo>
                    <a:cubicBezTo>
                      <a:pt x="4681" y="829"/>
                      <a:pt x="415" y="3232"/>
                      <a:pt x="415" y="4044"/>
                    </a:cubicBezTo>
                    <a:cubicBezTo>
                      <a:pt x="415" y="4840"/>
                      <a:pt x="1" y="7466"/>
                      <a:pt x="1020" y="7673"/>
                    </a:cubicBezTo>
                    <a:cubicBezTo>
                      <a:pt x="2022" y="7864"/>
                      <a:pt x="4537" y="8580"/>
                      <a:pt x="5349" y="7769"/>
                    </a:cubicBezTo>
                    <a:cubicBezTo>
                      <a:pt x="6161" y="6957"/>
                      <a:pt x="10793" y="6161"/>
                      <a:pt x="11907" y="5858"/>
                    </a:cubicBezTo>
                    <a:cubicBezTo>
                      <a:pt x="13005" y="5556"/>
                      <a:pt x="15839" y="4044"/>
                      <a:pt x="15839" y="3328"/>
                    </a:cubicBezTo>
                    <a:cubicBezTo>
                      <a:pt x="15839" y="2627"/>
                      <a:pt x="15122" y="1513"/>
                      <a:pt x="13212" y="1322"/>
                    </a:cubicBezTo>
                    <a:cubicBezTo>
                      <a:pt x="11302" y="1115"/>
                      <a:pt x="5890" y="1"/>
                      <a:pt x="5142" y="510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6881650" y="1453950"/>
                <a:ext cx="494275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19771" h="14932" fill="none" extrusionOk="0">
                    <a:moveTo>
                      <a:pt x="13515" y="2930"/>
                    </a:moveTo>
                    <a:cubicBezTo>
                      <a:pt x="12209" y="2627"/>
                      <a:pt x="5747" y="208"/>
                      <a:pt x="3741" y="96"/>
                    </a:cubicBezTo>
                    <a:cubicBezTo>
                      <a:pt x="1720" y="1"/>
                      <a:pt x="1" y="510"/>
                      <a:pt x="510" y="1211"/>
                    </a:cubicBezTo>
                    <a:cubicBezTo>
                      <a:pt x="1004" y="1911"/>
                      <a:pt x="1720" y="3933"/>
                      <a:pt x="1417" y="4935"/>
                    </a:cubicBezTo>
                    <a:cubicBezTo>
                      <a:pt x="1115" y="5954"/>
                      <a:pt x="3439" y="6957"/>
                      <a:pt x="3932" y="7466"/>
                    </a:cubicBezTo>
                    <a:cubicBezTo>
                      <a:pt x="4442" y="7960"/>
                      <a:pt x="5556" y="9886"/>
                      <a:pt x="6352" y="10681"/>
                    </a:cubicBezTo>
                    <a:cubicBezTo>
                      <a:pt x="7164" y="11493"/>
                      <a:pt x="11095" y="13515"/>
                      <a:pt x="12305" y="14215"/>
                    </a:cubicBezTo>
                    <a:cubicBezTo>
                      <a:pt x="13515" y="14931"/>
                      <a:pt x="19770" y="11796"/>
                      <a:pt x="19770" y="11796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6536650" y="1456350"/>
                <a:ext cx="230425" cy="88375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3535" fill="none" extrusionOk="0">
                    <a:moveTo>
                      <a:pt x="8262" y="717"/>
                    </a:moveTo>
                    <a:cubicBezTo>
                      <a:pt x="7832" y="271"/>
                      <a:pt x="5444" y="414"/>
                      <a:pt x="4330" y="207"/>
                    </a:cubicBezTo>
                    <a:cubicBezTo>
                      <a:pt x="3216" y="0"/>
                      <a:pt x="1099" y="112"/>
                      <a:pt x="796" y="717"/>
                    </a:cubicBezTo>
                    <a:cubicBezTo>
                      <a:pt x="494" y="1322"/>
                      <a:pt x="0" y="3534"/>
                      <a:pt x="605" y="3534"/>
                    </a:cubicBezTo>
                    <a:cubicBezTo>
                      <a:pt x="1210" y="3534"/>
                      <a:pt x="3821" y="3136"/>
                      <a:pt x="4935" y="2929"/>
                    </a:cubicBezTo>
                    <a:cubicBezTo>
                      <a:pt x="6033" y="2722"/>
                      <a:pt x="9217" y="1672"/>
                      <a:pt x="8262" y="717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954075" y="1505700"/>
                <a:ext cx="278200" cy="210125"/>
              </a:xfrm>
              <a:custGeom>
                <a:avLst/>
                <a:gdLst/>
                <a:ahLst/>
                <a:cxnLst/>
                <a:rect l="l" t="t" r="r" b="b"/>
                <a:pathLst>
                  <a:path w="11128" h="8405" fill="none" extrusionOk="0">
                    <a:moveTo>
                      <a:pt x="1035" y="175"/>
                    </a:moveTo>
                    <a:cubicBezTo>
                      <a:pt x="1" y="350"/>
                      <a:pt x="383" y="2404"/>
                      <a:pt x="940" y="2929"/>
                    </a:cubicBezTo>
                    <a:cubicBezTo>
                      <a:pt x="1497" y="3438"/>
                      <a:pt x="2961" y="4823"/>
                      <a:pt x="3566" y="5762"/>
                    </a:cubicBezTo>
                    <a:cubicBezTo>
                      <a:pt x="4171" y="6701"/>
                      <a:pt x="8612" y="8405"/>
                      <a:pt x="9106" y="8309"/>
                    </a:cubicBezTo>
                    <a:cubicBezTo>
                      <a:pt x="9615" y="8214"/>
                      <a:pt x="11127" y="3295"/>
                      <a:pt x="10729" y="2929"/>
                    </a:cubicBezTo>
                    <a:cubicBezTo>
                      <a:pt x="10315" y="2547"/>
                      <a:pt x="7800" y="1289"/>
                      <a:pt x="5874" y="971"/>
                    </a:cubicBezTo>
                    <a:cubicBezTo>
                      <a:pt x="3964" y="653"/>
                      <a:pt x="2150" y="0"/>
                      <a:pt x="1035" y="175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294300" y="1282450"/>
                <a:ext cx="985725" cy="718700"/>
              </a:xfrm>
              <a:custGeom>
                <a:avLst/>
                <a:gdLst/>
                <a:ahLst/>
                <a:cxnLst/>
                <a:rect l="l" t="t" r="r" b="b"/>
                <a:pathLst>
                  <a:path w="39429" h="28748" fill="none" extrusionOk="0">
                    <a:moveTo>
                      <a:pt x="36913" y="28747"/>
                    </a:moveTo>
                    <a:cubicBezTo>
                      <a:pt x="35703" y="27538"/>
                      <a:pt x="29448" y="24004"/>
                      <a:pt x="28334" y="23797"/>
                    </a:cubicBezTo>
                    <a:cubicBezTo>
                      <a:pt x="27235" y="23606"/>
                      <a:pt x="24673" y="23097"/>
                      <a:pt x="24673" y="22189"/>
                    </a:cubicBezTo>
                    <a:cubicBezTo>
                      <a:pt x="24673" y="21282"/>
                      <a:pt x="23606" y="17446"/>
                      <a:pt x="23399" y="17255"/>
                    </a:cubicBezTo>
                    <a:cubicBezTo>
                      <a:pt x="23192" y="17048"/>
                      <a:pt x="19468" y="15838"/>
                      <a:pt x="18353" y="16141"/>
                    </a:cubicBezTo>
                    <a:cubicBezTo>
                      <a:pt x="17239" y="16443"/>
                      <a:pt x="12002" y="18258"/>
                      <a:pt x="10888" y="18656"/>
                    </a:cubicBezTo>
                    <a:cubicBezTo>
                      <a:pt x="9790" y="19070"/>
                      <a:pt x="5651" y="18353"/>
                      <a:pt x="4537" y="18162"/>
                    </a:cubicBezTo>
                    <a:cubicBezTo>
                      <a:pt x="3439" y="17955"/>
                      <a:pt x="1624" y="15743"/>
                      <a:pt x="1210" y="15027"/>
                    </a:cubicBezTo>
                    <a:cubicBezTo>
                      <a:pt x="812" y="14326"/>
                      <a:pt x="1" y="7466"/>
                      <a:pt x="414" y="6065"/>
                    </a:cubicBezTo>
                    <a:cubicBezTo>
                      <a:pt x="812" y="4648"/>
                      <a:pt x="5381" y="3837"/>
                      <a:pt x="6081" y="3136"/>
                    </a:cubicBezTo>
                    <a:cubicBezTo>
                      <a:pt x="6766" y="2436"/>
                      <a:pt x="9583" y="207"/>
                      <a:pt x="10395" y="112"/>
                    </a:cubicBezTo>
                    <a:cubicBezTo>
                      <a:pt x="11207" y="1"/>
                      <a:pt x="16539" y="1"/>
                      <a:pt x="17255" y="1"/>
                    </a:cubicBezTo>
                    <a:cubicBezTo>
                      <a:pt x="17956" y="1"/>
                      <a:pt x="39428" y="5524"/>
                      <a:pt x="39428" y="5524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3"/>
          <p:cNvPicPr preferRelativeResize="0"/>
          <p:nvPr/>
        </p:nvPicPr>
        <p:blipFill rotWithShape="1">
          <a:blip r:embed="rId2">
            <a:alphaModFix amt="50000"/>
          </a:blip>
          <a:srcRect l="2010" t="3499" r="1343" b="4638"/>
          <a:stretch/>
        </p:blipFill>
        <p:spPr>
          <a:xfrm flipH="1">
            <a:off x="-2" y="0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"/>
          <p:cNvPicPr preferRelativeResize="0"/>
          <p:nvPr/>
        </p:nvPicPr>
        <p:blipFill rotWithShape="1">
          <a:blip r:embed="rId2">
            <a:alphaModFix amt="50000"/>
          </a:blip>
          <a:srcRect l="2010" t="6218" r="1343" b="1919"/>
          <a:stretch/>
        </p:blipFill>
        <p:spPr>
          <a:xfrm rot="10800000">
            <a:off x="-2" y="0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34300" y="2522575"/>
            <a:ext cx="52632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834300" y="147012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i="1">
                <a:latin typeface="Crimson Text"/>
                <a:ea typeface="Crimson Text"/>
                <a:cs typeface="Crimson Text"/>
                <a:sym typeface="Crimson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834300" y="3360725"/>
            <a:ext cx="5263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3"/>
          <p:cNvGrpSpPr/>
          <p:nvPr/>
        </p:nvGrpSpPr>
        <p:grpSpPr>
          <a:xfrm>
            <a:off x="-408747" y="-303907"/>
            <a:ext cx="10153205" cy="6375892"/>
            <a:chOff x="-408747" y="-303907"/>
            <a:chExt cx="10153205" cy="6375892"/>
          </a:xfrm>
        </p:grpSpPr>
        <p:grpSp>
          <p:nvGrpSpPr>
            <p:cNvPr id="43" name="Google Shape;43;p3"/>
            <p:cNvGrpSpPr/>
            <p:nvPr/>
          </p:nvGrpSpPr>
          <p:grpSpPr>
            <a:xfrm rot="6121411" flipH="1">
              <a:off x="5776477" y="4504440"/>
              <a:ext cx="1914753" cy="893718"/>
              <a:chOff x="4575225" y="3459550"/>
              <a:chExt cx="1914875" cy="893775"/>
            </a:xfrm>
          </p:grpSpPr>
          <p:sp>
            <p:nvSpPr>
              <p:cNvPr id="44" name="Google Shape;44;p3"/>
              <p:cNvSpPr/>
              <p:nvPr/>
            </p:nvSpPr>
            <p:spPr>
              <a:xfrm>
                <a:off x="4575225" y="3459550"/>
                <a:ext cx="1766050" cy="893775"/>
              </a:xfrm>
              <a:custGeom>
                <a:avLst/>
                <a:gdLst/>
                <a:ahLst/>
                <a:cxnLst/>
                <a:rect l="l" t="t" r="r" b="b"/>
                <a:pathLst>
                  <a:path w="70642" h="35751" fill="none" extrusionOk="0">
                    <a:moveTo>
                      <a:pt x="26153" y="1353"/>
                    </a:moveTo>
                    <a:cubicBezTo>
                      <a:pt x="23829" y="3455"/>
                      <a:pt x="23685" y="5476"/>
                      <a:pt x="24099" y="7736"/>
                    </a:cubicBezTo>
                    <a:cubicBezTo>
                      <a:pt x="24513" y="9997"/>
                      <a:pt x="26487" y="12671"/>
                      <a:pt x="23861" y="13498"/>
                    </a:cubicBezTo>
                    <a:cubicBezTo>
                      <a:pt x="21218" y="14326"/>
                      <a:pt x="15647" y="17621"/>
                      <a:pt x="14628" y="19261"/>
                    </a:cubicBezTo>
                    <a:cubicBezTo>
                      <a:pt x="13594" y="20916"/>
                      <a:pt x="11938" y="24625"/>
                      <a:pt x="8039" y="26885"/>
                    </a:cubicBezTo>
                    <a:cubicBezTo>
                      <a:pt x="4123" y="29161"/>
                      <a:pt x="0" y="29559"/>
                      <a:pt x="621" y="31214"/>
                    </a:cubicBezTo>
                    <a:cubicBezTo>
                      <a:pt x="1242" y="32854"/>
                      <a:pt x="5778" y="32249"/>
                      <a:pt x="8245" y="33268"/>
                    </a:cubicBezTo>
                    <a:cubicBezTo>
                      <a:pt x="10713" y="34302"/>
                      <a:pt x="10506" y="35751"/>
                      <a:pt x="15249" y="35130"/>
                    </a:cubicBezTo>
                    <a:cubicBezTo>
                      <a:pt x="19977" y="34509"/>
                      <a:pt x="25548" y="30801"/>
                      <a:pt x="29861" y="30387"/>
                    </a:cubicBezTo>
                    <a:cubicBezTo>
                      <a:pt x="34191" y="29973"/>
                      <a:pt x="38727" y="32663"/>
                      <a:pt x="41195" y="27713"/>
                    </a:cubicBezTo>
                    <a:cubicBezTo>
                      <a:pt x="43662" y="22762"/>
                      <a:pt x="43248" y="17414"/>
                      <a:pt x="49631" y="16173"/>
                    </a:cubicBezTo>
                    <a:cubicBezTo>
                      <a:pt x="56030" y="14947"/>
                      <a:pt x="70642" y="13292"/>
                      <a:pt x="70228" y="10824"/>
                    </a:cubicBezTo>
                    <a:cubicBezTo>
                      <a:pt x="69814" y="8357"/>
                      <a:pt x="68175" y="5874"/>
                      <a:pt x="66217" y="4744"/>
                    </a:cubicBezTo>
                    <a:cubicBezTo>
                      <a:pt x="64259" y="3614"/>
                      <a:pt x="61171" y="1353"/>
                      <a:pt x="56428" y="3407"/>
                    </a:cubicBezTo>
                    <a:cubicBezTo>
                      <a:pt x="51700" y="5460"/>
                      <a:pt x="47164" y="8564"/>
                      <a:pt x="41402" y="5667"/>
                    </a:cubicBezTo>
                    <a:cubicBezTo>
                      <a:pt x="35639" y="2786"/>
                      <a:pt x="27649" y="1"/>
                      <a:pt x="26153" y="1353"/>
                    </a:cubicBezTo>
                    <a:close/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4795275" y="3560225"/>
                <a:ext cx="1421850" cy="707950"/>
              </a:xfrm>
              <a:custGeom>
                <a:avLst/>
                <a:gdLst/>
                <a:ahLst/>
                <a:cxnLst/>
                <a:rect l="l" t="t" r="r" b="b"/>
                <a:pathLst>
                  <a:path w="56874" h="28318" fill="none" extrusionOk="0">
                    <a:moveTo>
                      <a:pt x="399" y="26217"/>
                    </a:moveTo>
                    <a:cubicBezTo>
                      <a:pt x="1067" y="27776"/>
                      <a:pt x="4251" y="28318"/>
                      <a:pt x="6065" y="27792"/>
                    </a:cubicBezTo>
                    <a:cubicBezTo>
                      <a:pt x="7864" y="27267"/>
                      <a:pt x="15202" y="24768"/>
                      <a:pt x="17303" y="24115"/>
                    </a:cubicBezTo>
                    <a:cubicBezTo>
                      <a:pt x="19404" y="23463"/>
                      <a:pt x="26615" y="24641"/>
                      <a:pt x="27395" y="23861"/>
                    </a:cubicBezTo>
                    <a:cubicBezTo>
                      <a:pt x="28174" y="23065"/>
                      <a:pt x="31453" y="18146"/>
                      <a:pt x="31851" y="16682"/>
                    </a:cubicBezTo>
                    <a:cubicBezTo>
                      <a:pt x="32249" y="15202"/>
                      <a:pt x="34462" y="11015"/>
                      <a:pt x="36165" y="10490"/>
                    </a:cubicBezTo>
                    <a:cubicBezTo>
                      <a:pt x="37868" y="9965"/>
                      <a:pt x="44172" y="8389"/>
                      <a:pt x="46400" y="8389"/>
                    </a:cubicBezTo>
                    <a:cubicBezTo>
                      <a:pt x="48612" y="8389"/>
                      <a:pt x="56094" y="7736"/>
                      <a:pt x="56476" y="6686"/>
                    </a:cubicBezTo>
                    <a:cubicBezTo>
                      <a:pt x="56874" y="5635"/>
                      <a:pt x="55823" y="2277"/>
                      <a:pt x="54518" y="1990"/>
                    </a:cubicBezTo>
                    <a:cubicBezTo>
                      <a:pt x="53213" y="1704"/>
                      <a:pt x="50984" y="637"/>
                      <a:pt x="49536" y="1306"/>
                    </a:cubicBezTo>
                    <a:cubicBezTo>
                      <a:pt x="48087" y="1974"/>
                      <a:pt x="45079" y="3805"/>
                      <a:pt x="43503" y="4457"/>
                    </a:cubicBezTo>
                    <a:cubicBezTo>
                      <a:pt x="41927" y="5110"/>
                      <a:pt x="37741" y="6161"/>
                      <a:pt x="36436" y="5779"/>
                    </a:cubicBezTo>
                    <a:cubicBezTo>
                      <a:pt x="35114" y="5381"/>
                      <a:pt x="28445" y="2627"/>
                      <a:pt x="27124" y="2229"/>
                    </a:cubicBezTo>
                    <a:cubicBezTo>
                      <a:pt x="25819" y="1847"/>
                      <a:pt x="21107" y="1"/>
                      <a:pt x="20311" y="796"/>
                    </a:cubicBezTo>
                    <a:cubicBezTo>
                      <a:pt x="19531" y="1576"/>
                      <a:pt x="18735" y="4457"/>
                      <a:pt x="19006" y="6033"/>
                    </a:cubicBezTo>
                    <a:cubicBezTo>
                      <a:pt x="19261" y="7609"/>
                      <a:pt x="20057" y="9312"/>
                      <a:pt x="19006" y="9965"/>
                    </a:cubicBezTo>
                    <a:cubicBezTo>
                      <a:pt x="17955" y="10617"/>
                      <a:pt x="13833" y="11604"/>
                      <a:pt x="12846" y="12591"/>
                    </a:cubicBezTo>
                    <a:cubicBezTo>
                      <a:pt x="11859" y="13578"/>
                      <a:pt x="9042" y="14549"/>
                      <a:pt x="8787" y="17048"/>
                    </a:cubicBezTo>
                    <a:cubicBezTo>
                      <a:pt x="8516" y="19531"/>
                      <a:pt x="6495" y="20645"/>
                      <a:pt x="5381" y="21760"/>
                    </a:cubicBezTo>
                    <a:cubicBezTo>
                      <a:pt x="4266" y="22874"/>
                      <a:pt x="1" y="25293"/>
                      <a:pt x="399" y="26217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5047975" y="3768750"/>
                <a:ext cx="575825" cy="344625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3785" fill="none" extrusionOk="0">
                    <a:moveTo>
                      <a:pt x="5492" y="5587"/>
                    </a:moveTo>
                    <a:cubicBezTo>
                      <a:pt x="3836" y="6686"/>
                      <a:pt x="939" y="8771"/>
                      <a:pt x="796" y="9710"/>
                    </a:cubicBezTo>
                    <a:cubicBezTo>
                      <a:pt x="637" y="10649"/>
                      <a:pt x="0" y="13785"/>
                      <a:pt x="1417" y="13466"/>
                    </a:cubicBezTo>
                    <a:cubicBezTo>
                      <a:pt x="2833" y="13164"/>
                      <a:pt x="8150" y="10967"/>
                      <a:pt x="10028" y="11286"/>
                    </a:cubicBezTo>
                    <a:cubicBezTo>
                      <a:pt x="11922" y="11588"/>
                      <a:pt x="16618" y="12846"/>
                      <a:pt x="17080" y="11588"/>
                    </a:cubicBezTo>
                    <a:cubicBezTo>
                      <a:pt x="17557" y="10347"/>
                      <a:pt x="17875" y="7370"/>
                      <a:pt x="19276" y="5333"/>
                    </a:cubicBezTo>
                    <a:cubicBezTo>
                      <a:pt x="20693" y="3295"/>
                      <a:pt x="23033" y="0"/>
                      <a:pt x="20693" y="0"/>
                    </a:cubicBezTo>
                    <a:cubicBezTo>
                      <a:pt x="18337" y="0"/>
                      <a:pt x="15201" y="96"/>
                      <a:pt x="13960" y="1847"/>
                    </a:cubicBezTo>
                    <a:cubicBezTo>
                      <a:pt x="12702" y="3598"/>
                      <a:pt x="12066" y="5333"/>
                      <a:pt x="10665" y="5333"/>
                    </a:cubicBezTo>
                    <a:cubicBezTo>
                      <a:pt x="9248" y="5333"/>
                      <a:pt x="7418" y="4282"/>
                      <a:pt x="5492" y="5587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6297875" y="3521625"/>
                <a:ext cx="192225" cy="302450"/>
              </a:xfrm>
              <a:custGeom>
                <a:avLst/>
                <a:gdLst/>
                <a:ahLst/>
                <a:cxnLst/>
                <a:rect l="l" t="t" r="r" b="b"/>
                <a:pathLst>
                  <a:path w="7689" h="12098" fill="none" extrusionOk="0">
                    <a:moveTo>
                      <a:pt x="4267" y="494"/>
                    </a:moveTo>
                    <a:cubicBezTo>
                      <a:pt x="3455" y="1"/>
                      <a:pt x="1" y="956"/>
                      <a:pt x="447" y="1497"/>
                    </a:cubicBezTo>
                    <a:cubicBezTo>
                      <a:pt x="1688" y="2961"/>
                      <a:pt x="3439" y="4648"/>
                      <a:pt x="3630" y="5301"/>
                    </a:cubicBezTo>
                    <a:cubicBezTo>
                      <a:pt x="3805" y="5954"/>
                      <a:pt x="3710" y="8739"/>
                      <a:pt x="3901" y="9026"/>
                    </a:cubicBezTo>
                    <a:cubicBezTo>
                      <a:pt x="4076" y="9296"/>
                      <a:pt x="4124" y="10426"/>
                      <a:pt x="5254" y="11461"/>
                    </a:cubicBezTo>
                    <a:cubicBezTo>
                      <a:pt x="5954" y="12098"/>
                      <a:pt x="7689" y="11891"/>
                      <a:pt x="7594" y="11159"/>
                    </a:cubicBezTo>
                    <a:cubicBezTo>
                      <a:pt x="7514" y="10442"/>
                      <a:pt x="5715" y="8469"/>
                      <a:pt x="5795" y="7657"/>
                    </a:cubicBezTo>
                    <a:cubicBezTo>
                      <a:pt x="5890" y="6845"/>
                      <a:pt x="6256" y="5301"/>
                      <a:pt x="6161" y="4489"/>
                    </a:cubicBezTo>
                    <a:cubicBezTo>
                      <a:pt x="6065" y="3678"/>
                      <a:pt x="5445" y="1226"/>
                      <a:pt x="4251" y="494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3"/>
            <p:cNvGrpSpPr/>
            <p:nvPr/>
          </p:nvGrpSpPr>
          <p:grpSpPr>
            <a:xfrm rot="-10213080">
              <a:off x="4642197" y="-205352"/>
              <a:ext cx="1230110" cy="817386"/>
              <a:chOff x="5971575" y="4645400"/>
              <a:chExt cx="852000" cy="544000"/>
            </a:xfrm>
          </p:grpSpPr>
          <p:sp>
            <p:nvSpPr>
              <p:cNvPr id="49" name="Google Shape;49;p3"/>
              <p:cNvSpPr/>
              <p:nvPr/>
            </p:nvSpPr>
            <p:spPr>
              <a:xfrm>
                <a:off x="5971575" y="4645400"/>
                <a:ext cx="852000" cy="540025"/>
              </a:xfrm>
              <a:custGeom>
                <a:avLst/>
                <a:gdLst/>
                <a:ahLst/>
                <a:cxnLst/>
                <a:rect l="l" t="t" r="r" b="b"/>
                <a:pathLst>
                  <a:path w="34080" h="21601" fill="none" extrusionOk="0">
                    <a:moveTo>
                      <a:pt x="4871" y="21600"/>
                    </a:moveTo>
                    <a:cubicBezTo>
                      <a:pt x="4871" y="21600"/>
                      <a:pt x="1" y="13626"/>
                      <a:pt x="1624" y="10697"/>
                    </a:cubicBezTo>
                    <a:cubicBezTo>
                      <a:pt x="3248" y="7784"/>
                      <a:pt x="7466" y="1942"/>
                      <a:pt x="12337" y="971"/>
                    </a:cubicBezTo>
                    <a:cubicBezTo>
                      <a:pt x="17207" y="0"/>
                      <a:pt x="26296" y="3566"/>
                      <a:pt x="28556" y="3884"/>
                    </a:cubicBezTo>
                    <a:cubicBezTo>
                      <a:pt x="30833" y="4218"/>
                      <a:pt x="34080" y="6813"/>
                      <a:pt x="32456" y="9407"/>
                    </a:cubicBezTo>
                    <a:cubicBezTo>
                      <a:pt x="30833" y="12002"/>
                      <a:pt x="28891" y="11349"/>
                      <a:pt x="28238" y="15567"/>
                    </a:cubicBezTo>
                    <a:cubicBezTo>
                      <a:pt x="27586" y="19786"/>
                      <a:pt x="22078" y="21600"/>
                      <a:pt x="20773" y="21600"/>
                    </a:cubicBezTo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6080600" y="4737325"/>
                <a:ext cx="584200" cy="452075"/>
              </a:xfrm>
              <a:custGeom>
                <a:avLst/>
                <a:gdLst/>
                <a:ahLst/>
                <a:cxnLst/>
                <a:rect l="l" t="t" r="r" b="b"/>
                <a:pathLst>
                  <a:path w="23368" h="18083" fill="none" extrusionOk="0">
                    <a:moveTo>
                      <a:pt x="2866" y="15981"/>
                    </a:moveTo>
                    <a:cubicBezTo>
                      <a:pt x="2866" y="15981"/>
                      <a:pt x="749" y="12257"/>
                      <a:pt x="542" y="11556"/>
                    </a:cubicBezTo>
                    <a:cubicBezTo>
                      <a:pt x="319" y="10840"/>
                      <a:pt x="1" y="8627"/>
                      <a:pt x="112" y="8198"/>
                    </a:cubicBezTo>
                    <a:cubicBezTo>
                      <a:pt x="208" y="7768"/>
                      <a:pt x="5286" y="1290"/>
                      <a:pt x="6527" y="637"/>
                    </a:cubicBezTo>
                    <a:cubicBezTo>
                      <a:pt x="7769" y="0"/>
                      <a:pt x="15107" y="1512"/>
                      <a:pt x="16348" y="1831"/>
                    </a:cubicBezTo>
                    <a:cubicBezTo>
                      <a:pt x="17590" y="2149"/>
                      <a:pt x="22126" y="3120"/>
                      <a:pt x="22508" y="3613"/>
                    </a:cubicBezTo>
                    <a:cubicBezTo>
                      <a:pt x="22890" y="4091"/>
                      <a:pt x="23368" y="5937"/>
                      <a:pt x="22890" y="6526"/>
                    </a:cubicBezTo>
                    <a:cubicBezTo>
                      <a:pt x="22397" y="7115"/>
                      <a:pt x="20948" y="8803"/>
                      <a:pt x="20948" y="9710"/>
                    </a:cubicBezTo>
                    <a:cubicBezTo>
                      <a:pt x="20948" y="10633"/>
                      <a:pt x="21267" y="10792"/>
                      <a:pt x="20885" y="12734"/>
                    </a:cubicBezTo>
                    <a:cubicBezTo>
                      <a:pt x="20519" y="14676"/>
                      <a:pt x="19372" y="18082"/>
                      <a:pt x="19372" y="18082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6130350" y="4806150"/>
                <a:ext cx="436175" cy="343850"/>
              </a:xfrm>
              <a:custGeom>
                <a:avLst/>
                <a:gdLst/>
                <a:ahLst/>
                <a:cxnLst/>
                <a:rect l="l" t="t" r="r" b="b"/>
                <a:pathLst>
                  <a:path w="17447" h="13754" fill="none" extrusionOk="0">
                    <a:moveTo>
                      <a:pt x="2914" y="12416"/>
                    </a:moveTo>
                    <a:cubicBezTo>
                      <a:pt x="2914" y="12416"/>
                      <a:pt x="335" y="9328"/>
                      <a:pt x="160" y="8533"/>
                    </a:cubicBezTo>
                    <a:cubicBezTo>
                      <a:pt x="1" y="7721"/>
                      <a:pt x="383" y="5556"/>
                      <a:pt x="606" y="5174"/>
                    </a:cubicBezTo>
                    <a:cubicBezTo>
                      <a:pt x="812" y="4808"/>
                      <a:pt x="4760" y="1"/>
                      <a:pt x="5460" y="1"/>
                    </a:cubicBezTo>
                    <a:cubicBezTo>
                      <a:pt x="6161" y="1"/>
                      <a:pt x="12368" y="1020"/>
                      <a:pt x="13180" y="1338"/>
                    </a:cubicBezTo>
                    <a:cubicBezTo>
                      <a:pt x="13721" y="1561"/>
                      <a:pt x="16061" y="2675"/>
                      <a:pt x="16252" y="2850"/>
                    </a:cubicBezTo>
                    <a:cubicBezTo>
                      <a:pt x="16443" y="3041"/>
                      <a:pt x="17446" y="4537"/>
                      <a:pt x="17223" y="4856"/>
                    </a:cubicBezTo>
                    <a:cubicBezTo>
                      <a:pt x="17016" y="5174"/>
                      <a:pt x="16045" y="6638"/>
                      <a:pt x="16141" y="7068"/>
                    </a:cubicBezTo>
                    <a:cubicBezTo>
                      <a:pt x="16252" y="7498"/>
                      <a:pt x="16634" y="8740"/>
                      <a:pt x="16523" y="9233"/>
                    </a:cubicBezTo>
                    <a:cubicBezTo>
                      <a:pt x="16412" y="9711"/>
                      <a:pt x="15170" y="13754"/>
                      <a:pt x="15170" y="13754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6184475" y="4850725"/>
                <a:ext cx="298075" cy="194225"/>
              </a:xfrm>
              <a:custGeom>
                <a:avLst/>
                <a:gdLst/>
                <a:ahLst/>
                <a:cxnLst/>
                <a:rect l="l" t="t" r="r" b="b"/>
                <a:pathLst>
                  <a:path w="11923" h="7769" fill="none" extrusionOk="0">
                    <a:moveTo>
                      <a:pt x="11556" y="2993"/>
                    </a:moveTo>
                    <a:cubicBezTo>
                      <a:pt x="11556" y="2993"/>
                      <a:pt x="8532" y="1290"/>
                      <a:pt x="7561" y="1067"/>
                    </a:cubicBezTo>
                    <a:cubicBezTo>
                      <a:pt x="6590" y="860"/>
                      <a:pt x="4648" y="1"/>
                      <a:pt x="4107" y="160"/>
                    </a:cubicBezTo>
                    <a:cubicBezTo>
                      <a:pt x="3566" y="319"/>
                      <a:pt x="1624" y="2149"/>
                      <a:pt x="1019" y="2754"/>
                    </a:cubicBezTo>
                    <a:cubicBezTo>
                      <a:pt x="430" y="3343"/>
                      <a:pt x="0" y="5015"/>
                      <a:pt x="48" y="5285"/>
                    </a:cubicBezTo>
                    <a:cubicBezTo>
                      <a:pt x="112" y="5556"/>
                      <a:pt x="971" y="6575"/>
                      <a:pt x="1942" y="6957"/>
                    </a:cubicBezTo>
                    <a:cubicBezTo>
                      <a:pt x="2913" y="7339"/>
                      <a:pt x="7402" y="7768"/>
                      <a:pt x="8214" y="7450"/>
                    </a:cubicBezTo>
                    <a:cubicBezTo>
                      <a:pt x="9010" y="7116"/>
                      <a:pt x="11286" y="6734"/>
                      <a:pt x="11556" y="6368"/>
                    </a:cubicBezTo>
                    <a:cubicBezTo>
                      <a:pt x="11827" y="5986"/>
                      <a:pt x="11923" y="3184"/>
                      <a:pt x="11556" y="2993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" name="Google Shape;53;p3"/>
            <p:cNvGrpSpPr/>
            <p:nvPr/>
          </p:nvGrpSpPr>
          <p:grpSpPr>
            <a:xfrm rot="1798415">
              <a:off x="8392396" y="2421469"/>
              <a:ext cx="1230141" cy="817384"/>
              <a:chOff x="6294300" y="1282450"/>
              <a:chExt cx="1081625" cy="718700"/>
            </a:xfrm>
          </p:grpSpPr>
          <p:sp>
            <p:nvSpPr>
              <p:cNvPr id="54" name="Google Shape;54;p3"/>
              <p:cNvSpPr/>
              <p:nvPr/>
            </p:nvSpPr>
            <p:spPr>
              <a:xfrm>
                <a:off x="6350800" y="1342550"/>
                <a:ext cx="900950" cy="577825"/>
              </a:xfrm>
              <a:custGeom>
                <a:avLst/>
                <a:gdLst/>
                <a:ahLst/>
                <a:cxnLst/>
                <a:rect l="l" t="t" r="r" b="b"/>
                <a:pathLst>
                  <a:path w="36038" h="23113" fill="none" extrusionOk="0">
                    <a:moveTo>
                      <a:pt x="35767" y="5301"/>
                    </a:moveTo>
                    <a:cubicBezTo>
                      <a:pt x="34701" y="4903"/>
                      <a:pt x="19293" y="876"/>
                      <a:pt x="17017" y="748"/>
                    </a:cubicBezTo>
                    <a:cubicBezTo>
                      <a:pt x="14725" y="605"/>
                      <a:pt x="8899" y="0"/>
                      <a:pt x="7896" y="1003"/>
                    </a:cubicBezTo>
                    <a:cubicBezTo>
                      <a:pt x="6893" y="2022"/>
                      <a:pt x="2404" y="3550"/>
                      <a:pt x="1465" y="4489"/>
                    </a:cubicBezTo>
                    <a:cubicBezTo>
                      <a:pt x="526" y="5428"/>
                      <a:pt x="1" y="11190"/>
                      <a:pt x="1609" y="12129"/>
                    </a:cubicBezTo>
                    <a:cubicBezTo>
                      <a:pt x="3216" y="13068"/>
                      <a:pt x="7769" y="14007"/>
                      <a:pt x="10045" y="13068"/>
                    </a:cubicBezTo>
                    <a:cubicBezTo>
                      <a:pt x="12321" y="12129"/>
                      <a:pt x="16253" y="10792"/>
                      <a:pt x="18163" y="11461"/>
                    </a:cubicBezTo>
                    <a:cubicBezTo>
                      <a:pt x="20089" y="12129"/>
                      <a:pt x="22763" y="12798"/>
                      <a:pt x="23304" y="14135"/>
                    </a:cubicBezTo>
                    <a:cubicBezTo>
                      <a:pt x="23845" y="15472"/>
                      <a:pt x="24514" y="18162"/>
                      <a:pt x="26249" y="18289"/>
                    </a:cubicBezTo>
                    <a:cubicBezTo>
                      <a:pt x="28000" y="18432"/>
                      <a:pt x="35767" y="22316"/>
                      <a:pt x="36038" y="23112"/>
                    </a:cubicBezTo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6437950" y="1410975"/>
                <a:ext cx="395975" cy="214525"/>
              </a:xfrm>
              <a:custGeom>
                <a:avLst/>
                <a:gdLst/>
                <a:ahLst/>
                <a:cxnLst/>
                <a:rect l="l" t="t" r="r" b="b"/>
                <a:pathLst>
                  <a:path w="15839" h="8581" fill="none" extrusionOk="0">
                    <a:moveTo>
                      <a:pt x="5142" y="510"/>
                    </a:moveTo>
                    <a:cubicBezTo>
                      <a:pt x="4681" y="829"/>
                      <a:pt x="415" y="3232"/>
                      <a:pt x="415" y="4044"/>
                    </a:cubicBezTo>
                    <a:cubicBezTo>
                      <a:pt x="415" y="4840"/>
                      <a:pt x="1" y="7466"/>
                      <a:pt x="1020" y="7673"/>
                    </a:cubicBezTo>
                    <a:cubicBezTo>
                      <a:pt x="2022" y="7864"/>
                      <a:pt x="4537" y="8580"/>
                      <a:pt x="5349" y="7769"/>
                    </a:cubicBezTo>
                    <a:cubicBezTo>
                      <a:pt x="6161" y="6957"/>
                      <a:pt x="10793" y="6161"/>
                      <a:pt x="11907" y="5858"/>
                    </a:cubicBezTo>
                    <a:cubicBezTo>
                      <a:pt x="13005" y="5556"/>
                      <a:pt x="15839" y="4044"/>
                      <a:pt x="15839" y="3328"/>
                    </a:cubicBezTo>
                    <a:cubicBezTo>
                      <a:pt x="15839" y="2627"/>
                      <a:pt x="15122" y="1513"/>
                      <a:pt x="13212" y="1322"/>
                    </a:cubicBezTo>
                    <a:cubicBezTo>
                      <a:pt x="11302" y="1115"/>
                      <a:pt x="5890" y="1"/>
                      <a:pt x="5142" y="510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6881650" y="1453950"/>
                <a:ext cx="494275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19771" h="14932" fill="none" extrusionOk="0">
                    <a:moveTo>
                      <a:pt x="13515" y="2930"/>
                    </a:moveTo>
                    <a:cubicBezTo>
                      <a:pt x="12209" y="2627"/>
                      <a:pt x="5747" y="208"/>
                      <a:pt x="3741" y="96"/>
                    </a:cubicBezTo>
                    <a:cubicBezTo>
                      <a:pt x="1720" y="1"/>
                      <a:pt x="1" y="510"/>
                      <a:pt x="510" y="1211"/>
                    </a:cubicBezTo>
                    <a:cubicBezTo>
                      <a:pt x="1004" y="1911"/>
                      <a:pt x="1720" y="3933"/>
                      <a:pt x="1417" y="4935"/>
                    </a:cubicBezTo>
                    <a:cubicBezTo>
                      <a:pt x="1115" y="5954"/>
                      <a:pt x="3439" y="6957"/>
                      <a:pt x="3932" y="7466"/>
                    </a:cubicBezTo>
                    <a:cubicBezTo>
                      <a:pt x="4442" y="7960"/>
                      <a:pt x="5556" y="9886"/>
                      <a:pt x="6352" y="10681"/>
                    </a:cubicBezTo>
                    <a:cubicBezTo>
                      <a:pt x="7164" y="11493"/>
                      <a:pt x="11095" y="13515"/>
                      <a:pt x="12305" y="14215"/>
                    </a:cubicBezTo>
                    <a:cubicBezTo>
                      <a:pt x="13515" y="14931"/>
                      <a:pt x="19770" y="11796"/>
                      <a:pt x="19770" y="11796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6536650" y="1456350"/>
                <a:ext cx="230425" cy="88375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3535" fill="none" extrusionOk="0">
                    <a:moveTo>
                      <a:pt x="8262" y="717"/>
                    </a:moveTo>
                    <a:cubicBezTo>
                      <a:pt x="7832" y="271"/>
                      <a:pt x="5444" y="414"/>
                      <a:pt x="4330" y="207"/>
                    </a:cubicBezTo>
                    <a:cubicBezTo>
                      <a:pt x="3216" y="0"/>
                      <a:pt x="1099" y="112"/>
                      <a:pt x="796" y="717"/>
                    </a:cubicBezTo>
                    <a:cubicBezTo>
                      <a:pt x="494" y="1322"/>
                      <a:pt x="0" y="3534"/>
                      <a:pt x="605" y="3534"/>
                    </a:cubicBezTo>
                    <a:cubicBezTo>
                      <a:pt x="1210" y="3534"/>
                      <a:pt x="3821" y="3136"/>
                      <a:pt x="4935" y="2929"/>
                    </a:cubicBezTo>
                    <a:cubicBezTo>
                      <a:pt x="6033" y="2722"/>
                      <a:pt x="9217" y="1672"/>
                      <a:pt x="8262" y="717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6954075" y="1505700"/>
                <a:ext cx="278200" cy="210125"/>
              </a:xfrm>
              <a:custGeom>
                <a:avLst/>
                <a:gdLst/>
                <a:ahLst/>
                <a:cxnLst/>
                <a:rect l="l" t="t" r="r" b="b"/>
                <a:pathLst>
                  <a:path w="11128" h="8405" fill="none" extrusionOk="0">
                    <a:moveTo>
                      <a:pt x="1035" y="175"/>
                    </a:moveTo>
                    <a:cubicBezTo>
                      <a:pt x="1" y="350"/>
                      <a:pt x="383" y="2404"/>
                      <a:pt x="940" y="2929"/>
                    </a:cubicBezTo>
                    <a:cubicBezTo>
                      <a:pt x="1497" y="3438"/>
                      <a:pt x="2961" y="4823"/>
                      <a:pt x="3566" y="5762"/>
                    </a:cubicBezTo>
                    <a:cubicBezTo>
                      <a:pt x="4171" y="6701"/>
                      <a:pt x="8612" y="8405"/>
                      <a:pt x="9106" y="8309"/>
                    </a:cubicBezTo>
                    <a:cubicBezTo>
                      <a:pt x="9615" y="8214"/>
                      <a:pt x="11127" y="3295"/>
                      <a:pt x="10729" y="2929"/>
                    </a:cubicBezTo>
                    <a:cubicBezTo>
                      <a:pt x="10315" y="2547"/>
                      <a:pt x="7800" y="1289"/>
                      <a:pt x="5874" y="971"/>
                    </a:cubicBezTo>
                    <a:cubicBezTo>
                      <a:pt x="3964" y="653"/>
                      <a:pt x="2150" y="0"/>
                      <a:pt x="1035" y="175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6294300" y="1282450"/>
                <a:ext cx="985725" cy="718700"/>
              </a:xfrm>
              <a:custGeom>
                <a:avLst/>
                <a:gdLst/>
                <a:ahLst/>
                <a:cxnLst/>
                <a:rect l="l" t="t" r="r" b="b"/>
                <a:pathLst>
                  <a:path w="39429" h="28748" fill="none" extrusionOk="0">
                    <a:moveTo>
                      <a:pt x="36913" y="28747"/>
                    </a:moveTo>
                    <a:cubicBezTo>
                      <a:pt x="35703" y="27538"/>
                      <a:pt x="29448" y="24004"/>
                      <a:pt x="28334" y="23797"/>
                    </a:cubicBezTo>
                    <a:cubicBezTo>
                      <a:pt x="27235" y="23606"/>
                      <a:pt x="24673" y="23097"/>
                      <a:pt x="24673" y="22189"/>
                    </a:cubicBezTo>
                    <a:cubicBezTo>
                      <a:pt x="24673" y="21282"/>
                      <a:pt x="23606" y="17446"/>
                      <a:pt x="23399" y="17255"/>
                    </a:cubicBezTo>
                    <a:cubicBezTo>
                      <a:pt x="23192" y="17048"/>
                      <a:pt x="19468" y="15838"/>
                      <a:pt x="18353" y="16141"/>
                    </a:cubicBezTo>
                    <a:cubicBezTo>
                      <a:pt x="17239" y="16443"/>
                      <a:pt x="12002" y="18258"/>
                      <a:pt x="10888" y="18656"/>
                    </a:cubicBezTo>
                    <a:cubicBezTo>
                      <a:pt x="9790" y="19070"/>
                      <a:pt x="5651" y="18353"/>
                      <a:pt x="4537" y="18162"/>
                    </a:cubicBezTo>
                    <a:cubicBezTo>
                      <a:pt x="3439" y="17955"/>
                      <a:pt x="1624" y="15743"/>
                      <a:pt x="1210" y="15027"/>
                    </a:cubicBezTo>
                    <a:cubicBezTo>
                      <a:pt x="812" y="14326"/>
                      <a:pt x="1" y="7466"/>
                      <a:pt x="414" y="6065"/>
                    </a:cubicBezTo>
                    <a:cubicBezTo>
                      <a:pt x="812" y="4648"/>
                      <a:pt x="5381" y="3837"/>
                      <a:pt x="6081" y="3136"/>
                    </a:cubicBezTo>
                    <a:cubicBezTo>
                      <a:pt x="6766" y="2436"/>
                      <a:pt x="9583" y="207"/>
                      <a:pt x="10395" y="112"/>
                    </a:cubicBezTo>
                    <a:cubicBezTo>
                      <a:pt x="11207" y="1"/>
                      <a:pt x="16539" y="1"/>
                      <a:pt x="17255" y="1"/>
                    </a:cubicBezTo>
                    <a:cubicBezTo>
                      <a:pt x="17956" y="1"/>
                      <a:pt x="39428" y="5524"/>
                      <a:pt x="39428" y="5524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 rot="4073242">
              <a:off x="-866140" y="4569994"/>
              <a:ext cx="2354744" cy="597516"/>
              <a:chOff x="2132675" y="4669275"/>
              <a:chExt cx="2258325" cy="573050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2132675" y="4669275"/>
                <a:ext cx="2258325" cy="573050"/>
              </a:xfrm>
              <a:custGeom>
                <a:avLst/>
                <a:gdLst/>
                <a:ahLst/>
                <a:cxnLst/>
                <a:rect l="l" t="t" r="r" b="b"/>
                <a:pathLst>
                  <a:path w="90333" h="22922" fill="none" extrusionOk="0">
                    <a:moveTo>
                      <a:pt x="1" y="20645"/>
                    </a:moveTo>
                    <a:cubicBezTo>
                      <a:pt x="1" y="20645"/>
                      <a:pt x="5445" y="9073"/>
                      <a:pt x="14072" y="5221"/>
                    </a:cubicBezTo>
                    <a:cubicBezTo>
                      <a:pt x="22699" y="1353"/>
                      <a:pt x="31327" y="0"/>
                      <a:pt x="32457" y="2483"/>
                    </a:cubicBezTo>
                    <a:cubicBezTo>
                      <a:pt x="33587" y="4982"/>
                      <a:pt x="34510" y="7259"/>
                      <a:pt x="36993" y="8166"/>
                    </a:cubicBezTo>
                    <a:cubicBezTo>
                      <a:pt x="39492" y="9073"/>
                      <a:pt x="46305" y="12925"/>
                      <a:pt x="51971" y="11349"/>
                    </a:cubicBezTo>
                    <a:cubicBezTo>
                      <a:pt x="57654" y="9758"/>
                      <a:pt x="61968" y="6797"/>
                      <a:pt x="65135" y="6129"/>
                    </a:cubicBezTo>
                    <a:cubicBezTo>
                      <a:pt x="68319" y="5444"/>
                      <a:pt x="79206" y="6351"/>
                      <a:pt x="82167" y="7704"/>
                    </a:cubicBezTo>
                    <a:cubicBezTo>
                      <a:pt x="85112" y="9073"/>
                      <a:pt x="90332" y="9981"/>
                      <a:pt x="88979" y="12925"/>
                    </a:cubicBezTo>
                    <a:cubicBezTo>
                      <a:pt x="87611" y="15886"/>
                      <a:pt x="89202" y="22921"/>
                      <a:pt x="88518" y="22921"/>
                    </a:cubicBezTo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2255250" y="4787850"/>
                <a:ext cx="1984925" cy="367325"/>
              </a:xfrm>
              <a:custGeom>
                <a:avLst/>
                <a:gdLst/>
                <a:ahLst/>
                <a:cxnLst/>
                <a:rect l="l" t="t" r="r" b="b"/>
                <a:pathLst>
                  <a:path w="79397" h="14693" fill="none" extrusionOk="0">
                    <a:moveTo>
                      <a:pt x="1" y="14692"/>
                    </a:moveTo>
                    <a:cubicBezTo>
                      <a:pt x="1" y="14692"/>
                      <a:pt x="4728" y="9090"/>
                      <a:pt x="6972" y="7705"/>
                    </a:cubicBezTo>
                    <a:cubicBezTo>
                      <a:pt x="9217" y="6336"/>
                      <a:pt x="11859" y="3725"/>
                      <a:pt x="14485" y="2643"/>
                    </a:cubicBezTo>
                    <a:cubicBezTo>
                      <a:pt x="17128" y="1561"/>
                      <a:pt x="22651" y="1"/>
                      <a:pt x="23558" y="892"/>
                    </a:cubicBezTo>
                    <a:cubicBezTo>
                      <a:pt x="24450" y="1799"/>
                      <a:pt x="26917" y="4521"/>
                      <a:pt x="28365" y="5349"/>
                    </a:cubicBezTo>
                    <a:cubicBezTo>
                      <a:pt x="29814" y="6177"/>
                      <a:pt x="34430" y="6670"/>
                      <a:pt x="36069" y="7323"/>
                    </a:cubicBezTo>
                    <a:cubicBezTo>
                      <a:pt x="37725" y="7975"/>
                      <a:pt x="40017" y="9296"/>
                      <a:pt x="41672" y="9472"/>
                    </a:cubicBezTo>
                    <a:cubicBezTo>
                      <a:pt x="43312" y="9631"/>
                      <a:pt x="47275" y="9790"/>
                      <a:pt x="48756" y="9137"/>
                    </a:cubicBezTo>
                    <a:cubicBezTo>
                      <a:pt x="50236" y="8469"/>
                      <a:pt x="56492" y="7975"/>
                      <a:pt x="58465" y="6495"/>
                    </a:cubicBezTo>
                    <a:cubicBezTo>
                      <a:pt x="60455" y="5015"/>
                      <a:pt x="63750" y="4680"/>
                      <a:pt x="67045" y="4680"/>
                    </a:cubicBezTo>
                    <a:cubicBezTo>
                      <a:pt x="70340" y="4680"/>
                      <a:pt x="76659" y="6002"/>
                      <a:pt x="78028" y="6829"/>
                    </a:cubicBezTo>
                    <a:cubicBezTo>
                      <a:pt x="79397" y="7657"/>
                      <a:pt x="75879" y="13578"/>
                      <a:pt x="75879" y="14072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2436300" y="4898875"/>
                <a:ext cx="781175" cy="256300"/>
              </a:xfrm>
              <a:custGeom>
                <a:avLst/>
                <a:gdLst/>
                <a:ahLst/>
                <a:cxnLst/>
                <a:rect l="l" t="t" r="r" b="b"/>
                <a:pathLst>
                  <a:path w="31247" h="10252" fill="none" extrusionOk="0">
                    <a:moveTo>
                      <a:pt x="1" y="10251"/>
                    </a:moveTo>
                    <a:cubicBezTo>
                      <a:pt x="1" y="10251"/>
                      <a:pt x="3057" y="6590"/>
                      <a:pt x="3949" y="5683"/>
                    </a:cubicBezTo>
                    <a:cubicBezTo>
                      <a:pt x="4856" y="4776"/>
                      <a:pt x="8485" y="2134"/>
                      <a:pt x="9551" y="1067"/>
                    </a:cubicBezTo>
                    <a:cubicBezTo>
                      <a:pt x="10618" y="1"/>
                      <a:pt x="15170" y="462"/>
                      <a:pt x="15934" y="1242"/>
                    </a:cubicBezTo>
                    <a:cubicBezTo>
                      <a:pt x="16698" y="2006"/>
                      <a:pt x="20168" y="3216"/>
                      <a:pt x="21123" y="3709"/>
                    </a:cubicBezTo>
                    <a:cubicBezTo>
                      <a:pt x="22078" y="4203"/>
                      <a:pt x="26440" y="5444"/>
                      <a:pt x="27013" y="6017"/>
                    </a:cubicBezTo>
                    <a:lnTo>
                      <a:pt x="31247" y="10251"/>
                    </a:ln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3486475" y="4991600"/>
                <a:ext cx="613625" cy="152425"/>
              </a:xfrm>
              <a:custGeom>
                <a:avLst/>
                <a:gdLst/>
                <a:ahLst/>
                <a:cxnLst/>
                <a:rect l="l" t="t" r="r" b="b"/>
                <a:pathLst>
                  <a:path w="24545" h="6097" fill="none" extrusionOk="0">
                    <a:moveTo>
                      <a:pt x="0" y="5762"/>
                    </a:moveTo>
                    <a:cubicBezTo>
                      <a:pt x="0" y="5762"/>
                      <a:pt x="6097" y="2802"/>
                      <a:pt x="7243" y="2308"/>
                    </a:cubicBezTo>
                    <a:cubicBezTo>
                      <a:pt x="8405" y="1815"/>
                      <a:pt x="12686" y="1322"/>
                      <a:pt x="13339" y="653"/>
                    </a:cubicBezTo>
                    <a:cubicBezTo>
                      <a:pt x="13992" y="0"/>
                      <a:pt x="22237" y="0"/>
                      <a:pt x="23383" y="319"/>
                    </a:cubicBezTo>
                    <a:cubicBezTo>
                      <a:pt x="24545" y="653"/>
                      <a:pt x="22730" y="6097"/>
                      <a:pt x="22730" y="6097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3"/>
          <p:cNvPicPr preferRelativeResize="0"/>
          <p:nvPr/>
        </p:nvPicPr>
        <p:blipFill rotWithShape="1">
          <a:blip r:embed="rId2">
            <a:alphaModFix amt="50000"/>
          </a:blip>
          <a:srcRect l="2010" t="3499" r="1343" b="4638"/>
          <a:stretch/>
        </p:blipFill>
        <p:spPr>
          <a:xfrm rot="10800000" flipH="1">
            <a:off x="-2" y="0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1"/>
          </p:nvPr>
        </p:nvSpPr>
        <p:spPr>
          <a:xfrm>
            <a:off x="720000" y="355147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2"/>
          </p:nvPr>
        </p:nvSpPr>
        <p:spPr>
          <a:xfrm>
            <a:off x="3419271" y="355147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3"/>
          </p:nvPr>
        </p:nvSpPr>
        <p:spPr>
          <a:xfrm>
            <a:off x="6118549" y="355147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4" hasCustomPrompt="1"/>
          </p:nvPr>
        </p:nvSpPr>
        <p:spPr>
          <a:xfrm>
            <a:off x="1288475" y="1724275"/>
            <a:ext cx="1168500" cy="81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i="1">
                <a:latin typeface="Crimson Text"/>
                <a:ea typeface="Crimson Text"/>
                <a:cs typeface="Crimson Text"/>
                <a:sym typeface="Crimson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5" hasCustomPrompt="1"/>
          </p:nvPr>
        </p:nvSpPr>
        <p:spPr>
          <a:xfrm>
            <a:off x="3987750" y="1724125"/>
            <a:ext cx="1168500" cy="81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i="1">
                <a:latin typeface="Crimson Text"/>
                <a:ea typeface="Crimson Text"/>
                <a:cs typeface="Crimson Text"/>
                <a:sym typeface="Crimson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6" hasCustomPrompt="1"/>
          </p:nvPr>
        </p:nvSpPr>
        <p:spPr>
          <a:xfrm>
            <a:off x="6687025" y="1724125"/>
            <a:ext cx="1168500" cy="81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i="1">
                <a:latin typeface="Crimson Text"/>
                <a:ea typeface="Crimson Text"/>
                <a:cs typeface="Crimson Text"/>
                <a:sym typeface="Crimson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7"/>
          </p:nvPr>
        </p:nvSpPr>
        <p:spPr>
          <a:xfrm>
            <a:off x="720000" y="2728376"/>
            <a:ext cx="2305500" cy="9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8"/>
          </p:nvPr>
        </p:nvSpPr>
        <p:spPr>
          <a:xfrm>
            <a:off x="3419271" y="2728376"/>
            <a:ext cx="2305500" cy="9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9"/>
          </p:nvPr>
        </p:nvSpPr>
        <p:spPr>
          <a:xfrm>
            <a:off x="6118550" y="2728376"/>
            <a:ext cx="2305500" cy="9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08" name="Google Shape;208;p13"/>
          <p:cNvGrpSpPr/>
          <p:nvPr/>
        </p:nvGrpSpPr>
        <p:grpSpPr>
          <a:xfrm>
            <a:off x="131132" y="-266858"/>
            <a:ext cx="9148927" cy="5906239"/>
            <a:chOff x="131132" y="-266858"/>
            <a:chExt cx="9148927" cy="5906239"/>
          </a:xfrm>
        </p:grpSpPr>
        <p:grpSp>
          <p:nvGrpSpPr>
            <p:cNvPr id="209" name="Google Shape;209;p13"/>
            <p:cNvGrpSpPr/>
            <p:nvPr/>
          </p:nvGrpSpPr>
          <p:grpSpPr>
            <a:xfrm rot="-5400000">
              <a:off x="7803921" y="3763280"/>
              <a:ext cx="2354755" cy="597519"/>
              <a:chOff x="2132675" y="4669275"/>
              <a:chExt cx="2258325" cy="573050"/>
            </a:xfrm>
          </p:grpSpPr>
          <p:sp>
            <p:nvSpPr>
              <p:cNvPr id="210" name="Google Shape;210;p13"/>
              <p:cNvSpPr/>
              <p:nvPr/>
            </p:nvSpPr>
            <p:spPr>
              <a:xfrm>
                <a:off x="2132675" y="4669275"/>
                <a:ext cx="2258325" cy="573050"/>
              </a:xfrm>
              <a:custGeom>
                <a:avLst/>
                <a:gdLst/>
                <a:ahLst/>
                <a:cxnLst/>
                <a:rect l="l" t="t" r="r" b="b"/>
                <a:pathLst>
                  <a:path w="90333" h="22922" fill="none" extrusionOk="0">
                    <a:moveTo>
                      <a:pt x="1" y="20645"/>
                    </a:moveTo>
                    <a:cubicBezTo>
                      <a:pt x="1" y="20645"/>
                      <a:pt x="5445" y="9073"/>
                      <a:pt x="14072" y="5221"/>
                    </a:cubicBezTo>
                    <a:cubicBezTo>
                      <a:pt x="22699" y="1353"/>
                      <a:pt x="31327" y="0"/>
                      <a:pt x="32457" y="2483"/>
                    </a:cubicBezTo>
                    <a:cubicBezTo>
                      <a:pt x="33587" y="4982"/>
                      <a:pt x="34510" y="7259"/>
                      <a:pt x="36993" y="8166"/>
                    </a:cubicBezTo>
                    <a:cubicBezTo>
                      <a:pt x="39492" y="9073"/>
                      <a:pt x="46305" y="12925"/>
                      <a:pt x="51971" y="11349"/>
                    </a:cubicBezTo>
                    <a:cubicBezTo>
                      <a:pt x="57654" y="9758"/>
                      <a:pt x="61968" y="6797"/>
                      <a:pt x="65135" y="6129"/>
                    </a:cubicBezTo>
                    <a:cubicBezTo>
                      <a:pt x="68319" y="5444"/>
                      <a:pt x="79206" y="6351"/>
                      <a:pt x="82167" y="7704"/>
                    </a:cubicBezTo>
                    <a:cubicBezTo>
                      <a:pt x="85112" y="9073"/>
                      <a:pt x="90332" y="9981"/>
                      <a:pt x="88979" y="12925"/>
                    </a:cubicBezTo>
                    <a:cubicBezTo>
                      <a:pt x="87611" y="15886"/>
                      <a:pt x="89202" y="22921"/>
                      <a:pt x="88518" y="22921"/>
                    </a:cubicBezTo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3"/>
              <p:cNvSpPr/>
              <p:nvPr/>
            </p:nvSpPr>
            <p:spPr>
              <a:xfrm>
                <a:off x="2255250" y="4787850"/>
                <a:ext cx="1984925" cy="367325"/>
              </a:xfrm>
              <a:custGeom>
                <a:avLst/>
                <a:gdLst/>
                <a:ahLst/>
                <a:cxnLst/>
                <a:rect l="l" t="t" r="r" b="b"/>
                <a:pathLst>
                  <a:path w="79397" h="14693" fill="none" extrusionOk="0">
                    <a:moveTo>
                      <a:pt x="1" y="14692"/>
                    </a:moveTo>
                    <a:cubicBezTo>
                      <a:pt x="1" y="14692"/>
                      <a:pt x="4728" y="9090"/>
                      <a:pt x="6972" y="7705"/>
                    </a:cubicBezTo>
                    <a:cubicBezTo>
                      <a:pt x="9217" y="6336"/>
                      <a:pt x="11859" y="3725"/>
                      <a:pt x="14485" y="2643"/>
                    </a:cubicBezTo>
                    <a:cubicBezTo>
                      <a:pt x="17128" y="1561"/>
                      <a:pt x="22651" y="1"/>
                      <a:pt x="23558" y="892"/>
                    </a:cubicBezTo>
                    <a:cubicBezTo>
                      <a:pt x="24450" y="1799"/>
                      <a:pt x="26917" y="4521"/>
                      <a:pt x="28365" y="5349"/>
                    </a:cubicBezTo>
                    <a:cubicBezTo>
                      <a:pt x="29814" y="6177"/>
                      <a:pt x="34430" y="6670"/>
                      <a:pt x="36069" y="7323"/>
                    </a:cubicBezTo>
                    <a:cubicBezTo>
                      <a:pt x="37725" y="7975"/>
                      <a:pt x="40017" y="9296"/>
                      <a:pt x="41672" y="9472"/>
                    </a:cubicBezTo>
                    <a:cubicBezTo>
                      <a:pt x="43312" y="9631"/>
                      <a:pt x="47275" y="9790"/>
                      <a:pt x="48756" y="9137"/>
                    </a:cubicBezTo>
                    <a:cubicBezTo>
                      <a:pt x="50236" y="8469"/>
                      <a:pt x="56492" y="7975"/>
                      <a:pt x="58465" y="6495"/>
                    </a:cubicBezTo>
                    <a:cubicBezTo>
                      <a:pt x="60455" y="5015"/>
                      <a:pt x="63750" y="4680"/>
                      <a:pt x="67045" y="4680"/>
                    </a:cubicBezTo>
                    <a:cubicBezTo>
                      <a:pt x="70340" y="4680"/>
                      <a:pt x="76659" y="6002"/>
                      <a:pt x="78028" y="6829"/>
                    </a:cubicBezTo>
                    <a:cubicBezTo>
                      <a:pt x="79397" y="7657"/>
                      <a:pt x="75879" y="13578"/>
                      <a:pt x="75879" y="14072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>
                <a:off x="2436300" y="4898875"/>
                <a:ext cx="781175" cy="256300"/>
              </a:xfrm>
              <a:custGeom>
                <a:avLst/>
                <a:gdLst/>
                <a:ahLst/>
                <a:cxnLst/>
                <a:rect l="l" t="t" r="r" b="b"/>
                <a:pathLst>
                  <a:path w="31247" h="10252" fill="none" extrusionOk="0">
                    <a:moveTo>
                      <a:pt x="1" y="10251"/>
                    </a:moveTo>
                    <a:cubicBezTo>
                      <a:pt x="1" y="10251"/>
                      <a:pt x="3057" y="6590"/>
                      <a:pt x="3949" y="5683"/>
                    </a:cubicBezTo>
                    <a:cubicBezTo>
                      <a:pt x="4856" y="4776"/>
                      <a:pt x="8485" y="2134"/>
                      <a:pt x="9551" y="1067"/>
                    </a:cubicBezTo>
                    <a:cubicBezTo>
                      <a:pt x="10618" y="1"/>
                      <a:pt x="15170" y="462"/>
                      <a:pt x="15934" y="1242"/>
                    </a:cubicBezTo>
                    <a:cubicBezTo>
                      <a:pt x="16698" y="2006"/>
                      <a:pt x="20168" y="3216"/>
                      <a:pt x="21123" y="3709"/>
                    </a:cubicBezTo>
                    <a:cubicBezTo>
                      <a:pt x="22078" y="4203"/>
                      <a:pt x="26440" y="5444"/>
                      <a:pt x="27013" y="6017"/>
                    </a:cubicBezTo>
                    <a:lnTo>
                      <a:pt x="31247" y="10251"/>
                    </a:ln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>
                <a:off x="3486475" y="4991600"/>
                <a:ext cx="613625" cy="152425"/>
              </a:xfrm>
              <a:custGeom>
                <a:avLst/>
                <a:gdLst/>
                <a:ahLst/>
                <a:cxnLst/>
                <a:rect l="l" t="t" r="r" b="b"/>
                <a:pathLst>
                  <a:path w="24545" h="6097" fill="none" extrusionOk="0">
                    <a:moveTo>
                      <a:pt x="0" y="5762"/>
                    </a:moveTo>
                    <a:cubicBezTo>
                      <a:pt x="0" y="5762"/>
                      <a:pt x="6097" y="2802"/>
                      <a:pt x="7243" y="2308"/>
                    </a:cubicBezTo>
                    <a:cubicBezTo>
                      <a:pt x="8405" y="1815"/>
                      <a:pt x="12686" y="1322"/>
                      <a:pt x="13339" y="653"/>
                    </a:cubicBezTo>
                    <a:cubicBezTo>
                      <a:pt x="13992" y="0"/>
                      <a:pt x="22237" y="0"/>
                      <a:pt x="23383" y="319"/>
                    </a:cubicBezTo>
                    <a:cubicBezTo>
                      <a:pt x="24545" y="653"/>
                      <a:pt x="22730" y="6097"/>
                      <a:pt x="22730" y="6097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3"/>
            <p:cNvGrpSpPr/>
            <p:nvPr/>
          </p:nvGrpSpPr>
          <p:grpSpPr>
            <a:xfrm rot="-5212497">
              <a:off x="-42321" y="-39117"/>
              <a:ext cx="1230123" cy="817371"/>
              <a:chOff x="6294300" y="1282450"/>
              <a:chExt cx="1081625" cy="718700"/>
            </a:xfrm>
          </p:grpSpPr>
          <p:sp>
            <p:nvSpPr>
              <p:cNvPr id="215" name="Google Shape;215;p13"/>
              <p:cNvSpPr/>
              <p:nvPr/>
            </p:nvSpPr>
            <p:spPr>
              <a:xfrm>
                <a:off x="6350800" y="1342550"/>
                <a:ext cx="900950" cy="577825"/>
              </a:xfrm>
              <a:custGeom>
                <a:avLst/>
                <a:gdLst/>
                <a:ahLst/>
                <a:cxnLst/>
                <a:rect l="l" t="t" r="r" b="b"/>
                <a:pathLst>
                  <a:path w="36038" h="23113" fill="none" extrusionOk="0">
                    <a:moveTo>
                      <a:pt x="35767" y="5301"/>
                    </a:moveTo>
                    <a:cubicBezTo>
                      <a:pt x="34701" y="4903"/>
                      <a:pt x="19293" y="876"/>
                      <a:pt x="17017" y="748"/>
                    </a:cubicBezTo>
                    <a:cubicBezTo>
                      <a:pt x="14725" y="605"/>
                      <a:pt x="8899" y="0"/>
                      <a:pt x="7896" y="1003"/>
                    </a:cubicBezTo>
                    <a:cubicBezTo>
                      <a:pt x="6893" y="2022"/>
                      <a:pt x="2404" y="3550"/>
                      <a:pt x="1465" y="4489"/>
                    </a:cubicBezTo>
                    <a:cubicBezTo>
                      <a:pt x="526" y="5428"/>
                      <a:pt x="1" y="11190"/>
                      <a:pt x="1609" y="12129"/>
                    </a:cubicBezTo>
                    <a:cubicBezTo>
                      <a:pt x="3216" y="13068"/>
                      <a:pt x="7769" y="14007"/>
                      <a:pt x="10045" y="13068"/>
                    </a:cubicBezTo>
                    <a:cubicBezTo>
                      <a:pt x="12321" y="12129"/>
                      <a:pt x="16253" y="10792"/>
                      <a:pt x="18163" y="11461"/>
                    </a:cubicBezTo>
                    <a:cubicBezTo>
                      <a:pt x="20089" y="12129"/>
                      <a:pt x="22763" y="12798"/>
                      <a:pt x="23304" y="14135"/>
                    </a:cubicBezTo>
                    <a:cubicBezTo>
                      <a:pt x="23845" y="15472"/>
                      <a:pt x="24514" y="18162"/>
                      <a:pt x="26249" y="18289"/>
                    </a:cubicBezTo>
                    <a:cubicBezTo>
                      <a:pt x="28000" y="18432"/>
                      <a:pt x="35767" y="22316"/>
                      <a:pt x="36038" y="23112"/>
                    </a:cubicBezTo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6437950" y="1410975"/>
                <a:ext cx="395975" cy="214525"/>
              </a:xfrm>
              <a:custGeom>
                <a:avLst/>
                <a:gdLst/>
                <a:ahLst/>
                <a:cxnLst/>
                <a:rect l="l" t="t" r="r" b="b"/>
                <a:pathLst>
                  <a:path w="15839" h="8581" fill="none" extrusionOk="0">
                    <a:moveTo>
                      <a:pt x="5142" y="510"/>
                    </a:moveTo>
                    <a:cubicBezTo>
                      <a:pt x="4681" y="829"/>
                      <a:pt x="415" y="3232"/>
                      <a:pt x="415" y="4044"/>
                    </a:cubicBezTo>
                    <a:cubicBezTo>
                      <a:pt x="415" y="4840"/>
                      <a:pt x="1" y="7466"/>
                      <a:pt x="1020" y="7673"/>
                    </a:cubicBezTo>
                    <a:cubicBezTo>
                      <a:pt x="2022" y="7864"/>
                      <a:pt x="4537" y="8580"/>
                      <a:pt x="5349" y="7769"/>
                    </a:cubicBezTo>
                    <a:cubicBezTo>
                      <a:pt x="6161" y="6957"/>
                      <a:pt x="10793" y="6161"/>
                      <a:pt x="11907" y="5858"/>
                    </a:cubicBezTo>
                    <a:cubicBezTo>
                      <a:pt x="13005" y="5556"/>
                      <a:pt x="15839" y="4044"/>
                      <a:pt x="15839" y="3328"/>
                    </a:cubicBezTo>
                    <a:cubicBezTo>
                      <a:pt x="15839" y="2627"/>
                      <a:pt x="15122" y="1513"/>
                      <a:pt x="13212" y="1322"/>
                    </a:cubicBezTo>
                    <a:cubicBezTo>
                      <a:pt x="11302" y="1115"/>
                      <a:pt x="5890" y="1"/>
                      <a:pt x="5142" y="510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6881650" y="1453950"/>
                <a:ext cx="494275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19771" h="14932" fill="none" extrusionOk="0">
                    <a:moveTo>
                      <a:pt x="13515" y="2930"/>
                    </a:moveTo>
                    <a:cubicBezTo>
                      <a:pt x="12209" y="2627"/>
                      <a:pt x="5747" y="208"/>
                      <a:pt x="3741" y="96"/>
                    </a:cubicBezTo>
                    <a:cubicBezTo>
                      <a:pt x="1720" y="1"/>
                      <a:pt x="1" y="510"/>
                      <a:pt x="510" y="1211"/>
                    </a:cubicBezTo>
                    <a:cubicBezTo>
                      <a:pt x="1004" y="1911"/>
                      <a:pt x="1720" y="3933"/>
                      <a:pt x="1417" y="4935"/>
                    </a:cubicBezTo>
                    <a:cubicBezTo>
                      <a:pt x="1115" y="5954"/>
                      <a:pt x="3439" y="6957"/>
                      <a:pt x="3932" y="7466"/>
                    </a:cubicBezTo>
                    <a:cubicBezTo>
                      <a:pt x="4442" y="7960"/>
                      <a:pt x="5556" y="9886"/>
                      <a:pt x="6352" y="10681"/>
                    </a:cubicBezTo>
                    <a:cubicBezTo>
                      <a:pt x="7164" y="11493"/>
                      <a:pt x="11095" y="13515"/>
                      <a:pt x="12305" y="14215"/>
                    </a:cubicBezTo>
                    <a:cubicBezTo>
                      <a:pt x="13515" y="14931"/>
                      <a:pt x="19770" y="11796"/>
                      <a:pt x="19770" y="11796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6536650" y="1456350"/>
                <a:ext cx="230425" cy="88375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3535" fill="none" extrusionOk="0">
                    <a:moveTo>
                      <a:pt x="8262" y="717"/>
                    </a:moveTo>
                    <a:cubicBezTo>
                      <a:pt x="7832" y="271"/>
                      <a:pt x="5444" y="414"/>
                      <a:pt x="4330" y="207"/>
                    </a:cubicBezTo>
                    <a:cubicBezTo>
                      <a:pt x="3216" y="0"/>
                      <a:pt x="1099" y="112"/>
                      <a:pt x="796" y="717"/>
                    </a:cubicBezTo>
                    <a:cubicBezTo>
                      <a:pt x="494" y="1322"/>
                      <a:pt x="0" y="3534"/>
                      <a:pt x="605" y="3534"/>
                    </a:cubicBezTo>
                    <a:cubicBezTo>
                      <a:pt x="1210" y="3534"/>
                      <a:pt x="3821" y="3136"/>
                      <a:pt x="4935" y="2929"/>
                    </a:cubicBezTo>
                    <a:cubicBezTo>
                      <a:pt x="6033" y="2722"/>
                      <a:pt x="9217" y="1672"/>
                      <a:pt x="8262" y="717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6954075" y="1505700"/>
                <a:ext cx="278200" cy="210125"/>
              </a:xfrm>
              <a:custGeom>
                <a:avLst/>
                <a:gdLst/>
                <a:ahLst/>
                <a:cxnLst/>
                <a:rect l="l" t="t" r="r" b="b"/>
                <a:pathLst>
                  <a:path w="11128" h="8405" fill="none" extrusionOk="0">
                    <a:moveTo>
                      <a:pt x="1035" y="175"/>
                    </a:moveTo>
                    <a:cubicBezTo>
                      <a:pt x="1" y="350"/>
                      <a:pt x="383" y="2404"/>
                      <a:pt x="940" y="2929"/>
                    </a:cubicBezTo>
                    <a:cubicBezTo>
                      <a:pt x="1497" y="3438"/>
                      <a:pt x="2961" y="4823"/>
                      <a:pt x="3566" y="5762"/>
                    </a:cubicBezTo>
                    <a:cubicBezTo>
                      <a:pt x="4171" y="6701"/>
                      <a:pt x="8612" y="8405"/>
                      <a:pt x="9106" y="8309"/>
                    </a:cubicBezTo>
                    <a:cubicBezTo>
                      <a:pt x="9615" y="8214"/>
                      <a:pt x="11127" y="3295"/>
                      <a:pt x="10729" y="2929"/>
                    </a:cubicBezTo>
                    <a:cubicBezTo>
                      <a:pt x="10315" y="2547"/>
                      <a:pt x="7800" y="1289"/>
                      <a:pt x="5874" y="971"/>
                    </a:cubicBezTo>
                    <a:cubicBezTo>
                      <a:pt x="3964" y="653"/>
                      <a:pt x="2150" y="0"/>
                      <a:pt x="1035" y="175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>
                <a:off x="6294300" y="1282450"/>
                <a:ext cx="985725" cy="718700"/>
              </a:xfrm>
              <a:custGeom>
                <a:avLst/>
                <a:gdLst/>
                <a:ahLst/>
                <a:cxnLst/>
                <a:rect l="l" t="t" r="r" b="b"/>
                <a:pathLst>
                  <a:path w="39429" h="28748" fill="none" extrusionOk="0">
                    <a:moveTo>
                      <a:pt x="36913" y="28747"/>
                    </a:moveTo>
                    <a:cubicBezTo>
                      <a:pt x="35703" y="27538"/>
                      <a:pt x="29448" y="24004"/>
                      <a:pt x="28334" y="23797"/>
                    </a:cubicBezTo>
                    <a:cubicBezTo>
                      <a:pt x="27235" y="23606"/>
                      <a:pt x="24673" y="23097"/>
                      <a:pt x="24673" y="22189"/>
                    </a:cubicBezTo>
                    <a:cubicBezTo>
                      <a:pt x="24673" y="21282"/>
                      <a:pt x="23606" y="17446"/>
                      <a:pt x="23399" y="17255"/>
                    </a:cubicBezTo>
                    <a:cubicBezTo>
                      <a:pt x="23192" y="17048"/>
                      <a:pt x="19468" y="15838"/>
                      <a:pt x="18353" y="16141"/>
                    </a:cubicBezTo>
                    <a:cubicBezTo>
                      <a:pt x="17239" y="16443"/>
                      <a:pt x="12002" y="18258"/>
                      <a:pt x="10888" y="18656"/>
                    </a:cubicBezTo>
                    <a:cubicBezTo>
                      <a:pt x="9790" y="19070"/>
                      <a:pt x="5651" y="18353"/>
                      <a:pt x="4537" y="18162"/>
                    </a:cubicBezTo>
                    <a:cubicBezTo>
                      <a:pt x="3439" y="17955"/>
                      <a:pt x="1624" y="15743"/>
                      <a:pt x="1210" y="15027"/>
                    </a:cubicBezTo>
                    <a:cubicBezTo>
                      <a:pt x="812" y="14326"/>
                      <a:pt x="1" y="7466"/>
                      <a:pt x="414" y="6065"/>
                    </a:cubicBezTo>
                    <a:cubicBezTo>
                      <a:pt x="812" y="4648"/>
                      <a:pt x="5381" y="3837"/>
                      <a:pt x="6081" y="3136"/>
                    </a:cubicBezTo>
                    <a:cubicBezTo>
                      <a:pt x="6766" y="2436"/>
                      <a:pt x="9583" y="207"/>
                      <a:pt x="10395" y="112"/>
                    </a:cubicBezTo>
                    <a:cubicBezTo>
                      <a:pt x="11207" y="1"/>
                      <a:pt x="16539" y="1"/>
                      <a:pt x="17255" y="1"/>
                    </a:cubicBezTo>
                    <a:cubicBezTo>
                      <a:pt x="17956" y="1"/>
                      <a:pt x="39428" y="5524"/>
                      <a:pt x="39428" y="5524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" name="Google Shape;221;p13"/>
            <p:cNvGrpSpPr/>
            <p:nvPr/>
          </p:nvGrpSpPr>
          <p:grpSpPr>
            <a:xfrm>
              <a:off x="1727273" y="4822022"/>
              <a:ext cx="1230118" cy="817360"/>
              <a:chOff x="5971575" y="4645400"/>
              <a:chExt cx="852000" cy="544000"/>
            </a:xfrm>
          </p:grpSpPr>
          <p:sp>
            <p:nvSpPr>
              <p:cNvPr id="222" name="Google Shape;222;p13"/>
              <p:cNvSpPr/>
              <p:nvPr/>
            </p:nvSpPr>
            <p:spPr>
              <a:xfrm>
                <a:off x="5971575" y="4645400"/>
                <a:ext cx="852000" cy="540025"/>
              </a:xfrm>
              <a:custGeom>
                <a:avLst/>
                <a:gdLst/>
                <a:ahLst/>
                <a:cxnLst/>
                <a:rect l="l" t="t" r="r" b="b"/>
                <a:pathLst>
                  <a:path w="34080" h="21601" fill="none" extrusionOk="0">
                    <a:moveTo>
                      <a:pt x="4871" y="21600"/>
                    </a:moveTo>
                    <a:cubicBezTo>
                      <a:pt x="4871" y="21600"/>
                      <a:pt x="1" y="13626"/>
                      <a:pt x="1624" y="10697"/>
                    </a:cubicBezTo>
                    <a:cubicBezTo>
                      <a:pt x="3248" y="7784"/>
                      <a:pt x="7466" y="1942"/>
                      <a:pt x="12337" y="971"/>
                    </a:cubicBezTo>
                    <a:cubicBezTo>
                      <a:pt x="17207" y="0"/>
                      <a:pt x="26296" y="3566"/>
                      <a:pt x="28556" y="3884"/>
                    </a:cubicBezTo>
                    <a:cubicBezTo>
                      <a:pt x="30833" y="4218"/>
                      <a:pt x="34080" y="6813"/>
                      <a:pt x="32456" y="9407"/>
                    </a:cubicBezTo>
                    <a:cubicBezTo>
                      <a:pt x="30833" y="12002"/>
                      <a:pt x="28891" y="11349"/>
                      <a:pt x="28238" y="15567"/>
                    </a:cubicBezTo>
                    <a:cubicBezTo>
                      <a:pt x="27586" y="19786"/>
                      <a:pt x="22078" y="21600"/>
                      <a:pt x="20773" y="21600"/>
                    </a:cubicBezTo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3"/>
              <p:cNvSpPr/>
              <p:nvPr/>
            </p:nvSpPr>
            <p:spPr>
              <a:xfrm>
                <a:off x="6080600" y="4737325"/>
                <a:ext cx="584200" cy="452075"/>
              </a:xfrm>
              <a:custGeom>
                <a:avLst/>
                <a:gdLst/>
                <a:ahLst/>
                <a:cxnLst/>
                <a:rect l="l" t="t" r="r" b="b"/>
                <a:pathLst>
                  <a:path w="23368" h="18083" fill="none" extrusionOk="0">
                    <a:moveTo>
                      <a:pt x="2866" y="15981"/>
                    </a:moveTo>
                    <a:cubicBezTo>
                      <a:pt x="2866" y="15981"/>
                      <a:pt x="749" y="12257"/>
                      <a:pt x="542" y="11556"/>
                    </a:cubicBezTo>
                    <a:cubicBezTo>
                      <a:pt x="319" y="10840"/>
                      <a:pt x="1" y="8627"/>
                      <a:pt x="112" y="8198"/>
                    </a:cubicBezTo>
                    <a:cubicBezTo>
                      <a:pt x="208" y="7768"/>
                      <a:pt x="5286" y="1290"/>
                      <a:pt x="6527" y="637"/>
                    </a:cubicBezTo>
                    <a:cubicBezTo>
                      <a:pt x="7769" y="0"/>
                      <a:pt x="15107" y="1512"/>
                      <a:pt x="16348" y="1831"/>
                    </a:cubicBezTo>
                    <a:cubicBezTo>
                      <a:pt x="17590" y="2149"/>
                      <a:pt x="22126" y="3120"/>
                      <a:pt x="22508" y="3613"/>
                    </a:cubicBezTo>
                    <a:cubicBezTo>
                      <a:pt x="22890" y="4091"/>
                      <a:pt x="23368" y="5937"/>
                      <a:pt x="22890" y="6526"/>
                    </a:cubicBezTo>
                    <a:cubicBezTo>
                      <a:pt x="22397" y="7115"/>
                      <a:pt x="20948" y="8803"/>
                      <a:pt x="20948" y="9710"/>
                    </a:cubicBezTo>
                    <a:cubicBezTo>
                      <a:pt x="20948" y="10633"/>
                      <a:pt x="21267" y="10792"/>
                      <a:pt x="20885" y="12734"/>
                    </a:cubicBezTo>
                    <a:cubicBezTo>
                      <a:pt x="20519" y="14676"/>
                      <a:pt x="19372" y="18082"/>
                      <a:pt x="19372" y="18082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3"/>
              <p:cNvSpPr/>
              <p:nvPr/>
            </p:nvSpPr>
            <p:spPr>
              <a:xfrm>
                <a:off x="6130350" y="4806150"/>
                <a:ext cx="436175" cy="343850"/>
              </a:xfrm>
              <a:custGeom>
                <a:avLst/>
                <a:gdLst/>
                <a:ahLst/>
                <a:cxnLst/>
                <a:rect l="l" t="t" r="r" b="b"/>
                <a:pathLst>
                  <a:path w="17447" h="13754" fill="none" extrusionOk="0">
                    <a:moveTo>
                      <a:pt x="2914" y="12416"/>
                    </a:moveTo>
                    <a:cubicBezTo>
                      <a:pt x="2914" y="12416"/>
                      <a:pt x="335" y="9328"/>
                      <a:pt x="160" y="8533"/>
                    </a:cubicBezTo>
                    <a:cubicBezTo>
                      <a:pt x="1" y="7721"/>
                      <a:pt x="383" y="5556"/>
                      <a:pt x="606" y="5174"/>
                    </a:cubicBezTo>
                    <a:cubicBezTo>
                      <a:pt x="812" y="4808"/>
                      <a:pt x="4760" y="1"/>
                      <a:pt x="5460" y="1"/>
                    </a:cubicBezTo>
                    <a:cubicBezTo>
                      <a:pt x="6161" y="1"/>
                      <a:pt x="12368" y="1020"/>
                      <a:pt x="13180" y="1338"/>
                    </a:cubicBezTo>
                    <a:cubicBezTo>
                      <a:pt x="13721" y="1561"/>
                      <a:pt x="16061" y="2675"/>
                      <a:pt x="16252" y="2850"/>
                    </a:cubicBezTo>
                    <a:cubicBezTo>
                      <a:pt x="16443" y="3041"/>
                      <a:pt x="17446" y="4537"/>
                      <a:pt x="17223" y="4856"/>
                    </a:cubicBezTo>
                    <a:cubicBezTo>
                      <a:pt x="17016" y="5174"/>
                      <a:pt x="16045" y="6638"/>
                      <a:pt x="16141" y="7068"/>
                    </a:cubicBezTo>
                    <a:cubicBezTo>
                      <a:pt x="16252" y="7498"/>
                      <a:pt x="16634" y="8740"/>
                      <a:pt x="16523" y="9233"/>
                    </a:cubicBezTo>
                    <a:cubicBezTo>
                      <a:pt x="16412" y="9711"/>
                      <a:pt x="15170" y="13754"/>
                      <a:pt x="15170" y="13754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6184475" y="4850725"/>
                <a:ext cx="298075" cy="194225"/>
              </a:xfrm>
              <a:custGeom>
                <a:avLst/>
                <a:gdLst/>
                <a:ahLst/>
                <a:cxnLst/>
                <a:rect l="l" t="t" r="r" b="b"/>
                <a:pathLst>
                  <a:path w="11923" h="7769" fill="none" extrusionOk="0">
                    <a:moveTo>
                      <a:pt x="11556" y="2993"/>
                    </a:moveTo>
                    <a:cubicBezTo>
                      <a:pt x="11556" y="2993"/>
                      <a:pt x="8532" y="1290"/>
                      <a:pt x="7561" y="1067"/>
                    </a:cubicBezTo>
                    <a:cubicBezTo>
                      <a:pt x="6590" y="860"/>
                      <a:pt x="4648" y="1"/>
                      <a:pt x="4107" y="160"/>
                    </a:cubicBezTo>
                    <a:cubicBezTo>
                      <a:pt x="3566" y="319"/>
                      <a:pt x="1624" y="2149"/>
                      <a:pt x="1019" y="2754"/>
                    </a:cubicBezTo>
                    <a:cubicBezTo>
                      <a:pt x="430" y="3343"/>
                      <a:pt x="0" y="5015"/>
                      <a:pt x="48" y="5285"/>
                    </a:cubicBezTo>
                    <a:cubicBezTo>
                      <a:pt x="112" y="5556"/>
                      <a:pt x="971" y="6575"/>
                      <a:pt x="1942" y="6957"/>
                    </a:cubicBezTo>
                    <a:cubicBezTo>
                      <a:pt x="2913" y="7339"/>
                      <a:pt x="7402" y="7768"/>
                      <a:pt x="8214" y="7450"/>
                    </a:cubicBezTo>
                    <a:cubicBezTo>
                      <a:pt x="9010" y="7116"/>
                      <a:pt x="11286" y="6734"/>
                      <a:pt x="11556" y="6368"/>
                    </a:cubicBezTo>
                    <a:cubicBezTo>
                      <a:pt x="11827" y="5986"/>
                      <a:pt x="11923" y="3184"/>
                      <a:pt x="11556" y="2993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21"/>
          <p:cNvPicPr preferRelativeResize="0"/>
          <p:nvPr/>
        </p:nvPicPr>
        <p:blipFill rotWithShape="1">
          <a:blip r:embed="rId2">
            <a:alphaModFix amt="50000"/>
          </a:blip>
          <a:srcRect l="2010" t="780" r="1343" b="7358"/>
          <a:stretch/>
        </p:blipFill>
        <p:spPr>
          <a:xfrm rot="10800000">
            <a:off x="-2" y="0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subTitle" idx="1"/>
          </p:nvPr>
        </p:nvSpPr>
        <p:spPr>
          <a:xfrm>
            <a:off x="4832078" y="1820025"/>
            <a:ext cx="3254100" cy="19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1"/>
          <p:cNvSpPr txBox="1">
            <a:spLocks noGrp="1"/>
          </p:cNvSpPr>
          <p:nvPr>
            <p:ph type="subTitle" idx="2"/>
          </p:nvPr>
        </p:nvSpPr>
        <p:spPr>
          <a:xfrm>
            <a:off x="1057900" y="1820025"/>
            <a:ext cx="3254100" cy="19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8" name="Google Shape;328;p21"/>
          <p:cNvGrpSpPr/>
          <p:nvPr/>
        </p:nvGrpSpPr>
        <p:grpSpPr>
          <a:xfrm>
            <a:off x="-778681" y="-252824"/>
            <a:ext cx="10153460" cy="5624169"/>
            <a:chOff x="-778681" y="-252824"/>
            <a:chExt cx="10153460" cy="5624169"/>
          </a:xfrm>
        </p:grpSpPr>
        <p:grpSp>
          <p:nvGrpSpPr>
            <p:cNvPr id="329" name="Google Shape;329;p21"/>
            <p:cNvGrpSpPr/>
            <p:nvPr/>
          </p:nvGrpSpPr>
          <p:grpSpPr>
            <a:xfrm rot="10279430">
              <a:off x="8090046" y="-164715"/>
              <a:ext cx="1230136" cy="817352"/>
              <a:chOff x="5971575" y="4645400"/>
              <a:chExt cx="852000" cy="544000"/>
            </a:xfrm>
          </p:grpSpPr>
          <p:sp>
            <p:nvSpPr>
              <p:cNvPr id="330" name="Google Shape;330;p21"/>
              <p:cNvSpPr/>
              <p:nvPr/>
            </p:nvSpPr>
            <p:spPr>
              <a:xfrm>
                <a:off x="5971575" y="4645400"/>
                <a:ext cx="852000" cy="540025"/>
              </a:xfrm>
              <a:custGeom>
                <a:avLst/>
                <a:gdLst/>
                <a:ahLst/>
                <a:cxnLst/>
                <a:rect l="l" t="t" r="r" b="b"/>
                <a:pathLst>
                  <a:path w="34080" h="21601" fill="none" extrusionOk="0">
                    <a:moveTo>
                      <a:pt x="4871" y="21600"/>
                    </a:moveTo>
                    <a:cubicBezTo>
                      <a:pt x="4871" y="21600"/>
                      <a:pt x="1" y="13626"/>
                      <a:pt x="1624" y="10697"/>
                    </a:cubicBezTo>
                    <a:cubicBezTo>
                      <a:pt x="3248" y="7784"/>
                      <a:pt x="7466" y="1942"/>
                      <a:pt x="12337" y="971"/>
                    </a:cubicBezTo>
                    <a:cubicBezTo>
                      <a:pt x="17207" y="0"/>
                      <a:pt x="26296" y="3566"/>
                      <a:pt x="28556" y="3884"/>
                    </a:cubicBezTo>
                    <a:cubicBezTo>
                      <a:pt x="30833" y="4218"/>
                      <a:pt x="34080" y="6813"/>
                      <a:pt x="32456" y="9407"/>
                    </a:cubicBezTo>
                    <a:cubicBezTo>
                      <a:pt x="30833" y="12002"/>
                      <a:pt x="28891" y="11349"/>
                      <a:pt x="28238" y="15567"/>
                    </a:cubicBezTo>
                    <a:cubicBezTo>
                      <a:pt x="27586" y="19786"/>
                      <a:pt x="22078" y="21600"/>
                      <a:pt x="20773" y="21600"/>
                    </a:cubicBezTo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1"/>
              <p:cNvSpPr/>
              <p:nvPr/>
            </p:nvSpPr>
            <p:spPr>
              <a:xfrm>
                <a:off x="6080600" y="4737325"/>
                <a:ext cx="584200" cy="452075"/>
              </a:xfrm>
              <a:custGeom>
                <a:avLst/>
                <a:gdLst/>
                <a:ahLst/>
                <a:cxnLst/>
                <a:rect l="l" t="t" r="r" b="b"/>
                <a:pathLst>
                  <a:path w="23368" h="18083" fill="none" extrusionOk="0">
                    <a:moveTo>
                      <a:pt x="2866" y="15981"/>
                    </a:moveTo>
                    <a:cubicBezTo>
                      <a:pt x="2866" y="15981"/>
                      <a:pt x="749" y="12257"/>
                      <a:pt x="542" y="11556"/>
                    </a:cubicBezTo>
                    <a:cubicBezTo>
                      <a:pt x="319" y="10840"/>
                      <a:pt x="1" y="8627"/>
                      <a:pt x="112" y="8198"/>
                    </a:cubicBezTo>
                    <a:cubicBezTo>
                      <a:pt x="208" y="7768"/>
                      <a:pt x="5286" y="1290"/>
                      <a:pt x="6527" y="637"/>
                    </a:cubicBezTo>
                    <a:cubicBezTo>
                      <a:pt x="7769" y="0"/>
                      <a:pt x="15107" y="1512"/>
                      <a:pt x="16348" y="1831"/>
                    </a:cubicBezTo>
                    <a:cubicBezTo>
                      <a:pt x="17590" y="2149"/>
                      <a:pt x="22126" y="3120"/>
                      <a:pt x="22508" y="3613"/>
                    </a:cubicBezTo>
                    <a:cubicBezTo>
                      <a:pt x="22890" y="4091"/>
                      <a:pt x="23368" y="5937"/>
                      <a:pt x="22890" y="6526"/>
                    </a:cubicBezTo>
                    <a:cubicBezTo>
                      <a:pt x="22397" y="7115"/>
                      <a:pt x="20948" y="8803"/>
                      <a:pt x="20948" y="9710"/>
                    </a:cubicBezTo>
                    <a:cubicBezTo>
                      <a:pt x="20948" y="10633"/>
                      <a:pt x="21267" y="10792"/>
                      <a:pt x="20885" y="12734"/>
                    </a:cubicBezTo>
                    <a:cubicBezTo>
                      <a:pt x="20519" y="14676"/>
                      <a:pt x="19372" y="18082"/>
                      <a:pt x="19372" y="18082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1"/>
              <p:cNvSpPr/>
              <p:nvPr/>
            </p:nvSpPr>
            <p:spPr>
              <a:xfrm>
                <a:off x="6130350" y="4806150"/>
                <a:ext cx="436175" cy="343850"/>
              </a:xfrm>
              <a:custGeom>
                <a:avLst/>
                <a:gdLst/>
                <a:ahLst/>
                <a:cxnLst/>
                <a:rect l="l" t="t" r="r" b="b"/>
                <a:pathLst>
                  <a:path w="17447" h="13754" fill="none" extrusionOk="0">
                    <a:moveTo>
                      <a:pt x="2914" y="12416"/>
                    </a:moveTo>
                    <a:cubicBezTo>
                      <a:pt x="2914" y="12416"/>
                      <a:pt x="335" y="9328"/>
                      <a:pt x="160" y="8533"/>
                    </a:cubicBezTo>
                    <a:cubicBezTo>
                      <a:pt x="1" y="7721"/>
                      <a:pt x="383" y="5556"/>
                      <a:pt x="606" y="5174"/>
                    </a:cubicBezTo>
                    <a:cubicBezTo>
                      <a:pt x="812" y="4808"/>
                      <a:pt x="4760" y="1"/>
                      <a:pt x="5460" y="1"/>
                    </a:cubicBezTo>
                    <a:cubicBezTo>
                      <a:pt x="6161" y="1"/>
                      <a:pt x="12368" y="1020"/>
                      <a:pt x="13180" y="1338"/>
                    </a:cubicBezTo>
                    <a:cubicBezTo>
                      <a:pt x="13721" y="1561"/>
                      <a:pt x="16061" y="2675"/>
                      <a:pt x="16252" y="2850"/>
                    </a:cubicBezTo>
                    <a:cubicBezTo>
                      <a:pt x="16443" y="3041"/>
                      <a:pt x="17446" y="4537"/>
                      <a:pt x="17223" y="4856"/>
                    </a:cubicBezTo>
                    <a:cubicBezTo>
                      <a:pt x="17016" y="5174"/>
                      <a:pt x="16045" y="6638"/>
                      <a:pt x="16141" y="7068"/>
                    </a:cubicBezTo>
                    <a:cubicBezTo>
                      <a:pt x="16252" y="7498"/>
                      <a:pt x="16634" y="8740"/>
                      <a:pt x="16523" y="9233"/>
                    </a:cubicBezTo>
                    <a:cubicBezTo>
                      <a:pt x="16412" y="9711"/>
                      <a:pt x="15170" y="13754"/>
                      <a:pt x="15170" y="13754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1"/>
              <p:cNvSpPr/>
              <p:nvPr/>
            </p:nvSpPr>
            <p:spPr>
              <a:xfrm>
                <a:off x="6184475" y="4850725"/>
                <a:ext cx="298075" cy="194225"/>
              </a:xfrm>
              <a:custGeom>
                <a:avLst/>
                <a:gdLst/>
                <a:ahLst/>
                <a:cxnLst/>
                <a:rect l="l" t="t" r="r" b="b"/>
                <a:pathLst>
                  <a:path w="11923" h="7769" fill="none" extrusionOk="0">
                    <a:moveTo>
                      <a:pt x="11556" y="2993"/>
                    </a:moveTo>
                    <a:cubicBezTo>
                      <a:pt x="11556" y="2993"/>
                      <a:pt x="8532" y="1290"/>
                      <a:pt x="7561" y="1067"/>
                    </a:cubicBezTo>
                    <a:cubicBezTo>
                      <a:pt x="6590" y="860"/>
                      <a:pt x="4648" y="1"/>
                      <a:pt x="4107" y="160"/>
                    </a:cubicBezTo>
                    <a:cubicBezTo>
                      <a:pt x="3566" y="319"/>
                      <a:pt x="1624" y="2149"/>
                      <a:pt x="1019" y="2754"/>
                    </a:cubicBezTo>
                    <a:cubicBezTo>
                      <a:pt x="430" y="3343"/>
                      <a:pt x="0" y="5015"/>
                      <a:pt x="48" y="5285"/>
                    </a:cubicBezTo>
                    <a:cubicBezTo>
                      <a:pt x="112" y="5556"/>
                      <a:pt x="971" y="6575"/>
                      <a:pt x="1942" y="6957"/>
                    </a:cubicBezTo>
                    <a:cubicBezTo>
                      <a:pt x="2913" y="7339"/>
                      <a:pt x="7402" y="7768"/>
                      <a:pt x="8214" y="7450"/>
                    </a:cubicBezTo>
                    <a:cubicBezTo>
                      <a:pt x="9010" y="7116"/>
                      <a:pt x="11286" y="6734"/>
                      <a:pt x="11556" y="6368"/>
                    </a:cubicBezTo>
                    <a:cubicBezTo>
                      <a:pt x="11827" y="5986"/>
                      <a:pt x="11923" y="3184"/>
                      <a:pt x="11556" y="2993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21"/>
            <p:cNvGrpSpPr/>
            <p:nvPr/>
          </p:nvGrpSpPr>
          <p:grpSpPr>
            <a:xfrm rot="767128">
              <a:off x="-703524" y="4276775"/>
              <a:ext cx="1914864" cy="893770"/>
              <a:chOff x="4575225" y="3459550"/>
              <a:chExt cx="1914875" cy="893775"/>
            </a:xfrm>
          </p:grpSpPr>
          <p:sp>
            <p:nvSpPr>
              <p:cNvPr id="335" name="Google Shape;335;p21"/>
              <p:cNvSpPr/>
              <p:nvPr/>
            </p:nvSpPr>
            <p:spPr>
              <a:xfrm>
                <a:off x="4575225" y="3459550"/>
                <a:ext cx="1766050" cy="893775"/>
              </a:xfrm>
              <a:custGeom>
                <a:avLst/>
                <a:gdLst/>
                <a:ahLst/>
                <a:cxnLst/>
                <a:rect l="l" t="t" r="r" b="b"/>
                <a:pathLst>
                  <a:path w="70642" h="35751" fill="none" extrusionOk="0">
                    <a:moveTo>
                      <a:pt x="26153" y="1353"/>
                    </a:moveTo>
                    <a:cubicBezTo>
                      <a:pt x="23829" y="3455"/>
                      <a:pt x="23685" y="5476"/>
                      <a:pt x="24099" y="7736"/>
                    </a:cubicBezTo>
                    <a:cubicBezTo>
                      <a:pt x="24513" y="9997"/>
                      <a:pt x="26487" y="12671"/>
                      <a:pt x="23861" y="13498"/>
                    </a:cubicBezTo>
                    <a:cubicBezTo>
                      <a:pt x="21218" y="14326"/>
                      <a:pt x="15647" y="17621"/>
                      <a:pt x="14628" y="19261"/>
                    </a:cubicBezTo>
                    <a:cubicBezTo>
                      <a:pt x="13594" y="20916"/>
                      <a:pt x="11938" y="24625"/>
                      <a:pt x="8039" y="26885"/>
                    </a:cubicBezTo>
                    <a:cubicBezTo>
                      <a:pt x="4123" y="29161"/>
                      <a:pt x="0" y="29559"/>
                      <a:pt x="621" y="31214"/>
                    </a:cubicBezTo>
                    <a:cubicBezTo>
                      <a:pt x="1242" y="32854"/>
                      <a:pt x="5778" y="32249"/>
                      <a:pt x="8245" y="33268"/>
                    </a:cubicBezTo>
                    <a:cubicBezTo>
                      <a:pt x="10713" y="34302"/>
                      <a:pt x="10506" y="35751"/>
                      <a:pt x="15249" y="35130"/>
                    </a:cubicBezTo>
                    <a:cubicBezTo>
                      <a:pt x="19977" y="34509"/>
                      <a:pt x="25548" y="30801"/>
                      <a:pt x="29861" y="30387"/>
                    </a:cubicBezTo>
                    <a:cubicBezTo>
                      <a:pt x="34191" y="29973"/>
                      <a:pt x="38727" y="32663"/>
                      <a:pt x="41195" y="27713"/>
                    </a:cubicBezTo>
                    <a:cubicBezTo>
                      <a:pt x="43662" y="22762"/>
                      <a:pt x="43248" y="17414"/>
                      <a:pt x="49631" y="16173"/>
                    </a:cubicBezTo>
                    <a:cubicBezTo>
                      <a:pt x="56030" y="14947"/>
                      <a:pt x="70642" y="13292"/>
                      <a:pt x="70228" y="10824"/>
                    </a:cubicBezTo>
                    <a:cubicBezTo>
                      <a:pt x="69814" y="8357"/>
                      <a:pt x="68175" y="5874"/>
                      <a:pt x="66217" y="4744"/>
                    </a:cubicBezTo>
                    <a:cubicBezTo>
                      <a:pt x="64259" y="3614"/>
                      <a:pt x="61171" y="1353"/>
                      <a:pt x="56428" y="3407"/>
                    </a:cubicBezTo>
                    <a:cubicBezTo>
                      <a:pt x="51700" y="5460"/>
                      <a:pt x="47164" y="8564"/>
                      <a:pt x="41402" y="5667"/>
                    </a:cubicBezTo>
                    <a:cubicBezTo>
                      <a:pt x="35639" y="2786"/>
                      <a:pt x="27649" y="1"/>
                      <a:pt x="26153" y="1353"/>
                    </a:cubicBezTo>
                    <a:close/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1"/>
              <p:cNvSpPr/>
              <p:nvPr/>
            </p:nvSpPr>
            <p:spPr>
              <a:xfrm>
                <a:off x="4795275" y="3560225"/>
                <a:ext cx="1421850" cy="707950"/>
              </a:xfrm>
              <a:custGeom>
                <a:avLst/>
                <a:gdLst/>
                <a:ahLst/>
                <a:cxnLst/>
                <a:rect l="l" t="t" r="r" b="b"/>
                <a:pathLst>
                  <a:path w="56874" h="28318" fill="none" extrusionOk="0">
                    <a:moveTo>
                      <a:pt x="399" y="26217"/>
                    </a:moveTo>
                    <a:cubicBezTo>
                      <a:pt x="1067" y="27776"/>
                      <a:pt x="4251" y="28318"/>
                      <a:pt x="6065" y="27792"/>
                    </a:cubicBezTo>
                    <a:cubicBezTo>
                      <a:pt x="7864" y="27267"/>
                      <a:pt x="15202" y="24768"/>
                      <a:pt x="17303" y="24115"/>
                    </a:cubicBezTo>
                    <a:cubicBezTo>
                      <a:pt x="19404" y="23463"/>
                      <a:pt x="26615" y="24641"/>
                      <a:pt x="27395" y="23861"/>
                    </a:cubicBezTo>
                    <a:cubicBezTo>
                      <a:pt x="28174" y="23065"/>
                      <a:pt x="31453" y="18146"/>
                      <a:pt x="31851" y="16682"/>
                    </a:cubicBezTo>
                    <a:cubicBezTo>
                      <a:pt x="32249" y="15202"/>
                      <a:pt x="34462" y="11015"/>
                      <a:pt x="36165" y="10490"/>
                    </a:cubicBezTo>
                    <a:cubicBezTo>
                      <a:pt x="37868" y="9965"/>
                      <a:pt x="44172" y="8389"/>
                      <a:pt x="46400" y="8389"/>
                    </a:cubicBezTo>
                    <a:cubicBezTo>
                      <a:pt x="48612" y="8389"/>
                      <a:pt x="56094" y="7736"/>
                      <a:pt x="56476" y="6686"/>
                    </a:cubicBezTo>
                    <a:cubicBezTo>
                      <a:pt x="56874" y="5635"/>
                      <a:pt x="55823" y="2277"/>
                      <a:pt x="54518" y="1990"/>
                    </a:cubicBezTo>
                    <a:cubicBezTo>
                      <a:pt x="53213" y="1704"/>
                      <a:pt x="50984" y="637"/>
                      <a:pt x="49536" y="1306"/>
                    </a:cubicBezTo>
                    <a:cubicBezTo>
                      <a:pt x="48087" y="1974"/>
                      <a:pt x="45079" y="3805"/>
                      <a:pt x="43503" y="4457"/>
                    </a:cubicBezTo>
                    <a:cubicBezTo>
                      <a:pt x="41927" y="5110"/>
                      <a:pt x="37741" y="6161"/>
                      <a:pt x="36436" y="5779"/>
                    </a:cubicBezTo>
                    <a:cubicBezTo>
                      <a:pt x="35114" y="5381"/>
                      <a:pt x="28445" y="2627"/>
                      <a:pt x="27124" y="2229"/>
                    </a:cubicBezTo>
                    <a:cubicBezTo>
                      <a:pt x="25819" y="1847"/>
                      <a:pt x="21107" y="1"/>
                      <a:pt x="20311" y="796"/>
                    </a:cubicBezTo>
                    <a:cubicBezTo>
                      <a:pt x="19531" y="1576"/>
                      <a:pt x="18735" y="4457"/>
                      <a:pt x="19006" y="6033"/>
                    </a:cubicBezTo>
                    <a:cubicBezTo>
                      <a:pt x="19261" y="7609"/>
                      <a:pt x="20057" y="9312"/>
                      <a:pt x="19006" y="9965"/>
                    </a:cubicBezTo>
                    <a:cubicBezTo>
                      <a:pt x="17955" y="10617"/>
                      <a:pt x="13833" y="11604"/>
                      <a:pt x="12846" y="12591"/>
                    </a:cubicBezTo>
                    <a:cubicBezTo>
                      <a:pt x="11859" y="13578"/>
                      <a:pt x="9042" y="14549"/>
                      <a:pt x="8787" y="17048"/>
                    </a:cubicBezTo>
                    <a:cubicBezTo>
                      <a:pt x="8516" y="19531"/>
                      <a:pt x="6495" y="20645"/>
                      <a:pt x="5381" y="21760"/>
                    </a:cubicBezTo>
                    <a:cubicBezTo>
                      <a:pt x="4266" y="22874"/>
                      <a:pt x="1" y="25293"/>
                      <a:pt x="399" y="26217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1"/>
              <p:cNvSpPr/>
              <p:nvPr/>
            </p:nvSpPr>
            <p:spPr>
              <a:xfrm>
                <a:off x="5047975" y="3768750"/>
                <a:ext cx="575825" cy="344625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3785" fill="none" extrusionOk="0">
                    <a:moveTo>
                      <a:pt x="5492" y="5587"/>
                    </a:moveTo>
                    <a:cubicBezTo>
                      <a:pt x="3836" y="6686"/>
                      <a:pt x="939" y="8771"/>
                      <a:pt x="796" y="9710"/>
                    </a:cubicBezTo>
                    <a:cubicBezTo>
                      <a:pt x="637" y="10649"/>
                      <a:pt x="0" y="13785"/>
                      <a:pt x="1417" y="13466"/>
                    </a:cubicBezTo>
                    <a:cubicBezTo>
                      <a:pt x="2833" y="13164"/>
                      <a:pt x="8150" y="10967"/>
                      <a:pt x="10028" y="11286"/>
                    </a:cubicBezTo>
                    <a:cubicBezTo>
                      <a:pt x="11922" y="11588"/>
                      <a:pt x="16618" y="12846"/>
                      <a:pt x="17080" y="11588"/>
                    </a:cubicBezTo>
                    <a:cubicBezTo>
                      <a:pt x="17557" y="10347"/>
                      <a:pt x="17875" y="7370"/>
                      <a:pt x="19276" y="5333"/>
                    </a:cubicBezTo>
                    <a:cubicBezTo>
                      <a:pt x="20693" y="3295"/>
                      <a:pt x="23033" y="0"/>
                      <a:pt x="20693" y="0"/>
                    </a:cubicBezTo>
                    <a:cubicBezTo>
                      <a:pt x="18337" y="0"/>
                      <a:pt x="15201" y="96"/>
                      <a:pt x="13960" y="1847"/>
                    </a:cubicBezTo>
                    <a:cubicBezTo>
                      <a:pt x="12702" y="3598"/>
                      <a:pt x="12066" y="5333"/>
                      <a:pt x="10665" y="5333"/>
                    </a:cubicBezTo>
                    <a:cubicBezTo>
                      <a:pt x="9248" y="5333"/>
                      <a:pt x="7418" y="4282"/>
                      <a:pt x="5492" y="5587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1"/>
              <p:cNvSpPr/>
              <p:nvPr/>
            </p:nvSpPr>
            <p:spPr>
              <a:xfrm>
                <a:off x="6297875" y="3521625"/>
                <a:ext cx="192225" cy="302450"/>
              </a:xfrm>
              <a:custGeom>
                <a:avLst/>
                <a:gdLst/>
                <a:ahLst/>
                <a:cxnLst/>
                <a:rect l="l" t="t" r="r" b="b"/>
                <a:pathLst>
                  <a:path w="7689" h="12098" fill="none" extrusionOk="0">
                    <a:moveTo>
                      <a:pt x="4267" y="494"/>
                    </a:moveTo>
                    <a:cubicBezTo>
                      <a:pt x="3455" y="1"/>
                      <a:pt x="1" y="956"/>
                      <a:pt x="447" y="1497"/>
                    </a:cubicBezTo>
                    <a:cubicBezTo>
                      <a:pt x="1688" y="2961"/>
                      <a:pt x="3439" y="4648"/>
                      <a:pt x="3630" y="5301"/>
                    </a:cubicBezTo>
                    <a:cubicBezTo>
                      <a:pt x="3805" y="5954"/>
                      <a:pt x="3710" y="8739"/>
                      <a:pt x="3901" y="9026"/>
                    </a:cubicBezTo>
                    <a:cubicBezTo>
                      <a:pt x="4076" y="9296"/>
                      <a:pt x="4124" y="10426"/>
                      <a:pt x="5254" y="11461"/>
                    </a:cubicBezTo>
                    <a:cubicBezTo>
                      <a:pt x="5954" y="12098"/>
                      <a:pt x="7689" y="11891"/>
                      <a:pt x="7594" y="11159"/>
                    </a:cubicBezTo>
                    <a:cubicBezTo>
                      <a:pt x="7514" y="10442"/>
                      <a:pt x="5715" y="8469"/>
                      <a:pt x="5795" y="7657"/>
                    </a:cubicBezTo>
                    <a:cubicBezTo>
                      <a:pt x="5890" y="6845"/>
                      <a:pt x="6256" y="5301"/>
                      <a:pt x="6161" y="4489"/>
                    </a:cubicBezTo>
                    <a:cubicBezTo>
                      <a:pt x="6065" y="3678"/>
                      <a:pt x="5445" y="1226"/>
                      <a:pt x="4251" y="494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2"/>
          <p:cNvPicPr preferRelativeResize="0"/>
          <p:nvPr/>
        </p:nvPicPr>
        <p:blipFill rotWithShape="1">
          <a:blip r:embed="rId2">
            <a:alphaModFix amt="50000"/>
          </a:blip>
          <a:srcRect l="2010" t="4859" r="1343" b="3279"/>
          <a:stretch/>
        </p:blipFill>
        <p:spPr>
          <a:xfrm rot="-10799998">
            <a:off x="-3" y="-2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2"/>
          <p:cNvSpPr txBox="1">
            <a:spLocks noGrp="1"/>
          </p:cNvSpPr>
          <p:nvPr>
            <p:ph type="subTitle" idx="1"/>
          </p:nvPr>
        </p:nvSpPr>
        <p:spPr>
          <a:xfrm>
            <a:off x="937625" y="2763799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2"/>
          <p:cNvSpPr txBox="1">
            <a:spLocks noGrp="1"/>
          </p:cNvSpPr>
          <p:nvPr>
            <p:ph type="subTitle" idx="2"/>
          </p:nvPr>
        </p:nvSpPr>
        <p:spPr>
          <a:xfrm>
            <a:off x="3484347" y="2763799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22"/>
          <p:cNvSpPr txBox="1">
            <a:spLocks noGrp="1"/>
          </p:cNvSpPr>
          <p:nvPr>
            <p:ph type="subTitle" idx="3"/>
          </p:nvPr>
        </p:nvSpPr>
        <p:spPr>
          <a:xfrm>
            <a:off x="6031075" y="2763799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22"/>
          <p:cNvSpPr txBox="1">
            <a:spLocks noGrp="1"/>
          </p:cNvSpPr>
          <p:nvPr>
            <p:ph type="subTitle" idx="4"/>
          </p:nvPr>
        </p:nvSpPr>
        <p:spPr>
          <a:xfrm>
            <a:off x="937625" y="2179990"/>
            <a:ext cx="21753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46" name="Google Shape;346;p22"/>
          <p:cNvSpPr txBox="1">
            <a:spLocks noGrp="1"/>
          </p:cNvSpPr>
          <p:nvPr>
            <p:ph type="subTitle" idx="5"/>
          </p:nvPr>
        </p:nvSpPr>
        <p:spPr>
          <a:xfrm>
            <a:off x="3484350" y="2179990"/>
            <a:ext cx="21753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47" name="Google Shape;347;p22"/>
          <p:cNvSpPr txBox="1">
            <a:spLocks noGrp="1"/>
          </p:cNvSpPr>
          <p:nvPr>
            <p:ph type="subTitle" idx="6"/>
          </p:nvPr>
        </p:nvSpPr>
        <p:spPr>
          <a:xfrm>
            <a:off x="6031075" y="2179990"/>
            <a:ext cx="21753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348" name="Google Shape;348;p22"/>
          <p:cNvGrpSpPr/>
          <p:nvPr/>
        </p:nvGrpSpPr>
        <p:grpSpPr>
          <a:xfrm>
            <a:off x="-188629" y="-663033"/>
            <a:ext cx="9948481" cy="5322808"/>
            <a:chOff x="-188629" y="-663033"/>
            <a:chExt cx="9948481" cy="5322808"/>
          </a:xfrm>
        </p:grpSpPr>
        <p:grpSp>
          <p:nvGrpSpPr>
            <p:cNvPr id="349" name="Google Shape;349;p22"/>
            <p:cNvGrpSpPr/>
            <p:nvPr/>
          </p:nvGrpSpPr>
          <p:grpSpPr>
            <a:xfrm rot="-8344756">
              <a:off x="8781226" y="3335154"/>
              <a:ext cx="641086" cy="1269822"/>
              <a:chOff x="4312975" y="1299550"/>
              <a:chExt cx="641100" cy="1269850"/>
            </a:xfrm>
          </p:grpSpPr>
          <p:sp>
            <p:nvSpPr>
              <p:cNvPr id="350" name="Google Shape;350;p22"/>
              <p:cNvSpPr/>
              <p:nvPr/>
            </p:nvSpPr>
            <p:spPr>
              <a:xfrm>
                <a:off x="4312975" y="1299550"/>
                <a:ext cx="641100" cy="1269850"/>
              </a:xfrm>
              <a:custGeom>
                <a:avLst/>
                <a:gdLst/>
                <a:ahLst/>
                <a:cxnLst/>
                <a:rect l="l" t="t" r="r" b="b"/>
                <a:pathLst>
                  <a:path w="25644" h="50794" fill="none" extrusionOk="0">
                    <a:moveTo>
                      <a:pt x="12496" y="988"/>
                    </a:moveTo>
                    <a:cubicBezTo>
                      <a:pt x="12193" y="1"/>
                      <a:pt x="9408" y="3948"/>
                      <a:pt x="9917" y="5158"/>
                    </a:cubicBezTo>
                    <a:cubicBezTo>
                      <a:pt x="10443" y="6352"/>
                      <a:pt x="8389" y="12098"/>
                      <a:pt x="7880" y="13499"/>
                    </a:cubicBezTo>
                    <a:cubicBezTo>
                      <a:pt x="7355" y="14900"/>
                      <a:pt x="4633" y="20534"/>
                      <a:pt x="5142" y="22413"/>
                    </a:cubicBezTo>
                    <a:cubicBezTo>
                      <a:pt x="5651" y="24291"/>
                      <a:pt x="4107" y="31374"/>
                      <a:pt x="4458" y="33985"/>
                    </a:cubicBezTo>
                    <a:cubicBezTo>
                      <a:pt x="4792" y="36611"/>
                      <a:pt x="3773" y="41561"/>
                      <a:pt x="2579" y="42755"/>
                    </a:cubicBezTo>
                    <a:cubicBezTo>
                      <a:pt x="1370" y="43949"/>
                      <a:pt x="1" y="48835"/>
                      <a:pt x="176" y="49806"/>
                    </a:cubicBezTo>
                    <a:cubicBezTo>
                      <a:pt x="351" y="50793"/>
                      <a:pt x="2993" y="49775"/>
                      <a:pt x="4282" y="47674"/>
                    </a:cubicBezTo>
                    <a:cubicBezTo>
                      <a:pt x="5556" y="45572"/>
                      <a:pt x="9408" y="41657"/>
                      <a:pt x="11461" y="41275"/>
                    </a:cubicBezTo>
                    <a:cubicBezTo>
                      <a:pt x="13515" y="40877"/>
                      <a:pt x="22397" y="39683"/>
                      <a:pt x="21887" y="37630"/>
                    </a:cubicBezTo>
                    <a:cubicBezTo>
                      <a:pt x="21378" y="35576"/>
                      <a:pt x="20057" y="32361"/>
                      <a:pt x="21903" y="29607"/>
                    </a:cubicBezTo>
                    <a:cubicBezTo>
                      <a:pt x="23765" y="26854"/>
                      <a:pt x="25309" y="25150"/>
                      <a:pt x="25309" y="22588"/>
                    </a:cubicBezTo>
                    <a:cubicBezTo>
                      <a:pt x="25309" y="20025"/>
                      <a:pt x="25644" y="15584"/>
                      <a:pt x="24450" y="14040"/>
                    </a:cubicBezTo>
                    <a:cubicBezTo>
                      <a:pt x="23256" y="12496"/>
                      <a:pt x="20614" y="10713"/>
                      <a:pt x="18131" y="8230"/>
                    </a:cubicBezTo>
                    <a:cubicBezTo>
                      <a:pt x="15648" y="5747"/>
                      <a:pt x="13164" y="3328"/>
                      <a:pt x="12480" y="988"/>
                    </a:cubicBezTo>
                    <a:close/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2"/>
              <p:cNvSpPr/>
              <p:nvPr/>
            </p:nvSpPr>
            <p:spPr>
              <a:xfrm>
                <a:off x="4455450" y="1496150"/>
                <a:ext cx="453650" cy="836875"/>
              </a:xfrm>
              <a:custGeom>
                <a:avLst/>
                <a:gdLst/>
                <a:ahLst/>
                <a:cxnLst/>
                <a:rect l="l" t="t" r="r" b="b"/>
                <a:pathLst>
                  <a:path w="18146" h="33475" fill="none" extrusionOk="0">
                    <a:moveTo>
                      <a:pt x="6574" y="1130"/>
                    </a:moveTo>
                    <a:cubicBezTo>
                      <a:pt x="5858" y="1640"/>
                      <a:pt x="3900" y="7147"/>
                      <a:pt x="3900" y="8739"/>
                    </a:cubicBezTo>
                    <a:cubicBezTo>
                      <a:pt x="3900" y="10331"/>
                      <a:pt x="3168" y="12814"/>
                      <a:pt x="3168" y="14644"/>
                    </a:cubicBezTo>
                    <a:cubicBezTo>
                      <a:pt x="3168" y="16459"/>
                      <a:pt x="2833" y="18608"/>
                      <a:pt x="2388" y="20534"/>
                    </a:cubicBezTo>
                    <a:cubicBezTo>
                      <a:pt x="1926" y="22475"/>
                      <a:pt x="2101" y="25293"/>
                      <a:pt x="1735" y="26948"/>
                    </a:cubicBezTo>
                    <a:cubicBezTo>
                      <a:pt x="1353" y="28604"/>
                      <a:pt x="0" y="31883"/>
                      <a:pt x="0" y="32679"/>
                    </a:cubicBezTo>
                    <a:cubicBezTo>
                      <a:pt x="0" y="33474"/>
                      <a:pt x="2786" y="33076"/>
                      <a:pt x="3741" y="32121"/>
                    </a:cubicBezTo>
                    <a:cubicBezTo>
                      <a:pt x="4712" y="31150"/>
                      <a:pt x="7720" y="29415"/>
                      <a:pt x="9073" y="29415"/>
                    </a:cubicBezTo>
                    <a:cubicBezTo>
                      <a:pt x="10442" y="29415"/>
                      <a:pt x="13960" y="30307"/>
                      <a:pt x="12941" y="28715"/>
                    </a:cubicBezTo>
                    <a:cubicBezTo>
                      <a:pt x="11906" y="27123"/>
                      <a:pt x="12511" y="22698"/>
                      <a:pt x="13116" y="21218"/>
                    </a:cubicBezTo>
                    <a:cubicBezTo>
                      <a:pt x="13721" y="19738"/>
                      <a:pt x="16904" y="15440"/>
                      <a:pt x="16904" y="14294"/>
                    </a:cubicBezTo>
                    <a:cubicBezTo>
                      <a:pt x="16904" y="13164"/>
                      <a:pt x="18146" y="7943"/>
                      <a:pt x="16904" y="7370"/>
                    </a:cubicBezTo>
                    <a:cubicBezTo>
                      <a:pt x="15663" y="6813"/>
                      <a:pt x="12304" y="5619"/>
                      <a:pt x="10888" y="4202"/>
                    </a:cubicBezTo>
                    <a:cubicBezTo>
                      <a:pt x="9471" y="2786"/>
                      <a:pt x="8166" y="0"/>
                      <a:pt x="6574" y="1130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2"/>
              <p:cNvSpPr/>
              <p:nvPr/>
            </p:nvSpPr>
            <p:spPr>
              <a:xfrm>
                <a:off x="4529050" y="1619100"/>
                <a:ext cx="280975" cy="608075"/>
              </a:xfrm>
              <a:custGeom>
                <a:avLst/>
                <a:gdLst/>
                <a:ahLst/>
                <a:cxnLst/>
                <a:rect l="l" t="t" r="r" b="b"/>
                <a:pathLst>
                  <a:path w="11239" h="24323" fill="none" extrusionOk="0">
                    <a:moveTo>
                      <a:pt x="4776" y="717"/>
                    </a:moveTo>
                    <a:cubicBezTo>
                      <a:pt x="4553" y="1179"/>
                      <a:pt x="2388" y="3487"/>
                      <a:pt x="2723" y="5635"/>
                    </a:cubicBezTo>
                    <a:cubicBezTo>
                      <a:pt x="3073" y="7784"/>
                      <a:pt x="2277" y="10204"/>
                      <a:pt x="2054" y="12018"/>
                    </a:cubicBezTo>
                    <a:cubicBezTo>
                      <a:pt x="1815" y="13833"/>
                      <a:pt x="1640" y="18799"/>
                      <a:pt x="956" y="20041"/>
                    </a:cubicBezTo>
                    <a:cubicBezTo>
                      <a:pt x="271" y="21298"/>
                      <a:pt x="1" y="23924"/>
                      <a:pt x="574" y="24115"/>
                    </a:cubicBezTo>
                    <a:cubicBezTo>
                      <a:pt x="1131" y="24322"/>
                      <a:pt x="4537" y="22540"/>
                      <a:pt x="5333" y="22540"/>
                    </a:cubicBezTo>
                    <a:cubicBezTo>
                      <a:pt x="6129" y="22540"/>
                      <a:pt x="7275" y="22444"/>
                      <a:pt x="7275" y="20454"/>
                    </a:cubicBezTo>
                    <a:cubicBezTo>
                      <a:pt x="7275" y="18465"/>
                      <a:pt x="8182" y="14040"/>
                      <a:pt x="8740" y="12559"/>
                    </a:cubicBezTo>
                    <a:cubicBezTo>
                      <a:pt x="9313" y="11079"/>
                      <a:pt x="11239" y="9376"/>
                      <a:pt x="11239" y="7227"/>
                    </a:cubicBezTo>
                    <a:cubicBezTo>
                      <a:pt x="11239" y="5062"/>
                      <a:pt x="8294" y="3471"/>
                      <a:pt x="7498" y="2452"/>
                    </a:cubicBezTo>
                    <a:cubicBezTo>
                      <a:pt x="6702" y="1433"/>
                      <a:pt x="5110" y="1"/>
                      <a:pt x="4776" y="717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2"/>
              <p:cNvSpPr/>
              <p:nvPr/>
            </p:nvSpPr>
            <p:spPr>
              <a:xfrm>
                <a:off x="4580000" y="1714600"/>
                <a:ext cx="176300" cy="434175"/>
              </a:xfrm>
              <a:custGeom>
                <a:avLst/>
                <a:gdLst/>
                <a:ahLst/>
                <a:cxnLst/>
                <a:rect l="l" t="t" r="r" b="b"/>
                <a:pathLst>
                  <a:path w="7052" h="17367" fill="none" extrusionOk="0">
                    <a:moveTo>
                      <a:pt x="3868" y="685"/>
                    </a:moveTo>
                    <a:cubicBezTo>
                      <a:pt x="3518" y="1020"/>
                      <a:pt x="1942" y="3152"/>
                      <a:pt x="2738" y="4521"/>
                    </a:cubicBezTo>
                    <a:cubicBezTo>
                      <a:pt x="3534" y="5890"/>
                      <a:pt x="3088" y="8103"/>
                      <a:pt x="2515" y="9726"/>
                    </a:cubicBezTo>
                    <a:cubicBezTo>
                      <a:pt x="1942" y="11350"/>
                      <a:pt x="0" y="16348"/>
                      <a:pt x="573" y="16634"/>
                    </a:cubicBezTo>
                    <a:cubicBezTo>
                      <a:pt x="1146" y="16905"/>
                      <a:pt x="2849" y="17367"/>
                      <a:pt x="3184" y="16634"/>
                    </a:cubicBezTo>
                    <a:cubicBezTo>
                      <a:pt x="3534" y="15886"/>
                      <a:pt x="3534" y="12703"/>
                      <a:pt x="3868" y="11796"/>
                    </a:cubicBezTo>
                    <a:cubicBezTo>
                      <a:pt x="4202" y="10888"/>
                      <a:pt x="6144" y="7036"/>
                      <a:pt x="6590" y="5047"/>
                    </a:cubicBezTo>
                    <a:cubicBezTo>
                      <a:pt x="7052" y="3057"/>
                      <a:pt x="4553" y="1"/>
                      <a:pt x="3868" y="685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4" name="Google Shape;354;p22"/>
            <p:cNvGrpSpPr/>
            <p:nvPr/>
          </p:nvGrpSpPr>
          <p:grpSpPr>
            <a:xfrm rot="5400000">
              <a:off x="-1067247" y="215585"/>
              <a:ext cx="2354755" cy="597519"/>
              <a:chOff x="2132675" y="4669275"/>
              <a:chExt cx="2258325" cy="573050"/>
            </a:xfrm>
          </p:grpSpPr>
          <p:sp>
            <p:nvSpPr>
              <p:cNvPr id="355" name="Google Shape;355;p22"/>
              <p:cNvSpPr/>
              <p:nvPr/>
            </p:nvSpPr>
            <p:spPr>
              <a:xfrm>
                <a:off x="2132675" y="4669275"/>
                <a:ext cx="2258325" cy="573050"/>
              </a:xfrm>
              <a:custGeom>
                <a:avLst/>
                <a:gdLst/>
                <a:ahLst/>
                <a:cxnLst/>
                <a:rect l="l" t="t" r="r" b="b"/>
                <a:pathLst>
                  <a:path w="90333" h="22922" fill="none" extrusionOk="0">
                    <a:moveTo>
                      <a:pt x="1" y="20645"/>
                    </a:moveTo>
                    <a:cubicBezTo>
                      <a:pt x="1" y="20645"/>
                      <a:pt x="5445" y="9073"/>
                      <a:pt x="14072" y="5221"/>
                    </a:cubicBezTo>
                    <a:cubicBezTo>
                      <a:pt x="22699" y="1353"/>
                      <a:pt x="31327" y="0"/>
                      <a:pt x="32457" y="2483"/>
                    </a:cubicBezTo>
                    <a:cubicBezTo>
                      <a:pt x="33587" y="4982"/>
                      <a:pt x="34510" y="7259"/>
                      <a:pt x="36993" y="8166"/>
                    </a:cubicBezTo>
                    <a:cubicBezTo>
                      <a:pt x="39492" y="9073"/>
                      <a:pt x="46305" y="12925"/>
                      <a:pt x="51971" y="11349"/>
                    </a:cubicBezTo>
                    <a:cubicBezTo>
                      <a:pt x="57654" y="9758"/>
                      <a:pt x="61968" y="6797"/>
                      <a:pt x="65135" y="6129"/>
                    </a:cubicBezTo>
                    <a:cubicBezTo>
                      <a:pt x="68319" y="5444"/>
                      <a:pt x="79206" y="6351"/>
                      <a:pt x="82167" y="7704"/>
                    </a:cubicBezTo>
                    <a:cubicBezTo>
                      <a:pt x="85112" y="9073"/>
                      <a:pt x="90332" y="9981"/>
                      <a:pt x="88979" y="12925"/>
                    </a:cubicBezTo>
                    <a:cubicBezTo>
                      <a:pt x="87611" y="15886"/>
                      <a:pt x="89202" y="22921"/>
                      <a:pt x="88518" y="22921"/>
                    </a:cubicBezTo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2"/>
              <p:cNvSpPr/>
              <p:nvPr/>
            </p:nvSpPr>
            <p:spPr>
              <a:xfrm>
                <a:off x="2255250" y="4787850"/>
                <a:ext cx="1984925" cy="367325"/>
              </a:xfrm>
              <a:custGeom>
                <a:avLst/>
                <a:gdLst/>
                <a:ahLst/>
                <a:cxnLst/>
                <a:rect l="l" t="t" r="r" b="b"/>
                <a:pathLst>
                  <a:path w="79397" h="14693" fill="none" extrusionOk="0">
                    <a:moveTo>
                      <a:pt x="1" y="14692"/>
                    </a:moveTo>
                    <a:cubicBezTo>
                      <a:pt x="1" y="14692"/>
                      <a:pt x="4728" y="9090"/>
                      <a:pt x="6972" y="7705"/>
                    </a:cubicBezTo>
                    <a:cubicBezTo>
                      <a:pt x="9217" y="6336"/>
                      <a:pt x="11859" y="3725"/>
                      <a:pt x="14485" y="2643"/>
                    </a:cubicBezTo>
                    <a:cubicBezTo>
                      <a:pt x="17128" y="1561"/>
                      <a:pt x="22651" y="1"/>
                      <a:pt x="23558" y="892"/>
                    </a:cubicBezTo>
                    <a:cubicBezTo>
                      <a:pt x="24450" y="1799"/>
                      <a:pt x="26917" y="4521"/>
                      <a:pt x="28365" y="5349"/>
                    </a:cubicBezTo>
                    <a:cubicBezTo>
                      <a:pt x="29814" y="6177"/>
                      <a:pt x="34430" y="6670"/>
                      <a:pt x="36069" y="7323"/>
                    </a:cubicBezTo>
                    <a:cubicBezTo>
                      <a:pt x="37725" y="7975"/>
                      <a:pt x="40017" y="9296"/>
                      <a:pt x="41672" y="9472"/>
                    </a:cubicBezTo>
                    <a:cubicBezTo>
                      <a:pt x="43312" y="9631"/>
                      <a:pt x="47275" y="9790"/>
                      <a:pt x="48756" y="9137"/>
                    </a:cubicBezTo>
                    <a:cubicBezTo>
                      <a:pt x="50236" y="8469"/>
                      <a:pt x="56492" y="7975"/>
                      <a:pt x="58465" y="6495"/>
                    </a:cubicBezTo>
                    <a:cubicBezTo>
                      <a:pt x="60455" y="5015"/>
                      <a:pt x="63750" y="4680"/>
                      <a:pt x="67045" y="4680"/>
                    </a:cubicBezTo>
                    <a:cubicBezTo>
                      <a:pt x="70340" y="4680"/>
                      <a:pt x="76659" y="6002"/>
                      <a:pt x="78028" y="6829"/>
                    </a:cubicBezTo>
                    <a:cubicBezTo>
                      <a:pt x="79397" y="7657"/>
                      <a:pt x="75879" y="13578"/>
                      <a:pt x="75879" y="14072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2"/>
              <p:cNvSpPr/>
              <p:nvPr/>
            </p:nvSpPr>
            <p:spPr>
              <a:xfrm>
                <a:off x="2436300" y="4898875"/>
                <a:ext cx="781175" cy="256300"/>
              </a:xfrm>
              <a:custGeom>
                <a:avLst/>
                <a:gdLst/>
                <a:ahLst/>
                <a:cxnLst/>
                <a:rect l="l" t="t" r="r" b="b"/>
                <a:pathLst>
                  <a:path w="31247" h="10252" fill="none" extrusionOk="0">
                    <a:moveTo>
                      <a:pt x="1" y="10251"/>
                    </a:moveTo>
                    <a:cubicBezTo>
                      <a:pt x="1" y="10251"/>
                      <a:pt x="3057" y="6590"/>
                      <a:pt x="3949" y="5683"/>
                    </a:cubicBezTo>
                    <a:cubicBezTo>
                      <a:pt x="4856" y="4776"/>
                      <a:pt x="8485" y="2134"/>
                      <a:pt x="9551" y="1067"/>
                    </a:cubicBezTo>
                    <a:cubicBezTo>
                      <a:pt x="10618" y="1"/>
                      <a:pt x="15170" y="462"/>
                      <a:pt x="15934" y="1242"/>
                    </a:cubicBezTo>
                    <a:cubicBezTo>
                      <a:pt x="16698" y="2006"/>
                      <a:pt x="20168" y="3216"/>
                      <a:pt x="21123" y="3709"/>
                    </a:cubicBezTo>
                    <a:cubicBezTo>
                      <a:pt x="22078" y="4203"/>
                      <a:pt x="26440" y="5444"/>
                      <a:pt x="27013" y="6017"/>
                    </a:cubicBezTo>
                    <a:lnTo>
                      <a:pt x="31247" y="10251"/>
                    </a:ln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2"/>
              <p:cNvSpPr/>
              <p:nvPr/>
            </p:nvSpPr>
            <p:spPr>
              <a:xfrm>
                <a:off x="3486475" y="4991600"/>
                <a:ext cx="613625" cy="152425"/>
              </a:xfrm>
              <a:custGeom>
                <a:avLst/>
                <a:gdLst/>
                <a:ahLst/>
                <a:cxnLst/>
                <a:rect l="l" t="t" r="r" b="b"/>
                <a:pathLst>
                  <a:path w="24545" h="6097" fill="none" extrusionOk="0">
                    <a:moveTo>
                      <a:pt x="0" y="5762"/>
                    </a:moveTo>
                    <a:cubicBezTo>
                      <a:pt x="0" y="5762"/>
                      <a:pt x="6097" y="2802"/>
                      <a:pt x="7243" y="2308"/>
                    </a:cubicBezTo>
                    <a:cubicBezTo>
                      <a:pt x="8405" y="1815"/>
                      <a:pt x="12686" y="1322"/>
                      <a:pt x="13339" y="653"/>
                    </a:cubicBezTo>
                    <a:cubicBezTo>
                      <a:pt x="13992" y="0"/>
                      <a:pt x="22237" y="0"/>
                      <a:pt x="23383" y="319"/>
                    </a:cubicBezTo>
                    <a:cubicBezTo>
                      <a:pt x="24545" y="653"/>
                      <a:pt x="22730" y="6097"/>
                      <a:pt x="22730" y="6097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29"/>
          <p:cNvPicPr preferRelativeResize="0"/>
          <p:nvPr/>
        </p:nvPicPr>
        <p:blipFill rotWithShape="1">
          <a:blip r:embed="rId2">
            <a:alphaModFix amt="50000"/>
          </a:blip>
          <a:srcRect l="2010" t="6218" r="1343" b="1919"/>
          <a:stretch/>
        </p:blipFill>
        <p:spPr>
          <a:xfrm rot="10800000">
            <a:off x="-2" y="0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29"/>
          <p:cNvSpPr txBox="1">
            <a:spLocks noGrp="1"/>
          </p:cNvSpPr>
          <p:nvPr>
            <p:ph type="title"/>
          </p:nvPr>
        </p:nvSpPr>
        <p:spPr>
          <a:xfrm>
            <a:off x="2338050" y="2169475"/>
            <a:ext cx="4467900" cy="1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5" name="Google Shape;535;p29"/>
          <p:cNvSpPr txBox="1">
            <a:spLocks noGrp="1"/>
          </p:cNvSpPr>
          <p:nvPr>
            <p:ph type="title" idx="2" hasCustomPrompt="1"/>
          </p:nvPr>
        </p:nvSpPr>
        <p:spPr>
          <a:xfrm>
            <a:off x="3793800" y="1241525"/>
            <a:ext cx="15564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i="1">
                <a:latin typeface="Crimson Text"/>
                <a:ea typeface="Crimson Text"/>
                <a:cs typeface="Crimson Text"/>
                <a:sym typeface="Crimson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6" name="Google Shape;536;p29"/>
          <p:cNvSpPr txBox="1">
            <a:spLocks noGrp="1"/>
          </p:cNvSpPr>
          <p:nvPr>
            <p:ph type="subTitle" idx="1"/>
          </p:nvPr>
        </p:nvSpPr>
        <p:spPr>
          <a:xfrm>
            <a:off x="2338050" y="3741725"/>
            <a:ext cx="44679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37" name="Google Shape;537;p29"/>
          <p:cNvGrpSpPr/>
          <p:nvPr/>
        </p:nvGrpSpPr>
        <p:grpSpPr>
          <a:xfrm>
            <a:off x="830899" y="-420011"/>
            <a:ext cx="7787153" cy="6404488"/>
            <a:chOff x="830899" y="-420011"/>
            <a:chExt cx="7787153" cy="6404488"/>
          </a:xfrm>
        </p:grpSpPr>
        <p:grpSp>
          <p:nvGrpSpPr>
            <p:cNvPr id="538" name="Google Shape;538;p29"/>
            <p:cNvGrpSpPr/>
            <p:nvPr/>
          </p:nvGrpSpPr>
          <p:grpSpPr>
            <a:xfrm rot="-6283616">
              <a:off x="6985097" y="4498075"/>
              <a:ext cx="1914779" cy="893730"/>
              <a:chOff x="4575225" y="3459550"/>
              <a:chExt cx="1914875" cy="893775"/>
            </a:xfrm>
          </p:grpSpPr>
          <p:sp>
            <p:nvSpPr>
              <p:cNvPr id="539" name="Google Shape;539;p29"/>
              <p:cNvSpPr/>
              <p:nvPr/>
            </p:nvSpPr>
            <p:spPr>
              <a:xfrm>
                <a:off x="4575225" y="3459550"/>
                <a:ext cx="1766050" cy="893775"/>
              </a:xfrm>
              <a:custGeom>
                <a:avLst/>
                <a:gdLst/>
                <a:ahLst/>
                <a:cxnLst/>
                <a:rect l="l" t="t" r="r" b="b"/>
                <a:pathLst>
                  <a:path w="70642" h="35751" fill="none" extrusionOk="0">
                    <a:moveTo>
                      <a:pt x="26153" y="1353"/>
                    </a:moveTo>
                    <a:cubicBezTo>
                      <a:pt x="23829" y="3455"/>
                      <a:pt x="23685" y="5476"/>
                      <a:pt x="24099" y="7736"/>
                    </a:cubicBezTo>
                    <a:cubicBezTo>
                      <a:pt x="24513" y="9997"/>
                      <a:pt x="26487" y="12671"/>
                      <a:pt x="23861" y="13498"/>
                    </a:cubicBezTo>
                    <a:cubicBezTo>
                      <a:pt x="21218" y="14326"/>
                      <a:pt x="15647" y="17621"/>
                      <a:pt x="14628" y="19261"/>
                    </a:cubicBezTo>
                    <a:cubicBezTo>
                      <a:pt x="13594" y="20916"/>
                      <a:pt x="11938" y="24625"/>
                      <a:pt x="8039" y="26885"/>
                    </a:cubicBezTo>
                    <a:cubicBezTo>
                      <a:pt x="4123" y="29161"/>
                      <a:pt x="0" y="29559"/>
                      <a:pt x="621" y="31214"/>
                    </a:cubicBezTo>
                    <a:cubicBezTo>
                      <a:pt x="1242" y="32854"/>
                      <a:pt x="5778" y="32249"/>
                      <a:pt x="8245" y="33268"/>
                    </a:cubicBezTo>
                    <a:cubicBezTo>
                      <a:pt x="10713" y="34302"/>
                      <a:pt x="10506" y="35751"/>
                      <a:pt x="15249" y="35130"/>
                    </a:cubicBezTo>
                    <a:cubicBezTo>
                      <a:pt x="19977" y="34509"/>
                      <a:pt x="25548" y="30801"/>
                      <a:pt x="29861" y="30387"/>
                    </a:cubicBezTo>
                    <a:cubicBezTo>
                      <a:pt x="34191" y="29973"/>
                      <a:pt x="38727" y="32663"/>
                      <a:pt x="41195" y="27713"/>
                    </a:cubicBezTo>
                    <a:cubicBezTo>
                      <a:pt x="43662" y="22762"/>
                      <a:pt x="43248" y="17414"/>
                      <a:pt x="49631" y="16173"/>
                    </a:cubicBezTo>
                    <a:cubicBezTo>
                      <a:pt x="56030" y="14947"/>
                      <a:pt x="70642" y="13292"/>
                      <a:pt x="70228" y="10824"/>
                    </a:cubicBezTo>
                    <a:cubicBezTo>
                      <a:pt x="69814" y="8357"/>
                      <a:pt x="68175" y="5874"/>
                      <a:pt x="66217" y="4744"/>
                    </a:cubicBezTo>
                    <a:cubicBezTo>
                      <a:pt x="64259" y="3614"/>
                      <a:pt x="61171" y="1353"/>
                      <a:pt x="56428" y="3407"/>
                    </a:cubicBezTo>
                    <a:cubicBezTo>
                      <a:pt x="51700" y="5460"/>
                      <a:pt x="47164" y="8564"/>
                      <a:pt x="41402" y="5667"/>
                    </a:cubicBezTo>
                    <a:cubicBezTo>
                      <a:pt x="35639" y="2786"/>
                      <a:pt x="27649" y="1"/>
                      <a:pt x="26153" y="1353"/>
                    </a:cubicBezTo>
                    <a:close/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9"/>
              <p:cNvSpPr/>
              <p:nvPr/>
            </p:nvSpPr>
            <p:spPr>
              <a:xfrm>
                <a:off x="4795275" y="3560225"/>
                <a:ext cx="1421850" cy="707950"/>
              </a:xfrm>
              <a:custGeom>
                <a:avLst/>
                <a:gdLst/>
                <a:ahLst/>
                <a:cxnLst/>
                <a:rect l="l" t="t" r="r" b="b"/>
                <a:pathLst>
                  <a:path w="56874" h="28318" fill="none" extrusionOk="0">
                    <a:moveTo>
                      <a:pt x="399" y="26217"/>
                    </a:moveTo>
                    <a:cubicBezTo>
                      <a:pt x="1067" y="27776"/>
                      <a:pt x="4251" y="28318"/>
                      <a:pt x="6065" y="27792"/>
                    </a:cubicBezTo>
                    <a:cubicBezTo>
                      <a:pt x="7864" y="27267"/>
                      <a:pt x="15202" y="24768"/>
                      <a:pt x="17303" y="24115"/>
                    </a:cubicBezTo>
                    <a:cubicBezTo>
                      <a:pt x="19404" y="23463"/>
                      <a:pt x="26615" y="24641"/>
                      <a:pt x="27395" y="23861"/>
                    </a:cubicBezTo>
                    <a:cubicBezTo>
                      <a:pt x="28174" y="23065"/>
                      <a:pt x="31453" y="18146"/>
                      <a:pt x="31851" y="16682"/>
                    </a:cubicBezTo>
                    <a:cubicBezTo>
                      <a:pt x="32249" y="15202"/>
                      <a:pt x="34462" y="11015"/>
                      <a:pt x="36165" y="10490"/>
                    </a:cubicBezTo>
                    <a:cubicBezTo>
                      <a:pt x="37868" y="9965"/>
                      <a:pt x="44172" y="8389"/>
                      <a:pt x="46400" y="8389"/>
                    </a:cubicBezTo>
                    <a:cubicBezTo>
                      <a:pt x="48612" y="8389"/>
                      <a:pt x="56094" y="7736"/>
                      <a:pt x="56476" y="6686"/>
                    </a:cubicBezTo>
                    <a:cubicBezTo>
                      <a:pt x="56874" y="5635"/>
                      <a:pt x="55823" y="2277"/>
                      <a:pt x="54518" y="1990"/>
                    </a:cubicBezTo>
                    <a:cubicBezTo>
                      <a:pt x="53213" y="1704"/>
                      <a:pt x="50984" y="637"/>
                      <a:pt x="49536" y="1306"/>
                    </a:cubicBezTo>
                    <a:cubicBezTo>
                      <a:pt x="48087" y="1974"/>
                      <a:pt x="45079" y="3805"/>
                      <a:pt x="43503" y="4457"/>
                    </a:cubicBezTo>
                    <a:cubicBezTo>
                      <a:pt x="41927" y="5110"/>
                      <a:pt x="37741" y="6161"/>
                      <a:pt x="36436" y="5779"/>
                    </a:cubicBezTo>
                    <a:cubicBezTo>
                      <a:pt x="35114" y="5381"/>
                      <a:pt x="28445" y="2627"/>
                      <a:pt x="27124" y="2229"/>
                    </a:cubicBezTo>
                    <a:cubicBezTo>
                      <a:pt x="25819" y="1847"/>
                      <a:pt x="21107" y="1"/>
                      <a:pt x="20311" y="796"/>
                    </a:cubicBezTo>
                    <a:cubicBezTo>
                      <a:pt x="19531" y="1576"/>
                      <a:pt x="18735" y="4457"/>
                      <a:pt x="19006" y="6033"/>
                    </a:cubicBezTo>
                    <a:cubicBezTo>
                      <a:pt x="19261" y="7609"/>
                      <a:pt x="20057" y="9312"/>
                      <a:pt x="19006" y="9965"/>
                    </a:cubicBezTo>
                    <a:cubicBezTo>
                      <a:pt x="17955" y="10617"/>
                      <a:pt x="13833" y="11604"/>
                      <a:pt x="12846" y="12591"/>
                    </a:cubicBezTo>
                    <a:cubicBezTo>
                      <a:pt x="11859" y="13578"/>
                      <a:pt x="9042" y="14549"/>
                      <a:pt x="8787" y="17048"/>
                    </a:cubicBezTo>
                    <a:cubicBezTo>
                      <a:pt x="8516" y="19531"/>
                      <a:pt x="6495" y="20645"/>
                      <a:pt x="5381" y="21760"/>
                    </a:cubicBezTo>
                    <a:cubicBezTo>
                      <a:pt x="4266" y="22874"/>
                      <a:pt x="1" y="25293"/>
                      <a:pt x="399" y="26217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9"/>
              <p:cNvSpPr/>
              <p:nvPr/>
            </p:nvSpPr>
            <p:spPr>
              <a:xfrm>
                <a:off x="5047975" y="3768750"/>
                <a:ext cx="575825" cy="344625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3785" fill="none" extrusionOk="0">
                    <a:moveTo>
                      <a:pt x="5492" y="5587"/>
                    </a:moveTo>
                    <a:cubicBezTo>
                      <a:pt x="3836" y="6686"/>
                      <a:pt x="939" y="8771"/>
                      <a:pt x="796" y="9710"/>
                    </a:cubicBezTo>
                    <a:cubicBezTo>
                      <a:pt x="637" y="10649"/>
                      <a:pt x="0" y="13785"/>
                      <a:pt x="1417" y="13466"/>
                    </a:cubicBezTo>
                    <a:cubicBezTo>
                      <a:pt x="2833" y="13164"/>
                      <a:pt x="8150" y="10967"/>
                      <a:pt x="10028" y="11286"/>
                    </a:cubicBezTo>
                    <a:cubicBezTo>
                      <a:pt x="11922" y="11588"/>
                      <a:pt x="16618" y="12846"/>
                      <a:pt x="17080" y="11588"/>
                    </a:cubicBezTo>
                    <a:cubicBezTo>
                      <a:pt x="17557" y="10347"/>
                      <a:pt x="17875" y="7370"/>
                      <a:pt x="19276" y="5333"/>
                    </a:cubicBezTo>
                    <a:cubicBezTo>
                      <a:pt x="20693" y="3295"/>
                      <a:pt x="23033" y="0"/>
                      <a:pt x="20693" y="0"/>
                    </a:cubicBezTo>
                    <a:cubicBezTo>
                      <a:pt x="18337" y="0"/>
                      <a:pt x="15201" y="96"/>
                      <a:pt x="13960" y="1847"/>
                    </a:cubicBezTo>
                    <a:cubicBezTo>
                      <a:pt x="12702" y="3598"/>
                      <a:pt x="12066" y="5333"/>
                      <a:pt x="10665" y="5333"/>
                    </a:cubicBezTo>
                    <a:cubicBezTo>
                      <a:pt x="9248" y="5333"/>
                      <a:pt x="7418" y="4282"/>
                      <a:pt x="5492" y="5587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9"/>
              <p:cNvSpPr/>
              <p:nvPr/>
            </p:nvSpPr>
            <p:spPr>
              <a:xfrm>
                <a:off x="6297875" y="3521625"/>
                <a:ext cx="192225" cy="302450"/>
              </a:xfrm>
              <a:custGeom>
                <a:avLst/>
                <a:gdLst/>
                <a:ahLst/>
                <a:cxnLst/>
                <a:rect l="l" t="t" r="r" b="b"/>
                <a:pathLst>
                  <a:path w="7689" h="12098" fill="none" extrusionOk="0">
                    <a:moveTo>
                      <a:pt x="4267" y="494"/>
                    </a:moveTo>
                    <a:cubicBezTo>
                      <a:pt x="3455" y="1"/>
                      <a:pt x="1" y="956"/>
                      <a:pt x="447" y="1497"/>
                    </a:cubicBezTo>
                    <a:cubicBezTo>
                      <a:pt x="1688" y="2961"/>
                      <a:pt x="3439" y="4648"/>
                      <a:pt x="3630" y="5301"/>
                    </a:cubicBezTo>
                    <a:cubicBezTo>
                      <a:pt x="3805" y="5954"/>
                      <a:pt x="3710" y="8739"/>
                      <a:pt x="3901" y="9026"/>
                    </a:cubicBezTo>
                    <a:cubicBezTo>
                      <a:pt x="4076" y="9296"/>
                      <a:pt x="4124" y="10426"/>
                      <a:pt x="5254" y="11461"/>
                    </a:cubicBezTo>
                    <a:cubicBezTo>
                      <a:pt x="5954" y="12098"/>
                      <a:pt x="7689" y="11891"/>
                      <a:pt x="7594" y="11159"/>
                    </a:cubicBezTo>
                    <a:cubicBezTo>
                      <a:pt x="7514" y="10442"/>
                      <a:pt x="5715" y="8469"/>
                      <a:pt x="5795" y="7657"/>
                    </a:cubicBezTo>
                    <a:cubicBezTo>
                      <a:pt x="5890" y="6845"/>
                      <a:pt x="6256" y="5301"/>
                      <a:pt x="6161" y="4489"/>
                    </a:cubicBezTo>
                    <a:cubicBezTo>
                      <a:pt x="6065" y="3678"/>
                      <a:pt x="5445" y="1226"/>
                      <a:pt x="4251" y="494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3" name="Google Shape;543;p29"/>
            <p:cNvGrpSpPr/>
            <p:nvPr/>
          </p:nvGrpSpPr>
          <p:grpSpPr>
            <a:xfrm rot="5400000" flipH="1">
              <a:off x="6780795" y="-195109"/>
              <a:ext cx="959450" cy="624775"/>
              <a:chOff x="1188375" y="3150750"/>
              <a:chExt cx="959450" cy="624775"/>
            </a:xfrm>
          </p:grpSpPr>
          <p:sp>
            <p:nvSpPr>
              <p:cNvPr id="544" name="Google Shape;544;p29"/>
              <p:cNvSpPr/>
              <p:nvPr/>
            </p:nvSpPr>
            <p:spPr>
              <a:xfrm>
                <a:off x="1188375" y="3150750"/>
                <a:ext cx="959450" cy="624775"/>
              </a:xfrm>
              <a:custGeom>
                <a:avLst/>
                <a:gdLst/>
                <a:ahLst/>
                <a:cxnLst/>
                <a:rect l="l" t="t" r="r" b="b"/>
                <a:pathLst>
                  <a:path w="38378" h="24991" fill="none" extrusionOk="0">
                    <a:moveTo>
                      <a:pt x="3423" y="3057"/>
                    </a:moveTo>
                    <a:cubicBezTo>
                      <a:pt x="1" y="3057"/>
                      <a:pt x="2325" y="8612"/>
                      <a:pt x="4808" y="10076"/>
                    </a:cubicBezTo>
                    <a:cubicBezTo>
                      <a:pt x="7291" y="11541"/>
                      <a:pt x="8119" y="14454"/>
                      <a:pt x="6193" y="17096"/>
                    </a:cubicBezTo>
                    <a:cubicBezTo>
                      <a:pt x="4251" y="19722"/>
                      <a:pt x="2325" y="24991"/>
                      <a:pt x="4808" y="24991"/>
                    </a:cubicBezTo>
                    <a:cubicBezTo>
                      <a:pt x="7291" y="24991"/>
                      <a:pt x="13372" y="20598"/>
                      <a:pt x="16682" y="20025"/>
                    </a:cubicBezTo>
                    <a:cubicBezTo>
                      <a:pt x="20009" y="19436"/>
                      <a:pt x="22763" y="20900"/>
                      <a:pt x="26360" y="20900"/>
                    </a:cubicBezTo>
                    <a:cubicBezTo>
                      <a:pt x="29942" y="20900"/>
                      <a:pt x="35338" y="18990"/>
                      <a:pt x="36850" y="17382"/>
                    </a:cubicBezTo>
                    <a:cubicBezTo>
                      <a:pt x="38378" y="15775"/>
                      <a:pt x="36022" y="12989"/>
                      <a:pt x="32982" y="12114"/>
                    </a:cubicBezTo>
                    <a:cubicBezTo>
                      <a:pt x="29942" y="11238"/>
                      <a:pt x="27872" y="7004"/>
                      <a:pt x="26074" y="5094"/>
                    </a:cubicBezTo>
                    <a:cubicBezTo>
                      <a:pt x="24291" y="3200"/>
                      <a:pt x="21235" y="1"/>
                      <a:pt x="15982" y="876"/>
                    </a:cubicBezTo>
                    <a:cubicBezTo>
                      <a:pt x="10729" y="1752"/>
                      <a:pt x="5906" y="3041"/>
                      <a:pt x="3423" y="3041"/>
                    </a:cubicBezTo>
                    <a:close/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9"/>
              <p:cNvSpPr/>
              <p:nvPr/>
            </p:nvSpPr>
            <p:spPr>
              <a:xfrm>
                <a:off x="1365075" y="3239900"/>
                <a:ext cx="297675" cy="201375"/>
              </a:xfrm>
              <a:custGeom>
                <a:avLst/>
                <a:gdLst/>
                <a:ahLst/>
                <a:cxnLst/>
                <a:rect l="l" t="t" r="r" b="b"/>
                <a:pathLst>
                  <a:path w="11907" h="8055" fill="none" extrusionOk="0">
                    <a:moveTo>
                      <a:pt x="748" y="1353"/>
                    </a:moveTo>
                    <a:cubicBezTo>
                      <a:pt x="0" y="1767"/>
                      <a:pt x="175" y="3820"/>
                      <a:pt x="1019" y="4457"/>
                    </a:cubicBezTo>
                    <a:cubicBezTo>
                      <a:pt x="1863" y="5110"/>
                      <a:pt x="2706" y="7131"/>
                      <a:pt x="2977" y="7418"/>
                    </a:cubicBezTo>
                    <a:cubicBezTo>
                      <a:pt x="3263" y="7688"/>
                      <a:pt x="4409" y="8054"/>
                      <a:pt x="5205" y="8054"/>
                    </a:cubicBezTo>
                    <a:cubicBezTo>
                      <a:pt x="6017" y="8054"/>
                      <a:pt x="7450" y="8054"/>
                      <a:pt x="8086" y="7179"/>
                    </a:cubicBezTo>
                    <a:cubicBezTo>
                      <a:pt x="8723" y="6303"/>
                      <a:pt x="9360" y="4934"/>
                      <a:pt x="9837" y="3979"/>
                    </a:cubicBezTo>
                    <a:cubicBezTo>
                      <a:pt x="10315" y="3024"/>
                      <a:pt x="11906" y="1194"/>
                      <a:pt x="11111" y="876"/>
                    </a:cubicBezTo>
                    <a:cubicBezTo>
                      <a:pt x="10315" y="557"/>
                      <a:pt x="9678" y="0"/>
                      <a:pt x="8484" y="478"/>
                    </a:cubicBezTo>
                    <a:cubicBezTo>
                      <a:pt x="7290" y="955"/>
                      <a:pt x="5126" y="637"/>
                      <a:pt x="4569" y="637"/>
                    </a:cubicBezTo>
                    <a:cubicBezTo>
                      <a:pt x="4011" y="637"/>
                      <a:pt x="1465" y="955"/>
                      <a:pt x="748" y="1353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9"/>
              <p:cNvSpPr/>
              <p:nvPr/>
            </p:nvSpPr>
            <p:spPr>
              <a:xfrm>
                <a:off x="1435900" y="3290825"/>
                <a:ext cx="152425" cy="10310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4124" fill="none" extrusionOk="0">
                    <a:moveTo>
                      <a:pt x="383" y="685"/>
                    </a:moveTo>
                    <a:cubicBezTo>
                      <a:pt x="1" y="908"/>
                      <a:pt x="80" y="1958"/>
                      <a:pt x="510" y="2277"/>
                    </a:cubicBezTo>
                    <a:cubicBezTo>
                      <a:pt x="956" y="2611"/>
                      <a:pt x="1385" y="3646"/>
                      <a:pt x="1529" y="3789"/>
                    </a:cubicBezTo>
                    <a:cubicBezTo>
                      <a:pt x="1672" y="3932"/>
                      <a:pt x="2261" y="4123"/>
                      <a:pt x="2675" y="4123"/>
                    </a:cubicBezTo>
                    <a:cubicBezTo>
                      <a:pt x="3073" y="4123"/>
                      <a:pt x="3805" y="4123"/>
                      <a:pt x="4139" y="3677"/>
                    </a:cubicBezTo>
                    <a:cubicBezTo>
                      <a:pt x="4457" y="3216"/>
                      <a:pt x="4792" y="2531"/>
                      <a:pt x="5030" y="2038"/>
                    </a:cubicBezTo>
                    <a:cubicBezTo>
                      <a:pt x="5285" y="1545"/>
                      <a:pt x="6097" y="605"/>
                      <a:pt x="5683" y="446"/>
                    </a:cubicBezTo>
                    <a:cubicBezTo>
                      <a:pt x="5285" y="287"/>
                      <a:pt x="4951" y="1"/>
                      <a:pt x="4346" y="239"/>
                    </a:cubicBezTo>
                    <a:cubicBezTo>
                      <a:pt x="3725" y="478"/>
                      <a:pt x="2627" y="319"/>
                      <a:pt x="2340" y="319"/>
                    </a:cubicBezTo>
                    <a:cubicBezTo>
                      <a:pt x="2054" y="319"/>
                      <a:pt x="749" y="478"/>
                      <a:pt x="383" y="685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9"/>
              <p:cNvSpPr/>
              <p:nvPr/>
            </p:nvSpPr>
            <p:spPr>
              <a:xfrm>
                <a:off x="1386550" y="3328225"/>
                <a:ext cx="613650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24546" h="13563" fill="none" extrusionOk="0">
                    <a:moveTo>
                      <a:pt x="12989" y="446"/>
                    </a:moveTo>
                    <a:cubicBezTo>
                      <a:pt x="12353" y="940"/>
                      <a:pt x="11429" y="2102"/>
                      <a:pt x="10777" y="3248"/>
                    </a:cubicBezTo>
                    <a:cubicBezTo>
                      <a:pt x="10124" y="4394"/>
                      <a:pt x="10968" y="4919"/>
                      <a:pt x="7928" y="6049"/>
                    </a:cubicBezTo>
                    <a:cubicBezTo>
                      <a:pt x="4887" y="7195"/>
                      <a:pt x="1608" y="9472"/>
                      <a:pt x="1179" y="10172"/>
                    </a:cubicBezTo>
                    <a:cubicBezTo>
                      <a:pt x="749" y="10872"/>
                      <a:pt x="1" y="13562"/>
                      <a:pt x="255" y="13562"/>
                    </a:cubicBezTo>
                    <a:cubicBezTo>
                      <a:pt x="510" y="13562"/>
                      <a:pt x="4123" y="11573"/>
                      <a:pt x="4919" y="11047"/>
                    </a:cubicBezTo>
                    <a:cubicBezTo>
                      <a:pt x="5731" y="10522"/>
                      <a:pt x="8771" y="9997"/>
                      <a:pt x="9790" y="10267"/>
                    </a:cubicBezTo>
                    <a:cubicBezTo>
                      <a:pt x="10793" y="10522"/>
                      <a:pt x="15345" y="11143"/>
                      <a:pt x="16443" y="11143"/>
                    </a:cubicBezTo>
                    <a:cubicBezTo>
                      <a:pt x="17542" y="11143"/>
                      <a:pt x="23447" y="10618"/>
                      <a:pt x="23829" y="9742"/>
                    </a:cubicBezTo>
                    <a:cubicBezTo>
                      <a:pt x="24211" y="8867"/>
                      <a:pt x="24545" y="7371"/>
                      <a:pt x="22428" y="6750"/>
                    </a:cubicBezTo>
                    <a:cubicBezTo>
                      <a:pt x="20327" y="6145"/>
                      <a:pt x="17462" y="5397"/>
                      <a:pt x="16364" y="3805"/>
                    </a:cubicBezTo>
                    <a:cubicBezTo>
                      <a:pt x="15266" y="2197"/>
                      <a:pt x="15090" y="1242"/>
                      <a:pt x="14502" y="622"/>
                    </a:cubicBezTo>
                    <a:cubicBezTo>
                      <a:pt x="13913" y="1"/>
                      <a:pt x="13324" y="176"/>
                      <a:pt x="12989" y="446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9"/>
              <p:cNvSpPr/>
              <p:nvPr/>
            </p:nvSpPr>
            <p:spPr>
              <a:xfrm>
                <a:off x="1561650" y="3397475"/>
                <a:ext cx="284550" cy="173125"/>
              </a:xfrm>
              <a:custGeom>
                <a:avLst/>
                <a:gdLst/>
                <a:ahLst/>
                <a:cxnLst/>
                <a:rect l="l" t="t" r="r" b="b"/>
                <a:pathLst>
                  <a:path w="11382" h="6925" fill="none" extrusionOk="0">
                    <a:moveTo>
                      <a:pt x="6145" y="510"/>
                    </a:moveTo>
                    <a:cubicBezTo>
                      <a:pt x="5381" y="828"/>
                      <a:pt x="4043" y="4043"/>
                      <a:pt x="3200" y="4394"/>
                    </a:cubicBezTo>
                    <a:cubicBezTo>
                      <a:pt x="2356" y="4728"/>
                      <a:pt x="0" y="5715"/>
                      <a:pt x="589" y="5715"/>
                    </a:cubicBezTo>
                    <a:cubicBezTo>
                      <a:pt x="1178" y="5715"/>
                      <a:pt x="5731" y="5906"/>
                      <a:pt x="6320" y="5906"/>
                    </a:cubicBezTo>
                    <a:cubicBezTo>
                      <a:pt x="6909" y="5906"/>
                      <a:pt x="11381" y="6924"/>
                      <a:pt x="11302" y="5906"/>
                    </a:cubicBezTo>
                    <a:cubicBezTo>
                      <a:pt x="11206" y="4887"/>
                      <a:pt x="10363" y="4298"/>
                      <a:pt x="9264" y="3550"/>
                    </a:cubicBezTo>
                    <a:cubicBezTo>
                      <a:pt x="8182" y="2786"/>
                      <a:pt x="7338" y="0"/>
                      <a:pt x="6145" y="510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9" name="Google Shape;549;p29"/>
            <p:cNvGrpSpPr/>
            <p:nvPr/>
          </p:nvGrpSpPr>
          <p:grpSpPr>
            <a:xfrm rot="10322685">
              <a:off x="860915" y="-259948"/>
              <a:ext cx="2354606" cy="597481"/>
              <a:chOff x="2132675" y="4669275"/>
              <a:chExt cx="2258325" cy="573050"/>
            </a:xfrm>
          </p:grpSpPr>
          <p:sp>
            <p:nvSpPr>
              <p:cNvPr id="550" name="Google Shape;550;p29"/>
              <p:cNvSpPr/>
              <p:nvPr/>
            </p:nvSpPr>
            <p:spPr>
              <a:xfrm>
                <a:off x="2132675" y="4669275"/>
                <a:ext cx="2258325" cy="573050"/>
              </a:xfrm>
              <a:custGeom>
                <a:avLst/>
                <a:gdLst/>
                <a:ahLst/>
                <a:cxnLst/>
                <a:rect l="l" t="t" r="r" b="b"/>
                <a:pathLst>
                  <a:path w="90333" h="22922" fill="none" extrusionOk="0">
                    <a:moveTo>
                      <a:pt x="1" y="20645"/>
                    </a:moveTo>
                    <a:cubicBezTo>
                      <a:pt x="1" y="20645"/>
                      <a:pt x="5445" y="9073"/>
                      <a:pt x="14072" y="5221"/>
                    </a:cubicBezTo>
                    <a:cubicBezTo>
                      <a:pt x="22699" y="1353"/>
                      <a:pt x="31327" y="0"/>
                      <a:pt x="32457" y="2483"/>
                    </a:cubicBezTo>
                    <a:cubicBezTo>
                      <a:pt x="33587" y="4982"/>
                      <a:pt x="34510" y="7259"/>
                      <a:pt x="36993" y="8166"/>
                    </a:cubicBezTo>
                    <a:cubicBezTo>
                      <a:pt x="39492" y="9073"/>
                      <a:pt x="46305" y="12925"/>
                      <a:pt x="51971" y="11349"/>
                    </a:cubicBezTo>
                    <a:cubicBezTo>
                      <a:pt x="57654" y="9758"/>
                      <a:pt x="61968" y="6797"/>
                      <a:pt x="65135" y="6129"/>
                    </a:cubicBezTo>
                    <a:cubicBezTo>
                      <a:pt x="68319" y="5444"/>
                      <a:pt x="79206" y="6351"/>
                      <a:pt x="82167" y="7704"/>
                    </a:cubicBezTo>
                    <a:cubicBezTo>
                      <a:pt x="85112" y="9073"/>
                      <a:pt x="90332" y="9981"/>
                      <a:pt x="88979" y="12925"/>
                    </a:cubicBezTo>
                    <a:cubicBezTo>
                      <a:pt x="87611" y="15886"/>
                      <a:pt x="89202" y="22921"/>
                      <a:pt x="88518" y="22921"/>
                    </a:cubicBezTo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9"/>
              <p:cNvSpPr/>
              <p:nvPr/>
            </p:nvSpPr>
            <p:spPr>
              <a:xfrm>
                <a:off x="2255250" y="4787850"/>
                <a:ext cx="1984925" cy="367325"/>
              </a:xfrm>
              <a:custGeom>
                <a:avLst/>
                <a:gdLst/>
                <a:ahLst/>
                <a:cxnLst/>
                <a:rect l="l" t="t" r="r" b="b"/>
                <a:pathLst>
                  <a:path w="79397" h="14693" fill="none" extrusionOk="0">
                    <a:moveTo>
                      <a:pt x="1" y="14692"/>
                    </a:moveTo>
                    <a:cubicBezTo>
                      <a:pt x="1" y="14692"/>
                      <a:pt x="4728" y="9090"/>
                      <a:pt x="6972" y="7705"/>
                    </a:cubicBezTo>
                    <a:cubicBezTo>
                      <a:pt x="9217" y="6336"/>
                      <a:pt x="11859" y="3725"/>
                      <a:pt x="14485" y="2643"/>
                    </a:cubicBezTo>
                    <a:cubicBezTo>
                      <a:pt x="17128" y="1561"/>
                      <a:pt x="22651" y="1"/>
                      <a:pt x="23558" y="892"/>
                    </a:cubicBezTo>
                    <a:cubicBezTo>
                      <a:pt x="24450" y="1799"/>
                      <a:pt x="26917" y="4521"/>
                      <a:pt x="28365" y="5349"/>
                    </a:cubicBezTo>
                    <a:cubicBezTo>
                      <a:pt x="29814" y="6177"/>
                      <a:pt x="34430" y="6670"/>
                      <a:pt x="36069" y="7323"/>
                    </a:cubicBezTo>
                    <a:cubicBezTo>
                      <a:pt x="37725" y="7975"/>
                      <a:pt x="40017" y="9296"/>
                      <a:pt x="41672" y="9472"/>
                    </a:cubicBezTo>
                    <a:cubicBezTo>
                      <a:pt x="43312" y="9631"/>
                      <a:pt x="47275" y="9790"/>
                      <a:pt x="48756" y="9137"/>
                    </a:cubicBezTo>
                    <a:cubicBezTo>
                      <a:pt x="50236" y="8469"/>
                      <a:pt x="56492" y="7975"/>
                      <a:pt x="58465" y="6495"/>
                    </a:cubicBezTo>
                    <a:cubicBezTo>
                      <a:pt x="60455" y="5015"/>
                      <a:pt x="63750" y="4680"/>
                      <a:pt x="67045" y="4680"/>
                    </a:cubicBezTo>
                    <a:cubicBezTo>
                      <a:pt x="70340" y="4680"/>
                      <a:pt x="76659" y="6002"/>
                      <a:pt x="78028" y="6829"/>
                    </a:cubicBezTo>
                    <a:cubicBezTo>
                      <a:pt x="79397" y="7657"/>
                      <a:pt x="75879" y="13578"/>
                      <a:pt x="75879" y="14072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9"/>
              <p:cNvSpPr/>
              <p:nvPr/>
            </p:nvSpPr>
            <p:spPr>
              <a:xfrm>
                <a:off x="2436300" y="4898875"/>
                <a:ext cx="781175" cy="256300"/>
              </a:xfrm>
              <a:custGeom>
                <a:avLst/>
                <a:gdLst/>
                <a:ahLst/>
                <a:cxnLst/>
                <a:rect l="l" t="t" r="r" b="b"/>
                <a:pathLst>
                  <a:path w="31247" h="10252" fill="none" extrusionOk="0">
                    <a:moveTo>
                      <a:pt x="1" y="10251"/>
                    </a:moveTo>
                    <a:cubicBezTo>
                      <a:pt x="1" y="10251"/>
                      <a:pt x="3057" y="6590"/>
                      <a:pt x="3949" y="5683"/>
                    </a:cubicBezTo>
                    <a:cubicBezTo>
                      <a:pt x="4856" y="4776"/>
                      <a:pt x="8485" y="2134"/>
                      <a:pt x="9551" y="1067"/>
                    </a:cubicBezTo>
                    <a:cubicBezTo>
                      <a:pt x="10618" y="1"/>
                      <a:pt x="15170" y="462"/>
                      <a:pt x="15934" y="1242"/>
                    </a:cubicBezTo>
                    <a:cubicBezTo>
                      <a:pt x="16698" y="2006"/>
                      <a:pt x="20168" y="3216"/>
                      <a:pt x="21123" y="3709"/>
                    </a:cubicBezTo>
                    <a:cubicBezTo>
                      <a:pt x="22078" y="4203"/>
                      <a:pt x="26440" y="5444"/>
                      <a:pt x="27013" y="6017"/>
                    </a:cubicBezTo>
                    <a:lnTo>
                      <a:pt x="31247" y="10251"/>
                    </a:ln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9"/>
              <p:cNvSpPr/>
              <p:nvPr/>
            </p:nvSpPr>
            <p:spPr>
              <a:xfrm>
                <a:off x="3486475" y="4991600"/>
                <a:ext cx="613625" cy="152425"/>
              </a:xfrm>
              <a:custGeom>
                <a:avLst/>
                <a:gdLst/>
                <a:ahLst/>
                <a:cxnLst/>
                <a:rect l="l" t="t" r="r" b="b"/>
                <a:pathLst>
                  <a:path w="24545" h="6097" fill="none" extrusionOk="0">
                    <a:moveTo>
                      <a:pt x="0" y="5762"/>
                    </a:moveTo>
                    <a:cubicBezTo>
                      <a:pt x="0" y="5762"/>
                      <a:pt x="6097" y="2802"/>
                      <a:pt x="7243" y="2308"/>
                    </a:cubicBezTo>
                    <a:cubicBezTo>
                      <a:pt x="8405" y="1815"/>
                      <a:pt x="12686" y="1322"/>
                      <a:pt x="13339" y="653"/>
                    </a:cubicBezTo>
                    <a:cubicBezTo>
                      <a:pt x="13992" y="0"/>
                      <a:pt x="22237" y="0"/>
                      <a:pt x="23383" y="319"/>
                    </a:cubicBezTo>
                    <a:cubicBezTo>
                      <a:pt x="24545" y="653"/>
                      <a:pt x="22730" y="6097"/>
                      <a:pt x="22730" y="6097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6" name="Google Shape;626;p34"/>
          <p:cNvPicPr preferRelativeResize="0"/>
          <p:nvPr/>
        </p:nvPicPr>
        <p:blipFill rotWithShape="1">
          <a:blip r:embed="rId2">
            <a:alphaModFix amt="50000"/>
          </a:blip>
          <a:srcRect l="1072" t="2965" r="1423" b="4355"/>
          <a:stretch/>
        </p:blipFill>
        <p:spPr>
          <a:xfrm rot="10800000" flipH="1">
            <a:off x="-1" y="0"/>
            <a:ext cx="9144002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7" name="Google Shape;627;p34"/>
          <p:cNvGrpSpPr/>
          <p:nvPr/>
        </p:nvGrpSpPr>
        <p:grpSpPr>
          <a:xfrm rot="-5057270" flipH="1">
            <a:off x="8301616" y="711274"/>
            <a:ext cx="1230091" cy="817347"/>
            <a:chOff x="5971575" y="4645400"/>
            <a:chExt cx="852000" cy="544000"/>
          </a:xfrm>
        </p:grpSpPr>
        <p:sp>
          <p:nvSpPr>
            <p:cNvPr id="628" name="Google Shape;628;p34"/>
            <p:cNvSpPr/>
            <p:nvPr/>
          </p:nvSpPr>
          <p:spPr>
            <a:xfrm>
              <a:off x="5971575" y="4645400"/>
              <a:ext cx="852000" cy="540025"/>
            </a:xfrm>
            <a:custGeom>
              <a:avLst/>
              <a:gdLst/>
              <a:ahLst/>
              <a:cxnLst/>
              <a:rect l="l" t="t" r="r" b="b"/>
              <a:pathLst>
                <a:path w="34080" h="21601" fill="none" extrusionOk="0">
                  <a:moveTo>
                    <a:pt x="4871" y="21600"/>
                  </a:moveTo>
                  <a:cubicBezTo>
                    <a:pt x="4871" y="21600"/>
                    <a:pt x="1" y="13626"/>
                    <a:pt x="1624" y="10697"/>
                  </a:cubicBezTo>
                  <a:cubicBezTo>
                    <a:pt x="3248" y="7784"/>
                    <a:pt x="7466" y="1942"/>
                    <a:pt x="12337" y="971"/>
                  </a:cubicBezTo>
                  <a:cubicBezTo>
                    <a:pt x="17207" y="0"/>
                    <a:pt x="26296" y="3566"/>
                    <a:pt x="28556" y="3884"/>
                  </a:cubicBezTo>
                  <a:cubicBezTo>
                    <a:pt x="30833" y="4218"/>
                    <a:pt x="34080" y="6813"/>
                    <a:pt x="32456" y="9407"/>
                  </a:cubicBezTo>
                  <a:cubicBezTo>
                    <a:pt x="30833" y="12002"/>
                    <a:pt x="28891" y="11349"/>
                    <a:pt x="28238" y="15567"/>
                  </a:cubicBezTo>
                  <a:cubicBezTo>
                    <a:pt x="27586" y="19786"/>
                    <a:pt x="22078" y="21600"/>
                    <a:pt x="20773" y="21600"/>
                  </a:cubicBezTo>
                </a:path>
              </a:pathLst>
            </a:custGeom>
            <a:noFill/>
            <a:ln w="21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6080600" y="4737325"/>
              <a:ext cx="584200" cy="452075"/>
            </a:xfrm>
            <a:custGeom>
              <a:avLst/>
              <a:gdLst/>
              <a:ahLst/>
              <a:cxnLst/>
              <a:rect l="l" t="t" r="r" b="b"/>
              <a:pathLst>
                <a:path w="23368" h="18083" fill="none" extrusionOk="0">
                  <a:moveTo>
                    <a:pt x="2866" y="15981"/>
                  </a:moveTo>
                  <a:cubicBezTo>
                    <a:pt x="2866" y="15981"/>
                    <a:pt x="749" y="12257"/>
                    <a:pt x="542" y="11556"/>
                  </a:cubicBezTo>
                  <a:cubicBezTo>
                    <a:pt x="319" y="10840"/>
                    <a:pt x="1" y="8627"/>
                    <a:pt x="112" y="8198"/>
                  </a:cubicBezTo>
                  <a:cubicBezTo>
                    <a:pt x="208" y="7768"/>
                    <a:pt x="5286" y="1290"/>
                    <a:pt x="6527" y="637"/>
                  </a:cubicBezTo>
                  <a:cubicBezTo>
                    <a:pt x="7769" y="0"/>
                    <a:pt x="15107" y="1512"/>
                    <a:pt x="16348" y="1831"/>
                  </a:cubicBezTo>
                  <a:cubicBezTo>
                    <a:pt x="17590" y="2149"/>
                    <a:pt x="22126" y="3120"/>
                    <a:pt x="22508" y="3613"/>
                  </a:cubicBezTo>
                  <a:cubicBezTo>
                    <a:pt x="22890" y="4091"/>
                    <a:pt x="23368" y="5937"/>
                    <a:pt x="22890" y="6526"/>
                  </a:cubicBezTo>
                  <a:cubicBezTo>
                    <a:pt x="22397" y="7115"/>
                    <a:pt x="20948" y="8803"/>
                    <a:pt x="20948" y="9710"/>
                  </a:cubicBezTo>
                  <a:cubicBezTo>
                    <a:pt x="20948" y="10633"/>
                    <a:pt x="21267" y="10792"/>
                    <a:pt x="20885" y="12734"/>
                  </a:cubicBezTo>
                  <a:cubicBezTo>
                    <a:pt x="20519" y="14676"/>
                    <a:pt x="19372" y="18082"/>
                    <a:pt x="19372" y="18082"/>
                  </a:cubicBezTo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6130350" y="4806150"/>
              <a:ext cx="436175" cy="343850"/>
            </a:xfrm>
            <a:custGeom>
              <a:avLst/>
              <a:gdLst/>
              <a:ahLst/>
              <a:cxnLst/>
              <a:rect l="l" t="t" r="r" b="b"/>
              <a:pathLst>
                <a:path w="17447" h="13754" fill="none" extrusionOk="0">
                  <a:moveTo>
                    <a:pt x="2914" y="12416"/>
                  </a:moveTo>
                  <a:cubicBezTo>
                    <a:pt x="2914" y="12416"/>
                    <a:pt x="335" y="9328"/>
                    <a:pt x="160" y="8533"/>
                  </a:cubicBezTo>
                  <a:cubicBezTo>
                    <a:pt x="1" y="7721"/>
                    <a:pt x="383" y="5556"/>
                    <a:pt x="606" y="5174"/>
                  </a:cubicBezTo>
                  <a:cubicBezTo>
                    <a:pt x="812" y="4808"/>
                    <a:pt x="4760" y="1"/>
                    <a:pt x="5460" y="1"/>
                  </a:cubicBezTo>
                  <a:cubicBezTo>
                    <a:pt x="6161" y="1"/>
                    <a:pt x="12368" y="1020"/>
                    <a:pt x="13180" y="1338"/>
                  </a:cubicBezTo>
                  <a:cubicBezTo>
                    <a:pt x="13721" y="1561"/>
                    <a:pt x="16061" y="2675"/>
                    <a:pt x="16252" y="2850"/>
                  </a:cubicBezTo>
                  <a:cubicBezTo>
                    <a:pt x="16443" y="3041"/>
                    <a:pt x="17446" y="4537"/>
                    <a:pt x="17223" y="4856"/>
                  </a:cubicBezTo>
                  <a:cubicBezTo>
                    <a:pt x="17016" y="5174"/>
                    <a:pt x="16045" y="6638"/>
                    <a:pt x="16141" y="7068"/>
                  </a:cubicBezTo>
                  <a:cubicBezTo>
                    <a:pt x="16252" y="7498"/>
                    <a:pt x="16634" y="8740"/>
                    <a:pt x="16523" y="9233"/>
                  </a:cubicBezTo>
                  <a:cubicBezTo>
                    <a:pt x="16412" y="9711"/>
                    <a:pt x="15170" y="13754"/>
                    <a:pt x="15170" y="13754"/>
                  </a:cubicBezTo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6184475" y="4850725"/>
              <a:ext cx="298075" cy="194225"/>
            </a:xfrm>
            <a:custGeom>
              <a:avLst/>
              <a:gdLst/>
              <a:ahLst/>
              <a:cxnLst/>
              <a:rect l="l" t="t" r="r" b="b"/>
              <a:pathLst>
                <a:path w="11923" h="7769" fill="none" extrusionOk="0">
                  <a:moveTo>
                    <a:pt x="11556" y="2993"/>
                  </a:moveTo>
                  <a:cubicBezTo>
                    <a:pt x="11556" y="2993"/>
                    <a:pt x="8532" y="1290"/>
                    <a:pt x="7561" y="1067"/>
                  </a:cubicBezTo>
                  <a:cubicBezTo>
                    <a:pt x="6590" y="860"/>
                    <a:pt x="4648" y="1"/>
                    <a:pt x="4107" y="160"/>
                  </a:cubicBezTo>
                  <a:cubicBezTo>
                    <a:pt x="3566" y="319"/>
                    <a:pt x="1624" y="2149"/>
                    <a:pt x="1019" y="2754"/>
                  </a:cubicBezTo>
                  <a:cubicBezTo>
                    <a:pt x="430" y="3343"/>
                    <a:pt x="0" y="5015"/>
                    <a:pt x="48" y="5285"/>
                  </a:cubicBezTo>
                  <a:cubicBezTo>
                    <a:pt x="112" y="5556"/>
                    <a:pt x="971" y="6575"/>
                    <a:pt x="1942" y="6957"/>
                  </a:cubicBezTo>
                  <a:cubicBezTo>
                    <a:pt x="2913" y="7339"/>
                    <a:pt x="7402" y="7768"/>
                    <a:pt x="8214" y="7450"/>
                  </a:cubicBezTo>
                  <a:cubicBezTo>
                    <a:pt x="9010" y="7116"/>
                    <a:pt x="11286" y="6734"/>
                    <a:pt x="11556" y="6368"/>
                  </a:cubicBezTo>
                  <a:cubicBezTo>
                    <a:pt x="11827" y="5986"/>
                    <a:pt x="11923" y="3184"/>
                    <a:pt x="11556" y="2993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Google Shape;632;p34"/>
          <p:cNvGrpSpPr/>
          <p:nvPr/>
        </p:nvGrpSpPr>
        <p:grpSpPr>
          <a:xfrm rot="2034943">
            <a:off x="642230" y="4663775"/>
            <a:ext cx="1914969" cy="893819"/>
            <a:chOff x="4575225" y="3459550"/>
            <a:chExt cx="1914875" cy="893775"/>
          </a:xfrm>
        </p:grpSpPr>
        <p:sp>
          <p:nvSpPr>
            <p:cNvPr id="633" name="Google Shape;633;p34"/>
            <p:cNvSpPr/>
            <p:nvPr/>
          </p:nvSpPr>
          <p:spPr>
            <a:xfrm>
              <a:off x="4575225" y="3459550"/>
              <a:ext cx="1766050" cy="893775"/>
            </a:xfrm>
            <a:custGeom>
              <a:avLst/>
              <a:gdLst/>
              <a:ahLst/>
              <a:cxnLst/>
              <a:rect l="l" t="t" r="r" b="b"/>
              <a:pathLst>
                <a:path w="70642" h="35751" fill="none" extrusionOk="0">
                  <a:moveTo>
                    <a:pt x="26153" y="1353"/>
                  </a:moveTo>
                  <a:cubicBezTo>
                    <a:pt x="23829" y="3455"/>
                    <a:pt x="23685" y="5476"/>
                    <a:pt x="24099" y="7736"/>
                  </a:cubicBezTo>
                  <a:cubicBezTo>
                    <a:pt x="24513" y="9997"/>
                    <a:pt x="26487" y="12671"/>
                    <a:pt x="23861" y="13498"/>
                  </a:cubicBezTo>
                  <a:cubicBezTo>
                    <a:pt x="21218" y="14326"/>
                    <a:pt x="15647" y="17621"/>
                    <a:pt x="14628" y="19261"/>
                  </a:cubicBezTo>
                  <a:cubicBezTo>
                    <a:pt x="13594" y="20916"/>
                    <a:pt x="11938" y="24625"/>
                    <a:pt x="8039" y="26885"/>
                  </a:cubicBezTo>
                  <a:cubicBezTo>
                    <a:pt x="4123" y="29161"/>
                    <a:pt x="0" y="29559"/>
                    <a:pt x="621" y="31214"/>
                  </a:cubicBezTo>
                  <a:cubicBezTo>
                    <a:pt x="1242" y="32854"/>
                    <a:pt x="5778" y="32249"/>
                    <a:pt x="8245" y="33268"/>
                  </a:cubicBezTo>
                  <a:cubicBezTo>
                    <a:pt x="10713" y="34302"/>
                    <a:pt x="10506" y="35751"/>
                    <a:pt x="15249" y="35130"/>
                  </a:cubicBezTo>
                  <a:cubicBezTo>
                    <a:pt x="19977" y="34509"/>
                    <a:pt x="25548" y="30801"/>
                    <a:pt x="29861" y="30387"/>
                  </a:cubicBezTo>
                  <a:cubicBezTo>
                    <a:pt x="34191" y="29973"/>
                    <a:pt x="38727" y="32663"/>
                    <a:pt x="41195" y="27713"/>
                  </a:cubicBezTo>
                  <a:cubicBezTo>
                    <a:pt x="43662" y="22762"/>
                    <a:pt x="43248" y="17414"/>
                    <a:pt x="49631" y="16173"/>
                  </a:cubicBezTo>
                  <a:cubicBezTo>
                    <a:pt x="56030" y="14947"/>
                    <a:pt x="70642" y="13292"/>
                    <a:pt x="70228" y="10824"/>
                  </a:cubicBezTo>
                  <a:cubicBezTo>
                    <a:pt x="69814" y="8357"/>
                    <a:pt x="68175" y="5874"/>
                    <a:pt x="66217" y="4744"/>
                  </a:cubicBezTo>
                  <a:cubicBezTo>
                    <a:pt x="64259" y="3614"/>
                    <a:pt x="61171" y="1353"/>
                    <a:pt x="56428" y="3407"/>
                  </a:cubicBezTo>
                  <a:cubicBezTo>
                    <a:pt x="51700" y="5460"/>
                    <a:pt x="47164" y="8564"/>
                    <a:pt x="41402" y="5667"/>
                  </a:cubicBezTo>
                  <a:cubicBezTo>
                    <a:pt x="35639" y="2786"/>
                    <a:pt x="27649" y="1"/>
                    <a:pt x="26153" y="1353"/>
                  </a:cubicBezTo>
                  <a:close/>
                </a:path>
              </a:pathLst>
            </a:custGeom>
            <a:noFill/>
            <a:ln w="21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4795275" y="3560225"/>
              <a:ext cx="1421850" cy="707950"/>
            </a:xfrm>
            <a:custGeom>
              <a:avLst/>
              <a:gdLst/>
              <a:ahLst/>
              <a:cxnLst/>
              <a:rect l="l" t="t" r="r" b="b"/>
              <a:pathLst>
                <a:path w="56874" h="28318" fill="none" extrusionOk="0">
                  <a:moveTo>
                    <a:pt x="399" y="26217"/>
                  </a:moveTo>
                  <a:cubicBezTo>
                    <a:pt x="1067" y="27776"/>
                    <a:pt x="4251" y="28318"/>
                    <a:pt x="6065" y="27792"/>
                  </a:cubicBezTo>
                  <a:cubicBezTo>
                    <a:pt x="7864" y="27267"/>
                    <a:pt x="15202" y="24768"/>
                    <a:pt x="17303" y="24115"/>
                  </a:cubicBezTo>
                  <a:cubicBezTo>
                    <a:pt x="19404" y="23463"/>
                    <a:pt x="26615" y="24641"/>
                    <a:pt x="27395" y="23861"/>
                  </a:cubicBezTo>
                  <a:cubicBezTo>
                    <a:pt x="28174" y="23065"/>
                    <a:pt x="31453" y="18146"/>
                    <a:pt x="31851" y="16682"/>
                  </a:cubicBezTo>
                  <a:cubicBezTo>
                    <a:pt x="32249" y="15202"/>
                    <a:pt x="34462" y="11015"/>
                    <a:pt x="36165" y="10490"/>
                  </a:cubicBezTo>
                  <a:cubicBezTo>
                    <a:pt x="37868" y="9965"/>
                    <a:pt x="44172" y="8389"/>
                    <a:pt x="46400" y="8389"/>
                  </a:cubicBezTo>
                  <a:cubicBezTo>
                    <a:pt x="48612" y="8389"/>
                    <a:pt x="56094" y="7736"/>
                    <a:pt x="56476" y="6686"/>
                  </a:cubicBezTo>
                  <a:cubicBezTo>
                    <a:pt x="56874" y="5635"/>
                    <a:pt x="55823" y="2277"/>
                    <a:pt x="54518" y="1990"/>
                  </a:cubicBezTo>
                  <a:cubicBezTo>
                    <a:pt x="53213" y="1704"/>
                    <a:pt x="50984" y="637"/>
                    <a:pt x="49536" y="1306"/>
                  </a:cubicBezTo>
                  <a:cubicBezTo>
                    <a:pt x="48087" y="1974"/>
                    <a:pt x="45079" y="3805"/>
                    <a:pt x="43503" y="4457"/>
                  </a:cubicBezTo>
                  <a:cubicBezTo>
                    <a:pt x="41927" y="5110"/>
                    <a:pt x="37741" y="6161"/>
                    <a:pt x="36436" y="5779"/>
                  </a:cubicBezTo>
                  <a:cubicBezTo>
                    <a:pt x="35114" y="5381"/>
                    <a:pt x="28445" y="2627"/>
                    <a:pt x="27124" y="2229"/>
                  </a:cubicBezTo>
                  <a:cubicBezTo>
                    <a:pt x="25819" y="1847"/>
                    <a:pt x="21107" y="1"/>
                    <a:pt x="20311" y="796"/>
                  </a:cubicBezTo>
                  <a:cubicBezTo>
                    <a:pt x="19531" y="1576"/>
                    <a:pt x="18735" y="4457"/>
                    <a:pt x="19006" y="6033"/>
                  </a:cubicBezTo>
                  <a:cubicBezTo>
                    <a:pt x="19261" y="7609"/>
                    <a:pt x="20057" y="9312"/>
                    <a:pt x="19006" y="9965"/>
                  </a:cubicBezTo>
                  <a:cubicBezTo>
                    <a:pt x="17955" y="10617"/>
                    <a:pt x="13833" y="11604"/>
                    <a:pt x="12846" y="12591"/>
                  </a:cubicBezTo>
                  <a:cubicBezTo>
                    <a:pt x="11859" y="13578"/>
                    <a:pt x="9042" y="14549"/>
                    <a:pt x="8787" y="17048"/>
                  </a:cubicBezTo>
                  <a:cubicBezTo>
                    <a:pt x="8516" y="19531"/>
                    <a:pt x="6495" y="20645"/>
                    <a:pt x="5381" y="21760"/>
                  </a:cubicBezTo>
                  <a:cubicBezTo>
                    <a:pt x="4266" y="22874"/>
                    <a:pt x="1" y="25293"/>
                    <a:pt x="399" y="26217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5047975" y="3768750"/>
              <a:ext cx="575825" cy="344625"/>
            </a:xfrm>
            <a:custGeom>
              <a:avLst/>
              <a:gdLst/>
              <a:ahLst/>
              <a:cxnLst/>
              <a:rect l="l" t="t" r="r" b="b"/>
              <a:pathLst>
                <a:path w="23033" h="13785" fill="none" extrusionOk="0">
                  <a:moveTo>
                    <a:pt x="5492" y="5587"/>
                  </a:moveTo>
                  <a:cubicBezTo>
                    <a:pt x="3836" y="6686"/>
                    <a:pt x="939" y="8771"/>
                    <a:pt x="796" y="9710"/>
                  </a:cubicBezTo>
                  <a:cubicBezTo>
                    <a:pt x="637" y="10649"/>
                    <a:pt x="0" y="13785"/>
                    <a:pt x="1417" y="13466"/>
                  </a:cubicBezTo>
                  <a:cubicBezTo>
                    <a:pt x="2833" y="13164"/>
                    <a:pt x="8150" y="10967"/>
                    <a:pt x="10028" y="11286"/>
                  </a:cubicBezTo>
                  <a:cubicBezTo>
                    <a:pt x="11922" y="11588"/>
                    <a:pt x="16618" y="12846"/>
                    <a:pt x="17080" y="11588"/>
                  </a:cubicBezTo>
                  <a:cubicBezTo>
                    <a:pt x="17557" y="10347"/>
                    <a:pt x="17875" y="7370"/>
                    <a:pt x="19276" y="5333"/>
                  </a:cubicBezTo>
                  <a:cubicBezTo>
                    <a:pt x="20693" y="3295"/>
                    <a:pt x="23033" y="0"/>
                    <a:pt x="20693" y="0"/>
                  </a:cubicBezTo>
                  <a:cubicBezTo>
                    <a:pt x="18337" y="0"/>
                    <a:pt x="15201" y="96"/>
                    <a:pt x="13960" y="1847"/>
                  </a:cubicBezTo>
                  <a:cubicBezTo>
                    <a:pt x="12702" y="3598"/>
                    <a:pt x="12066" y="5333"/>
                    <a:pt x="10665" y="5333"/>
                  </a:cubicBezTo>
                  <a:cubicBezTo>
                    <a:pt x="9248" y="5333"/>
                    <a:pt x="7418" y="4282"/>
                    <a:pt x="5492" y="5587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6297875" y="3521625"/>
              <a:ext cx="192225" cy="302450"/>
            </a:xfrm>
            <a:custGeom>
              <a:avLst/>
              <a:gdLst/>
              <a:ahLst/>
              <a:cxnLst/>
              <a:rect l="l" t="t" r="r" b="b"/>
              <a:pathLst>
                <a:path w="7689" h="12098" fill="none" extrusionOk="0">
                  <a:moveTo>
                    <a:pt x="4267" y="494"/>
                  </a:moveTo>
                  <a:cubicBezTo>
                    <a:pt x="3455" y="1"/>
                    <a:pt x="1" y="956"/>
                    <a:pt x="447" y="1497"/>
                  </a:cubicBezTo>
                  <a:cubicBezTo>
                    <a:pt x="1688" y="2961"/>
                    <a:pt x="3439" y="4648"/>
                    <a:pt x="3630" y="5301"/>
                  </a:cubicBezTo>
                  <a:cubicBezTo>
                    <a:pt x="3805" y="5954"/>
                    <a:pt x="3710" y="8739"/>
                    <a:pt x="3901" y="9026"/>
                  </a:cubicBezTo>
                  <a:cubicBezTo>
                    <a:pt x="4076" y="9296"/>
                    <a:pt x="4124" y="10426"/>
                    <a:pt x="5254" y="11461"/>
                  </a:cubicBezTo>
                  <a:cubicBezTo>
                    <a:pt x="5954" y="12098"/>
                    <a:pt x="7689" y="11891"/>
                    <a:pt x="7594" y="11159"/>
                  </a:cubicBezTo>
                  <a:cubicBezTo>
                    <a:pt x="7514" y="10442"/>
                    <a:pt x="5715" y="8469"/>
                    <a:pt x="5795" y="7657"/>
                  </a:cubicBezTo>
                  <a:cubicBezTo>
                    <a:pt x="5890" y="6845"/>
                    <a:pt x="6256" y="5301"/>
                    <a:pt x="6161" y="4489"/>
                  </a:cubicBezTo>
                  <a:cubicBezTo>
                    <a:pt x="6065" y="3678"/>
                    <a:pt x="5445" y="1226"/>
                    <a:pt x="4251" y="494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Google Shape;638;p35"/>
          <p:cNvPicPr preferRelativeResize="0"/>
          <p:nvPr/>
        </p:nvPicPr>
        <p:blipFill rotWithShape="1">
          <a:blip r:embed="rId2">
            <a:alphaModFix amt="50000"/>
          </a:blip>
          <a:srcRect l="263" t="5708" r="2232" b="1612"/>
          <a:stretch/>
        </p:blipFill>
        <p:spPr>
          <a:xfrm flipH="1">
            <a:off x="-1" y="0"/>
            <a:ext cx="9144002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9" name="Google Shape;639;p35"/>
          <p:cNvGrpSpPr/>
          <p:nvPr/>
        </p:nvGrpSpPr>
        <p:grpSpPr>
          <a:xfrm rot="-6283616">
            <a:off x="8220772" y="-222200"/>
            <a:ext cx="1914779" cy="893730"/>
            <a:chOff x="4575225" y="3459550"/>
            <a:chExt cx="1914875" cy="893775"/>
          </a:xfrm>
        </p:grpSpPr>
        <p:sp>
          <p:nvSpPr>
            <p:cNvPr id="640" name="Google Shape;640;p35"/>
            <p:cNvSpPr/>
            <p:nvPr/>
          </p:nvSpPr>
          <p:spPr>
            <a:xfrm>
              <a:off x="4575225" y="3459550"/>
              <a:ext cx="1766050" cy="893775"/>
            </a:xfrm>
            <a:custGeom>
              <a:avLst/>
              <a:gdLst/>
              <a:ahLst/>
              <a:cxnLst/>
              <a:rect l="l" t="t" r="r" b="b"/>
              <a:pathLst>
                <a:path w="70642" h="35751" fill="none" extrusionOk="0">
                  <a:moveTo>
                    <a:pt x="26153" y="1353"/>
                  </a:moveTo>
                  <a:cubicBezTo>
                    <a:pt x="23829" y="3455"/>
                    <a:pt x="23685" y="5476"/>
                    <a:pt x="24099" y="7736"/>
                  </a:cubicBezTo>
                  <a:cubicBezTo>
                    <a:pt x="24513" y="9997"/>
                    <a:pt x="26487" y="12671"/>
                    <a:pt x="23861" y="13498"/>
                  </a:cubicBezTo>
                  <a:cubicBezTo>
                    <a:pt x="21218" y="14326"/>
                    <a:pt x="15647" y="17621"/>
                    <a:pt x="14628" y="19261"/>
                  </a:cubicBezTo>
                  <a:cubicBezTo>
                    <a:pt x="13594" y="20916"/>
                    <a:pt x="11938" y="24625"/>
                    <a:pt x="8039" y="26885"/>
                  </a:cubicBezTo>
                  <a:cubicBezTo>
                    <a:pt x="4123" y="29161"/>
                    <a:pt x="0" y="29559"/>
                    <a:pt x="621" y="31214"/>
                  </a:cubicBezTo>
                  <a:cubicBezTo>
                    <a:pt x="1242" y="32854"/>
                    <a:pt x="5778" y="32249"/>
                    <a:pt x="8245" y="33268"/>
                  </a:cubicBezTo>
                  <a:cubicBezTo>
                    <a:pt x="10713" y="34302"/>
                    <a:pt x="10506" y="35751"/>
                    <a:pt x="15249" y="35130"/>
                  </a:cubicBezTo>
                  <a:cubicBezTo>
                    <a:pt x="19977" y="34509"/>
                    <a:pt x="25548" y="30801"/>
                    <a:pt x="29861" y="30387"/>
                  </a:cubicBezTo>
                  <a:cubicBezTo>
                    <a:pt x="34191" y="29973"/>
                    <a:pt x="38727" y="32663"/>
                    <a:pt x="41195" y="27713"/>
                  </a:cubicBezTo>
                  <a:cubicBezTo>
                    <a:pt x="43662" y="22762"/>
                    <a:pt x="43248" y="17414"/>
                    <a:pt x="49631" y="16173"/>
                  </a:cubicBezTo>
                  <a:cubicBezTo>
                    <a:pt x="56030" y="14947"/>
                    <a:pt x="70642" y="13292"/>
                    <a:pt x="70228" y="10824"/>
                  </a:cubicBezTo>
                  <a:cubicBezTo>
                    <a:pt x="69814" y="8357"/>
                    <a:pt x="68175" y="5874"/>
                    <a:pt x="66217" y="4744"/>
                  </a:cubicBezTo>
                  <a:cubicBezTo>
                    <a:pt x="64259" y="3614"/>
                    <a:pt x="61171" y="1353"/>
                    <a:pt x="56428" y="3407"/>
                  </a:cubicBezTo>
                  <a:cubicBezTo>
                    <a:pt x="51700" y="5460"/>
                    <a:pt x="47164" y="8564"/>
                    <a:pt x="41402" y="5667"/>
                  </a:cubicBezTo>
                  <a:cubicBezTo>
                    <a:pt x="35639" y="2786"/>
                    <a:pt x="27649" y="1"/>
                    <a:pt x="26153" y="1353"/>
                  </a:cubicBezTo>
                  <a:close/>
                </a:path>
              </a:pathLst>
            </a:custGeom>
            <a:noFill/>
            <a:ln w="21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4795275" y="3560225"/>
              <a:ext cx="1421850" cy="707950"/>
            </a:xfrm>
            <a:custGeom>
              <a:avLst/>
              <a:gdLst/>
              <a:ahLst/>
              <a:cxnLst/>
              <a:rect l="l" t="t" r="r" b="b"/>
              <a:pathLst>
                <a:path w="56874" h="28318" fill="none" extrusionOk="0">
                  <a:moveTo>
                    <a:pt x="399" y="26217"/>
                  </a:moveTo>
                  <a:cubicBezTo>
                    <a:pt x="1067" y="27776"/>
                    <a:pt x="4251" y="28318"/>
                    <a:pt x="6065" y="27792"/>
                  </a:cubicBezTo>
                  <a:cubicBezTo>
                    <a:pt x="7864" y="27267"/>
                    <a:pt x="15202" y="24768"/>
                    <a:pt x="17303" y="24115"/>
                  </a:cubicBezTo>
                  <a:cubicBezTo>
                    <a:pt x="19404" y="23463"/>
                    <a:pt x="26615" y="24641"/>
                    <a:pt x="27395" y="23861"/>
                  </a:cubicBezTo>
                  <a:cubicBezTo>
                    <a:pt x="28174" y="23065"/>
                    <a:pt x="31453" y="18146"/>
                    <a:pt x="31851" y="16682"/>
                  </a:cubicBezTo>
                  <a:cubicBezTo>
                    <a:pt x="32249" y="15202"/>
                    <a:pt x="34462" y="11015"/>
                    <a:pt x="36165" y="10490"/>
                  </a:cubicBezTo>
                  <a:cubicBezTo>
                    <a:pt x="37868" y="9965"/>
                    <a:pt x="44172" y="8389"/>
                    <a:pt x="46400" y="8389"/>
                  </a:cubicBezTo>
                  <a:cubicBezTo>
                    <a:pt x="48612" y="8389"/>
                    <a:pt x="56094" y="7736"/>
                    <a:pt x="56476" y="6686"/>
                  </a:cubicBezTo>
                  <a:cubicBezTo>
                    <a:pt x="56874" y="5635"/>
                    <a:pt x="55823" y="2277"/>
                    <a:pt x="54518" y="1990"/>
                  </a:cubicBezTo>
                  <a:cubicBezTo>
                    <a:pt x="53213" y="1704"/>
                    <a:pt x="50984" y="637"/>
                    <a:pt x="49536" y="1306"/>
                  </a:cubicBezTo>
                  <a:cubicBezTo>
                    <a:pt x="48087" y="1974"/>
                    <a:pt x="45079" y="3805"/>
                    <a:pt x="43503" y="4457"/>
                  </a:cubicBezTo>
                  <a:cubicBezTo>
                    <a:pt x="41927" y="5110"/>
                    <a:pt x="37741" y="6161"/>
                    <a:pt x="36436" y="5779"/>
                  </a:cubicBezTo>
                  <a:cubicBezTo>
                    <a:pt x="35114" y="5381"/>
                    <a:pt x="28445" y="2627"/>
                    <a:pt x="27124" y="2229"/>
                  </a:cubicBezTo>
                  <a:cubicBezTo>
                    <a:pt x="25819" y="1847"/>
                    <a:pt x="21107" y="1"/>
                    <a:pt x="20311" y="796"/>
                  </a:cubicBezTo>
                  <a:cubicBezTo>
                    <a:pt x="19531" y="1576"/>
                    <a:pt x="18735" y="4457"/>
                    <a:pt x="19006" y="6033"/>
                  </a:cubicBezTo>
                  <a:cubicBezTo>
                    <a:pt x="19261" y="7609"/>
                    <a:pt x="20057" y="9312"/>
                    <a:pt x="19006" y="9965"/>
                  </a:cubicBezTo>
                  <a:cubicBezTo>
                    <a:pt x="17955" y="10617"/>
                    <a:pt x="13833" y="11604"/>
                    <a:pt x="12846" y="12591"/>
                  </a:cubicBezTo>
                  <a:cubicBezTo>
                    <a:pt x="11859" y="13578"/>
                    <a:pt x="9042" y="14549"/>
                    <a:pt x="8787" y="17048"/>
                  </a:cubicBezTo>
                  <a:cubicBezTo>
                    <a:pt x="8516" y="19531"/>
                    <a:pt x="6495" y="20645"/>
                    <a:pt x="5381" y="21760"/>
                  </a:cubicBezTo>
                  <a:cubicBezTo>
                    <a:pt x="4266" y="22874"/>
                    <a:pt x="1" y="25293"/>
                    <a:pt x="399" y="26217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5047975" y="3768750"/>
              <a:ext cx="575825" cy="344625"/>
            </a:xfrm>
            <a:custGeom>
              <a:avLst/>
              <a:gdLst/>
              <a:ahLst/>
              <a:cxnLst/>
              <a:rect l="l" t="t" r="r" b="b"/>
              <a:pathLst>
                <a:path w="23033" h="13785" fill="none" extrusionOk="0">
                  <a:moveTo>
                    <a:pt x="5492" y="5587"/>
                  </a:moveTo>
                  <a:cubicBezTo>
                    <a:pt x="3836" y="6686"/>
                    <a:pt x="939" y="8771"/>
                    <a:pt x="796" y="9710"/>
                  </a:cubicBezTo>
                  <a:cubicBezTo>
                    <a:pt x="637" y="10649"/>
                    <a:pt x="0" y="13785"/>
                    <a:pt x="1417" y="13466"/>
                  </a:cubicBezTo>
                  <a:cubicBezTo>
                    <a:pt x="2833" y="13164"/>
                    <a:pt x="8150" y="10967"/>
                    <a:pt x="10028" y="11286"/>
                  </a:cubicBezTo>
                  <a:cubicBezTo>
                    <a:pt x="11922" y="11588"/>
                    <a:pt x="16618" y="12846"/>
                    <a:pt x="17080" y="11588"/>
                  </a:cubicBezTo>
                  <a:cubicBezTo>
                    <a:pt x="17557" y="10347"/>
                    <a:pt x="17875" y="7370"/>
                    <a:pt x="19276" y="5333"/>
                  </a:cubicBezTo>
                  <a:cubicBezTo>
                    <a:pt x="20693" y="3295"/>
                    <a:pt x="23033" y="0"/>
                    <a:pt x="20693" y="0"/>
                  </a:cubicBezTo>
                  <a:cubicBezTo>
                    <a:pt x="18337" y="0"/>
                    <a:pt x="15201" y="96"/>
                    <a:pt x="13960" y="1847"/>
                  </a:cubicBezTo>
                  <a:cubicBezTo>
                    <a:pt x="12702" y="3598"/>
                    <a:pt x="12066" y="5333"/>
                    <a:pt x="10665" y="5333"/>
                  </a:cubicBezTo>
                  <a:cubicBezTo>
                    <a:pt x="9248" y="5333"/>
                    <a:pt x="7418" y="4282"/>
                    <a:pt x="5492" y="5587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6297875" y="3521625"/>
              <a:ext cx="192225" cy="302450"/>
            </a:xfrm>
            <a:custGeom>
              <a:avLst/>
              <a:gdLst/>
              <a:ahLst/>
              <a:cxnLst/>
              <a:rect l="l" t="t" r="r" b="b"/>
              <a:pathLst>
                <a:path w="7689" h="12098" fill="none" extrusionOk="0">
                  <a:moveTo>
                    <a:pt x="4267" y="494"/>
                  </a:moveTo>
                  <a:cubicBezTo>
                    <a:pt x="3455" y="1"/>
                    <a:pt x="1" y="956"/>
                    <a:pt x="447" y="1497"/>
                  </a:cubicBezTo>
                  <a:cubicBezTo>
                    <a:pt x="1688" y="2961"/>
                    <a:pt x="3439" y="4648"/>
                    <a:pt x="3630" y="5301"/>
                  </a:cubicBezTo>
                  <a:cubicBezTo>
                    <a:pt x="3805" y="5954"/>
                    <a:pt x="3710" y="8739"/>
                    <a:pt x="3901" y="9026"/>
                  </a:cubicBezTo>
                  <a:cubicBezTo>
                    <a:pt x="4076" y="9296"/>
                    <a:pt x="4124" y="10426"/>
                    <a:pt x="5254" y="11461"/>
                  </a:cubicBezTo>
                  <a:cubicBezTo>
                    <a:pt x="5954" y="12098"/>
                    <a:pt x="7689" y="11891"/>
                    <a:pt x="7594" y="11159"/>
                  </a:cubicBezTo>
                  <a:cubicBezTo>
                    <a:pt x="7514" y="10442"/>
                    <a:pt x="5715" y="8469"/>
                    <a:pt x="5795" y="7657"/>
                  </a:cubicBezTo>
                  <a:cubicBezTo>
                    <a:pt x="5890" y="6845"/>
                    <a:pt x="6256" y="5301"/>
                    <a:pt x="6161" y="4489"/>
                  </a:cubicBezTo>
                  <a:cubicBezTo>
                    <a:pt x="6065" y="3678"/>
                    <a:pt x="5445" y="1226"/>
                    <a:pt x="4251" y="494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35"/>
          <p:cNvGrpSpPr/>
          <p:nvPr/>
        </p:nvGrpSpPr>
        <p:grpSpPr>
          <a:xfrm rot="5400000" flipH="1">
            <a:off x="6638270" y="4771341"/>
            <a:ext cx="959450" cy="624775"/>
            <a:chOff x="1188375" y="3150750"/>
            <a:chExt cx="959450" cy="624775"/>
          </a:xfrm>
        </p:grpSpPr>
        <p:sp>
          <p:nvSpPr>
            <p:cNvPr id="645" name="Google Shape;645;p35"/>
            <p:cNvSpPr/>
            <p:nvPr/>
          </p:nvSpPr>
          <p:spPr>
            <a:xfrm>
              <a:off x="1188375" y="3150750"/>
              <a:ext cx="959450" cy="624775"/>
            </a:xfrm>
            <a:custGeom>
              <a:avLst/>
              <a:gdLst/>
              <a:ahLst/>
              <a:cxnLst/>
              <a:rect l="l" t="t" r="r" b="b"/>
              <a:pathLst>
                <a:path w="38378" h="24991" fill="none" extrusionOk="0">
                  <a:moveTo>
                    <a:pt x="3423" y="3057"/>
                  </a:moveTo>
                  <a:cubicBezTo>
                    <a:pt x="1" y="3057"/>
                    <a:pt x="2325" y="8612"/>
                    <a:pt x="4808" y="10076"/>
                  </a:cubicBezTo>
                  <a:cubicBezTo>
                    <a:pt x="7291" y="11541"/>
                    <a:pt x="8119" y="14454"/>
                    <a:pt x="6193" y="17096"/>
                  </a:cubicBezTo>
                  <a:cubicBezTo>
                    <a:pt x="4251" y="19722"/>
                    <a:pt x="2325" y="24991"/>
                    <a:pt x="4808" y="24991"/>
                  </a:cubicBezTo>
                  <a:cubicBezTo>
                    <a:pt x="7291" y="24991"/>
                    <a:pt x="13372" y="20598"/>
                    <a:pt x="16682" y="20025"/>
                  </a:cubicBezTo>
                  <a:cubicBezTo>
                    <a:pt x="20009" y="19436"/>
                    <a:pt x="22763" y="20900"/>
                    <a:pt x="26360" y="20900"/>
                  </a:cubicBezTo>
                  <a:cubicBezTo>
                    <a:pt x="29942" y="20900"/>
                    <a:pt x="35338" y="18990"/>
                    <a:pt x="36850" y="17382"/>
                  </a:cubicBezTo>
                  <a:cubicBezTo>
                    <a:pt x="38378" y="15775"/>
                    <a:pt x="36022" y="12989"/>
                    <a:pt x="32982" y="12114"/>
                  </a:cubicBezTo>
                  <a:cubicBezTo>
                    <a:pt x="29942" y="11238"/>
                    <a:pt x="27872" y="7004"/>
                    <a:pt x="26074" y="5094"/>
                  </a:cubicBezTo>
                  <a:cubicBezTo>
                    <a:pt x="24291" y="3200"/>
                    <a:pt x="21235" y="1"/>
                    <a:pt x="15982" y="876"/>
                  </a:cubicBezTo>
                  <a:cubicBezTo>
                    <a:pt x="10729" y="1752"/>
                    <a:pt x="5906" y="3041"/>
                    <a:pt x="3423" y="3041"/>
                  </a:cubicBezTo>
                  <a:close/>
                </a:path>
              </a:pathLst>
            </a:custGeom>
            <a:noFill/>
            <a:ln w="21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1365075" y="3239900"/>
              <a:ext cx="297675" cy="201375"/>
            </a:xfrm>
            <a:custGeom>
              <a:avLst/>
              <a:gdLst/>
              <a:ahLst/>
              <a:cxnLst/>
              <a:rect l="l" t="t" r="r" b="b"/>
              <a:pathLst>
                <a:path w="11907" h="8055" fill="none" extrusionOk="0">
                  <a:moveTo>
                    <a:pt x="748" y="1353"/>
                  </a:moveTo>
                  <a:cubicBezTo>
                    <a:pt x="0" y="1767"/>
                    <a:pt x="175" y="3820"/>
                    <a:pt x="1019" y="4457"/>
                  </a:cubicBezTo>
                  <a:cubicBezTo>
                    <a:pt x="1863" y="5110"/>
                    <a:pt x="2706" y="7131"/>
                    <a:pt x="2977" y="7418"/>
                  </a:cubicBezTo>
                  <a:cubicBezTo>
                    <a:pt x="3263" y="7688"/>
                    <a:pt x="4409" y="8054"/>
                    <a:pt x="5205" y="8054"/>
                  </a:cubicBezTo>
                  <a:cubicBezTo>
                    <a:pt x="6017" y="8054"/>
                    <a:pt x="7450" y="8054"/>
                    <a:pt x="8086" y="7179"/>
                  </a:cubicBezTo>
                  <a:cubicBezTo>
                    <a:pt x="8723" y="6303"/>
                    <a:pt x="9360" y="4934"/>
                    <a:pt x="9837" y="3979"/>
                  </a:cubicBezTo>
                  <a:cubicBezTo>
                    <a:pt x="10315" y="3024"/>
                    <a:pt x="11906" y="1194"/>
                    <a:pt x="11111" y="876"/>
                  </a:cubicBezTo>
                  <a:cubicBezTo>
                    <a:pt x="10315" y="557"/>
                    <a:pt x="9678" y="0"/>
                    <a:pt x="8484" y="478"/>
                  </a:cubicBezTo>
                  <a:cubicBezTo>
                    <a:pt x="7290" y="955"/>
                    <a:pt x="5126" y="637"/>
                    <a:pt x="4569" y="637"/>
                  </a:cubicBezTo>
                  <a:cubicBezTo>
                    <a:pt x="4011" y="637"/>
                    <a:pt x="1465" y="955"/>
                    <a:pt x="748" y="1353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1435900" y="3290825"/>
              <a:ext cx="152425" cy="103100"/>
            </a:xfrm>
            <a:custGeom>
              <a:avLst/>
              <a:gdLst/>
              <a:ahLst/>
              <a:cxnLst/>
              <a:rect l="l" t="t" r="r" b="b"/>
              <a:pathLst>
                <a:path w="6097" h="4124" fill="none" extrusionOk="0">
                  <a:moveTo>
                    <a:pt x="383" y="685"/>
                  </a:moveTo>
                  <a:cubicBezTo>
                    <a:pt x="1" y="908"/>
                    <a:pt x="80" y="1958"/>
                    <a:pt x="510" y="2277"/>
                  </a:cubicBezTo>
                  <a:cubicBezTo>
                    <a:pt x="956" y="2611"/>
                    <a:pt x="1385" y="3646"/>
                    <a:pt x="1529" y="3789"/>
                  </a:cubicBezTo>
                  <a:cubicBezTo>
                    <a:pt x="1672" y="3932"/>
                    <a:pt x="2261" y="4123"/>
                    <a:pt x="2675" y="4123"/>
                  </a:cubicBezTo>
                  <a:cubicBezTo>
                    <a:pt x="3073" y="4123"/>
                    <a:pt x="3805" y="4123"/>
                    <a:pt x="4139" y="3677"/>
                  </a:cubicBezTo>
                  <a:cubicBezTo>
                    <a:pt x="4457" y="3216"/>
                    <a:pt x="4792" y="2531"/>
                    <a:pt x="5030" y="2038"/>
                  </a:cubicBezTo>
                  <a:cubicBezTo>
                    <a:pt x="5285" y="1545"/>
                    <a:pt x="6097" y="605"/>
                    <a:pt x="5683" y="446"/>
                  </a:cubicBezTo>
                  <a:cubicBezTo>
                    <a:pt x="5285" y="287"/>
                    <a:pt x="4951" y="1"/>
                    <a:pt x="4346" y="239"/>
                  </a:cubicBezTo>
                  <a:cubicBezTo>
                    <a:pt x="3725" y="478"/>
                    <a:pt x="2627" y="319"/>
                    <a:pt x="2340" y="319"/>
                  </a:cubicBezTo>
                  <a:cubicBezTo>
                    <a:pt x="2054" y="319"/>
                    <a:pt x="749" y="478"/>
                    <a:pt x="383" y="685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1386550" y="3328225"/>
              <a:ext cx="613650" cy="339075"/>
            </a:xfrm>
            <a:custGeom>
              <a:avLst/>
              <a:gdLst/>
              <a:ahLst/>
              <a:cxnLst/>
              <a:rect l="l" t="t" r="r" b="b"/>
              <a:pathLst>
                <a:path w="24546" h="13563" fill="none" extrusionOk="0">
                  <a:moveTo>
                    <a:pt x="12989" y="446"/>
                  </a:moveTo>
                  <a:cubicBezTo>
                    <a:pt x="12353" y="940"/>
                    <a:pt x="11429" y="2102"/>
                    <a:pt x="10777" y="3248"/>
                  </a:cubicBezTo>
                  <a:cubicBezTo>
                    <a:pt x="10124" y="4394"/>
                    <a:pt x="10968" y="4919"/>
                    <a:pt x="7928" y="6049"/>
                  </a:cubicBezTo>
                  <a:cubicBezTo>
                    <a:pt x="4887" y="7195"/>
                    <a:pt x="1608" y="9472"/>
                    <a:pt x="1179" y="10172"/>
                  </a:cubicBezTo>
                  <a:cubicBezTo>
                    <a:pt x="749" y="10872"/>
                    <a:pt x="1" y="13562"/>
                    <a:pt x="255" y="13562"/>
                  </a:cubicBezTo>
                  <a:cubicBezTo>
                    <a:pt x="510" y="13562"/>
                    <a:pt x="4123" y="11573"/>
                    <a:pt x="4919" y="11047"/>
                  </a:cubicBezTo>
                  <a:cubicBezTo>
                    <a:pt x="5731" y="10522"/>
                    <a:pt x="8771" y="9997"/>
                    <a:pt x="9790" y="10267"/>
                  </a:cubicBezTo>
                  <a:cubicBezTo>
                    <a:pt x="10793" y="10522"/>
                    <a:pt x="15345" y="11143"/>
                    <a:pt x="16443" y="11143"/>
                  </a:cubicBezTo>
                  <a:cubicBezTo>
                    <a:pt x="17542" y="11143"/>
                    <a:pt x="23447" y="10618"/>
                    <a:pt x="23829" y="9742"/>
                  </a:cubicBezTo>
                  <a:cubicBezTo>
                    <a:pt x="24211" y="8867"/>
                    <a:pt x="24545" y="7371"/>
                    <a:pt x="22428" y="6750"/>
                  </a:cubicBezTo>
                  <a:cubicBezTo>
                    <a:pt x="20327" y="6145"/>
                    <a:pt x="17462" y="5397"/>
                    <a:pt x="16364" y="3805"/>
                  </a:cubicBezTo>
                  <a:cubicBezTo>
                    <a:pt x="15266" y="2197"/>
                    <a:pt x="15090" y="1242"/>
                    <a:pt x="14502" y="622"/>
                  </a:cubicBezTo>
                  <a:cubicBezTo>
                    <a:pt x="13913" y="1"/>
                    <a:pt x="13324" y="176"/>
                    <a:pt x="12989" y="446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1561650" y="3397475"/>
              <a:ext cx="284550" cy="173125"/>
            </a:xfrm>
            <a:custGeom>
              <a:avLst/>
              <a:gdLst/>
              <a:ahLst/>
              <a:cxnLst/>
              <a:rect l="l" t="t" r="r" b="b"/>
              <a:pathLst>
                <a:path w="11382" h="6925" fill="none" extrusionOk="0">
                  <a:moveTo>
                    <a:pt x="6145" y="510"/>
                  </a:moveTo>
                  <a:cubicBezTo>
                    <a:pt x="5381" y="828"/>
                    <a:pt x="4043" y="4043"/>
                    <a:pt x="3200" y="4394"/>
                  </a:cubicBezTo>
                  <a:cubicBezTo>
                    <a:pt x="2356" y="4728"/>
                    <a:pt x="0" y="5715"/>
                    <a:pt x="589" y="5715"/>
                  </a:cubicBezTo>
                  <a:cubicBezTo>
                    <a:pt x="1178" y="5715"/>
                    <a:pt x="5731" y="5906"/>
                    <a:pt x="6320" y="5906"/>
                  </a:cubicBezTo>
                  <a:cubicBezTo>
                    <a:pt x="6909" y="5906"/>
                    <a:pt x="11381" y="6924"/>
                    <a:pt x="11302" y="5906"/>
                  </a:cubicBezTo>
                  <a:cubicBezTo>
                    <a:pt x="11206" y="4887"/>
                    <a:pt x="10363" y="4298"/>
                    <a:pt x="9264" y="3550"/>
                  </a:cubicBezTo>
                  <a:cubicBezTo>
                    <a:pt x="8182" y="2786"/>
                    <a:pt x="7338" y="0"/>
                    <a:pt x="6145" y="510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5"/>
          <p:cNvGrpSpPr/>
          <p:nvPr/>
        </p:nvGrpSpPr>
        <p:grpSpPr>
          <a:xfrm rot="5400000">
            <a:off x="-1003130" y="2483173"/>
            <a:ext cx="2354755" cy="597519"/>
            <a:chOff x="2132675" y="4669275"/>
            <a:chExt cx="2258325" cy="573050"/>
          </a:xfrm>
        </p:grpSpPr>
        <p:sp>
          <p:nvSpPr>
            <p:cNvPr id="651" name="Google Shape;651;p35"/>
            <p:cNvSpPr/>
            <p:nvPr/>
          </p:nvSpPr>
          <p:spPr>
            <a:xfrm>
              <a:off x="2132675" y="4669275"/>
              <a:ext cx="2258325" cy="573050"/>
            </a:xfrm>
            <a:custGeom>
              <a:avLst/>
              <a:gdLst/>
              <a:ahLst/>
              <a:cxnLst/>
              <a:rect l="l" t="t" r="r" b="b"/>
              <a:pathLst>
                <a:path w="90333" h="22922" fill="none" extrusionOk="0">
                  <a:moveTo>
                    <a:pt x="1" y="20645"/>
                  </a:moveTo>
                  <a:cubicBezTo>
                    <a:pt x="1" y="20645"/>
                    <a:pt x="5445" y="9073"/>
                    <a:pt x="14072" y="5221"/>
                  </a:cubicBezTo>
                  <a:cubicBezTo>
                    <a:pt x="22699" y="1353"/>
                    <a:pt x="31327" y="0"/>
                    <a:pt x="32457" y="2483"/>
                  </a:cubicBezTo>
                  <a:cubicBezTo>
                    <a:pt x="33587" y="4982"/>
                    <a:pt x="34510" y="7259"/>
                    <a:pt x="36993" y="8166"/>
                  </a:cubicBezTo>
                  <a:cubicBezTo>
                    <a:pt x="39492" y="9073"/>
                    <a:pt x="46305" y="12925"/>
                    <a:pt x="51971" y="11349"/>
                  </a:cubicBezTo>
                  <a:cubicBezTo>
                    <a:pt x="57654" y="9758"/>
                    <a:pt x="61968" y="6797"/>
                    <a:pt x="65135" y="6129"/>
                  </a:cubicBezTo>
                  <a:cubicBezTo>
                    <a:pt x="68319" y="5444"/>
                    <a:pt x="79206" y="6351"/>
                    <a:pt x="82167" y="7704"/>
                  </a:cubicBezTo>
                  <a:cubicBezTo>
                    <a:pt x="85112" y="9073"/>
                    <a:pt x="90332" y="9981"/>
                    <a:pt x="88979" y="12925"/>
                  </a:cubicBezTo>
                  <a:cubicBezTo>
                    <a:pt x="87611" y="15886"/>
                    <a:pt x="89202" y="22921"/>
                    <a:pt x="88518" y="22921"/>
                  </a:cubicBezTo>
                </a:path>
              </a:pathLst>
            </a:custGeom>
            <a:noFill/>
            <a:ln w="21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2255250" y="4787850"/>
              <a:ext cx="1984925" cy="367325"/>
            </a:xfrm>
            <a:custGeom>
              <a:avLst/>
              <a:gdLst/>
              <a:ahLst/>
              <a:cxnLst/>
              <a:rect l="l" t="t" r="r" b="b"/>
              <a:pathLst>
                <a:path w="79397" h="14693" fill="none" extrusionOk="0">
                  <a:moveTo>
                    <a:pt x="1" y="14692"/>
                  </a:moveTo>
                  <a:cubicBezTo>
                    <a:pt x="1" y="14692"/>
                    <a:pt x="4728" y="9090"/>
                    <a:pt x="6972" y="7705"/>
                  </a:cubicBezTo>
                  <a:cubicBezTo>
                    <a:pt x="9217" y="6336"/>
                    <a:pt x="11859" y="3725"/>
                    <a:pt x="14485" y="2643"/>
                  </a:cubicBezTo>
                  <a:cubicBezTo>
                    <a:pt x="17128" y="1561"/>
                    <a:pt x="22651" y="1"/>
                    <a:pt x="23558" y="892"/>
                  </a:cubicBezTo>
                  <a:cubicBezTo>
                    <a:pt x="24450" y="1799"/>
                    <a:pt x="26917" y="4521"/>
                    <a:pt x="28365" y="5349"/>
                  </a:cubicBezTo>
                  <a:cubicBezTo>
                    <a:pt x="29814" y="6177"/>
                    <a:pt x="34430" y="6670"/>
                    <a:pt x="36069" y="7323"/>
                  </a:cubicBezTo>
                  <a:cubicBezTo>
                    <a:pt x="37725" y="7975"/>
                    <a:pt x="40017" y="9296"/>
                    <a:pt x="41672" y="9472"/>
                  </a:cubicBezTo>
                  <a:cubicBezTo>
                    <a:pt x="43312" y="9631"/>
                    <a:pt x="47275" y="9790"/>
                    <a:pt x="48756" y="9137"/>
                  </a:cubicBezTo>
                  <a:cubicBezTo>
                    <a:pt x="50236" y="8469"/>
                    <a:pt x="56492" y="7975"/>
                    <a:pt x="58465" y="6495"/>
                  </a:cubicBezTo>
                  <a:cubicBezTo>
                    <a:pt x="60455" y="5015"/>
                    <a:pt x="63750" y="4680"/>
                    <a:pt x="67045" y="4680"/>
                  </a:cubicBezTo>
                  <a:cubicBezTo>
                    <a:pt x="70340" y="4680"/>
                    <a:pt x="76659" y="6002"/>
                    <a:pt x="78028" y="6829"/>
                  </a:cubicBezTo>
                  <a:cubicBezTo>
                    <a:pt x="79397" y="7657"/>
                    <a:pt x="75879" y="13578"/>
                    <a:pt x="75879" y="14072"/>
                  </a:cubicBezTo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2436300" y="4898875"/>
              <a:ext cx="781175" cy="256300"/>
            </a:xfrm>
            <a:custGeom>
              <a:avLst/>
              <a:gdLst/>
              <a:ahLst/>
              <a:cxnLst/>
              <a:rect l="l" t="t" r="r" b="b"/>
              <a:pathLst>
                <a:path w="31247" h="10252" fill="none" extrusionOk="0">
                  <a:moveTo>
                    <a:pt x="1" y="10251"/>
                  </a:moveTo>
                  <a:cubicBezTo>
                    <a:pt x="1" y="10251"/>
                    <a:pt x="3057" y="6590"/>
                    <a:pt x="3949" y="5683"/>
                  </a:cubicBezTo>
                  <a:cubicBezTo>
                    <a:pt x="4856" y="4776"/>
                    <a:pt x="8485" y="2134"/>
                    <a:pt x="9551" y="1067"/>
                  </a:cubicBezTo>
                  <a:cubicBezTo>
                    <a:pt x="10618" y="1"/>
                    <a:pt x="15170" y="462"/>
                    <a:pt x="15934" y="1242"/>
                  </a:cubicBezTo>
                  <a:cubicBezTo>
                    <a:pt x="16698" y="2006"/>
                    <a:pt x="20168" y="3216"/>
                    <a:pt x="21123" y="3709"/>
                  </a:cubicBezTo>
                  <a:cubicBezTo>
                    <a:pt x="22078" y="4203"/>
                    <a:pt x="26440" y="5444"/>
                    <a:pt x="27013" y="6017"/>
                  </a:cubicBezTo>
                  <a:lnTo>
                    <a:pt x="31247" y="10251"/>
                  </a:lnTo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3486475" y="4991600"/>
              <a:ext cx="613625" cy="152425"/>
            </a:xfrm>
            <a:custGeom>
              <a:avLst/>
              <a:gdLst/>
              <a:ahLst/>
              <a:cxnLst/>
              <a:rect l="l" t="t" r="r" b="b"/>
              <a:pathLst>
                <a:path w="24545" h="6097" fill="none" extrusionOk="0">
                  <a:moveTo>
                    <a:pt x="0" y="5762"/>
                  </a:moveTo>
                  <a:cubicBezTo>
                    <a:pt x="0" y="5762"/>
                    <a:pt x="6097" y="2802"/>
                    <a:pt x="7243" y="2308"/>
                  </a:cubicBezTo>
                  <a:cubicBezTo>
                    <a:pt x="8405" y="1815"/>
                    <a:pt x="12686" y="1322"/>
                    <a:pt x="13339" y="653"/>
                  </a:cubicBezTo>
                  <a:cubicBezTo>
                    <a:pt x="13992" y="0"/>
                    <a:pt x="22237" y="0"/>
                    <a:pt x="23383" y="319"/>
                  </a:cubicBezTo>
                  <a:cubicBezTo>
                    <a:pt x="24545" y="653"/>
                    <a:pt x="22730" y="6097"/>
                    <a:pt x="22730" y="6097"/>
                  </a:cubicBezTo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imson Text SemiBold"/>
              <a:buNone/>
              <a:defRPr sz="35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imson Text SemiBold"/>
              <a:buNone/>
              <a:defRPr sz="35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imson Text SemiBold"/>
              <a:buNone/>
              <a:defRPr sz="35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imson Text SemiBold"/>
              <a:buNone/>
              <a:defRPr sz="35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imson Text SemiBold"/>
              <a:buNone/>
              <a:defRPr sz="35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imson Text SemiBold"/>
              <a:buNone/>
              <a:defRPr sz="35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imson Text SemiBold"/>
              <a:buNone/>
              <a:defRPr sz="35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imson Text SemiBold"/>
              <a:buNone/>
              <a:defRPr sz="35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imson Text SemiBold"/>
              <a:buNone/>
              <a:defRPr sz="35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7" r:id="rId5"/>
    <p:sldLayoutId id="2147483668" r:id="rId6"/>
    <p:sldLayoutId id="2147483675" r:id="rId7"/>
    <p:sldLayoutId id="2147483680" r:id="rId8"/>
    <p:sldLayoutId id="2147483681" r:id="rId9"/>
  </p:sldLayoutIdLst>
  <p:transition spd="med"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9"/>
          <p:cNvSpPr txBox="1">
            <a:spLocks noGrp="1"/>
          </p:cNvSpPr>
          <p:nvPr>
            <p:ph type="ctrTitle"/>
          </p:nvPr>
        </p:nvSpPr>
        <p:spPr>
          <a:xfrm>
            <a:off x="357158" y="1071552"/>
            <a:ext cx="8536774" cy="25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4000" b="1" dirty="0" smtClean="0"/>
              <a:t>Seasonal and </a:t>
            </a:r>
            <a:r>
              <a:rPr lang="en-IN" sz="4000" b="1" dirty="0" err="1" smtClean="0"/>
              <a:t>Interannual</a:t>
            </a:r>
            <a:r>
              <a:rPr lang="en-IN" sz="4000" b="1" dirty="0" smtClean="0"/>
              <a:t> Variability of Bay of Bengal SST: A Robust </a:t>
            </a:r>
            <a:r>
              <a:rPr lang="en-IN" sz="4000" b="1" dirty="0" smtClean="0"/>
              <a:t>EOF Approach</a:t>
            </a:r>
            <a:endParaRPr sz="4000">
              <a:solidFill>
                <a:schemeClr val="dk2"/>
              </a:solidFill>
            </a:endParaRPr>
          </a:p>
        </p:txBody>
      </p:sp>
      <p:sp>
        <p:nvSpPr>
          <p:cNvPr id="666" name="Google Shape;666;p39"/>
          <p:cNvSpPr txBox="1">
            <a:spLocks noGrp="1"/>
          </p:cNvSpPr>
          <p:nvPr>
            <p:ph type="subTitle" idx="1"/>
          </p:nvPr>
        </p:nvSpPr>
        <p:spPr>
          <a:xfrm>
            <a:off x="6572264" y="3786196"/>
            <a:ext cx="2357454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</a:t>
            </a:r>
            <a:r>
              <a:rPr lang="en" dirty="0" smtClean="0"/>
              <a:t>y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Sutesna Mondal</a:t>
            </a:r>
            <a:endParaRPr/>
          </a:p>
        </p:txBody>
      </p:sp>
      <p:sp>
        <p:nvSpPr>
          <p:cNvPr id="667" name="Google Shape;667;p39"/>
          <p:cNvSpPr/>
          <p:nvPr/>
        </p:nvSpPr>
        <p:spPr>
          <a:xfrm>
            <a:off x="-163301" y="819875"/>
            <a:ext cx="123064" cy="95156"/>
          </a:xfrm>
          <a:custGeom>
            <a:avLst/>
            <a:gdLst/>
            <a:ahLst/>
            <a:cxnLst/>
            <a:rect l="l" t="t" r="r" b="b"/>
            <a:pathLst>
              <a:path w="4836" h="4197" extrusionOk="0">
                <a:moveTo>
                  <a:pt x="2375" y="1"/>
                </a:moveTo>
                <a:cubicBezTo>
                  <a:pt x="2375" y="1"/>
                  <a:pt x="1266" y="677"/>
                  <a:pt x="1023" y="1041"/>
                </a:cubicBezTo>
                <a:cubicBezTo>
                  <a:pt x="798" y="1405"/>
                  <a:pt x="1" y="1561"/>
                  <a:pt x="1" y="1561"/>
                </a:cubicBezTo>
                <a:lnTo>
                  <a:pt x="1" y="2098"/>
                </a:lnTo>
                <a:cubicBezTo>
                  <a:pt x="1" y="2098"/>
                  <a:pt x="355" y="2190"/>
                  <a:pt x="709" y="2190"/>
                </a:cubicBezTo>
                <a:cubicBezTo>
                  <a:pt x="886" y="2190"/>
                  <a:pt x="1064" y="2167"/>
                  <a:pt x="1196" y="2098"/>
                </a:cubicBezTo>
                <a:cubicBezTo>
                  <a:pt x="1240" y="2074"/>
                  <a:pt x="1281" y="2063"/>
                  <a:pt x="1319" y="2063"/>
                </a:cubicBezTo>
                <a:cubicBezTo>
                  <a:pt x="1612" y="2063"/>
                  <a:pt x="1734" y="2687"/>
                  <a:pt x="1734" y="2687"/>
                </a:cubicBezTo>
                <a:cubicBezTo>
                  <a:pt x="1734" y="2687"/>
                  <a:pt x="1578" y="3120"/>
                  <a:pt x="1734" y="3866"/>
                </a:cubicBezTo>
                <a:cubicBezTo>
                  <a:pt x="1791" y="4114"/>
                  <a:pt x="1899" y="4197"/>
                  <a:pt x="2026" y="4197"/>
                </a:cubicBezTo>
                <a:cubicBezTo>
                  <a:pt x="2281" y="4197"/>
                  <a:pt x="2612" y="3866"/>
                  <a:pt x="2774" y="3866"/>
                </a:cubicBezTo>
                <a:cubicBezTo>
                  <a:pt x="3016" y="3866"/>
                  <a:pt x="3605" y="3120"/>
                  <a:pt x="3605" y="3120"/>
                </a:cubicBezTo>
                <a:cubicBezTo>
                  <a:pt x="3605" y="3120"/>
                  <a:pt x="4195" y="2687"/>
                  <a:pt x="4437" y="2531"/>
                </a:cubicBezTo>
                <a:cubicBezTo>
                  <a:pt x="4663" y="2375"/>
                  <a:pt x="4836" y="1855"/>
                  <a:pt x="4836" y="1855"/>
                </a:cubicBezTo>
                <a:lnTo>
                  <a:pt x="3796" y="815"/>
                </a:lnTo>
                <a:lnTo>
                  <a:pt x="2375" y="1"/>
                </a:lnTo>
                <a:close/>
              </a:path>
            </a:pathLst>
          </a:custGeom>
          <a:solidFill>
            <a:srgbClr val="DD9E67">
              <a:alpha val="3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9"/>
          <p:cNvSpPr/>
          <p:nvPr/>
        </p:nvSpPr>
        <p:spPr>
          <a:xfrm>
            <a:off x="-80825" y="876217"/>
            <a:ext cx="141157" cy="85906"/>
          </a:xfrm>
          <a:custGeom>
            <a:avLst/>
            <a:gdLst/>
            <a:ahLst/>
            <a:cxnLst/>
            <a:rect l="l" t="t" r="r" b="b"/>
            <a:pathLst>
              <a:path w="5547" h="3789" extrusionOk="0">
                <a:moveTo>
                  <a:pt x="2205" y="0"/>
                </a:moveTo>
                <a:cubicBezTo>
                  <a:pt x="1870" y="0"/>
                  <a:pt x="1578" y="497"/>
                  <a:pt x="1578" y="497"/>
                </a:cubicBezTo>
                <a:cubicBezTo>
                  <a:pt x="1578" y="497"/>
                  <a:pt x="0" y="1034"/>
                  <a:pt x="486" y="1710"/>
                </a:cubicBezTo>
                <a:cubicBezTo>
                  <a:pt x="954" y="2386"/>
                  <a:pt x="486" y="2715"/>
                  <a:pt x="486" y="2715"/>
                </a:cubicBezTo>
                <a:cubicBezTo>
                  <a:pt x="486" y="2715"/>
                  <a:pt x="1196" y="3616"/>
                  <a:pt x="1578" y="3755"/>
                </a:cubicBezTo>
                <a:cubicBezTo>
                  <a:pt x="1646" y="3779"/>
                  <a:pt x="1730" y="3788"/>
                  <a:pt x="1822" y="3788"/>
                </a:cubicBezTo>
                <a:cubicBezTo>
                  <a:pt x="2170" y="3788"/>
                  <a:pt x="2642" y="3652"/>
                  <a:pt x="2916" y="3652"/>
                </a:cubicBezTo>
                <a:cubicBezTo>
                  <a:pt x="2988" y="3652"/>
                  <a:pt x="3046" y="3662"/>
                  <a:pt x="3085" y="3686"/>
                </a:cubicBezTo>
                <a:cubicBezTo>
                  <a:pt x="3166" y="3738"/>
                  <a:pt x="3363" y="3755"/>
                  <a:pt x="3589" y="3755"/>
                </a:cubicBezTo>
                <a:cubicBezTo>
                  <a:pt x="4040" y="3755"/>
                  <a:pt x="4610" y="3686"/>
                  <a:pt x="4610" y="3686"/>
                </a:cubicBezTo>
                <a:cubicBezTo>
                  <a:pt x="4610" y="3686"/>
                  <a:pt x="5061" y="3460"/>
                  <a:pt x="4610" y="3027"/>
                </a:cubicBezTo>
                <a:cubicBezTo>
                  <a:pt x="4142" y="2576"/>
                  <a:pt x="5061" y="2576"/>
                  <a:pt x="5304" y="2420"/>
                </a:cubicBezTo>
                <a:cubicBezTo>
                  <a:pt x="5546" y="2282"/>
                  <a:pt x="3883" y="497"/>
                  <a:pt x="3883" y="497"/>
                </a:cubicBezTo>
                <a:cubicBezTo>
                  <a:pt x="3883" y="497"/>
                  <a:pt x="2773" y="271"/>
                  <a:pt x="2375" y="46"/>
                </a:cubicBezTo>
                <a:cubicBezTo>
                  <a:pt x="2318" y="14"/>
                  <a:pt x="2261" y="0"/>
                  <a:pt x="2205" y="0"/>
                </a:cubicBezTo>
                <a:close/>
              </a:path>
            </a:pathLst>
          </a:custGeom>
          <a:solidFill>
            <a:srgbClr val="DD9E67">
              <a:alpha val="3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9"/>
          <p:cNvSpPr/>
          <p:nvPr/>
        </p:nvSpPr>
        <p:spPr>
          <a:xfrm>
            <a:off x="889870" y="903038"/>
            <a:ext cx="118662" cy="32127"/>
          </a:xfrm>
          <a:custGeom>
            <a:avLst/>
            <a:gdLst/>
            <a:ahLst/>
            <a:cxnLst/>
            <a:rect l="l" t="t" r="r" b="b"/>
            <a:pathLst>
              <a:path w="4663" h="1417" extrusionOk="0">
                <a:moveTo>
                  <a:pt x="548" y="0"/>
                </a:moveTo>
                <a:cubicBezTo>
                  <a:pt x="247" y="0"/>
                  <a:pt x="0" y="7"/>
                  <a:pt x="0" y="7"/>
                </a:cubicBezTo>
                <a:lnTo>
                  <a:pt x="468" y="527"/>
                </a:lnTo>
                <a:cubicBezTo>
                  <a:pt x="477" y="526"/>
                  <a:pt x="487" y="525"/>
                  <a:pt x="498" y="525"/>
                </a:cubicBezTo>
                <a:cubicBezTo>
                  <a:pt x="877" y="525"/>
                  <a:pt x="2551" y="1105"/>
                  <a:pt x="2652" y="1324"/>
                </a:cubicBezTo>
                <a:cubicBezTo>
                  <a:pt x="2687" y="1393"/>
                  <a:pt x="2843" y="1416"/>
                  <a:pt x="3035" y="1416"/>
                </a:cubicBezTo>
                <a:cubicBezTo>
                  <a:pt x="3420" y="1416"/>
                  <a:pt x="3952" y="1324"/>
                  <a:pt x="3952" y="1324"/>
                </a:cubicBezTo>
                <a:cubicBezTo>
                  <a:pt x="3952" y="1324"/>
                  <a:pt x="4662" y="198"/>
                  <a:pt x="3952" y="59"/>
                </a:cubicBezTo>
                <a:cubicBezTo>
                  <a:pt x="3757" y="17"/>
                  <a:pt x="3516" y="3"/>
                  <a:pt x="3263" y="3"/>
                </a:cubicBezTo>
                <a:cubicBezTo>
                  <a:pt x="2705" y="3"/>
                  <a:pt x="2086" y="73"/>
                  <a:pt x="1748" y="73"/>
                </a:cubicBezTo>
                <a:cubicBezTo>
                  <a:pt x="1668" y="73"/>
                  <a:pt x="1604" y="69"/>
                  <a:pt x="1560" y="59"/>
                </a:cubicBezTo>
                <a:cubicBezTo>
                  <a:pt x="1387" y="11"/>
                  <a:pt x="925" y="0"/>
                  <a:pt x="548" y="0"/>
                </a:cubicBezTo>
                <a:close/>
              </a:path>
            </a:pathLst>
          </a:custGeom>
          <a:solidFill>
            <a:srgbClr val="DD9E67">
              <a:alpha val="3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9"/>
          <p:cNvSpPr/>
          <p:nvPr/>
        </p:nvSpPr>
        <p:spPr>
          <a:xfrm>
            <a:off x="1626371" y="895624"/>
            <a:ext cx="58249" cy="57815"/>
          </a:xfrm>
          <a:custGeom>
            <a:avLst/>
            <a:gdLst/>
            <a:ahLst/>
            <a:cxnLst/>
            <a:rect l="l" t="t" r="r" b="b"/>
            <a:pathLst>
              <a:path w="2289" h="2550" extrusionOk="0">
                <a:moveTo>
                  <a:pt x="2046" y="1"/>
                </a:moveTo>
                <a:cubicBezTo>
                  <a:pt x="1769" y="1"/>
                  <a:pt x="1353" y="317"/>
                  <a:pt x="1353" y="317"/>
                </a:cubicBezTo>
                <a:cubicBezTo>
                  <a:pt x="1353" y="317"/>
                  <a:pt x="313" y="1408"/>
                  <a:pt x="157" y="1738"/>
                </a:cubicBezTo>
                <a:cubicBezTo>
                  <a:pt x="1" y="2067"/>
                  <a:pt x="313" y="2310"/>
                  <a:pt x="1023" y="2518"/>
                </a:cubicBezTo>
                <a:cubicBezTo>
                  <a:pt x="1099" y="2540"/>
                  <a:pt x="1164" y="2550"/>
                  <a:pt x="1220" y="2550"/>
                </a:cubicBezTo>
                <a:cubicBezTo>
                  <a:pt x="1692" y="2550"/>
                  <a:pt x="1542" y="1846"/>
                  <a:pt x="1821" y="1738"/>
                </a:cubicBezTo>
                <a:cubicBezTo>
                  <a:pt x="2133" y="1616"/>
                  <a:pt x="2289" y="1044"/>
                  <a:pt x="2289" y="317"/>
                </a:cubicBezTo>
                <a:cubicBezTo>
                  <a:pt x="2289" y="80"/>
                  <a:pt x="2185" y="1"/>
                  <a:pt x="2046" y="1"/>
                </a:cubicBezTo>
                <a:close/>
              </a:path>
            </a:pathLst>
          </a:custGeom>
          <a:solidFill>
            <a:srgbClr val="DD9E67">
              <a:alpha val="3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39"/>
          <p:cNvGrpSpPr/>
          <p:nvPr/>
        </p:nvGrpSpPr>
        <p:grpSpPr>
          <a:xfrm>
            <a:off x="-2007398" y="1098071"/>
            <a:ext cx="4319433" cy="3997071"/>
            <a:chOff x="-1863448" y="895171"/>
            <a:chExt cx="4319433" cy="3997071"/>
          </a:xfrm>
        </p:grpSpPr>
        <p:sp>
          <p:nvSpPr>
            <p:cNvPr id="672" name="Google Shape;672;p39"/>
            <p:cNvSpPr/>
            <p:nvPr/>
          </p:nvSpPr>
          <p:spPr>
            <a:xfrm>
              <a:off x="-1863448" y="1776678"/>
              <a:ext cx="218772" cy="132521"/>
            </a:xfrm>
            <a:custGeom>
              <a:avLst/>
              <a:gdLst/>
              <a:ahLst/>
              <a:cxnLst/>
              <a:rect l="l" t="t" r="r" b="b"/>
              <a:pathLst>
                <a:path w="8597" h="5845" extrusionOk="0">
                  <a:moveTo>
                    <a:pt x="2201" y="0"/>
                  </a:moveTo>
                  <a:cubicBezTo>
                    <a:pt x="1993" y="0"/>
                    <a:pt x="780" y="641"/>
                    <a:pt x="780" y="641"/>
                  </a:cubicBezTo>
                  <a:lnTo>
                    <a:pt x="0" y="1335"/>
                  </a:lnTo>
                  <a:lnTo>
                    <a:pt x="832" y="2322"/>
                  </a:lnTo>
                  <a:lnTo>
                    <a:pt x="1110" y="3466"/>
                  </a:lnTo>
                  <a:cubicBezTo>
                    <a:pt x="1266" y="3466"/>
                    <a:pt x="2271" y="3969"/>
                    <a:pt x="2271" y="4264"/>
                  </a:cubicBezTo>
                  <a:cubicBezTo>
                    <a:pt x="2271" y="4558"/>
                    <a:pt x="2583" y="5251"/>
                    <a:pt x="2739" y="5355"/>
                  </a:cubicBezTo>
                  <a:cubicBezTo>
                    <a:pt x="2886" y="5437"/>
                    <a:pt x="3840" y="5845"/>
                    <a:pt x="4119" y="5845"/>
                  </a:cubicBezTo>
                  <a:cubicBezTo>
                    <a:pt x="4135" y="5845"/>
                    <a:pt x="4148" y="5843"/>
                    <a:pt x="4160" y="5841"/>
                  </a:cubicBezTo>
                  <a:cubicBezTo>
                    <a:pt x="4368" y="5789"/>
                    <a:pt x="5009" y="5009"/>
                    <a:pt x="5165" y="4957"/>
                  </a:cubicBezTo>
                  <a:cubicBezTo>
                    <a:pt x="5321" y="4905"/>
                    <a:pt x="6430" y="4662"/>
                    <a:pt x="6742" y="4350"/>
                  </a:cubicBezTo>
                  <a:cubicBezTo>
                    <a:pt x="7054" y="4056"/>
                    <a:pt x="7695" y="3570"/>
                    <a:pt x="7851" y="3466"/>
                  </a:cubicBezTo>
                  <a:cubicBezTo>
                    <a:pt x="8007" y="3362"/>
                    <a:pt x="8596" y="2929"/>
                    <a:pt x="8371" y="2530"/>
                  </a:cubicBezTo>
                  <a:cubicBezTo>
                    <a:pt x="8163" y="2132"/>
                    <a:pt x="7799" y="1681"/>
                    <a:pt x="7747" y="1543"/>
                  </a:cubicBezTo>
                  <a:cubicBezTo>
                    <a:pt x="7695" y="1387"/>
                    <a:pt x="6794" y="0"/>
                    <a:pt x="6794" y="0"/>
                  </a:cubicBezTo>
                  <a:cubicBezTo>
                    <a:pt x="6794" y="0"/>
                    <a:pt x="6170" y="243"/>
                    <a:pt x="6118" y="399"/>
                  </a:cubicBezTo>
                  <a:cubicBezTo>
                    <a:pt x="6080" y="512"/>
                    <a:pt x="5923" y="589"/>
                    <a:pt x="5680" y="589"/>
                  </a:cubicBezTo>
                  <a:cubicBezTo>
                    <a:pt x="5589" y="589"/>
                    <a:pt x="5486" y="578"/>
                    <a:pt x="5373" y="555"/>
                  </a:cubicBezTo>
                  <a:cubicBezTo>
                    <a:pt x="5133" y="495"/>
                    <a:pt x="4904" y="435"/>
                    <a:pt x="4704" y="435"/>
                  </a:cubicBezTo>
                  <a:cubicBezTo>
                    <a:pt x="4557" y="435"/>
                    <a:pt x="4426" y="467"/>
                    <a:pt x="4316" y="555"/>
                  </a:cubicBezTo>
                  <a:cubicBezTo>
                    <a:pt x="4056" y="745"/>
                    <a:pt x="3259" y="1248"/>
                    <a:pt x="3259" y="1248"/>
                  </a:cubicBezTo>
                  <a:cubicBezTo>
                    <a:pt x="3259" y="1248"/>
                    <a:pt x="2999" y="901"/>
                    <a:pt x="2947" y="745"/>
                  </a:cubicBezTo>
                  <a:cubicBezTo>
                    <a:pt x="2895" y="589"/>
                    <a:pt x="2427" y="0"/>
                    <a:pt x="220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-449076" y="3813235"/>
              <a:ext cx="168921" cy="312404"/>
            </a:xfrm>
            <a:custGeom>
              <a:avLst/>
              <a:gdLst/>
              <a:ahLst/>
              <a:cxnLst/>
              <a:rect l="l" t="t" r="r" b="b"/>
              <a:pathLst>
                <a:path w="6638" h="13779" extrusionOk="0">
                  <a:moveTo>
                    <a:pt x="5477" y="0"/>
                  </a:moveTo>
                  <a:cubicBezTo>
                    <a:pt x="5477" y="0"/>
                    <a:pt x="5373" y="399"/>
                    <a:pt x="5061" y="1092"/>
                  </a:cubicBezTo>
                  <a:cubicBezTo>
                    <a:pt x="4749" y="1785"/>
                    <a:pt x="5806" y="1491"/>
                    <a:pt x="4125" y="2687"/>
                  </a:cubicBezTo>
                  <a:cubicBezTo>
                    <a:pt x="2427" y="3865"/>
                    <a:pt x="2097" y="3570"/>
                    <a:pt x="1681" y="4073"/>
                  </a:cubicBezTo>
                  <a:cubicBezTo>
                    <a:pt x="1265" y="4558"/>
                    <a:pt x="832" y="4662"/>
                    <a:pt x="832" y="5460"/>
                  </a:cubicBezTo>
                  <a:cubicBezTo>
                    <a:pt x="832" y="6257"/>
                    <a:pt x="1473" y="5650"/>
                    <a:pt x="1369" y="6898"/>
                  </a:cubicBezTo>
                  <a:cubicBezTo>
                    <a:pt x="1265" y="8128"/>
                    <a:pt x="208" y="10018"/>
                    <a:pt x="208" y="10018"/>
                  </a:cubicBezTo>
                  <a:cubicBezTo>
                    <a:pt x="208" y="10018"/>
                    <a:pt x="0" y="10312"/>
                    <a:pt x="208" y="11196"/>
                  </a:cubicBezTo>
                  <a:cubicBezTo>
                    <a:pt x="416" y="12097"/>
                    <a:pt x="208" y="13778"/>
                    <a:pt x="936" y="13778"/>
                  </a:cubicBezTo>
                  <a:lnTo>
                    <a:pt x="1681" y="13778"/>
                  </a:lnTo>
                  <a:cubicBezTo>
                    <a:pt x="2531" y="13674"/>
                    <a:pt x="3380" y="12392"/>
                    <a:pt x="3380" y="12392"/>
                  </a:cubicBezTo>
                  <a:cubicBezTo>
                    <a:pt x="3380" y="12392"/>
                    <a:pt x="4004" y="11993"/>
                    <a:pt x="4004" y="11005"/>
                  </a:cubicBezTo>
                  <a:cubicBezTo>
                    <a:pt x="4004" y="10018"/>
                    <a:pt x="4108" y="9220"/>
                    <a:pt x="4437" y="8631"/>
                  </a:cubicBezTo>
                  <a:cubicBezTo>
                    <a:pt x="4749" y="8024"/>
                    <a:pt x="5806" y="5858"/>
                    <a:pt x="6014" y="5061"/>
                  </a:cubicBezTo>
                  <a:cubicBezTo>
                    <a:pt x="6222" y="4264"/>
                    <a:pt x="6638" y="3380"/>
                    <a:pt x="6534" y="2687"/>
                  </a:cubicBezTo>
                  <a:cubicBezTo>
                    <a:pt x="6430" y="1993"/>
                    <a:pt x="5477" y="0"/>
                    <a:pt x="547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-1236753" y="2667049"/>
              <a:ext cx="113369" cy="174102"/>
            </a:xfrm>
            <a:custGeom>
              <a:avLst/>
              <a:gdLst/>
              <a:ahLst/>
              <a:cxnLst/>
              <a:rect l="l" t="t" r="r" b="b"/>
              <a:pathLst>
                <a:path w="4455" h="7679" fill="none" extrusionOk="0">
                  <a:moveTo>
                    <a:pt x="70" y="4264"/>
                  </a:moveTo>
                  <a:cubicBezTo>
                    <a:pt x="0" y="4056"/>
                    <a:pt x="260" y="3224"/>
                    <a:pt x="416" y="3224"/>
                  </a:cubicBezTo>
                  <a:cubicBezTo>
                    <a:pt x="572" y="3224"/>
                    <a:pt x="1266" y="2566"/>
                    <a:pt x="1075" y="2479"/>
                  </a:cubicBezTo>
                  <a:cubicBezTo>
                    <a:pt x="884" y="2375"/>
                    <a:pt x="676" y="35"/>
                    <a:pt x="676" y="35"/>
                  </a:cubicBezTo>
                  <a:lnTo>
                    <a:pt x="746" y="1"/>
                  </a:lnTo>
                  <a:cubicBezTo>
                    <a:pt x="1179" y="157"/>
                    <a:pt x="1699" y="486"/>
                    <a:pt x="2080" y="642"/>
                  </a:cubicBezTo>
                  <a:cubicBezTo>
                    <a:pt x="2721" y="884"/>
                    <a:pt x="2479" y="2323"/>
                    <a:pt x="2704" y="3224"/>
                  </a:cubicBezTo>
                  <a:cubicBezTo>
                    <a:pt x="2877" y="3796"/>
                    <a:pt x="3363" y="3935"/>
                    <a:pt x="3813" y="4056"/>
                  </a:cubicBezTo>
                  <a:cubicBezTo>
                    <a:pt x="4056" y="4108"/>
                    <a:pt x="4281" y="4160"/>
                    <a:pt x="4454" y="4264"/>
                  </a:cubicBezTo>
                  <a:cubicBezTo>
                    <a:pt x="4454" y="4264"/>
                    <a:pt x="4143" y="4403"/>
                    <a:pt x="3779" y="4801"/>
                  </a:cubicBezTo>
                  <a:cubicBezTo>
                    <a:pt x="3415" y="5200"/>
                    <a:pt x="3536" y="6136"/>
                    <a:pt x="3207" y="6066"/>
                  </a:cubicBezTo>
                  <a:cubicBezTo>
                    <a:pt x="2895" y="5997"/>
                    <a:pt x="2531" y="6396"/>
                    <a:pt x="2531" y="6396"/>
                  </a:cubicBezTo>
                  <a:lnTo>
                    <a:pt x="2531" y="7089"/>
                  </a:lnTo>
                  <a:lnTo>
                    <a:pt x="2080" y="7678"/>
                  </a:lnTo>
                  <a:lnTo>
                    <a:pt x="1838" y="6829"/>
                  </a:lnTo>
                  <a:lnTo>
                    <a:pt x="1682" y="6344"/>
                  </a:lnTo>
                  <a:lnTo>
                    <a:pt x="1075" y="5200"/>
                  </a:lnTo>
                  <a:cubicBezTo>
                    <a:pt x="1075" y="5200"/>
                    <a:pt x="139" y="4455"/>
                    <a:pt x="70" y="426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-1823750" y="2710263"/>
              <a:ext cx="1559932" cy="1489243"/>
            </a:xfrm>
            <a:custGeom>
              <a:avLst/>
              <a:gdLst/>
              <a:ahLst/>
              <a:cxnLst/>
              <a:rect l="l" t="t" r="r" b="b"/>
              <a:pathLst>
                <a:path w="61300" h="65685" extrusionOk="0">
                  <a:moveTo>
                    <a:pt x="15996" y="1"/>
                  </a:moveTo>
                  <a:cubicBezTo>
                    <a:pt x="15771" y="1"/>
                    <a:pt x="15529" y="18"/>
                    <a:pt x="15321" y="330"/>
                  </a:cubicBezTo>
                  <a:cubicBezTo>
                    <a:pt x="14953" y="830"/>
                    <a:pt x="14972" y="1043"/>
                    <a:pt x="14605" y="1043"/>
                  </a:cubicBezTo>
                  <a:cubicBezTo>
                    <a:pt x="14539" y="1043"/>
                    <a:pt x="14462" y="1037"/>
                    <a:pt x="14367" y="1023"/>
                  </a:cubicBezTo>
                  <a:cubicBezTo>
                    <a:pt x="14175" y="992"/>
                    <a:pt x="13908" y="981"/>
                    <a:pt x="13628" y="981"/>
                  </a:cubicBezTo>
                  <a:cubicBezTo>
                    <a:pt x="12975" y="981"/>
                    <a:pt x="12253" y="1041"/>
                    <a:pt x="12253" y="1041"/>
                  </a:cubicBezTo>
                  <a:cubicBezTo>
                    <a:pt x="12253" y="1041"/>
                    <a:pt x="11930" y="787"/>
                    <a:pt x="11585" y="787"/>
                  </a:cubicBezTo>
                  <a:cubicBezTo>
                    <a:pt x="11413" y="787"/>
                    <a:pt x="11236" y="850"/>
                    <a:pt x="11092" y="1041"/>
                  </a:cubicBezTo>
                  <a:cubicBezTo>
                    <a:pt x="10676" y="1613"/>
                    <a:pt x="9099" y="2705"/>
                    <a:pt x="9099" y="2705"/>
                  </a:cubicBezTo>
                  <a:cubicBezTo>
                    <a:pt x="9099" y="2705"/>
                    <a:pt x="7712" y="2895"/>
                    <a:pt x="8198" y="3588"/>
                  </a:cubicBezTo>
                  <a:cubicBezTo>
                    <a:pt x="8666" y="4282"/>
                    <a:pt x="9099" y="5183"/>
                    <a:pt x="8995" y="5477"/>
                  </a:cubicBezTo>
                  <a:cubicBezTo>
                    <a:pt x="8874" y="5772"/>
                    <a:pt x="7938" y="6864"/>
                    <a:pt x="7608" y="7055"/>
                  </a:cubicBezTo>
                  <a:cubicBezTo>
                    <a:pt x="7296" y="7263"/>
                    <a:pt x="5927" y="8250"/>
                    <a:pt x="5927" y="8250"/>
                  </a:cubicBezTo>
                  <a:cubicBezTo>
                    <a:pt x="5927" y="8250"/>
                    <a:pt x="2860" y="12115"/>
                    <a:pt x="2236" y="13103"/>
                  </a:cubicBezTo>
                  <a:cubicBezTo>
                    <a:pt x="1959" y="13536"/>
                    <a:pt x="1560" y="13918"/>
                    <a:pt x="1283" y="14351"/>
                  </a:cubicBezTo>
                  <a:cubicBezTo>
                    <a:pt x="971" y="14871"/>
                    <a:pt x="971" y="15321"/>
                    <a:pt x="901" y="15911"/>
                  </a:cubicBezTo>
                  <a:cubicBezTo>
                    <a:pt x="797" y="16673"/>
                    <a:pt x="624" y="17436"/>
                    <a:pt x="485" y="18198"/>
                  </a:cubicBezTo>
                  <a:cubicBezTo>
                    <a:pt x="364" y="18874"/>
                    <a:pt x="0" y="19723"/>
                    <a:pt x="797" y="19966"/>
                  </a:cubicBezTo>
                  <a:cubicBezTo>
                    <a:pt x="1525" y="20174"/>
                    <a:pt x="1473" y="20001"/>
                    <a:pt x="1577" y="20885"/>
                  </a:cubicBezTo>
                  <a:cubicBezTo>
                    <a:pt x="1664" y="21630"/>
                    <a:pt x="1803" y="22358"/>
                    <a:pt x="1803" y="23103"/>
                  </a:cubicBezTo>
                  <a:cubicBezTo>
                    <a:pt x="1803" y="23605"/>
                    <a:pt x="2028" y="24697"/>
                    <a:pt x="2756" y="25477"/>
                  </a:cubicBezTo>
                  <a:cubicBezTo>
                    <a:pt x="3501" y="26274"/>
                    <a:pt x="4350" y="26968"/>
                    <a:pt x="4766" y="27661"/>
                  </a:cubicBezTo>
                  <a:cubicBezTo>
                    <a:pt x="5182" y="28354"/>
                    <a:pt x="5927" y="29637"/>
                    <a:pt x="6343" y="30243"/>
                  </a:cubicBezTo>
                  <a:cubicBezTo>
                    <a:pt x="6777" y="30832"/>
                    <a:pt x="8146" y="32721"/>
                    <a:pt x="9307" y="33103"/>
                  </a:cubicBezTo>
                  <a:cubicBezTo>
                    <a:pt x="9463" y="33172"/>
                    <a:pt x="9636" y="33224"/>
                    <a:pt x="9792" y="33259"/>
                  </a:cubicBezTo>
                  <a:cubicBezTo>
                    <a:pt x="10177" y="33359"/>
                    <a:pt x="10536" y="33409"/>
                    <a:pt x="10863" y="33409"/>
                  </a:cubicBezTo>
                  <a:cubicBezTo>
                    <a:pt x="11329" y="33409"/>
                    <a:pt x="11729" y="33307"/>
                    <a:pt x="12045" y="33103"/>
                  </a:cubicBezTo>
                  <a:cubicBezTo>
                    <a:pt x="12582" y="32773"/>
                    <a:pt x="13033" y="32305"/>
                    <a:pt x="13622" y="32288"/>
                  </a:cubicBezTo>
                  <a:lnTo>
                    <a:pt x="13691" y="32288"/>
                  </a:lnTo>
                  <a:cubicBezTo>
                    <a:pt x="13778" y="32288"/>
                    <a:pt x="13847" y="32288"/>
                    <a:pt x="13934" y="32323"/>
                  </a:cubicBezTo>
                  <a:cubicBezTo>
                    <a:pt x="14517" y="32472"/>
                    <a:pt x="15089" y="32812"/>
                    <a:pt x="15518" y="32812"/>
                  </a:cubicBezTo>
                  <a:cubicBezTo>
                    <a:pt x="15638" y="32812"/>
                    <a:pt x="15746" y="32786"/>
                    <a:pt x="15841" y="32721"/>
                  </a:cubicBezTo>
                  <a:cubicBezTo>
                    <a:pt x="16256" y="32427"/>
                    <a:pt x="17106" y="31716"/>
                    <a:pt x="17106" y="31716"/>
                  </a:cubicBezTo>
                  <a:lnTo>
                    <a:pt x="18648" y="31040"/>
                  </a:lnTo>
                  <a:lnTo>
                    <a:pt x="18475" y="30590"/>
                  </a:lnTo>
                  <a:lnTo>
                    <a:pt x="19289" y="27869"/>
                  </a:lnTo>
                  <a:lnTo>
                    <a:pt x="19965" y="26656"/>
                  </a:lnTo>
                  <a:lnTo>
                    <a:pt x="20243" y="24940"/>
                  </a:lnTo>
                  <a:lnTo>
                    <a:pt x="19636" y="23969"/>
                  </a:lnTo>
                  <a:cubicBezTo>
                    <a:pt x="19827" y="23952"/>
                    <a:pt x="19965" y="23935"/>
                    <a:pt x="19965" y="23935"/>
                  </a:cubicBezTo>
                  <a:cubicBezTo>
                    <a:pt x="19965" y="23935"/>
                    <a:pt x="21307" y="22401"/>
                    <a:pt x="21890" y="22401"/>
                  </a:cubicBezTo>
                  <a:cubicBezTo>
                    <a:pt x="21914" y="22401"/>
                    <a:pt x="21937" y="22404"/>
                    <a:pt x="21958" y="22410"/>
                  </a:cubicBezTo>
                  <a:cubicBezTo>
                    <a:pt x="22478" y="22566"/>
                    <a:pt x="23379" y="23363"/>
                    <a:pt x="23795" y="23796"/>
                  </a:cubicBezTo>
                  <a:cubicBezTo>
                    <a:pt x="23886" y="23891"/>
                    <a:pt x="24034" y="23928"/>
                    <a:pt x="24211" y="23928"/>
                  </a:cubicBezTo>
                  <a:cubicBezTo>
                    <a:pt x="24879" y="23928"/>
                    <a:pt x="25962" y="23397"/>
                    <a:pt x="25962" y="23397"/>
                  </a:cubicBezTo>
                  <a:lnTo>
                    <a:pt x="27816" y="23397"/>
                  </a:lnTo>
                  <a:lnTo>
                    <a:pt x="28405" y="22635"/>
                  </a:lnTo>
                  <a:lnTo>
                    <a:pt x="29861" y="24039"/>
                  </a:lnTo>
                  <a:lnTo>
                    <a:pt x="29601" y="24940"/>
                  </a:lnTo>
                  <a:lnTo>
                    <a:pt x="28787" y="26274"/>
                  </a:lnTo>
                  <a:lnTo>
                    <a:pt x="28405" y="27470"/>
                  </a:lnTo>
                  <a:lnTo>
                    <a:pt x="27521" y="28597"/>
                  </a:lnTo>
                  <a:lnTo>
                    <a:pt x="27227" y="29810"/>
                  </a:lnTo>
                  <a:lnTo>
                    <a:pt x="25320" y="29550"/>
                  </a:lnTo>
                  <a:lnTo>
                    <a:pt x="24593" y="29810"/>
                  </a:lnTo>
                  <a:lnTo>
                    <a:pt x="25147" y="31994"/>
                  </a:lnTo>
                  <a:lnTo>
                    <a:pt x="24593" y="33397"/>
                  </a:lnTo>
                  <a:cubicBezTo>
                    <a:pt x="24593" y="33397"/>
                    <a:pt x="24385" y="34402"/>
                    <a:pt x="24593" y="34697"/>
                  </a:cubicBezTo>
                  <a:cubicBezTo>
                    <a:pt x="24714" y="34870"/>
                    <a:pt x="24645" y="35408"/>
                    <a:pt x="24593" y="35893"/>
                  </a:cubicBezTo>
                  <a:cubicBezTo>
                    <a:pt x="24558" y="36222"/>
                    <a:pt x="24523" y="36517"/>
                    <a:pt x="24593" y="36673"/>
                  </a:cubicBezTo>
                  <a:cubicBezTo>
                    <a:pt x="24749" y="37037"/>
                    <a:pt x="24038" y="37713"/>
                    <a:pt x="24038" y="37713"/>
                  </a:cubicBezTo>
                  <a:cubicBezTo>
                    <a:pt x="24038" y="37713"/>
                    <a:pt x="24749" y="38908"/>
                    <a:pt x="25147" y="39203"/>
                  </a:cubicBezTo>
                  <a:cubicBezTo>
                    <a:pt x="25372" y="39359"/>
                    <a:pt x="25563" y="39463"/>
                    <a:pt x="25632" y="39619"/>
                  </a:cubicBezTo>
                  <a:cubicBezTo>
                    <a:pt x="25702" y="39740"/>
                    <a:pt x="25684" y="39896"/>
                    <a:pt x="25546" y="40156"/>
                  </a:cubicBezTo>
                  <a:cubicBezTo>
                    <a:pt x="25216" y="40763"/>
                    <a:pt x="26256" y="41733"/>
                    <a:pt x="26568" y="42097"/>
                  </a:cubicBezTo>
                  <a:cubicBezTo>
                    <a:pt x="26690" y="42236"/>
                    <a:pt x="26759" y="42392"/>
                    <a:pt x="26828" y="42583"/>
                  </a:cubicBezTo>
                  <a:lnTo>
                    <a:pt x="28405" y="41681"/>
                  </a:lnTo>
                  <a:lnTo>
                    <a:pt x="30710" y="41283"/>
                  </a:lnTo>
                  <a:lnTo>
                    <a:pt x="31577" y="41179"/>
                  </a:lnTo>
                  <a:cubicBezTo>
                    <a:pt x="31629" y="41335"/>
                    <a:pt x="31646" y="41456"/>
                    <a:pt x="31612" y="41525"/>
                  </a:cubicBezTo>
                  <a:cubicBezTo>
                    <a:pt x="31490" y="41733"/>
                    <a:pt x="31230" y="42028"/>
                    <a:pt x="31456" y="42323"/>
                  </a:cubicBezTo>
                  <a:cubicBezTo>
                    <a:pt x="31664" y="42617"/>
                    <a:pt x="31941" y="43813"/>
                    <a:pt x="31941" y="43813"/>
                  </a:cubicBezTo>
                  <a:cubicBezTo>
                    <a:pt x="31941" y="43813"/>
                    <a:pt x="32547" y="44506"/>
                    <a:pt x="32755" y="44506"/>
                  </a:cubicBezTo>
                  <a:cubicBezTo>
                    <a:pt x="32981" y="44506"/>
                    <a:pt x="33986" y="44350"/>
                    <a:pt x="33986" y="44160"/>
                  </a:cubicBezTo>
                  <a:cubicBezTo>
                    <a:pt x="33986" y="43952"/>
                    <a:pt x="33709" y="43466"/>
                    <a:pt x="33986" y="43310"/>
                  </a:cubicBezTo>
                  <a:cubicBezTo>
                    <a:pt x="34246" y="43155"/>
                    <a:pt x="34870" y="43068"/>
                    <a:pt x="34870" y="43068"/>
                  </a:cubicBezTo>
                  <a:lnTo>
                    <a:pt x="35320" y="43414"/>
                  </a:lnTo>
                  <a:lnTo>
                    <a:pt x="36343" y="43258"/>
                  </a:lnTo>
                  <a:lnTo>
                    <a:pt x="36343" y="43258"/>
                  </a:lnTo>
                  <a:cubicBezTo>
                    <a:pt x="36343" y="43259"/>
                    <a:pt x="35979" y="44350"/>
                    <a:pt x="35979" y="44506"/>
                  </a:cubicBezTo>
                  <a:cubicBezTo>
                    <a:pt x="35979" y="44645"/>
                    <a:pt x="35771" y="45737"/>
                    <a:pt x="35927" y="45841"/>
                  </a:cubicBezTo>
                  <a:cubicBezTo>
                    <a:pt x="36083" y="45927"/>
                    <a:pt x="37036" y="46274"/>
                    <a:pt x="37036" y="46274"/>
                  </a:cubicBezTo>
                  <a:lnTo>
                    <a:pt x="38613" y="46274"/>
                  </a:lnTo>
                  <a:cubicBezTo>
                    <a:pt x="38613" y="46274"/>
                    <a:pt x="39237" y="46378"/>
                    <a:pt x="39358" y="46534"/>
                  </a:cubicBezTo>
                  <a:cubicBezTo>
                    <a:pt x="39462" y="46673"/>
                    <a:pt x="39410" y="47071"/>
                    <a:pt x="39618" y="47071"/>
                  </a:cubicBezTo>
                  <a:cubicBezTo>
                    <a:pt x="39722" y="47071"/>
                    <a:pt x="39948" y="47193"/>
                    <a:pt x="40156" y="47314"/>
                  </a:cubicBezTo>
                  <a:cubicBezTo>
                    <a:pt x="40052" y="47297"/>
                    <a:pt x="38613" y="47019"/>
                    <a:pt x="38457" y="47019"/>
                  </a:cubicBezTo>
                  <a:cubicBezTo>
                    <a:pt x="38301" y="47019"/>
                    <a:pt x="38093" y="47366"/>
                    <a:pt x="38093" y="47366"/>
                  </a:cubicBezTo>
                  <a:lnTo>
                    <a:pt x="37452" y="49220"/>
                  </a:lnTo>
                  <a:lnTo>
                    <a:pt x="35667" y="49047"/>
                  </a:lnTo>
                  <a:lnTo>
                    <a:pt x="35667" y="51768"/>
                  </a:lnTo>
                  <a:cubicBezTo>
                    <a:pt x="35667" y="51768"/>
                    <a:pt x="35667" y="51785"/>
                    <a:pt x="35684" y="51820"/>
                  </a:cubicBezTo>
                  <a:cubicBezTo>
                    <a:pt x="35702" y="51837"/>
                    <a:pt x="35719" y="51855"/>
                    <a:pt x="35736" y="51889"/>
                  </a:cubicBezTo>
                  <a:cubicBezTo>
                    <a:pt x="35788" y="51959"/>
                    <a:pt x="35840" y="52080"/>
                    <a:pt x="35910" y="52184"/>
                  </a:cubicBezTo>
                  <a:cubicBezTo>
                    <a:pt x="35927" y="52218"/>
                    <a:pt x="35962" y="52253"/>
                    <a:pt x="35979" y="52270"/>
                  </a:cubicBezTo>
                  <a:cubicBezTo>
                    <a:pt x="36031" y="52392"/>
                    <a:pt x="36100" y="52496"/>
                    <a:pt x="36170" y="52617"/>
                  </a:cubicBezTo>
                  <a:cubicBezTo>
                    <a:pt x="36222" y="52669"/>
                    <a:pt x="36256" y="52738"/>
                    <a:pt x="36291" y="52808"/>
                  </a:cubicBezTo>
                  <a:cubicBezTo>
                    <a:pt x="36360" y="52912"/>
                    <a:pt x="36412" y="52998"/>
                    <a:pt x="36447" y="53068"/>
                  </a:cubicBezTo>
                  <a:cubicBezTo>
                    <a:pt x="36533" y="53189"/>
                    <a:pt x="36689" y="53258"/>
                    <a:pt x="36880" y="53310"/>
                  </a:cubicBezTo>
                  <a:lnTo>
                    <a:pt x="35667" y="54108"/>
                  </a:lnTo>
                  <a:lnTo>
                    <a:pt x="34021" y="54108"/>
                  </a:lnTo>
                  <a:lnTo>
                    <a:pt x="32929" y="53310"/>
                  </a:lnTo>
                  <a:cubicBezTo>
                    <a:pt x="32929" y="53310"/>
                    <a:pt x="32151" y="53264"/>
                    <a:pt x="31488" y="53264"/>
                  </a:cubicBezTo>
                  <a:cubicBezTo>
                    <a:pt x="31157" y="53264"/>
                    <a:pt x="30855" y="53276"/>
                    <a:pt x="30693" y="53310"/>
                  </a:cubicBezTo>
                  <a:cubicBezTo>
                    <a:pt x="30576" y="53336"/>
                    <a:pt x="30340" y="53346"/>
                    <a:pt x="30051" y="53346"/>
                  </a:cubicBezTo>
                  <a:cubicBezTo>
                    <a:pt x="29186" y="53346"/>
                    <a:pt x="27851" y="53258"/>
                    <a:pt x="27851" y="53258"/>
                  </a:cubicBezTo>
                  <a:lnTo>
                    <a:pt x="26274" y="52894"/>
                  </a:lnTo>
                  <a:lnTo>
                    <a:pt x="26274" y="52894"/>
                  </a:lnTo>
                  <a:cubicBezTo>
                    <a:pt x="26291" y="52981"/>
                    <a:pt x="26308" y="53068"/>
                    <a:pt x="26326" y="53154"/>
                  </a:cubicBezTo>
                  <a:cubicBezTo>
                    <a:pt x="26638" y="54575"/>
                    <a:pt x="27036" y="55321"/>
                    <a:pt x="27435" y="55979"/>
                  </a:cubicBezTo>
                  <a:cubicBezTo>
                    <a:pt x="27833" y="56655"/>
                    <a:pt x="27955" y="58059"/>
                    <a:pt x="28440" y="58735"/>
                  </a:cubicBezTo>
                  <a:cubicBezTo>
                    <a:pt x="28943" y="59393"/>
                    <a:pt x="29411" y="60953"/>
                    <a:pt x="29341" y="61629"/>
                  </a:cubicBezTo>
                  <a:cubicBezTo>
                    <a:pt x="29272" y="62097"/>
                    <a:pt x="29116" y="62132"/>
                    <a:pt x="29151" y="62513"/>
                  </a:cubicBezTo>
                  <a:cubicBezTo>
                    <a:pt x="29168" y="62686"/>
                    <a:pt x="29237" y="62912"/>
                    <a:pt x="29341" y="63258"/>
                  </a:cubicBezTo>
                  <a:cubicBezTo>
                    <a:pt x="29653" y="64194"/>
                    <a:pt x="30104" y="64887"/>
                    <a:pt x="30468" y="65684"/>
                  </a:cubicBezTo>
                  <a:lnTo>
                    <a:pt x="31109" y="64246"/>
                  </a:lnTo>
                  <a:lnTo>
                    <a:pt x="31923" y="64697"/>
                  </a:lnTo>
                  <a:lnTo>
                    <a:pt x="32755" y="65632"/>
                  </a:lnTo>
                  <a:lnTo>
                    <a:pt x="33553" y="64939"/>
                  </a:lnTo>
                  <a:lnTo>
                    <a:pt x="34298" y="64246"/>
                  </a:lnTo>
                  <a:lnTo>
                    <a:pt x="34298" y="62080"/>
                  </a:lnTo>
                  <a:lnTo>
                    <a:pt x="35303" y="62773"/>
                  </a:lnTo>
                  <a:lnTo>
                    <a:pt x="36568" y="62080"/>
                  </a:lnTo>
                  <a:cubicBezTo>
                    <a:pt x="36568" y="62080"/>
                    <a:pt x="36880" y="61733"/>
                    <a:pt x="37348" y="61629"/>
                  </a:cubicBezTo>
                  <a:cubicBezTo>
                    <a:pt x="37816" y="61525"/>
                    <a:pt x="38994" y="61334"/>
                    <a:pt x="39150" y="61126"/>
                  </a:cubicBezTo>
                  <a:cubicBezTo>
                    <a:pt x="39306" y="60936"/>
                    <a:pt x="39878" y="60191"/>
                    <a:pt x="40173" y="60052"/>
                  </a:cubicBezTo>
                  <a:cubicBezTo>
                    <a:pt x="40468" y="59896"/>
                    <a:pt x="42149" y="58406"/>
                    <a:pt x="42149" y="58406"/>
                  </a:cubicBezTo>
                  <a:lnTo>
                    <a:pt x="42062" y="58215"/>
                  </a:lnTo>
                  <a:lnTo>
                    <a:pt x="43414" y="58111"/>
                  </a:lnTo>
                  <a:lnTo>
                    <a:pt x="44211" y="58042"/>
                  </a:lnTo>
                  <a:lnTo>
                    <a:pt x="44939" y="57019"/>
                  </a:lnTo>
                  <a:cubicBezTo>
                    <a:pt x="44939" y="57019"/>
                    <a:pt x="45060" y="56083"/>
                    <a:pt x="45164" y="55927"/>
                  </a:cubicBezTo>
                  <a:cubicBezTo>
                    <a:pt x="45268" y="55789"/>
                    <a:pt x="45580" y="53310"/>
                    <a:pt x="45580" y="53310"/>
                  </a:cubicBezTo>
                  <a:lnTo>
                    <a:pt x="45580" y="52478"/>
                  </a:lnTo>
                  <a:lnTo>
                    <a:pt x="43570" y="51595"/>
                  </a:lnTo>
                  <a:cubicBezTo>
                    <a:pt x="43622" y="51508"/>
                    <a:pt x="43656" y="51369"/>
                    <a:pt x="43674" y="51231"/>
                  </a:cubicBezTo>
                  <a:cubicBezTo>
                    <a:pt x="43726" y="50884"/>
                    <a:pt x="44575" y="50832"/>
                    <a:pt x="44575" y="50832"/>
                  </a:cubicBezTo>
                  <a:lnTo>
                    <a:pt x="46048" y="49740"/>
                  </a:lnTo>
                  <a:cubicBezTo>
                    <a:pt x="46048" y="49740"/>
                    <a:pt x="45996" y="49272"/>
                    <a:pt x="45979" y="48822"/>
                  </a:cubicBezTo>
                  <a:cubicBezTo>
                    <a:pt x="45961" y="48648"/>
                    <a:pt x="45944" y="48492"/>
                    <a:pt x="45944" y="48354"/>
                  </a:cubicBezTo>
                  <a:cubicBezTo>
                    <a:pt x="45944" y="47972"/>
                    <a:pt x="46187" y="46933"/>
                    <a:pt x="46291" y="46447"/>
                  </a:cubicBezTo>
                  <a:cubicBezTo>
                    <a:pt x="46308" y="46378"/>
                    <a:pt x="46308" y="46326"/>
                    <a:pt x="46325" y="46274"/>
                  </a:cubicBezTo>
                  <a:cubicBezTo>
                    <a:pt x="46343" y="46083"/>
                    <a:pt x="46204" y="45910"/>
                    <a:pt x="45979" y="45754"/>
                  </a:cubicBezTo>
                  <a:cubicBezTo>
                    <a:pt x="45805" y="45615"/>
                    <a:pt x="45580" y="45477"/>
                    <a:pt x="45372" y="45338"/>
                  </a:cubicBezTo>
                  <a:cubicBezTo>
                    <a:pt x="44904" y="45044"/>
                    <a:pt x="43674" y="44350"/>
                    <a:pt x="43674" y="44350"/>
                  </a:cubicBezTo>
                  <a:cubicBezTo>
                    <a:pt x="43674" y="44350"/>
                    <a:pt x="43951" y="43657"/>
                    <a:pt x="43674" y="43501"/>
                  </a:cubicBezTo>
                  <a:cubicBezTo>
                    <a:pt x="43414" y="43362"/>
                    <a:pt x="43362" y="43016"/>
                    <a:pt x="43050" y="42773"/>
                  </a:cubicBezTo>
                  <a:cubicBezTo>
                    <a:pt x="42738" y="42513"/>
                    <a:pt x="42634" y="42271"/>
                    <a:pt x="42634" y="42115"/>
                  </a:cubicBezTo>
                  <a:cubicBezTo>
                    <a:pt x="42634" y="41976"/>
                    <a:pt x="42790" y="41283"/>
                    <a:pt x="42790" y="41283"/>
                  </a:cubicBezTo>
                  <a:lnTo>
                    <a:pt x="42686" y="40382"/>
                  </a:lnTo>
                  <a:cubicBezTo>
                    <a:pt x="42686" y="40382"/>
                    <a:pt x="42842" y="39948"/>
                    <a:pt x="43050" y="39740"/>
                  </a:cubicBezTo>
                  <a:cubicBezTo>
                    <a:pt x="43258" y="39550"/>
                    <a:pt x="43795" y="38995"/>
                    <a:pt x="43795" y="38995"/>
                  </a:cubicBezTo>
                  <a:lnTo>
                    <a:pt x="44627" y="38649"/>
                  </a:lnTo>
                  <a:cubicBezTo>
                    <a:pt x="44627" y="38649"/>
                    <a:pt x="44956" y="38649"/>
                    <a:pt x="45164" y="38562"/>
                  </a:cubicBezTo>
                  <a:cubicBezTo>
                    <a:pt x="45372" y="38458"/>
                    <a:pt x="45892" y="38059"/>
                    <a:pt x="45892" y="38059"/>
                  </a:cubicBezTo>
                  <a:cubicBezTo>
                    <a:pt x="45892" y="38059"/>
                    <a:pt x="46949" y="37955"/>
                    <a:pt x="47001" y="37609"/>
                  </a:cubicBezTo>
                  <a:cubicBezTo>
                    <a:pt x="47019" y="37557"/>
                    <a:pt x="47019" y="37470"/>
                    <a:pt x="47019" y="37401"/>
                  </a:cubicBezTo>
                  <a:cubicBezTo>
                    <a:pt x="47556" y="37626"/>
                    <a:pt x="48561" y="38025"/>
                    <a:pt x="48752" y="38059"/>
                  </a:cubicBezTo>
                  <a:cubicBezTo>
                    <a:pt x="49012" y="38094"/>
                    <a:pt x="49376" y="38510"/>
                    <a:pt x="49376" y="38510"/>
                  </a:cubicBezTo>
                  <a:lnTo>
                    <a:pt x="50641" y="39879"/>
                  </a:lnTo>
                  <a:lnTo>
                    <a:pt x="51525" y="40676"/>
                  </a:lnTo>
                  <a:cubicBezTo>
                    <a:pt x="51837" y="40070"/>
                    <a:pt x="52270" y="39428"/>
                    <a:pt x="52634" y="38978"/>
                  </a:cubicBezTo>
                  <a:cubicBezTo>
                    <a:pt x="52824" y="38735"/>
                    <a:pt x="53032" y="38406"/>
                    <a:pt x="53275" y="38059"/>
                  </a:cubicBezTo>
                  <a:cubicBezTo>
                    <a:pt x="53778" y="37262"/>
                    <a:pt x="54367" y="36309"/>
                    <a:pt x="54973" y="35841"/>
                  </a:cubicBezTo>
                  <a:cubicBezTo>
                    <a:pt x="55840" y="35182"/>
                    <a:pt x="56862" y="34662"/>
                    <a:pt x="57746" y="33623"/>
                  </a:cubicBezTo>
                  <a:cubicBezTo>
                    <a:pt x="58613" y="32583"/>
                    <a:pt x="60034" y="29983"/>
                    <a:pt x="60346" y="29325"/>
                  </a:cubicBezTo>
                  <a:cubicBezTo>
                    <a:pt x="60658" y="28649"/>
                    <a:pt x="61299" y="26118"/>
                    <a:pt x="61299" y="25529"/>
                  </a:cubicBezTo>
                  <a:lnTo>
                    <a:pt x="61299" y="24940"/>
                  </a:lnTo>
                  <a:cubicBezTo>
                    <a:pt x="61299" y="24940"/>
                    <a:pt x="60277" y="25079"/>
                    <a:pt x="59323" y="25685"/>
                  </a:cubicBezTo>
                  <a:cubicBezTo>
                    <a:pt x="58370" y="26274"/>
                    <a:pt x="57972" y="26569"/>
                    <a:pt x="57192" y="26864"/>
                  </a:cubicBezTo>
                  <a:cubicBezTo>
                    <a:pt x="56828" y="27002"/>
                    <a:pt x="56568" y="27106"/>
                    <a:pt x="56377" y="27124"/>
                  </a:cubicBezTo>
                  <a:lnTo>
                    <a:pt x="56447" y="27851"/>
                  </a:lnTo>
                  <a:lnTo>
                    <a:pt x="58301" y="27851"/>
                  </a:lnTo>
                  <a:lnTo>
                    <a:pt x="58925" y="28597"/>
                  </a:lnTo>
                  <a:lnTo>
                    <a:pt x="57088" y="30936"/>
                  </a:lnTo>
                  <a:lnTo>
                    <a:pt x="55545" y="31370"/>
                  </a:lnTo>
                  <a:lnTo>
                    <a:pt x="53656" y="32357"/>
                  </a:lnTo>
                  <a:lnTo>
                    <a:pt x="52235" y="32219"/>
                  </a:lnTo>
                  <a:lnTo>
                    <a:pt x="51438" y="33259"/>
                  </a:lnTo>
                  <a:lnTo>
                    <a:pt x="49428" y="32011"/>
                  </a:lnTo>
                  <a:lnTo>
                    <a:pt x="48596" y="31526"/>
                  </a:lnTo>
                  <a:lnTo>
                    <a:pt x="48006" y="30728"/>
                  </a:lnTo>
                  <a:lnTo>
                    <a:pt x="47383" y="30208"/>
                  </a:lnTo>
                  <a:lnTo>
                    <a:pt x="47227" y="29394"/>
                  </a:lnTo>
                  <a:lnTo>
                    <a:pt x="46325" y="28753"/>
                  </a:lnTo>
                  <a:lnTo>
                    <a:pt x="46429" y="27851"/>
                  </a:lnTo>
                  <a:lnTo>
                    <a:pt x="46741" y="27158"/>
                  </a:lnTo>
                  <a:lnTo>
                    <a:pt x="46897" y="26049"/>
                  </a:lnTo>
                  <a:lnTo>
                    <a:pt x="46689" y="26222"/>
                  </a:lnTo>
                  <a:cubicBezTo>
                    <a:pt x="46689" y="26222"/>
                    <a:pt x="45961" y="25685"/>
                    <a:pt x="45961" y="25425"/>
                  </a:cubicBezTo>
                  <a:cubicBezTo>
                    <a:pt x="45961" y="25373"/>
                    <a:pt x="45927" y="25304"/>
                    <a:pt x="45909" y="25217"/>
                  </a:cubicBezTo>
                  <a:cubicBezTo>
                    <a:pt x="45805" y="24905"/>
                    <a:pt x="45580" y="24489"/>
                    <a:pt x="45580" y="24489"/>
                  </a:cubicBezTo>
                  <a:lnTo>
                    <a:pt x="45268" y="24489"/>
                  </a:lnTo>
                  <a:lnTo>
                    <a:pt x="44956" y="25876"/>
                  </a:lnTo>
                  <a:lnTo>
                    <a:pt x="44107" y="26621"/>
                  </a:lnTo>
                  <a:lnTo>
                    <a:pt x="43587" y="26222"/>
                  </a:lnTo>
                  <a:lnTo>
                    <a:pt x="42149" y="27020"/>
                  </a:lnTo>
                  <a:cubicBezTo>
                    <a:pt x="42149" y="27020"/>
                    <a:pt x="41825" y="27043"/>
                    <a:pt x="41563" y="27043"/>
                  </a:cubicBezTo>
                  <a:cubicBezTo>
                    <a:pt x="41432" y="27043"/>
                    <a:pt x="41317" y="27037"/>
                    <a:pt x="41265" y="27020"/>
                  </a:cubicBezTo>
                  <a:cubicBezTo>
                    <a:pt x="41109" y="26968"/>
                    <a:pt x="40364" y="26673"/>
                    <a:pt x="40364" y="26673"/>
                  </a:cubicBezTo>
                  <a:lnTo>
                    <a:pt x="39306" y="25876"/>
                  </a:lnTo>
                  <a:cubicBezTo>
                    <a:pt x="39306" y="25876"/>
                    <a:pt x="38475" y="26864"/>
                    <a:pt x="38578" y="27037"/>
                  </a:cubicBezTo>
                  <a:cubicBezTo>
                    <a:pt x="38682" y="27210"/>
                    <a:pt x="38093" y="27851"/>
                    <a:pt x="38093" y="27851"/>
                  </a:cubicBezTo>
                  <a:lnTo>
                    <a:pt x="37937" y="27609"/>
                  </a:lnTo>
                  <a:lnTo>
                    <a:pt x="36516" y="25529"/>
                  </a:lnTo>
                  <a:cubicBezTo>
                    <a:pt x="36585" y="25477"/>
                    <a:pt x="36620" y="25425"/>
                    <a:pt x="36620" y="25425"/>
                  </a:cubicBezTo>
                  <a:cubicBezTo>
                    <a:pt x="36620" y="25425"/>
                    <a:pt x="36776" y="24316"/>
                    <a:pt x="36620" y="24039"/>
                  </a:cubicBezTo>
                  <a:cubicBezTo>
                    <a:pt x="36464" y="23744"/>
                    <a:pt x="36308" y="22566"/>
                    <a:pt x="36360" y="22358"/>
                  </a:cubicBezTo>
                  <a:cubicBezTo>
                    <a:pt x="36412" y="22167"/>
                    <a:pt x="36984" y="20781"/>
                    <a:pt x="37209" y="20781"/>
                  </a:cubicBezTo>
                  <a:cubicBezTo>
                    <a:pt x="37417" y="20781"/>
                    <a:pt x="37937" y="20434"/>
                    <a:pt x="37937" y="20434"/>
                  </a:cubicBezTo>
                  <a:lnTo>
                    <a:pt x="37937" y="16985"/>
                  </a:lnTo>
                  <a:cubicBezTo>
                    <a:pt x="37873" y="17021"/>
                    <a:pt x="37811" y="17036"/>
                    <a:pt x="37752" y="17036"/>
                  </a:cubicBezTo>
                  <a:cubicBezTo>
                    <a:pt x="37441" y="17036"/>
                    <a:pt x="37209" y="16621"/>
                    <a:pt x="37209" y="16621"/>
                  </a:cubicBezTo>
                  <a:cubicBezTo>
                    <a:pt x="37209" y="16621"/>
                    <a:pt x="37175" y="16604"/>
                    <a:pt x="37123" y="16569"/>
                  </a:cubicBezTo>
                  <a:cubicBezTo>
                    <a:pt x="36793" y="16327"/>
                    <a:pt x="35372" y="15339"/>
                    <a:pt x="34662" y="14992"/>
                  </a:cubicBezTo>
                  <a:cubicBezTo>
                    <a:pt x="33882" y="14593"/>
                    <a:pt x="33397" y="14489"/>
                    <a:pt x="33241" y="14489"/>
                  </a:cubicBezTo>
                  <a:cubicBezTo>
                    <a:pt x="33085" y="14489"/>
                    <a:pt x="31109" y="13051"/>
                    <a:pt x="31109" y="13051"/>
                  </a:cubicBezTo>
                  <a:lnTo>
                    <a:pt x="30294" y="13606"/>
                  </a:lnTo>
                  <a:lnTo>
                    <a:pt x="28873" y="13606"/>
                  </a:lnTo>
                  <a:lnTo>
                    <a:pt x="27521" y="13155"/>
                  </a:lnTo>
                  <a:lnTo>
                    <a:pt x="27227" y="12514"/>
                  </a:lnTo>
                  <a:lnTo>
                    <a:pt x="26551" y="13398"/>
                  </a:lnTo>
                  <a:lnTo>
                    <a:pt x="22946" y="15997"/>
                  </a:lnTo>
                  <a:lnTo>
                    <a:pt x="21057" y="17366"/>
                  </a:lnTo>
                  <a:lnTo>
                    <a:pt x="19532" y="17366"/>
                  </a:lnTo>
                  <a:lnTo>
                    <a:pt x="19532" y="16673"/>
                  </a:lnTo>
                  <a:lnTo>
                    <a:pt x="9723" y="8944"/>
                  </a:lnTo>
                  <a:lnTo>
                    <a:pt x="9723" y="7557"/>
                  </a:lnTo>
                  <a:lnTo>
                    <a:pt x="10520" y="6275"/>
                  </a:lnTo>
                  <a:lnTo>
                    <a:pt x="12045" y="6067"/>
                  </a:lnTo>
                  <a:lnTo>
                    <a:pt x="14367" y="3588"/>
                  </a:lnTo>
                  <a:lnTo>
                    <a:pt x="15667" y="3588"/>
                  </a:lnTo>
                  <a:lnTo>
                    <a:pt x="15667" y="1786"/>
                  </a:lnTo>
                  <a:lnTo>
                    <a:pt x="15996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-1236753" y="2667049"/>
              <a:ext cx="113369" cy="174102"/>
            </a:xfrm>
            <a:custGeom>
              <a:avLst/>
              <a:gdLst/>
              <a:ahLst/>
              <a:cxnLst/>
              <a:rect l="l" t="t" r="r" b="b"/>
              <a:pathLst>
                <a:path w="4455" h="7679" extrusionOk="0">
                  <a:moveTo>
                    <a:pt x="746" y="1"/>
                  </a:moveTo>
                  <a:lnTo>
                    <a:pt x="676" y="53"/>
                  </a:lnTo>
                  <a:cubicBezTo>
                    <a:pt x="676" y="53"/>
                    <a:pt x="902" y="2375"/>
                    <a:pt x="1075" y="2479"/>
                  </a:cubicBezTo>
                  <a:cubicBezTo>
                    <a:pt x="1266" y="2566"/>
                    <a:pt x="572" y="3224"/>
                    <a:pt x="416" y="3224"/>
                  </a:cubicBezTo>
                  <a:cubicBezTo>
                    <a:pt x="260" y="3224"/>
                    <a:pt x="0" y="4056"/>
                    <a:pt x="70" y="4264"/>
                  </a:cubicBezTo>
                  <a:cubicBezTo>
                    <a:pt x="139" y="4455"/>
                    <a:pt x="1075" y="5200"/>
                    <a:pt x="1075" y="5200"/>
                  </a:cubicBezTo>
                  <a:lnTo>
                    <a:pt x="1682" y="6344"/>
                  </a:lnTo>
                  <a:lnTo>
                    <a:pt x="1838" y="6829"/>
                  </a:lnTo>
                  <a:lnTo>
                    <a:pt x="2097" y="7678"/>
                  </a:lnTo>
                  <a:lnTo>
                    <a:pt x="2531" y="7089"/>
                  </a:lnTo>
                  <a:lnTo>
                    <a:pt x="2531" y="6396"/>
                  </a:lnTo>
                  <a:cubicBezTo>
                    <a:pt x="2531" y="6396"/>
                    <a:pt x="2839" y="6058"/>
                    <a:pt x="3131" y="6058"/>
                  </a:cubicBezTo>
                  <a:cubicBezTo>
                    <a:pt x="3156" y="6058"/>
                    <a:pt x="3182" y="6061"/>
                    <a:pt x="3207" y="6066"/>
                  </a:cubicBezTo>
                  <a:cubicBezTo>
                    <a:pt x="3218" y="6069"/>
                    <a:pt x="3229" y="6070"/>
                    <a:pt x="3240" y="6070"/>
                  </a:cubicBezTo>
                  <a:cubicBezTo>
                    <a:pt x="3529" y="6070"/>
                    <a:pt x="3444" y="5186"/>
                    <a:pt x="3779" y="4801"/>
                  </a:cubicBezTo>
                  <a:cubicBezTo>
                    <a:pt x="4143" y="4403"/>
                    <a:pt x="4454" y="4264"/>
                    <a:pt x="4454" y="4264"/>
                  </a:cubicBezTo>
                  <a:cubicBezTo>
                    <a:pt x="4281" y="4160"/>
                    <a:pt x="4056" y="4108"/>
                    <a:pt x="3813" y="4056"/>
                  </a:cubicBezTo>
                  <a:cubicBezTo>
                    <a:pt x="3363" y="3935"/>
                    <a:pt x="2877" y="3796"/>
                    <a:pt x="2721" y="3224"/>
                  </a:cubicBezTo>
                  <a:cubicBezTo>
                    <a:pt x="2479" y="2323"/>
                    <a:pt x="2721" y="884"/>
                    <a:pt x="2080" y="642"/>
                  </a:cubicBezTo>
                  <a:cubicBezTo>
                    <a:pt x="1699" y="486"/>
                    <a:pt x="1179" y="157"/>
                    <a:pt x="746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-1576349" y="2665235"/>
              <a:ext cx="445458" cy="438395"/>
            </a:xfrm>
            <a:custGeom>
              <a:avLst/>
              <a:gdLst/>
              <a:ahLst/>
              <a:cxnLst/>
              <a:rect l="l" t="t" r="r" b="b"/>
              <a:pathLst>
                <a:path w="17505" h="19336" extrusionOk="0">
                  <a:moveTo>
                    <a:pt x="13706" y="0"/>
                  </a:moveTo>
                  <a:cubicBezTo>
                    <a:pt x="13586" y="0"/>
                    <a:pt x="13486" y="35"/>
                    <a:pt x="13415" y="115"/>
                  </a:cubicBezTo>
                  <a:cubicBezTo>
                    <a:pt x="13051" y="549"/>
                    <a:pt x="12444" y="1120"/>
                    <a:pt x="12444" y="1120"/>
                  </a:cubicBezTo>
                  <a:lnTo>
                    <a:pt x="9273" y="1120"/>
                  </a:lnTo>
                  <a:cubicBezTo>
                    <a:pt x="8545" y="1120"/>
                    <a:pt x="7158" y="1415"/>
                    <a:pt x="6846" y="1814"/>
                  </a:cubicBezTo>
                  <a:cubicBezTo>
                    <a:pt x="6714" y="1975"/>
                    <a:pt x="6545" y="1987"/>
                    <a:pt x="6370" y="1987"/>
                  </a:cubicBezTo>
                  <a:cubicBezTo>
                    <a:pt x="6338" y="1987"/>
                    <a:pt x="6306" y="1987"/>
                    <a:pt x="6274" y="1987"/>
                  </a:cubicBezTo>
                  <a:lnTo>
                    <a:pt x="5945" y="3755"/>
                  </a:lnTo>
                  <a:lnTo>
                    <a:pt x="5945" y="5574"/>
                  </a:lnTo>
                  <a:lnTo>
                    <a:pt x="4645" y="5574"/>
                  </a:lnTo>
                  <a:lnTo>
                    <a:pt x="2323" y="8053"/>
                  </a:lnTo>
                  <a:lnTo>
                    <a:pt x="798" y="8261"/>
                  </a:lnTo>
                  <a:lnTo>
                    <a:pt x="1" y="9526"/>
                  </a:lnTo>
                  <a:lnTo>
                    <a:pt x="1" y="10930"/>
                  </a:lnTo>
                  <a:lnTo>
                    <a:pt x="2028" y="12524"/>
                  </a:lnTo>
                  <a:lnTo>
                    <a:pt x="3086" y="13356"/>
                  </a:lnTo>
                  <a:lnTo>
                    <a:pt x="9810" y="18642"/>
                  </a:lnTo>
                  <a:lnTo>
                    <a:pt x="9810" y="19335"/>
                  </a:lnTo>
                  <a:lnTo>
                    <a:pt x="11335" y="19335"/>
                  </a:lnTo>
                  <a:lnTo>
                    <a:pt x="13224" y="17983"/>
                  </a:lnTo>
                  <a:lnTo>
                    <a:pt x="16829" y="15384"/>
                  </a:lnTo>
                  <a:lnTo>
                    <a:pt x="17505" y="14482"/>
                  </a:lnTo>
                  <a:cubicBezTo>
                    <a:pt x="17505" y="14482"/>
                    <a:pt x="17228" y="14240"/>
                    <a:pt x="16864" y="13963"/>
                  </a:cubicBezTo>
                  <a:cubicBezTo>
                    <a:pt x="16396" y="13564"/>
                    <a:pt x="15824" y="13096"/>
                    <a:pt x="15598" y="12957"/>
                  </a:cubicBezTo>
                  <a:cubicBezTo>
                    <a:pt x="15234" y="12697"/>
                    <a:pt x="15564" y="10964"/>
                    <a:pt x="15598" y="10670"/>
                  </a:cubicBezTo>
                  <a:cubicBezTo>
                    <a:pt x="15633" y="10375"/>
                    <a:pt x="15425" y="7758"/>
                    <a:pt x="15425" y="7758"/>
                  </a:cubicBezTo>
                  <a:lnTo>
                    <a:pt x="15183" y="6909"/>
                  </a:lnTo>
                  <a:lnTo>
                    <a:pt x="15027" y="6406"/>
                  </a:lnTo>
                  <a:lnTo>
                    <a:pt x="14420" y="5280"/>
                  </a:lnTo>
                  <a:cubicBezTo>
                    <a:pt x="14420" y="5280"/>
                    <a:pt x="13467" y="4535"/>
                    <a:pt x="13415" y="4327"/>
                  </a:cubicBezTo>
                  <a:cubicBezTo>
                    <a:pt x="13345" y="4136"/>
                    <a:pt x="13605" y="3287"/>
                    <a:pt x="13761" y="3287"/>
                  </a:cubicBezTo>
                  <a:cubicBezTo>
                    <a:pt x="13917" y="3287"/>
                    <a:pt x="14593" y="2646"/>
                    <a:pt x="14420" y="2559"/>
                  </a:cubicBezTo>
                  <a:cubicBezTo>
                    <a:pt x="14229" y="2455"/>
                    <a:pt x="14021" y="115"/>
                    <a:pt x="14021" y="115"/>
                  </a:cubicBezTo>
                  <a:lnTo>
                    <a:pt x="14091" y="81"/>
                  </a:lnTo>
                  <a:cubicBezTo>
                    <a:pt x="13948" y="30"/>
                    <a:pt x="13818" y="0"/>
                    <a:pt x="1370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-1189115" y="2763702"/>
              <a:ext cx="346671" cy="332696"/>
            </a:xfrm>
            <a:custGeom>
              <a:avLst/>
              <a:gdLst/>
              <a:ahLst/>
              <a:cxnLst/>
              <a:rect l="l" t="t" r="r" b="b"/>
              <a:pathLst>
                <a:path w="13623" h="14674" extrusionOk="0">
                  <a:moveTo>
                    <a:pt x="2582" y="1"/>
                  </a:moveTo>
                  <a:cubicBezTo>
                    <a:pt x="2582" y="1"/>
                    <a:pt x="2271" y="140"/>
                    <a:pt x="1907" y="538"/>
                  </a:cubicBezTo>
                  <a:cubicBezTo>
                    <a:pt x="1556" y="923"/>
                    <a:pt x="1640" y="1807"/>
                    <a:pt x="1366" y="1807"/>
                  </a:cubicBezTo>
                  <a:cubicBezTo>
                    <a:pt x="1356" y="1807"/>
                    <a:pt x="1346" y="1806"/>
                    <a:pt x="1335" y="1803"/>
                  </a:cubicBezTo>
                  <a:cubicBezTo>
                    <a:pt x="1310" y="1798"/>
                    <a:pt x="1284" y="1795"/>
                    <a:pt x="1259" y="1795"/>
                  </a:cubicBezTo>
                  <a:cubicBezTo>
                    <a:pt x="967" y="1795"/>
                    <a:pt x="659" y="2133"/>
                    <a:pt x="659" y="2133"/>
                  </a:cubicBezTo>
                  <a:lnTo>
                    <a:pt x="659" y="2826"/>
                  </a:lnTo>
                  <a:lnTo>
                    <a:pt x="208" y="3415"/>
                  </a:lnTo>
                  <a:cubicBezTo>
                    <a:pt x="208" y="3415"/>
                    <a:pt x="416" y="6032"/>
                    <a:pt x="381" y="6327"/>
                  </a:cubicBezTo>
                  <a:cubicBezTo>
                    <a:pt x="329" y="6639"/>
                    <a:pt x="0" y="8372"/>
                    <a:pt x="381" y="8614"/>
                  </a:cubicBezTo>
                  <a:cubicBezTo>
                    <a:pt x="589" y="8753"/>
                    <a:pt x="1179" y="9238"/>
                    <a:pt x="1647" y="9620"/>
                  </a:cubicBezTo>
                  <a:cubicBezTo>
                    <a:pt x="2011" y="9914"/>
                    <a:pt x="2288" y="10157"/>
                    <a:pt x="2288" y="10157"/>
                  </a:cubicBezTo>
                  <a:lnTo>
                    <a:pt x="2582" y="10798"/>
                  </a:lnTo>
                  <a:lnTo>
                    <a:pt x="3917" y="11231"/>
                  </a:lnTo>
                  <a:lnTo>
                    <a:pt x="5355" y="11231"/>
                  </a:lnTo>
                  <a:lnTo>
                    <a:pt x="6170" y="10694"/>
                  </a:lnTo>
                  <a:cubicBezTo>
                    <a:pt x="6170" y="10694"/>
                    <a:pt x="8146" y="12132"/>
                    <a:pt x="8302" y="12132"/>
                  </a:cubicBezTo>
                  <a:cubicBezTo>
                    <a:pt x="8458" y="12132"/>
                    <a:pt x="8926" y="12236"/>
                    <a:pt x="9723" y="12618"/>
                  </a:cubicBezTo>
                  <a:cubicBezTo>
                    <a:pt x="10520" y="13016"/>
                    <a:pt x="12253" y="14264"/>
                    <a:pt x="12253" y="14264"/>
                  </a:cubicBezTo>
                  <a:cubicBezTo>
                    <a:pt x="12253" y="14264"/>
                    <a:pt x="12489" y="14674"/>
                    <a:pt x="12813" y="14674"/>
                  </a:cubicBezTo>
                  <a:cubicBezTo>
                    <a:pt x="12872" y="14674"/>
                    <a:pt x="12934" y="14660"/>
                    <a:pt x="12998" y="14628"/>
                  </a:cubicBezTo>
                  <a:cubicBezTo>
                    <a:pt x="12998" y="14628"/>
                    <a:pt x="13016" y="14611"/>
                    <a:pt x="13033" y="14611"/>
                  </a:cubicBezTo>
                  <a:cubicBezTo>
                    <a:pt x="13050" y="14593"/>
                    <a:pt x="13050" y="14593"/>
                    <a:pt x="13068" y="14576"/>
                  </a:cubicBezTo>
                  <a:cubicBezTo>
                    <a:pt x="13085" y="14576"/>
                    <a:pt x="13102" y="14559"/>
                    <a:pt x="13120" y="14541"/>
                  </a:cubicBezTo>
                  <a:cubicBezTo>
                    <a:pt x="13120" y="14524"/>
                    <a:pt x="13137" y="14524"/>
                    <a:pt x="13154" y="14507"/>
                  </a:cubicBezTo>
                  <a:cubicBezTo>
                    <a:pt x="13622" y="14004"/>
                    <a:pt x="13622" y="13172"/>
                    <a:pt x="13622" y="12774"/>
                  </a:cubicBezTo>
                  <a:cubicBezTo>
                    <a:pt x="13622" y="12704"/>
                    <a:pt x="13605" y="12288"/>
                    <a:pt x="13588" y="11665"/>
                  </a:cubicBezTo>
                  <a:cubicBezTo>
                    <a:pt x="13466" y="8978"/>
                    <a:pt x="13154" y="2445"/>
                    <a:pt x="13154" y="2445"/>
                  </a:cubicBezTo>
                  <a:cubicBezTo>
                    <a:pt x="13050" y="2410"/>
                    <a:pt x="12964" y="2375"/>
                    <a:pt x="12860" y="2306"/>
                  </a:cubicBezTo>
                  <a:cubicBezTo>
                    <a:pt x="12721" y="2202"/>
                    <a:pt x="12600" y="2081"/>
                    <a:pt x="12478" y="1959"/>
                  </a:cubicBezTo>
                  <a:cubicBezTo>
                    <a:pt x="12097" y="1526"/>
                    <a:pt x="11802" y="1041"/>
                    <a:pt x="11127" y="1041"/>
                  </a:cubicBezTo>
                  <a:cubicBezTo>
                    <a:pt x="10243" y="1041"/>
                    <a:pt x="8111" y="746"/>
                    <a:pt x="8111" y="746"/>
                  </a:cubicBezTo>
                  <a:lnTo>
                    <a:pt x="8111" y="746"/>
                  </a:lnTo>
                  <a:lnTo>
                    <a:pt x="8978" y="1994"/>
                  </a:lnTo>
                  <a:cubicBezTo>
                    <a:pt x="8978" y="1994"/>
                    <a:pt x="8198" y="3259"/>
                    <a:pt x="8111" y="3484"/>
                  </a:cubicBezTo>
                  <a:cubicBezTo>
                    <a:pt x="8088" y="3545"/>
                    <a:pt x="8066" y="3573"/>
                    <a:pt x="8032" y="3573"/>
                  </a:cubicBezTo>
                  <a:cubicBezTo>
                    <a:pt x="7941" y="3573"/>
                    <a:pt x="7765" y="3364"/>
                    <a:pt x="7244" y="3034"/>
                  </a:cubicBezTo>
                  <a:cubicBezTo>
                    <a:pt x="6534" y="2601"/>
                    <a:pt x="6430" y="2514"/>
                    <a:pt x="6170" y="2445"/>
                  </a:cubicBezTo>
                  <a:cubicBezTo>
                    <a:pt x="5893" y="2375"/>
                    <a:pt x="4957" y="2150"/>
                    <a:pt x="4714" y="1699"/>
                  </a:cubicBezTo>
                  <a:cubicBezTo>
                    <a:pt x="4472" y="1266"/>
                    <a:pt x="4004" y="521"/>
                    <a:pt x="3761" y="434"/>
                  </a:cubicBezTo>
                  <a:cubicBezTo>
                    <a:pt x="3518" y="365"/>
                    <a:pt x="3050" y="296"/>
                    <a:pt x="258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-1391982" y="2993964"/>
              <a:ext cx="341811" cy="266039"/>
            </a:xfrm>
            <a:custGeom>
              <a:avLst/>
              <a:gdLst/>
              <a:ahLst/>
              <a:cxnLst/>
              <a:rect l="l" t="t" r="r" b="b"/>
              <a:pathLst>
                <a:path w="13432" h="11734" fill="none" extrusionOk="0">
                  <a:moveTo>
                    <a:pt x="13362" y="4004"/>
                  </a:moveTo>
                  <a:cubicBezTo>
                    <a:pt x="13327" y="4299"/>
                    <a:pt x="13345" y="5980"/>
                    <a:pt x="13327" y="6274"/>
                  </a:cubicBezTo>
                  <a:cubicBezTo>
                    <a:pt x="13327" y="6569"/>
                    <a:pt x="13223" y="7609"/>
                    <a:pt x="12894" y="7817"/>
                  </a:cubicBezTo>
                  <a:cubicBezTo>
                    <a:pt x="12669" y="7956"/>
                    <a:pt x="12374" y="8579"/>
                    <a:pt x="12132" y="9047"/>
                  </a:cubicBezTo>
                  <a:cubicBezTo>
                    <a:pt x="12045" y="9238"/>
                    <a:pt x="11958" y="9394"/>
                    <a:pt x="11906" y="9498"/>
                  </a:cubicBezTo>
                  <a:cubicBezTo>
                    <a:pt x="11820" y="9637"/>
                    <a:pt x="11629" y="9879"/>
                    <a:pt x="11438" y="10122"/>
                  </a:cubicBezTo>
                  <a:cubicBezTo>
                    <a:pt x="11161" y="10503"/>
                    <a:pt x="10849" y="10884"/>
                    <a:pt x="10849" y="10884"/>
                  </a:cubicBezTo>
                  <a:lnTo>
                    <a:pt x="8995" y="10884"/>
                  </a:lnTo>
                  <a:cubicBezTo>
                    <a:pt x="8995" y="10884"/>
                    <a:pt x="7262" y="11734"/>
                    <a:pt x="6828" y="11283"/>
                  </a:cubicBezTo>
                  <a:cubicBezTo>
                    <a:pt x="6412" y="10832"/>
                    <a:pt x="5511" y="10053"/>
                    <a:pt x="4991" y="9897"/>
                  </a:cubicBezTo>
                  <a:cubicBezTo>
                    <a:pt x="4454" y="9741"/>
                    <a:pt x="2998" y="11404"/>
                    <a:pt x="2998" y="11404"/>
                  </a:cubicBezTo>
                  <a:cubicBezTo>
                    <a:pt x="2998" y="11404"/>
                    <a:pt x="2860" y="11439"/>
                    <a:pt x="2669" y="11456"/>
                  </a:cubicBezTo>
                  <a:cubicBezTo>
                    <a:pt x="2236" y="11508"/>
                    <a:pt x="1473" y="11578"/>
                    <a:pt x="1300" y="11422"/>
                  </a:cubicBezTo>
                  <a:cubicBezTo>
                    <a:pt x="1040" y="11179"/>
                    <a:pt x="0" y="9255"/>
                    <a:pt x="0" y="9255"/>
                  </a:cubicBezTo>
                  <a:lnTo>
                    <a:pt x="260" y="9186"/>
                  </a:lnTo>
                  <a:lnTo>
                    <a:pt x="416" y="9151"/>
                  </a:lnTo>
                  <a:lnTo>
                    <a:pt x="503" y="9134"/>
                  </a:lnTo>
                  <a:cubicBezTo>
                    <a:pt x="676" y="9082"/>
                    <a:pt x="884" y="9030"/>
                    <a:pt x="1092" y="8978"/>
                  </a:cubicBezTo>
                  <a:lnTo>
                    <a:pt x="1300" y="8926"/>
                  </a:lnTo>
                  <a:lnTo>
                    <a:pt x="1508" y="8874"/>
                  </a:lnTo>
                  <a:lnTo>
                    <a:pt x="1629" y="8857"/>
                  </a:lnTo>
                  <a:cubicBezTo>
                    <a:pt x="1681" y="8839"/>
                    <a:pt x="1733" y="8822"/>
                    <a:pt x="1785" y="8805"/>
                  </a:cubicBezTo>
                  <a:cubicBezTo>
                    <a:pt x="2062" y="8753"/>
                    <a:pt x="2253" y="8701"/>
                    <a:pt x="2305" y="8701"/>
                  </a:cubicBezTo>
                  <a:cubicBezTo>
                    <a:pt x="2357" y="8701"/>
                    <a:pt x="2461" y="8683"/>
                    <a:pt x="2582" y="8614"/>
                  </a:cubicBezTo>
                  <a:cubicBezTo>
                    <a:pt x="2894" y="8475"/>
                    <a:pt x="3380" y="8198"/>
                    <a:pt x="3570" y="7921"/>
                  </a:cubicBezTo>
                  <a:cubicBezTo>
                    <a:pt x="3743" y="7644"/>
                    <a:pt x="3605" y="5945"/>
                    <a:pt x="3501" y="4836"/>
                  </a:cubicBezTo>
                  <a:lnTo>
                    <a:pt x="4090" y="4836"/>
                  </a:lnTo>
                  <a:lnTo>
                    <a:pt x="5979" y="3484"/>
                  </a:lnTo>
                  <a:lnTo>
                    <a:pt x="9584" y="885"/>
                  </a:lnTo>
                  <a:lnTo>
                    <a:pt x="10260" y="1"/>
                  </a:lnTo>
                  <a:lnTo>
                    <a:pt x="10554" y="642"/>
                  </a:lnTo>
                  <a:lnTo>
                    <a:pt x="11889" y="1075"/>
                  </a:lnTo>
                  <a:lnTo>
                    <a:pt x="13327" y="1075"/>
                  </a:lnTo>
                  <a:cubicBezTo>
                    <a:pt x="13327" y="1075"/>
                    <a:pt x="13431" y="1820"/>
                    <a:pt x="13327" y="2271"/>
                  </a:cubicBezTo>
                  <a:cubicBezTo>
                    <a:pt x="13223" y="2722"/>
                    <a:pt x="13414" y="3710"/>
                    <a:pt x="13362" y="400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-1100914" y="3006162"/>
              <a:ext cx="242591" cy="362692"/>
            </a:xfrm>
            <a:custGeom>
              <a:avLst/>
              <a:gdLst/>
              <a:ahLst/>
              <a:cxnLst/>
              <a:rect l="l" t="t" r="r" b="b"/>
              <a:pathLst>
                <a:path w="9533" h="15997" fill="none" extrusionOk="0">
                  <a:moveTo>
                    <a:pt x="9532" y="3934"/>
                  </a:moveTo>
                  <a:lnTo>
                    <a:pt x="9532" y="7366"/>
                  </a:lnTo>
                  <a:cubicBezTo>
                    <a:pt x="9532" y="7366"/>
                    <a:pt x="8995" y="7730"/>
                    <a:pt x="8787" y="7730"/>
                  </a:cubicBezTo>
                  <a:cubicBezTo>
                    <a:pt x="8579" y="7730"/>
                    <a:pt x="8007" y="9116"/>
                    <a:pt x="7955" y="9307"/>
                  </a:cubicBezTo>
                  <a:cubicBezTo>
                    <a:pt x="7886" y="9497"/>
                    <a:pt x="8059" y="10693"/>
                    <a:pt x="8215" y="10970"/>
                  </a:cubicBezTo>
                  <a:cubicBezTo>
                    <a:pt x="8267" y="11074"/>
                    <a:pt x="8284" y="11265"/>
                    <a:pt x="8284" y="11490"/>
                  </a:cubicBezTo>
                  <a:cubicBezTo>
                    <a:pt x="8284" y="11906"/>
                    <a:pt x="8215" y="12374"/>
                    <a:pt x="8215" y="12374"/>
                  </a:cubicBezTo>
                  <a:cubicBezTo>
                    <a:pt x="8215" y="12374"/>
                    <a:pt x="8180" y="12409"/>
                    <a:pt x="8111" y="12478"/>
                  </a:cubicBezTo>
                  <a:cubicBezTo>
                    <a:pt x="7799" y="12807"/>
                    <a:pt x="6846" y="13795"/>
                    <a:pt x="6569" y="13969"/>
                  </a:cubicBezTo>
                  <a:cubicBezTo>
                    <a:pt x="6257" y="14159"/>
                    <a:pt x="5408" y="14558"/>
                    <a:pt x="5408" y="14558"/>
                  </a:cubicBezTo>
                  <a:cubicBezTo>
                    <a:pt x="5408" y="14558"/>
                    <a:pt x="5460" y="14852"/>
                    <a:pt x="5408" y="15060"/>
                  </a:cubicBezTo>
                  <a:cubicBezTo>
                    <a:pt x="5356" y="15251"/>
                    <a:pt x="4316" y="15702"/>
                    <a:pt x="4316" y="15702"/>
                  </a:cubicBezTo>
                  <a:lnTo>
                    <a:pt x="1941" y="15996"/>
                  </a:lnTo>
                  <a:cubicBezTo>
                    <a:pt x="1941" y="15996"/>
                    <a:pt x="1820" y="15494"/>
                    <a:pt x="1941" y="15199"/>
                  </a:cubicBezTo>
                  <a:cubicBezTo>
                    <a:pt x="2045" y="14904"/>
                    <a:pt x="1196" y="14159"/>
                    <a:pt x="1058" y="13969"/>
                  </a:cubicBezTo>
                  <a:cubicBezTo>
                    <a:pt x="919" y="13761"/>
                    <a:pt x="1508" y="13518"/>
                    <a:pt x="1941" y="13310"/>
                  </a:cubicBezTo>
                  <a:cubicBezTo>
                    <a:pt x="2357" y="13119"/>
                    <a:pt x="1889" y="12669"/>
                    <a:pt x="1941" y="12374"/>
                  </a:cubicBezTo>
                  <a:cubicBezTo>
                    <a:pt x="1993" y="12080"/>
                    <a:pt x="1941" y="11282"/>
                    <a:pt x="1508" y="11005"/>
                  </a:cubicBezTo>
                  <a:cubicBezTo>
                    <a:pt x="1491" y="10988"/>
                    <a:pt x="1473" y="10988"/>
                    <a:pt x="1456" y="10970"/>
                  </a:cubicBezTo>
                  <a:cubicBezTo>
                    <a:pt x="988" y="10710"/>
                    <a:pt x="0" y="9584"/>
                    <a:pt x="0" y="9584"/>
                  </a:cubicBezTo>
                  <a:cubicBezTo>
                    <a:pt x="191" y="9341"/>
                    <a:pt x="364" y="9099"/>
                    <a:pt x="451" y="8960"/>
                  </a:cubicBezTo>
                  <a:cubicBezTo>
                    <a:pt x="520" y="8856"/>
                    <a:pt x="607" y="8700"/>
                    <a:pt x="694" y="8509"/>
                  </a:cubicBezTo>
                  <a:cubicBezTo>
                    <a:pt x="936" y="8041"/>
                    <a:pt x="1231" y="7418"/>
                    <a:pt x="1456" y="7279"/>
                  </a:cubicBezTo>
                  <a:cubicBezTo>
                    <a:pt x="1785" y="7071"/>
                    <a:pt x="1889" y="6031"/>
                    <a:pt x="1889" y="5736"/>
                  </a:cubicBezTo>
                  <a:cubicBezTo>
                    <a:pt x="1907" y="5442"/>
                    <a:pt x="1889" y="3761"/>
                    <a:pt x="1924" y="3466"/>
                  </a:cubicBezTo>
                  <a:cubicBezTo>
                    <a:pt x="1976" y="3172"/>
                    <a:pt x="1768" y="2166"/>
                    <a:pt x="1872" y="1733"/>
                  </a:cubicBezTo>
                  <a:cubicBezTo>
                    <a:pt x="1976" y="1282"/>
                    <a:pt x="1872" y="537"/>
                    <a:pt x="1872" y="537"/>
                  </a:cubicBezTo>
                  <a:lnTo>
                    <a:pt x="2704" y="0"/>
                  </a:lnTo>
                  <a:cubicBezTo>
                    <a:pt x="2704" y="0"/>
                    <a:pt x="4680" y="1421"/>
                    <a:pt x="4836" y="1421"/>
                  </a:cubicBezTo>
                  <a:cubicBezTo>
                    <a:pt x="4992" y="1421"/>
                    <a:pt x="5460" y="1525"/>
                    <a:pt x="6257" y="1924"/>
                  </a:cubicBezTo>
                  <a:cubicBezTo>
                    <a:pt x="6950" y="2270"/>
                    <a:pt x="8371" y="3276"/>
                    <a:pt x="8718" y="3501"/>
                  </a:cubicBezTo>
                  <a:cubicBezTo>
                    <a:pt x="8770" y="3535"/>
                    <a:pt x="8787" y="3553"/>
                    <a:pt x="8787" y="3553"/>
                  </a:cubicBezTo>
                  <a:cubicBezTo>
                    <a:pt x="8787" y="3553"/>
                    <a:pt x="9116" y="4142"/>
                    <a:pt x="9532" y="393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-854378" y="2817413"/>
              <a:ext cx="236840" cy="220762"/>
            </a:xfrm>
            <a:custGeom>
              <a:avLst/>
              <a:gdLst/>
              <a:ahLst/>
              <a:cxnLst/>
              <a:rect l="l" t="t" r="r" b="b"/>
              <a:pathLst>
                <a:path w="9307" h="9737" extrusionOk="0">
                  <a:moveTo>
                    <a:pt x="2290" y="1"/>
                  </a:moveTo>
                  <a:cubicBezTo>
                    <a:pt x="2217" y="1"/>
                    <a:pt x="2146" y="2"/>
                    <a:pt x="2080" y="6"/>
                  </a:cubicBezTo>
                  <a:cubicBezTo>
                    <a:pt x="1382" y="42"/>
                    <a:pt x="901" y="162"/>
                    <a:pt x="498" y="162"/>
                  </a:cubicBezTo>
                  <a:cubicBezTo>
                    <a:pt x="321" y="162"/>
                    <a:pt x="159" y="139"/>
                    <a:pt x="0" y="76"/>
                  </a:cubicBezTo>
                  <a:lnTo>
                    <a:pt x="0" y="76"/>
                  </a:lnTo>
                  <a:cubicBezTo>
                    <a:pt x="0" y="76"/>
                    <a:pt x="312" y="6627"/>
                    <a:pt x="434" y="9296"/>
                  </a:cubicBezTo>
                  <a:lnTo>
                    <a:pt x="468" y="9417"/>
                  </a:lnTo>
                  <a:cubicBezTo>
                    <a:pt x="468" y="9417"/>
                    <a:pt x="2687" y="9607"/>
                    <a:pt x="3050" y="9711"/>
                  </a:cubicBezTo>
                  <a:cubicBezTo>
                    <a:pt x="3114" y="9729"/>
                    <a:pt x="3225" y="9736"/>
                    <a:pt x="3370" y="9736"/>
                  </a:cubicBezTo>
                  <a:cubicBezTo>
                    <a:pt x="4096" y="9736"/>
                    <a:pt x="5670" y="9555"/>
                    <a:pt x="6378" y="9555"/>
                  </a:cubicBezTo>
                  <a:cubicBezTo>
                    <a:pt x="7227" y="9555"/>
                    <a:pt x="8094" y="9711"/>
                    <a:pt x="8371" y="9729"/>
                  </a:cubicBezTo>
                  <a:cubicBezTo>
                    <a:pt x="8374" y="9729"/>
                    <a:pt x="8378" y="9729"/>
                    <a:pt x="8381" y="9729"/>
                  </a:cubicBezTo>
                  <a:cubicBezTo>
                    <a:pt x="8514" y="9729"/>
                    <a:pt x="8919" y="9425"/>
                    <a:pt x="9307" y="9105"/>
                  </a:cubicBezTo>
                  <a:cubicBezTo>
                    <a:pt x="9272" y="9053"/>
                    <a:pt x="9238" y="8984"/>
                    <a:pt x="9203" y="8914"/>
                  </a:cubicBezTo>
                  <a:cubicBezTo>
                    <a:pt x="8804" y="8169"/>
                    <a:pt x="9272" y="7874"/>
                    <a:pt x="8492" y="6540"/>
                  </a:cubicBezTo>
                  <a:cubicBezTo>
                    <a:pt x="7695" y="5205"/>
                    <a:pt x="7556" y="3819"/>
                    <a:pt x="7383" y="3542"/>
                  </a:cubicBezTo>
                  <a:cubicBezTo>
                    <a:pt x="7193" y="3264"/>
                    <a:pt x="6933" y="578"/>
                    <a:pt x="6326" y="544"/>
                  </a:cubicBezTo>
                  <a:cubicBezTo>
                    <a:pt x="5753" y="527"/>
                    <a:pt x="3541" y="1"/>
                    <a:pt x="229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-899802" y="3023824"/>
              <a:ext cx="352830" cy="317914"/>
            </a:xfrm>
            <a:custGeom>
              <a:avLst/>
              <a:gdLst/>
              <a:ahLst/>
              <a:cxnLst/>
              <a:rect l="l" t="t" r="r" b="b"/>
              <a:pathLst>
                <a:path w="13865" h="14022" extrusionOk="0">
                  <a:moveTo>
                    <a:pt x="11092" y="1"/>
                  </a:moveTo>
                  <a:cubicBezTo>
                    <a:pt x="10704" y="321"/>
                    <a:pt x="10316" y="625"/>
                    <a:pt x="10168" y="625"/>
                  </a:cubicBezTo>
                  <a:cubicBezTo>
                    <a:pt x="10164" y="625"/>
                    <a:pt x="10160" y="625"/>
                    <a:pt x="10156" y="625"/>
                  </a:cubicBezTo>
                  <a:cubicBezTo>
                    <a:pt x="9879" y="607"/>
                    <a:pt x="9012" y="451"/>
                    <a:pt x="8180" y="451"/>
                  </a:cubicBezTo>
                  <a:cubicBezTo>
                    <a:pt x="7460" y="451"/>
                    <a:pt x="5828" y="626"/>
                    <a:pt x="5128" y="626"/>
                  </a:cubicBezTo>
                  <a:cubicBezTo>
                    <a:pt x="5003" y="626"/>
                    <a:pt x="4908" y="621"/>
                    <a:pt x="4853" y="607"/>
                  </a:cubicBezTo>
                  <a:cubicBezTo>
                    <a:pt x="4489" y="503"/>
                    <a:pt x="2270" y="313"/>
                    <a:pt x="2270" y="313"/>
                  </a:cubicBezTo>
                  <a:lnTo>
                    <a:pt x="2219" y="192"/>
                  </a:lnTo>
                  <a:lnTo>
                    <a:pt x="2219" y="192"/>
                  </a:lnTo>
                  <a:cubicBezTo>
                    <a:pt x="2253" y="815"/>
                    <a:pt x="2270" y="1231"/>
                    <a:pt x="2270" y="1301"/>
                  </a:cubicBezTo>
                  <a:cubicBezTo>
                    <a:pt x="2270" y="1699"/>
                    <a:pt x="2270" y="2531"/>
                    <a:pt x="1785" y="3034"/>
                  </a:cubicBezTo>
                  <a:cubicBezTo>
                    <a:pt x="1785" y="3051"/>
                    <a:pt x="1768" y="3051"/>
                    <a:pt x="1751" y="3068"/>
                  </a:cubicBezTo>
                  <a:cubicBezTo>
                    <a:pt x="1733" y="3086"/>
                    <a:pt x="1733" y="3086"/>
                    <a:pt x="1716" y="3103"/>
                  </a:cubicBezTo>
                  <a:cubicBezTo>
                    <a:pt x="1699" y="3120"/>
                    <a:pt x="1681" y="3120"/>
                    <a:pt x="1664" y="3120"/>
                  </a:cubicBezTo>
                  <a:cubicBezTo>
                    <a:pt x="1664" y="3138"/>
                    <a:pt x="1647" y="3138"/>
                    <a:pt x="1629" y="3155"/>
                  </a:cubicBezTo>
                  <a:lnTo>
                    <a:pt x="1629" y="6604"/>
                  </a:lnTo>
                  <a:cubicBezTo>
                    <a:pt x="1629" y="6604"/>
                    <a:pt x="1109" y="6951"/>
                    <a:pt x="884" y="6951"/>
                  </a:cubicBezTo>
                  <a:cubicBezTo>
                    <a:pt x="676" y="6951"/>
                    <a:pt x="104" y="8337"/>
                    <a:pt x="52" y="8528"/>
                  </a:cubicBezTo>
                  <a:cubicBezTo>
                    <a:pt x="0" y="8718"/>
                    <a:pt x="156" y="9914"/>
                    <a:pt x="312" y="10191"/>
                  </a:cubicBezTo>
                  <a:cubicBezTo>
                    <a:pt x="364" y="10295"/>
                    <a:pt x="381" y="10503"/>
                    <a:pt x="381" y="10711"/>
                  </a:cubicBezTo>
                  <a:cubicBezTo>
                    <a:pt x="381" y="11127"/>
                    <a:pt x="312" y="11595"/>
                    <a:pt x="312" y="11595"/>
                  </a:cubicBezTo>
                  <a:cubicBezTo>
                    <a:pt x="312" y="11595"/>
                    <a:pt x="277" y="11647"/>
                    <a:pt x="208" y="11699"/>
                  </a:cubicBezTo>
                  <a:lnTo>
                    <a:pt x="1629" y="13779"/>
                  </a:lnTo>
                  <a:lnTo>
                    <a:pt x="1785" y="14021"/>
                  </a:lnTo>
                  <a:cubicBezTo>
                    <a:pt x="1785" y="14021"/>
                    <a:pt x="2374" y="13380"/>
                    <a:pt x="2270" y="13207"/>
                  </a:cubicBezTo>
                  <a:cubicBezTo>
                    <a:pt x="2236" y="13155"/>
                    <a:pt x="2288" y="13016"/>
                    <a:pt x="2392" y="12860"/>
                  </a:cubicBezTo>
                  <a:cubicBezTo>
                    <a:pt x="2600" y="12514"/>
                    <a:pt x="2998" y="12046"/>
                    <a:pt x="2998" y="12046"/>
                  </a:cubicBezTo>
                  <a:lnTo>
                    <a:pt x="4056" y="12843"/>
                  </a:lnTo>
                  <a:cubicBezTo>
                    <a:pt x="4056" y="12843"/>
                    <a:pt x="4801" y="13138"/>
                    <a:pt x="4957" y="13190"/>
                  </a:cubicBezTo>
                  <a:cubicBezTo>
                    <a:pt x="5009" y="13207"/>
                    <a:pt x="5124" y="13213"/>
                    <a:pt x="5255" y="13213"/>
                  </a:cubicBezTo>
                  <a:cubicBezTo>
                    <a:pt x="5517" y="13213"/>
                    <a:pt x="5841" y="13190"/>
                    <a:pt x="5841" y="13190"/>
                  </a:cubicBezTo>
                  <a:lnTo>
                    <a:pt x="7262" y="12392"/>
                  </a:lnTo>
                  <a:lnTo>
                    <a:pt x="7799" y="12791"/>
                  </a:lnTo>
                  <a:lnTo>
                    <a:pt x="8648" y="12046"/>
                  </a:lnTo>
                  <a:lnTo>
                    <a:pt x="8960" y="10659"/>
                  </a:lnTo>
                  <a:lnTo>
                    <a:pt x="9272" y="10659"/>
                  </a:lnTo>
                  <a:cubicBezTo>
                    <a:pt x="9272" y="10659"/>
                    <a:pt x="9497" y="11075"/>
                    <a:pt x="9601" y="11387"/>
                  </a:cubicBezTo>
                  <a:cubicBezTo>
                    <a:pt x="9619" y="11474"/>
                    <a:pt x="9653" y="11543"/>
                    <a:pt x="9653" y="11595"/>
                  </a:cubicBezTo>
                  <a:cubicBezTo>
                    <a:pt x="9653" y="11855"/>
                    <a:pt x="10381" y="12392"/>
                    <a:pt x="10381" y="12392"/>
                  </a:cubicBezTo>
                  <a:lnTo>
                    <a:pt x="10589" y="12202"/>
                  </a:lnTo>
                  <a:lnTo>
                    <a:pt x="10607" y="12202"/>
                  </a:lnTo>
                  <a:cubicBezTo>
                    <a:pt x="10624" y="12184"/>
                    <a:pt x="10659" y="12150"/>
                    <a:pt x="10693" y="12115"/>
                  </a:cubicBezTo>
                  <a:cubicBezTo>
                    <a:pt x="10728" y="12115"/>
                    <a:pt x="10745" y="12080"/>
                    <a:pt x="10763" y="12063"/>
                  </a:cubicBezTo>
                  <a:cubicBezTo>
                    <a:pt x="10815" y="12028"/>
                    <a:pt x="10867" y="11994"/>
                    <a:pt x="10901" y="11942"/>
                  </a:cubicBezTo>
                  <a:cubicBezTo>
                    <a:pt x="11438" y="11491"/>
                    <a:pt x="11802" y="10209"/>
                    <a:pt x="11906" y="9914"/>
                  </a:cubicBezTo>
                  <a:cubicBezTo>
                    <a:pt x="11958" y="9793"/>
                    <a:pt x="12062" y="9411"/>
                    <a:pt x="12166" y="8996"/>
                  </a:cubicBezTo>
                  <a:cubicBezTo>
                    <a:pt x="12288" y="8441"/>
                    <a:pt x="12409" y="7817"/>
                    <a:pt x="12392" y="7592"/>
                  </a:cubicBezTo>
                  <a:cubicBezTo>
                    <a:pt x="12340" y="7193"/>
                    <a:pt x="12860" y="6344"/>
                    <a:pt x="12860" y="6344"/>
                  </a:cubicBezTo>
                  <a:lnTo>
                    <a:pt x="13830" y="5304"/>
                  </a:lnTo>
                  <a:lnTo>
                    <a:pt x="13865" y="5027"/>
                  </a:lnTo>
                  <a:lnTo>
                    <a:pt x="13865" y="5009"/>
                  </a:lnTo>
                  <a:cubicBezTo>
                    <a:pt x="13830" y="4836"/>
                    <a:pt x="13605" y="4784"/>
                    <a:pt x="13362" y="4559"/>
                  </a:cubicBezTo>
                  <a:cubicBezTo>
                    <a:pt x="13050" y="4264"/>
                    <a:pt x="12738" y="4195"/>
                    <a:pt x="12652" y="3450"/>
                  </a:cubicBezTo>
                  <a:cubicBezTo>
                    <a:pt x="12582" y="2704"/>
                    <a:pt x="13293" y="1959"/>
                    <a:pt x="12340" y="1145"/>
                  </a:cubicBezTo>
                  <a:cubicBezTo>
                    <a:pt x="11473" y="417"/>
                    <a:pt x="11404" y="521"/>
                    <a:pt x="1109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-854378" y="3265490"/>
              <a:ext cx="252287" cy="186277"/>
            </a:xfrm>
            <a:custGeom>
              <a:avLst/>
              <a:gdLst/>
              <a:ahLst/>
              <a:cxnLst/>
              <a:rect l="l" t="t" r="r" b="b"/>
              <a:pathLst>
                <a:path w="9914" h="8216" fill="none" extrusionOk="0">
                  <a:moveTo>
                    <a:pt x="9913" y="6239"/>
                  </a:moveTo>
                  <a:lnTo>
                    <a:pt x="9307" y="7037"/>
                  </a:lnTo>
                  <a:lnTo>
                    <a:pt x="8856" y="7868"/>
                  </a:lnTo>
                  <a:lnTo>
                    <a:pt x="8232" y="8215"/>
                  </a:lnTo>
                  <a:lnTo>
                    <a:pt x="6170" y="8215"/>
                  </a:lnTo>
                  <a:lnTo>
                    <a:pt x="4662" y="7470"/>
                  </a:lnTo>
                  <a:lnTo>
                    <a:pt x="3744" y="7470"/>
                  </a:lnTo>
                  <a:cubicBezTo>
                    <a:pt x="3744" y="7470"/>
                    <a:pt x="3362" y="7054"/>
                    <a:pt x="2964" y="6603"/>
                  </a:cubicBezTo>
                  <a:cubicBezTo>
                    <a:pt x="2565" y="6153"/>
                    <a:pt x="2132" y="5667"/>
                    <a:pt x="2063" y="5546"/>
                  </a:cubicBezTo>
                  <a:cubicBezTo>
                    <a:pt x="2011" y="5459"/>
                    <a:pt x="1785" y="5217"/>
                    <a:pt x="1508" y="4922"/>
                  </a:cubicBezTo>
                  <a:cubicBezTo>
                    <a:pt x="901" y="4281"/>
                    <a:pt x="0" y="3362"/>
                    <a:pt x="0" y="3362"/>
                  </a:cubicBezTo>
                  <a:cubicBezTo>
                    <a:pt x="0" y="3362"/>
                    <a:pt x="572" y="2721"/>
                    <a:pt x="468" y="2548"/>
                  </a:cubicBezTo>
                  <a:cubicBezTo>
                    <a:pt x="451" y="2479"/>
                    <a:pt x="503" y="2357"/>
                    <a:pt x="607" y="2201"/>
                  </a:cubicBezTo>
                  <a:cubicBezTo>
                    <a:pt x="815" y="1855"/>
                    <a:pt x="1213" y="1387"/>
                    <a:pt x="1213" y="1387"/>
                  </a:cubicBezTo>
                  <a:lnTo>
                    <a:pt x="2271" y="2167"/>
                  </a:lnTo>
                  <a:cubicBezTo>
                    <a:pt x="2271" y="2167"/>
                    <a:pt x="2998" y="2461"/>
                    <a:pt x="3172" y="2513"/>
                  </a:cubicBezTo>
                  <a:cubicBezTo>
                    <a:pt x="3328" y="2565"/>
                    <a:pt x="4056" y="2513"/>
                    <a:pt x="4056" y="2513"/>
                  </a:cubicBezTo>
                  <a:lnTo>
                    <a:pt x="5477" y="1733"/>
                  </a:lnTo>
                  <a:lnTo>
                    <a:pt x="6014" y="2132"/>
                  </a:lnTo>
                  <a:lnTo>
                    <a:pt x="6846" y="1387"/>
                  </a:lnTo>
                  <a:lnTo>
                    <a:pt x="7175" y="0"/>
                  </a:lnTo>
                  <a:lnTo>
                    <a:pt x="7487" y="0"/>
                  </a:lnTo>
                  <a:cubicBezTo>
                    <a:pt x="7487" y="0"/>
                    <a:pt x="7712" y="416"/>
                    <a:pt x="7816" y="711"/>
                  </a:cubicBezTo>
                  <a:cubicBezTo>
                    <a:pt x="7834" y="798"/>
                    <a:pt x="7851" y="884"/>
                    <a:pt x="7851" y="936"/>
                  </a:cubicBezTo>
                  <a:cubicBezTo>
                    <a:pt x="7851" y="1179"/>
                    <a:pt x="8596" y="1733"/>
                    <a:pt x="8596" y="1733"/>
                  </a:cubicBezTo>
                  <a:lnTo>
                    <a:pt x="8804" y="1543"/>
                  </a:lnTo>
                  <a:lnTo>
                    <a:pt x="8648" y="2669"/>
                  </a:lnTo>
                  <a:lnTo>
                    <a:pt x="8336" y="3362"/>
                  </a:lnTo>
                  <a:lnTo>
                    <a:pt x="8232" y="4246"/>
                  </a:lnTo>
                  <a:lnTo>
                    <a:pt x="9116" y="4888"/>
                  </a:lnTo>
                  <a:lnTo>
                    <a:pt x="9290" y="5719"/>
                  </a:lnTo>
                  <a:lnTo>
                    <a:pt x="9307" y="5789"/>
                  </a:lnTo>
                  <a:lnTo>
                    <a:pt x="9913" y="6239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-644895" y="3201440"/>
              <a:ext cx="320639" cy="262888"/>
            </a:xfrm>
            <a:custGeom>
              <a:avLst/>
              <a:gdLst/>
              <a:ahLst/>
              <a:cxnLst/>
              <a:rect l="l" t="t" r="r" b="b"/>
              <a:pathLst>
                <a:path w="12600" h="11595" extrusionOk="0">
                  <a:moveTo>
                    <a:pt x="5148" y="0"/>
                  </a:moveTo>
                  <a:lnTo>
                    <a:pt x="2687" y="642"/>
                  </a:lnTo>
                  <a:lnTo>
                    <a:pt x="2132" y="1144"/>
                  </a:lnTo>
                  <a:cubicBezTo>
                    <a:pt x="2045" y="1577"/>
                    <a:pt x="1941" y="1959"/>
                    <a:pt x="1889" y="2080"/>
                  </a:cubicBezTo>
                  <a:cubicBezTo>
                    <a:pt x="1785" y="2375"/>
                    <a:pt x="1421" y="3657"/>
                    <a:pt x="884" y="4108"/>
                  </a:cubicBezTo>
                  <a:cubicBezTo>
                    <a:pt x="832" y="4160"/>
                    <a:pt x="798" y="4194"/>
                    <a:pt x="746" y="4229"/>
                  </a:cubicBezTo>
                  <a:cubicBezTo>
                    <a:pt x="728" y="4246"/>
                    <a:pt x="694" y="4264"/>
                    <a:pt x="676" y="4281"/>
                  </a:cubicBezTo>
                  <a:cubicBezTo>
                    <a:pt x="642" y="4316"/>
                    <a:pt x="607" y="4350"/>
                    <a:pt x="590" y="4368"/>
                  </a:cubicBezTo>
                  <a:lnTo>
                    <a:pt x="572" y="4368"/>
                  </a:lnTo>
                  <a:lnTo>
                    <a:pt x="416" y="5494"/>
                  </a:lnTo>
                  <a:lnTo>
                    <a:pt x="104" y="6187"/>
                  </a:lnTo>
                  <a:lnTo>
                    <a:pt x="0" y="7071"/>
                  </a:lnTo>
                  <a:lnTo>
                    <a:pt x="884" y="7730"/>
                  </a:lnTo>
                  <a:lnTo>
                    <a:pt x="1058" y="8544"/>
                  </a:lnTo>
                  <a:lnTo>
                    <a:pt x="1681" y="9064"/>
                  </a:lnTo>
                  <a:lnTo>
                    <a:pt x="2253" y="9862"/>
                  </a:lnTo>
                  <a:lnTo>
                    <a:pt x="3103" y="10347"/>
                  </a:lnTo>
                  <a:lnTo>
                    <a:pt x="5113" y="11595"/>
                  </a:lnTo>
                  <a:lnTo>
                    <a:pt x="5893" y="10555"/>
                  </a:lnTo>
                  <a:lnTo>
                    <a:pt x="7314" y="10693"/>
                  </a:lnTo>
                  <a:lnTo>
                    <a:pt x="9220" y="9706"/>
                  </a:lnTo>
                  <a:lnTo>
                    <a:pt x="10745" y="9255"/>
                  </a:lnTo>
                  <a:lnTo>
                    <a:pt x="12600" y="6933"/>
                  </a:lnTo>
                  <a:lnTo>
                    <a:pt x="11959" y="6187"/>
                  </a:lnTo>
                  <a:lnTo>
                    <a:pt x="10122" y="6187"/>
                  </a:lnTo>
                  <a:lnTo>
                    <a:pt x="10035" y="5460"/>
                  </a:lnTo>
                  <a:cubicBezTo>
                    <a:pt x="10015" y="5462"/>
                    <a:pt x="9995" y="5464"/>
                    <a:pt x="9976" y="5464"/>
                  </a:cubicBezTo>
                  <a:cubicBezTo>
                    <a:pt x="9878" y="5464"/>
                    <a:pt x="9789" y="5428"/>
                    <a:pt x="9688" y="5356"/>
                  </a:cubicBezTo>
                  <a:cubicBezTo>
                    <a:pt x="9602" y="5286"/>
                    <a:pt x="9532" y="5200"/>
                    <a:pt x="9428" y="5061"/>
                  </a:cubicBezTo>
                  <a:cubicBezTo>
                    <a:pt x="9030" y="4454"/>
                    <a:pt x="8562" y="4610"/>
                    <a:pt x="8319" y="3571"/>
                  </a:cubicBezTo>
                  <a:cubicBezTo>
                    <a:pt x="8094" y="2531"/>
                    <a:pt x="8562" y="2756"/>
                    <a:pt x="7695" y="2080"/>
                  </a:cubicBezTo>
                  <a:cubicBezTo>
                    <a:pt x="6811" y="1422"/>
                    <a:pt x="6811" y="1266"/>
                    <a:pt x="5720" y="451"/>
                  </a:cubicBezTo>
                  <a:cubicBezTo>
                    <a:pt x="5494" y="278"/>
                    <a:pt x="5304" y="139"/>
                    <a:pt x="5148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-1070479" y="3289069"/>
              <a:ext cx="291527" cy="194122"/>
            </a:xfrm>
            <a:custGeom>
              <a:avLst/>
              <a:gdLst/>
              <a:ahLst/>
              <a:cxnLst/>
              <a:rect l="l" t="t" r="r" b="b"/>
              <a:pathLst>
                <a:path w="11456" h="8562" fill="none" extrusionOk="0">
                  <a:moveTo>
                    <a:pt x="11456" y="5563"/>
                  </a:moveTo>
                  <a:lnTo>
                    <a:pt x="10555" y="5962"/>
                  </a:lnTo>
                  <a:lnTo>
                    <a:pt x="8752" y="5650"/>
                  </a:lnTo>
                  <a:lnTo>
                    <a:pt x="7539" y="6031"/>
                  </a:lnTo>
                  <a:lnTo>
                    <a:pt x="6742" y="6430"/>
                  </a:lnTo>
                  <a:lnTo>
                    <a:pt x="5269" y="6031"/>
                  </a:lnTo>
                  <a:cubicBezTo>
                    <a:pt x="5269" y="6031"/>
                    <a:pt x="4385" y="5598"/>
                    <a:pt x="4229" y="5702"/>
                  </a:cubicBezTo>
                  <a:cubicBezTo>
                    <a:pt x="4073" y="5789"/>
                    <a:pt x="3640" y="6482"/>
                    <a:pt x="3588" y="6569"/>
                  </a:cubicBezTo>
                  <a:lnTo>
                    <a:pt x="3570" y="6586"/>
                  </a:lnTo>
                  <a:cubicBezTo>
                    <a:pt x="3570" y="6586"/>
                    <a:pt x="2738" y="7227"/>
                    <a:pt x="2426" y="7175"/>
                  </a:cubicBezTo>
                  <a:cubicBezTo>
                    <a:pt x="2115" y="7123"/>
                    <a:pt x="1508" y="8562"/>
                    <a:pt x="1508" y="8562"/>
                  </a:cubicBezTo>
                  <a:cubicBezTo>
                    <a:pt x="1508" y="8562"/>
                    <a:pt x="849" y="7331"/>
                    <a:pt x="745" y="7175"/>
                  </a:cubicBezTo>
                  <a:cubicBezTo>
                    <a:pt x="641" y="7019"/>
                    <a:pt x="156" y="5390"/>
                    <a:pt x="156" y="5390"/>
                  </a:cubicBezTo>
                  <a:lnTo>
                    <a:pt x="0" y="4558"/>
                  </a:lnTo>
                  <a:lnTo>
                    <a:pt x="745" y="3518"/>
                  </a:lnTo>
                  <a:lnTo>
                    <a:pt x="3120" y="3206"/>
                  </a:lnTo>
                  <a:cubicBezTo>
                    <a:pt x="3120" y="3206"/>
                    <a:pt x="4160" y="2773"/>
                    <a:pt x="4229" y="2565"/>
                  </a:cubicBezTo>
                  <a:cubicBezTo>
                    <a:pt x="4264" y="2374"/>
                    <a:pt x="4229" y="2080"/>
                    <a:pt x="4229" y="2080"/>
                  </a:cubicBezTo>
                  <a:cubicBezTo>
                    <a:pt x="4229" y="2080"/>
                    <a:pt x="5061" y="1681"/>
                    <a:pt x="5373" y="1491"/>
                  </a:cubicBezTo>
                  <a:cubicBezTo>
                    <a:pt x="5650" y="1317"/>
                    <a:pt x="6603" y="329"/>
                    <a:pt x="6915" y="0"/>
                  </a:cubicBezTo>
                  <a:lnTo>
                    <a:pt x="8336" y="2080"/>
                  </a:lnTo>
                  <a:lnTo>
                    <a:pt x="8492" y="2322"/>
                  </a:lnTo>
                  <a:cubicBezTo>
                    <a:pt x="8492" y="2322"/>
                    <a:pt x="9393" y="3241"/>
                    <a:pt x="10000" y="3900"/>
                  </a:cubicBezTo>
                  <a:cubicBezTo>
                    <a:pt x="10277" y="4194"/>
                    <a:pt x="10503" y="4437"/>
                    <a:pt x="10555" y="4506"/>
                  </a:cubicBezTo>
                  <a:cubicBezTo>
                    <a:pt x="10624" y="4627"/>
                    <a:pt x="11040" y="5113"/>
                    <a:pt x="11456" y="556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-1043581" y="3415196"/>
              <a:ext cx="416779" cy="398061"/>
            </a:xfrm>
            <a:custGeom>
              <a:avLst/>
              <a:gdLst/>
              <a:ahLst/>
              <a:cxnLst/>
              <a:rect l="l" t="t" r="r" b="b"/>
              <a:pathLst>
                <a:path w="16378" h="17557" fill="none" extrusionOk="0">
                  <a:moveTo>
                    <a:pt x="16361" y="6309"/>
                  </a:moveTo>
                  <a:cubicBezTo>
                    <a:pt x="16361" y="6378"/>
                    <a:pt x="16361" y="6447"/>
                    <a:pt x="16343" y="6517"/>
                  </a:cubicBezTo>
                  <a:cubicBezTo>
                    <a:pt x="16291" y="6863"/>
                    <a:pt x="15234" y="6967"/>
                    <a:pt x="15234" y="6967"/>
                  </a:cubicBezTo>
                  <a:cubicBezTo>
                    <a:pt x="15234" y="6967"/>
                    <a:pt x="14714" y="7366"/>
                    <a:pt x="14506" y="7453"/>
                  </a:cubicBezTo>
                  <a:cubicBezTo>
                    <a:pt x="14281" y="7557"/>
                    <a:pt x="13969" y="7557"/>
                    <a:pt x="13969" y="7557"/>
                  </a:cubicBezTo>
                  <a:lnTo>
                    <a:pt x="13137" y="7903"/>
                  </a:lnTo>
                  <a:cubicBezTo>
                    <a:pt x="13137" y="7903"/>
                    <a:pt x="12600" y="8458"/>
                    <a:pt x="12392" y="8648"/>
                  </a:cubicBezTo>
                  <a:cubicBezTo>
                    <a:pt x="12184" y="8839"/>
                    <a:pt x="12028" y="9290"/>
                    <a:pt x="12028" y="9290"/>
                  </a:cubicBezTo>
                  <a:lnTo>
                    <a:pt x="12132" y="10191"/>
                  </a:lnTo>
                  <a:cubicBezTo>
                    <a:pt x="12132" y="10191"/>
                    <a:pt x="11976" y="10884"/>
                    <a:pt x="11976" y="11023"/>
                  </a:cubicBezTo>
                  <a:cubicBezTo>
                    <a:pt x="11976" y="11161"/>
                    <a:pt x="12080" y="11421"/>
                    <a:pt x="12392" y="11664"/>
                  </a:cubicBezTo>
                  <a:cubicBezTo>
                    <a:pt x="12704" y="11924"/>
                    <a:pt x="12756" y="12270"/>
                    <a:pt x="13016" y="12409"/>
                  </a:cubicBezTo>
                  <a:cubicBezTo>
                    <a:pt x="13293" y="12565"/>
                    <a:pt x="13016" y="13258"/>
                    <a:pt x="13016" y="13258"/>
                  </a:cubicBezTo>
                  <a:cubicBezTo>
                    <a:pt x="13016" y="13258"/>
                    <a:pt x="12548" y="13293"/>
                    <a:pt x="12184" y="13293"/>
                  </a:cubicBezTo>
                  <a:cubicBezTo>
                    <a:pt x="12011" y="13293"/>
                    <a:pt x="11889" y="13397"/>
                    <a:pt x="11803" y="13484"/>
                  </a:cubicBezTo>
                  <a:cubicBezTo>
                    <a:pt x="11664" y="13622"/>
                    <a:pt x="11577" y="13761"/>
                    <a:pt x="11491" y="13796"/>
                  </a:cubicBezTo>
                  <a:cubicBezTo>
                    <a:pt x="11335" y="13848"/>
                    <a:pt x="10919" y="14194"/>
                    <a:pt x="10763" y="14385"/>
                  </a:cubicBezTo>
                  <a:cubicBezTo>
                    <a:pt x="10607" y="14593"/>
                    <a:pt x="10971" y="15771"/>
                    <a:pt x="11023" y="15927"/>
                  </a:cubicBezTo>
                  <a:cubicBezTo>
                    <a:pt x="11075" y="16083"/>
                    <a:pt x="12184" y="17556"/>
                    <a:pt x="12184" y="17556"/>
                  </a:cubicBezTo>
                  <a:lnTo>
                    <a:pt x="11803" y="17556"/>
                  </a:lnTo>
                  <a:cubicBezTo>
                    <a:pt x="11803" y="17556"/>
                    <a:pt x="11023" y="17314"/>
                    <a:pt x="10867" y="17314"/>
                  </a:cubicBezTo>
                  <a:cubicBezTo>
                    <a:pt x="10711" y="17314"/>
                    <a:pt x="9914" y="16465"/>
                    <a:pt x="9914" y="16465"/>
                  </a:cubicBezTo>
                  <a:cubicBezTo>
                    <a:pt x="9914" y="16465"/>
                    <a:pt x="9723" y="16343"/>
                    <a:pt x="9515" y="16222"/>
                  </a:cubicBezTo>
                  <a:cubicBezTo>
                    <a:pt x="9307" y="16101"/>
                    <a:pt x="9064" y="15979"/>
                    <a:pt x="8960" y="15979"/>
                  </a:cubicBezTo>
                  <a:cubicBezTo>
                    <a:pt x="8752" y="15979"/>
                    <a:pt x="8804" y="15581"/>
                    <a:pt x="8700" y="15425"/>
                  </a:cubicBezTo>
                  <a:cubicBezTo>
                    <a:pt x="8596" y="15286"/>
                    <a:pt x="7955" y="15182"/>
                    <a:pt x="7955" y="15182"/>
                  </a:cubicBezTo>
                  <a:lnTo>
                    <a:pt x="6378" y="15182"/>
                  </a:lnTo>
                  <a:cubicBezTo>
                    <a:pt x="6378" y="15182"/>
                    <a:pt x="5425" y="14835"/>
                    <a:pt x="5269" y="14731"/>
                  </a:cubicBezTo>
                  <a:cubicBezTo>
                    <a:pt x="5113" y="14645"/>
                    <a:pt x="5321" y="13553"/>
                    <a:pt x="5321" y="13397"/>
                  </a:cubicBezTo>
                  <a:cubicBezTo>
                    <a:pt x="5321" y="13258"/>
                    <a:pt x="5685" y="12166"/>
                    <a:pt x="5685" y="12166"/>
                  </a:cubicBezTo>
                  <a:lnTo>
                    <a:pt x="4662" y="12305"/>
                  </a:lnTo>
                  <a:lnTo>
                    <a:pt x="4212" y="11959"/>
                  </a:lnTo>
                  <a:cubicBezTo>
                    <a:pt x="4212" y="11959"/>
                    <a:pt x="3588" y="12063"/>
                    <a:pt x="3328" y="12218"/>
                  </a:cubicBezTo>
                  <a:cubicBezTo>
                    <a:pt x="3051" y="12357"/>
                    <a:pt x="3328" y="12860"/>
                    <a:pt x="3328" y="13050"/>
                  </a:cubicBezTo>
                  <a:cubicBezTo>
                    <a:pt x="3328" y="13258"/>
                    <a:pt x="2323" y="13397"/>
                    <a:pt x="2115" y="13397"/>
                  </a:cubicBezTo>
                  <a:cubicBezTo>
                    <a:pt x="1889" y="13397"/>
                    <a:pt x="1283" y="12704"/>
                    <a:pt x="1283" y="12704"/>
                  </a:cubicBezTo>
                  <a:cubicBezTo>
                    <a:pt x="1283" y="12704"/>
                    <a:pt x="1006" y="11525"/>
                    <a:pt x="798" y="11231"/>
                  </a:cubicBezTo>
                  <a:cubicBezTo>
                    <a:pt x="590" y="10919"/>
                    <a:pt x="850" y="10624"/>
                    <a:pt x="954" y="10433"/>
                  </a:cubicBezTo>
                  <a:cubicBezTo>
                    <a:pt x="988" y="10364"/>
                    <a:pt x="971" y="10225"/>
                    <a:pt x="919" y="10087"/>
                  </a:cubicBezTo>
                  <a:cubicBezTo>
                    <a:pt x="850" y="9810"/>
                    <a:pt x="694" y="9498"/>
                    <a:pt x="694" y="9498"/>
                  </a:cubicBezTo>
                  <a:cubicBezTo>
                    <a:pt x="694" y="9498"/>
                    <a:pt x="104" y="9047"/>
                    <a:pt x="52" y="8891"/>
                  </a:cubicBezTo>
                  <a:cubicBezTo>
                    <a:pt x="0" y="8752"/>
                    <a:pt x="364" y="8198"/>
                    <a:pt x="451" y="7851"/>
                  </a:cubicBezTo>
                  <a:cubicBezTo>
                    <a:pt x="538" y="7505"/>
                    <a:pt x="1681" y="6915"/>
                    <a:pt x="2115" y="6673"/>
                  </a:cubicBezTo>
                  <a:cubicBezTo>
                    <a:pt x="2531" y="6413"/>
                    <a:pt x="2219" y="5234"/>
                    <a:pt x="2323" y="4940"/>
                  </a:cubicBezTo>
                  <a:cubicBezTo>
                    <a:pt x="2409" y="4645"/>
                    <a:pt x="2115" y="3640"/>
                    <a:pt x="2115" y="3640"/>
                  </a:cubicBezTo>
                  <a:lnTo>
                    <a:pt x="2513" y="2167"/>
                  </a:lnTo>
                  <a:lnTo>
                    <a:pt x="2513" y="1023"/>
                  </a:lnTo>
                  <a:lnTo>
                    <a:pt x="2531" y="1023"/>
                  </a:lnTo>
                  <a:cubicBezTo>
                    <a:pt x="2583" y="936"/>
                    <a:pt x="3016" y="226"/>
                    <a:pt x="3172" y="139"/>
                  </a:cubicBezTo>
                  <a:cubicBezTo>
                    <a:pt x="3328" y="35"/>
                    <a:pt x="4212" y="486"/>
                    <a:pt x="4212" y="486"/>
                  </a:cubicBezTo>
                  <a:lnTo>
                    <a:pt x="5685" y="884"/>
                  </a:lnTo>
                  <a:lnTo>
                    <a:pt x="6482" y="486"/>
                  </a:lnTo>
                  <a:lnTo>
                    <a:pt x="7695" y="87"/>
                  </a:lnTo>
                  <a:lnTo>
                    <a:pt x="9498" y="399"/>
                  </a:lnTo>
                  <a:lnTo>
                    <a:pt x="10399" y="0"/>
                  </a:lnTo>
                  <a:cubicBezTo>
                    <a:pt x="10797" y="451"/>
                    <a:pt x="11179" y="884"/>
                    <a:pt x="11179" y="884"/>
                  </a:cubicBezTo>
                  <a:lnTo>
                    <a:pt x="12097" y="884"/>
                  </a:lnTo>
                  <a:lnTo>
                    <a:pt x="13605" y="1612"/>
                  </a:lnTo>
                  <a:cubicBezTo>
                    <a:pt x="13605" y="1612"/>
                    <a:pt x="13709" y="2617"/>
                    <a:pt x="13709" y="2999"/>
                  </a:cubicBezTo>
                  <a:cubicBezTo>
                    <a:pt x="13709" y="3397"/>
                    <a:pt x="13501" y="3553"/>
                    <a:pt x="13345" y="3657"/>
                  </a:cubicBezTo>
                  <a:cubicBezTo>
                    <a:pt x="13189" y="3744"/>
                    <a:pt x="13553" y="4350"/>
                    <a:pt x="13553" y="4350"/>
                  </a:cubicBezTo>
                  <a:cubicBezTo>
                    <a:pt x="13553" y="4350"/>
                    <a:pt x="14021" y="4645"/>
                    <a:pt x="14281" y="4697"/>
                  </a:cubicBezTo>
                  <a:cubicBezTo>
                    <a:pt x="14558" y="4732"/>
                    <a:pt x="15234" y="5130"/>
                    <a:pt x="15667" y="5182"/>
                  </a:cubicBezTo>
                  <a:cubicBezTo>
                    <a:pt x="16083" y="5234"/>
                    <a:pt x="16343" y="5737"/>
                    <a:pt x="16343" y="5737"/>
                  </a:cubicBezTo>
                  <a:cubicBezTo>
                    <a:pt x="16343" y="5737"/>
                    <a:pt x="16378" y="6014"/>
                    <a:pt x="16361" y="630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-916140" y="3715788"/>
              <a:ext cx="271703" cy="221238"/>
            </a:xfrm>
            <a:custGeom>
              <a:avLst/>
              <a:gdLst/>
              <a:ahLst/>
              <a:cxnLst/>
              <a:rect l="l" t="t" r="r" b="b"/>
              <a:pathLst>
                <a:path w="10677" h="9758" fill="none" extrusionOk="0">
                  <a:moveTo>
                    <a:pt x="10625" y="2097"/>
                  </a:moveTo>
                  <a:cubicBezTo>
                    <a:pt x="10521" y="2583"/>
                    <a:pt x="10278" y="3605"/>
                    <a:pt x="10278" y="4004"/>
                  </a:cubicBezTo>
                  <a:cubicBezTo>
                    <a:pt x="10278" y="4142"/>
                    <a:pt x="10295" y="4298"/>
                    <a:pt x="10313" y="4472"/>
                  </a:cubicBezTo>
                  <a:cubicBezTo>
                    <a:pt x="10330" y="4905"/>
                    <a:pt x="10382" y="5390"/>
                    <a:pt x="10382" y="5390"/>
                  </a:cubicBezTo>
                  <a:lnTo>
                    <a:pt x="8909" y="6482"/>
                  </a:lnTo>
                  <a:cubicBezTo>
                    <a:pt x="8909" y="6482"/>
                    <a:pt x="8060" y="6534"/>
                    <a:pt x="8008" y="6881"/>
                  </a:cubicBezTo>
                  <a:cubicBezTo>
                    <a:pt x="7990" y="7019"/>
                    <a:pt x="7956" y="7158"/>
                    <a:pt x="7904" y="7245"/>
                  </a:cubicBezTo>
                  <a:cubicBezTo>
                    <a:pt x="7834" y="7383"/>
                    <a:pt x="7748" y="7470"/>
                    <a:pt x="7644" y="7470"/>
                  </a:cubicBezTo>
                  <a:lnTo>
                    <a:pt x="6795" y="7470"/>
                  </a:lnTo>
                  <a:cubicBezTo>
                    <a:pt x="6795" y="7470"/>
                    <a:pt x="6275" y="8267"/>
                    <a:pt x="6119" y="8458"/>
                  </a:cubicBezTo>
                  <a:cubicBezTo>
                    <a:pt x="5963" y="8666"/>
                    <a:pt x="5217" y="9099"/>
                    <a:pt x="4802" y="9307"/>
                  </a:cubicBezTo>
                  <a:cubicBezTo>
                    <a:pt x="4368" y="9498"/>
                    <a:pt x="3190" y="9758"/>
                    <a:pt x="3190" y="9758"/>
                  </a:cubicBezTo>
                  <a:cubicBezTo>
                    <a:pt x="3190" y="9758"/>
                    <a:pt x="2843" y="9463"/>
                    <a:pt x="2531" y="9255"/>
                  </a:cubicBezTo>
                  <a:cubicBezTo>
                    <a:pt x="2358" y="9151"/>
                    <a:pt x="2219" y="9082"/>
                    <a:pt x="2115" y="9064"/>
                  </a:cubicBezTo>
                  <a:cubicBezTo>
                    <a:pt x="1907" y="9030"/>
                    <a:pt x="1526" y="9030"/>
                    <a:pt x="1214" y="8960"/>
                  </a:cubicBezTo>
                  <a:cubicBezTo>
                    <a:pt x="1023" y="8908"/>
                    <a:pt x="867" y="8839"/>
                    <a:pt x="798" y="8718"/>
                  </a:cubicBezTo>
                  <a:cubicBezTo>
                    <a:pt x="746" y="8648"/>
                    <a:pt x="694" y="8544"/>
                    <a:pt x="625" y="8458"/>
                  </a:cubicBezTo>
                  <a:cubicBezTo>
                    <a:pt x="590" y="8388"/>
                    <a:pt x="556" y="8319"/>
                    <a:pt x="504" y="8250"/>
                  </a:cubicBezTo>
                  <a:cubicBezTo>
                    <a:pt x="452" y="8146"/>
                    <a:pt x="382" y="8024"/>
                    <a:pt x="313" y="7920"/>
                  </a:cubicBezTo>
                  <a:cubicBezTo>
                    <a:pt x="296" y="7886"/>
                    <a:pt x="278" y="7868"/>
                    <a:pt x="261" y="7834"/>
                  </a:cubicBezTo>
                  <a:cubicBezTo>
                    <a:pt x="192" y="7713"/>
                    <a:pt x="122" y="7609"/>
                    <a:pt x="70" y="7539"/>
                  </a:cubicBezTo>
                  <a:cubicBezTo>
                    <a:pt x="53" y="7505"/>
                    <a:pt x="36" y="7487"/>
                    <a:pt x="18" y="7470"/>
                  </a:cubicBezTo>
                  <a:cubicBezTo>
                    <a:pt x="18" y="7435"/>
                    <a:pt x="1" y="7418"/>
                    <a:pt x="1" y="7418"/>
                  </a:cubicBezTo>
                  <a:lnTo>
                    <a:pt x="1" y="4697"/>
                  </a:lnTo>
                  <a:lnTo>
                    <a:pt x="1786" y="4870"/>
                  </a:lnTo>
                  <a:lnTo>
                    <a:pt x="2427" y="3016"/>
                  </a:lnTo>
                  <a:cubicBezTo>
                    <a:pt x="2427" y="3016"/>
                    <a:pt x="2635" y="2669"/>
                    <a:pt x="2791" y="2669"/>
                  </a:cubicBezTo>
                  <a:cubicBezTo>
                    <a:pt x="2947" y="2669"/>
                    <a:pt x="4386" y="2947"/>
                    <a:pt x="4507" y="2964"/>
                  </a:cubicBezTo>
                  <a:cubicBezTo>
                    <a:pt x="4715" y="3085"/>
                    <a:pt x="4906" y="3224"/>
                    <a:pt x="4906" y="3224"/>
                  </a:cubicBezTo>
                  <a:cubicBezTo>
                    <a:pt x="4906" y="3224"/>
                    <a:pt x="5703" y="4056"/>
                    <a:pt x="5859" y="4056"/>
                  </a:cubicBezTo>
                  <a:cubicBezTo>
                    <a:pt x="6015" y="4056"/>
                    <a:pt x="6795" y="4298"/>
                    <a:pt x="6795" y="4298"/>
                  </a:cubicBezTo>
                  <a:lnTo>
                    <a:pt x="7176" y="4298"/>
                  </a:lnTo>
                  <a:cubicBezTo>
                    <a:pt x="7176" y="4298"/>
                    <a:pt x="6067" y="2825"/>
                    <a:pt x="6015" y="2669"/>
                  </a:cubicBezTo>
                  <a:cubicBezTo>
                    <a:pt x="5963" y="2531"/>
                    <a:pt x="5599" y="1335"/>
                    <a:pt x="5755" y="1144"/>
                  </a:cubicBezTo>
                  <a:cubicBezTo>
                    <a:pt x="5911" y="936"/>
                    <a:pt x="6327" y="590"/>
                    <a:pt x="6483" y="538"/>
                  </a:cubicBezTo>
                  <a:cubicBezTo>
                    <a:pt x="6569" y="520"/>
                    <a:pt x="6656" y="364"/>
                    <a:pt x="6795" y="226"/>
                  </a:cubicBezTo>
                  <a:cubicBezTo>
                    <a:pt x="6881" y="139"/>
                    <a:pt x="7003" y="52"/>
                    <a:pt x="7176" y="52"/>
                  </a:cubicBezTo>
                  <a:cubicBezTo>
                    <a:pt x="7540" y="52"/>
                    <a:pt x="8008" y="0"/>
                    <a:pt x="8008" y="0"/>
                  </a:cubicBezTo>
                  <a:cubicBezTo>
                    <a:pt x="8008" y="0"/>
                    <a:pt x="9238" y="694"/>
                    <a:pt x="9706" y="988"/>
                  </a:cubicBezTo>
                  <a:cubicBezTo>
                    <a:pt x="9914" y="1127"/>
                    <a:pt x="10139" y="1265"/>
                    <a:pt x="10313" y="1387"/>
                  </a:cubicBezTo>
                  <a:lnTo>
                    <a:pt x="10313" y="1387"/>
                  </a:lnTo>
                  <a:cubicBezTo>
                    <a:pt x="10538" y="1560"/>
                    <a:pt x="10677" y="1733"/>
                    <a:pt x="10659" y="1924"/>
                  </a:cubicBezTo>
                  <a:cubicBezTo>
                    <a:pt x="10642" y="1976"/>
                    <a:pt x="10642" y="2028"/>
                    <a:pt x="10625" y="2097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-1158247" y="3643871"/>
              <a:ext cx="356799" cy="292770"/>
            </a:xfrm>
            <a:custGeom>
              <a:avLst/>
              <a:gdLst/>
              <a:ahLst/>
              <a:cxnLst/>
              <a:rect l="l" t="t" r="r" b="b"/>
              <a:pathLst>
                <a:path w="14021" h="12913" extrusionOk="0">
                  <a:moveTo>
                    <a:pt x="5442" y="1"/>
                  </a:moveTo>
                  <a:lnTo>
                    <a:pt x="4558" y="87"/>
                  </a:lnTo>
                  <a:lnTo>
                    <a:pt x="2271" y="486"/>
                  </a:lnTo>
                  <a:lnTo>
                    <a:pt x="694" y="1387"/>
                  </a:lnTo>
                  <a:cubicBezTo>
                    <a:pt x="815" y="1717"/>
                    <a:pt x="936" y="2098"/>
                    <a:pt x="1300" y="2462"/>
                  </a:cubicBezTo>
                  <a:cubicBezTo>
                    <a:pt x="1837" y="3068"/>
                    <a:pt x="2167" y="3952"/>
                    <a:pt x="2236" y="4541"/>
                  </a:cubicBezTo>
                  <a:cubicBezTo>
                    <a:pt x="2323" y="5148"/>
                    <a:pt x="2323" y="6188"/>
                    <a:pt x="2236" y="6933"/>
                  </a:cubicBezTo>
                  <a:cubicBezTo>
                    <a:pt x="2167" y="7661"/>
                    <a:pt x="1924" y="8268"/>
                    <a:pt x="1300" y="9221"/>
                  </a:cubicBezTo>
                  <a:cubicBezTo>
                    <a:pt x="1231" y="9342"/>
                    <a:pt x="1144" y="9429"/>
                    <a:pt x="1075" y="9533"/>
                  </a:cubicBezTo>
                  <a:cubicBezTo>
                    <a:pt x="538" y="10226"/>
                    <a:pt x="0" y="10659"/>
                    <a:pt x="139" y="11699"/>
                  </a:cubicBezTo>
                  <a:lnTo>
                    <a:pt x="1716" y="12080"/>
                  </a:lnTo>
                  <a:cubicBezTo>
                    <a:pt x="1716" y="12080"/>
                    <a:pt x="3094" y="12161"/>
                    <a:pt x="3958" y="12161"/>
                  </a:cubicBezTo>
                  <a:cubicBezTo>
                    <a:pt x="4227" y="12161"/>
                    <a:pt x="4447" y="12153"/>
                    <a:pt x="4558" y="12132"/>
                  </a:cubicBezTo>
                  <a:cubicBezTo>
                    <a:pt x="4714" y="12098"/>
                    <a:pt x="5013" y="12086"/>
                    <a:pt x="5341" y="12086"/>
                  </a:cubicBezTo>
                  <a:cubicBezTo>
                    <a:pt x="5999" y="12086"/>
                    <a:pt x="6777" y="12132"/>
                    <a:pt x="6777" y="12132"/>
                  </a:cubicBezTo>
                  <a:lnTo>
                    <a:pt x="7886" y="12912"/>
                  </a:lnTo>
                  <a:lnTo>
                    <a:pt x="9515" y="12912"/>
                  </a:lnTo>
                  <a:lnTo>
                    <a:pt x="10728" y="12132"/>
                  </a:lnTo>
                  <a:cubicBezTo>
                    <a:pt x="10555" y="12080"/>
                    <a:pt x="10381" y="12011"/>
                    <a:pt x="10312" y="11872"/>
                  </a:cubicBezTo>
                  <a:cubicBezTo>
                    <a:pt x="10139" y="11612"/>
                    <a:pt x="9758" y="10971"/>
                    <a:pt x="9584" y="10711"/>
                  </a:cubicBezTo>
                  <a:cubicBezTo>
                    <a:pt x="9550" y="10642"/>
                    <a:pt x="9515" y="10590"/>
                    <a:pt x="9515" y="10590"/>
                  </a:cubicBezTo>
                  <a:lnTo>
                    <a:pt x="9515" y="7869"/>
                  </a:lnTo>
                  <a:lnTo>
                    <a:pt x="11317" y="8042"/>
                  </a:lnTo>
                  <a:lnTo>
                    <a:pt x="11941" y="6188"/>
                  </a:lnTo>
                  <a:cubicBezTo>
                    <a:pt x="11941" y="6188"/>
                    <a:pt x="12149" y="5841"/>
                    <a:pt x="12305" y="5841"/>
                  </a:cubicBezTo>
                  <a:cubicBezTo>
                    <a:pt x="12461" y="5841"/>
                    <a:pt x="13917" y="6119"/>
                    <a:pt x="14021" y="6136"/>
                  </a:cubicBezTo>
                  <a:cubicBezTo>
                    <a:pt x="13813" y="6015"/>
                    <a:pt x="13570" y="5893"/>
                    <a:pt x="13466" y="5893"/>
                  </a:cubicBezTo>
                  <a:cubicBezTo>
                    <a:pt x="13258" y="5893"/>
                    <a:pt x="13310" y="5495"/>
                    <a:pt x="13206" y="5339"/>
                  </a:cubicBezTo>
                  <a:cubicBezTo>
                    <a:pt x="13102" y="5200"/>
                    <a:pt x="12461" y="5096"/>
                    <a:pt x="12461" y="5096"/>
                  </a:cubicBezTo>
                  <a:lnTo>
                    <a:pt x="10884" y="5096"/>
                  </a:lnTo>
                  <a:cubicBezTo>
                    <a:pt x="10884" y="5096"/>
                    <a:pt x="9931" y="4749"/>
                    <a:pt x="9775" y="4645"/>
                  </a:cubicBezTo>
                  <a:cubicBezTo>
                    <a:pt x="9619" y="4541"/>
                    <a:pt x="9827" y="3467"/>
                    <a:pt x="9827" y="3311"/>
                  </a:cubicBezTo>
                  <a:cubicBezTo>
                    <a:pt x="9827" y="3155"/>
                    <a:pt x="10191" y="2081"/>
                    <a:pt x="10191" y="2080"/>
                  </a:cubicBezTo>
                  <a:lnTo>
                    <a:pt x="10191" y="2080"/>
                  </a:lnTo>
                  <a:lnTo>
                    <a:pt x="9168" y="2219"/>
                  </a:lnTo>
                  <a:lnTo>
                    <a:pt x="8735" y="1873"/>
                  </a:lnTo>
                  <a:cubicBezTo>
                    <a:pt x="8735" y="1873"/>
                    <a:pt x="8094" y="1977"/>
                    <a:pt x="7834" y="2115"/>
                  </a:cubicBezTo>
                  <a:cubicBezTo>
                    <a:pt x="7574" y="2271"/>
                    <a:pt x="7834" y="2774"/>
                    <a:pt x="7834" y="2964"/>
                  </a:cubicBezTo>
                  <a:cubicBezTo>
                    <a:pt x="7834" y="3155"/>
                    <a:pt x="6829" y="3311"/>
                    <a:pt x="6621" y="3311"/>
                  </a:cubicBezTo>
                  <a:cubicBezTo>
                    <a:pt x="6413" y="3311"/>
                    <a:pt x="5789" y="2618"/>
                    <a:pt x="5789" y="2618"/>
                  </a:cubicBezTo>
                  <a:cubicBezTo>
                    <a:pt x="5789" y="2618"/>
                    <a:pt x="5512" y="1422"/>
                    <a:pt x="5304" y="1127"/>
                  </a:cubicBezTo>
                  <a:cubicBezTo>
                    <a:pt x="5096" y="833"/>
                    <a:pt x="5356" y="538"/>
                    <a:pt x="5460" y="347"/>
                  </a:cubicBezTo>
                  <a:cubicBezTo>
                    <a:pt x="5494" y="278"/>
                    <a:pt x="5477" y="139"/>
                    <a:pt x="544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-1154735" y="3909502"/>
              <a:ext cx="229358" cy="290004"/>
            </a:xfrm>
            <a:custGeom>
              <a:avLst/>
              <a:gdLst/>
              <a:ahLst/>
              <a:cxnLst/>
              <a:rect l="l" t="t" r="r" b="b"/>
              <a:pathLst>
                <a:path w="9013" h="12791" fill="none" extrusionOk="0">
                  <a:moveTo>
                    <a:pt x="9013" y="1214"/>
                  </a:moveTo>
                  <a:lnTo>
                    <a:pt x="8580" y="5078"/>
                  </a:lnTo>
                  <a:lnTo>
                    <a:pt x="8008" y="5078"/>
                  </a:lnTo>
                  <a:lnTo>
                    <a:pt x="8008" y="11352"/>
                  </a:lnTo>
                  <a:lnTo>
                    <a:pt x="7263" y="12063"/>
                  </a:lnTo>
                  <a:lnTo>
                    <a:pt x="6483" y="12756"/>
                  </a:lnTo>
                  <a:lnTo>
                    <a:pt x="5633" y="11803"/>
                  </a:lnTo>
                  <a:lnTo>
                    <a:pt x="4819" y="11352"/>
                  </a:lnTo>
                  <a:lnTo>
                    <a:pt x="4178" y="12790"/>
                  </a:lnTo>
                  <a:cubicBezTo>
                    <a:pt x="3814" y="11993"/>
                    <a:pt x="3363" y="11300"/>
                    <a:pt x="3051" y="10364"/>
                  </a:cubicBezTo>
                  <a:cubicBezTo>
                    <a:pt x="2947" y="10018"/>
                    <a:pt x="2895" y="9792"/>
                    <a:pt x="2861" y="9619"/>
                  </a:cubicBezTo>
                  <a:cubicBezTo>
                    <a:pt x="2826" y="9238"/>
                    <a:pt x="2999" y="9203"/>
                    <a:pt x="3051" y="8735"/>
                  </a:cubicBezTo>
                  <a:cubicBezTo>
                    <a:pt x="3121" y="8059"/>
                    <a:pt x="2653" y="6499"/>
                    <a:pt x="2167" y="5841"/>
                  </a:cubicBezTo>
                  <a:cubicBezTo>
                    <a:pt x="1665" y="5165"/>
                    <a:pt x="1543" y="3761"/>
                    <a:pt x="1145" y="3085"/>
                  </a:cubicBezTo>
                  <a:cubicBezTo>
                    <a:pt x="746" y="2427"/>
                    <a:pt x="365" y="1681"/>
                    <a:pt x="36" y="260"/>
                  </a:cubicBezTo>
                  <a:cubicBezTo>
                    <a:pt x="18" y="174"/>
                    <a:pt x="1" y="87"/>
                    <a:pt x="1" y="0"/>
                  </a:cubicBezTo>
                  <a:lnTo>
                    <a:pt x="1578" y="364"/>
                  </a:lnTo>
                  <a:cubicBezTo>
                    <a:pt x="1578" y="364"/>
                    <a:pt x="3952" y="520"/>
                    <a:pt x="4420" y="416"/>
                  </a:cubicBezTo>
                  <a:cubicBezTo>
                    <a:pt x="4888" y="312"/>
                    <a:pt x="6639" y="416"/>
                    <a:pt x="6639" y="416"/>
                  </a:cubicBezTo>
                  <a:lnTo>
                    <a:pt x="7748" y="1214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-950977" y="3918934"/>
              <a:ext cx="199814" cy="214550"/>
            </a:xfrm>
            <a:custGeom>
              <a:avLst/>
              <a:gdLst/>
              <a:ahLst/>
              <a:cxnLst/>
              <a:rect l="l" t="t" r="r" b="b"/>
              <a:pathLst>
                <a:path w="7852" h="9463" fill="none" extrusionOk="0">
                  <a:moveTo>
                    <a:pt x="7852" y="5096"/>
                  </a:moveTo>
                  <a:cubicBezTo>
                    <a:pt x="7852" y="5096"/>
                    <a:pt x="7748" y="5200"/>
                    <a:pt x="7557" y="5356"/>
                  </a:cubicBezTo>
                  <a:cubicBezTo>
                    <a:pt x="7054" y="5789"/>
                    <a:pt x="6084" y="6621"/>
                    <a:pt x="5876" y="6742"/>
                  </a:cubicBezTo>
                  <a:cubicBezTo>
                    <a:pt x="5581" y="6881"/>
                    <a:pt x="5009" y="7626"/>
                    <a:pt x="4853" y="7816"/>
                  </a:cubicBezTo>
                  <a:cubicBezTo>
                    <a:pt x="4697" y="8024"/>
                    <a:pt x="3536" y="8215"/>
                    <a:pt x="3051" y="8319"/>
                  </a:cubicBezTo>
                  <a:cubicBezTo>
                    <a:pt x="2583" y="8423"/>
                    <a:pt x="2271" y="8770"/>
                    <a:pt x="2271" y="8770"/>
                  </a:cubicBezTo>
                  <a:lnTo>
                    <a:pt x="1006" y="9463"/>
                  </a:lnTo>
                  <a:lnTo>
                    <a:pt x="1" y="8770"/>
                  </a:lnTo>
                  <a:lnTo>
                    <a:pt x="1" y="4662"/>
                  </a:lnTo>
                  <a:lnTo>
                    <a:pt x="573" y="4662"/>
                  </a:lnTo>
                  <a:lnTo>
                    <a:pt x="1006" y="798"/>
                  </a:lnTo>
                  <a:lnTo>
                    <a:pt x="1370" y="798"/>
                  </a:lnTo>
                  <a:lnTo>
                    <a:pt x="2583" y="0"/>
                  </a:lnTo>
                  <a:cubicBezTo>
                    <a:pt x="2895" y="70"/>
                    <a:pt x="3276" y="70"/>
                    <a:pt x="3484" y="104"/>
                  </a:cubicBezTo>
                  <a:cubicBezTo>
                    <a:pt x="3588" y="122"/>
                    <a:pt x="3727" y="191"/>
                    <a:pt x="3900" y="295"/>
                  </a:cubicBezTo>
                  <a:cubicBezTo>
                    <a:pt x="4212" y="503"/>
                    <a:pt x="4559" y="798"/>
                    <a:pt x="4559" y="798"/>
                  </a:cubicBezTo>
                  <a:cubicBezTo>
                    <a:pt x="4559" y="798"/>
                    <a:pt x="5217" y="1837"/>
                    <a:pt x="5373" y="2219"/>
                  </a:cubicBezTo>
                  <a:cubicBezTo>
                    <a:pt x="5529" y="2617"/>
                    <a:pt x="5859" y="2825"/>
                    <a:pt x="5876" y="2912"/>
                  </a:cubicBezTo>
                  <a:cubicBezTo>
                    <a:pt x="5893" y="3016"/>
                    <a:pt x="6483" y="3518"/>
                    <a:pt x="6483" y="3518"/>
                  </a:cubicBezTo>
                  <a:lnTo>
                    <a:pt x="7592" y="4558"/>
                  </a:lnTo>
                  <a:lnTo>
                    <a:pt x="7765" y="4905"/>
                  </a:lnTo>
                  <a:lnTo>
                    <a:pt x="7852" y="5096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-1048441" y="4026198"/>
              <a:ext cx="389907" cy="329069"/>
            </a:xfrm>
            <a:custGeom>
              <a:avLst/>
              <a:gdLst/>
              <a:ahLst/>
              <a:cxnLst/>
              <a:rect l="l" t="t" r="r" b="b"/>
              <a:pathLst>
                <a:path w="15322" h="14514" extrusionOk="0">
                  <a:moveTo>
                    <a:pt x="13744" y="1"/>
                  </a:moveTo>
                  <a:lnTo>
                    <a:pt x="11595" y="174"/>
                  </a:lnTo>
                  <a:lnTo>
                    <a:pt x="11682" y="382"/>
                  </a:lnTo>
                  <a:cubicBezTo>
                    <a:pt x="11682" y="382"/>
                    <a:pt x="11578" y="486"/>
                    <a:pt x="11387" y="625"/>
                  </a:cubicBezTo>
                  <a:cubicBezTo>
                    <a:pt x="10884" y="1058"/>
                    <a:pt x="9931" y="1890"/>
                    <a:pt x="9706" y="2011"/>
                  </a:cubicBezTo>
                  <a:cubicBezTo>
                    <a:pt x="9411" y="2150"/>
                    <a:pt x="8839" y="2895"/>
                    <a:pt x="8683" y="3103"/>
                  </a:cubicBezTo>
                  <a:cubicBezTo>
                    <a:pt x="8527" y="3293"/>
                    <a:pt x="7366" y="3501"/>
                    <a:pt x="6881" y="3588"/>
                  </a:cubicBezTo>
                  <a:cubicBezTo>
                    <a:pt x="6413" y="3692"/>
                    <a:pt x="6101" y="4039"/>
                    <a:pt x="6101" y="4039"/>
                  </a:cubicBezTo>
                  <a:lnTo>
                    <a:pt x="4836" y="4732"/>
                  </a:lnTo>
                  <a:lnTo>
                    <a:pt x="3831" y="4039"/>
                  </a:lnTo>
                  <a:lnTo>
                    <a:pt x="3831" y="6205"/>
                  </a:lnTo>
                  <a:lnTo>
                    <a:pt x="3086" y="6916"/>
                  </a:lnTo>
                  <a:lnTo>
                    <a:pt x="2306" y="7609"/>
                  </a:lnTo>
                  <a:lnTo>
                    <a:pt x="1456" y="6656"/>
                  </a:lnTo>
                  <a:lnTo>
                    <a:pt x="642" y="6222"/>
                  </a:lnTo>
                  <a:lnTo>
                    <a:pt x="1" y="7643"/>
                  </a:lnTo>
                  <a:cubicBezTo>
                    <a:pt x="105" y="7869"/>
                    <a:pt x="209" y="8094"/>
                    <a:pt x="295" y="8337"/>
                  </a:cubicBezTo>
                  <a:cubicBezTo>
                    <a:pt x="694" y="9463"/>
                    <a:pt x="1560" y="10867"/>
                    <a:pt x="1716" y="11318"/>
                  </a:cubicBezTo>
                  <a:cubicBezTo>
                    <a:pt x="1872" y="11768"/>
                    <a:pt x="1093" y="12721"/>
                    <a:pt x="1249" y="13172"/>
                  </a:cubicBezTo>
                  <a:cubicBezTo>
                    <a:pt x="1404" y="13623"/>
                    <a:pt x="2271" y="14437"/>
                    <a:pt x="2514" y="14506"/>
                  </a:cubicBezTo>
                  <a:cubicBezTo>
                    <a:pt x="2531" y="14512"/>
                    <a:pt x="2552" y="14514"/>
                    <a:pt x="2575" y="14514"/>
                  </a:cubicBezTo>
                  <a:cubicBezTo>
                    <a:pt x="2868" y="14514"/>
                    <a:pt x="3565" y="14131"/>
                    <a:pt x="3935" y="13987"/>
                  </a:cubicBezTo>
                  <a:cubicBezTo>
                    <a:pt x="4282" y="13866"/>
                    <a:pt x="4630" y="13679"/>
                    <a:pt x="5230" y="13679"/>
                  </a:cubicBezTo>
                  <a:cubicBezTo>
                    <a:pt x="5318" y="13679"/>
                    <a:pt x="5412" y="13683"/>
                    <a:pt x="5512" y="13692"/>
                  </a:cubicBezTo>
                  <a:cubicBezTo>
                    <a:pt x="5931" y="13728"/>
                    <a:pt x="6478" y="13827"/>
                    <a:pt x="7030" y="13827"/>
                  </a:cubicBezTo>
                  <a:cubicBezTo>
                    <a:pt x="7528" y="13827"/>
                    <a:pt x="8029" y="13746"/>
                    <a:pt x="8441" y="13467"/>
                  </a:cubicBezTo>
                  <a:cubicBezTo>
                    <a:pt x="9307" y="12877"/>
                    <a:pt x="9706" y="12877"/>
                    <a:pt x="10746" y="11682"/>
                  </a:cubicBezTo>
                  <a:cubicBezTo>
                    <a:pt x="11768" y="10503"/>
                    <a:pt x="13276" y="9013"/>
                    <a:pt x="14056" y="7522"/>
                  </a:cubicBezTo>
                  <a:cubicBezTo>
                    <a:pt x="14853" y="6049"/>
                    <a:pt x="14611" y="5079"/>
                    <a:pt x="15321" y="4559"/>
                  </a:cubicBezTo>
                  <a:cubicBezTo>
                    <a:pt x="15321" y="4559"/>
                    <a:pt x="14316" y="1907"/>
                    <a:pt x="14316" y="1751"/>
                  </a:cubicBezTo>
                  <a:cubicBezTo>
                    <a:pt x="14316" y="1612"/>
                    <a:pt x="13744" y="1"/>
                    <a:pt x="13744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-834529" y="3880028"/>
              <a:ext cx="170702" cy="150115"/>
            </a:xfrm>
            <a:custGeom>
              <a:avLst/>
              <a:gdLst/>
              <a:ahLst/>
              <a:cxnLst/>
              <a:rect l="l" t="t" r="r" b="b"/>
              <a:pathLst>
                <a:path w="6708" h="6621" fill="none" extrusionOk="0">
                  <a:moveTo>
                    <a:pt x="6707" y="867"/>
                  </a:moveTo>
                  <a:lnTo>
                    <a:pt x="6707" y="1716"/>
                  </a:lnTo>
                  <a:cubicBezTo>
                    <a:pt x="6707" y="1716"/>
                    <a:pt x="6395" y="4195"/>
                    <a:pt x="6291" y="4333"/>
                  </a:cubicBezTo>
                  <a:cubicBezTo>
                    <a:pt x="6187" y="4489"/>
                    <a:pt x="6066" y="5425"/>
                    <a:pt x="6066" y="5425"/>
                  </a:cubicBezTo>
                  <a:lnTo>
                    <a:pt x="5338" y="6448"/>
                  </a:lnTo>
                  <a:lnTo>
                    <a:pt x="4541" y="6500"/>
                  </a:lnTo>
                  <a:lnTo>
                    <a:pt x="3189" y="6621"/>
                  </a:lnTo>
                  <a:lnTo>
                    <a:pt x="3016" y="6274"/>
                  </a:lnTo>
                  <a:lnTo>
                    <a:pt x="1907" y="5234"/>
                  </a:lnTo>
                  <a:cubicBezTo>
                    <a:pt x="1907" y="5234"/>
                    <a:pt x="1317" y="4732"/>
                    <a:pt x="1300" y="4645"/>
                  </a:cubicBezTo>
                  <a:cubicBezTo>
                    <a:pt x="1283" y="4541"/>
                    <a:pt x="953" y="4333"/>
                    <a:pt x="797" y="3935"/>
                  </a:cubicBezTo>
                  <a:cubicBezTo>
                    <a:pt x="641" y="3553"/>
                    <a:pt x="0" y="2514"/>
                    <a:pt x="0" y="2514"/>
                  </a:cubicBezTo>
                  <a:cubicBezTo>
                    <a:pt x="0" y="2514"/>
                    <a:pt x="1161" y="2254"/>
                    <a:pt x="1595" y="2063"/>
                  </a:cubicBezTo>
                  <a:cubicBezTo>
                    <a:pt x="2010" y="1872"/>
                    <a:pt x="2756" y="1422"/>
                    <a:pt x="2912" y="1214"/>
                  </a:cubicBezTo>
                  <a:cubicBezTo>
                    <a:pt x="3068" y="1023"/>
                    <a:pt x="3605" y="226"/>
                    <a:pt x="3605" y="226"/>
                  </a:cubicBezTo>
                  <a:lnTo>
                    <a:pt x="4437" y="226"/>
                  </a:lnTo>
                  <a:cubicBezTo>
                    <a:pt x="4541" y="226"/>
                    <a:pt x="4627" y="139"/>
                    <a:pt x="4697" y="1"/>
                  </a:cubicBezTo>
                  <a:lnTo>
                    <a:pt x="6707" y="867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-715028" y="3763333"/>
              <a:ext cx="241726" cy="366229"/>
            </a:xfrm>
            <a:custGeom>
              <a:avLst/>
              <a:gdLst/>
              <a:ahLst/>
              <a:cxnLst/>
              <a:rect l="l" t="t" r="r" b="b"/>
              <a:pathLst>
                <a:path w="9499" h="16153" extrusionOk="0">
                  <a:moveTo>
                    <a:pt x="2722" y="0"/>
                  </a:moveTo>
                  <a:cubicBezTo>
                    <a:pt x="2618" y="486"/>
                    <a:pt x="2375" y="1525"/>
                    <a:pt x="2375" y="1907"/>
                  </a:cubicBezTo>
                  <a:cubicBezTo>
                    <a:pt x="2375" y="2357"/>
                    <a:pt x="2479" y="3293"/>
                    <a:pt x="2479" y="3293"/>
                  </a:cubicBezTo>
                  <a:lnTo>
                    <a:pt x="1006" y="4385"/>
                  </a:lnTo>
                  <a:cubicBezTo>
                    <a:pt x="1006" y="4385"/>
                    <a:pt x="157" y="4437"/>
                    <a:pt x="105" y="4784"/>
                  </a:cubicBezTo>
                  <a:cubicBezTo>
                    <a:pt x="87" y="4922"/>
                    <a:pt x="53" y="5061"/>
                    <a:pt x="1" y="5148"/>
                  </a:cubicBezTo>
                  <a:lnTo>
                    <a:pt x="2011" y="6014"/>
                  </a:lnTo>
                  <a:lnTo>
                    <a:pt x="2011" y="6863"/>
                  </a:lnTo>
                  <a:cubicBezTo>
                    <a:pt x="2011" y="6863"/>
                    <a:pt x="1699" y="9342"/>
                    <a:pt x="1595" y="9480"/>
                  </a:cubicBezTo>
                  <a:cubicBezTo>
                    <a:pt x="1491" y="9636"/>
                    <a:pt x="1370" y="10572"/>
                    <a:pt x="1370" y="10572"/>
                  </a:cubicBezTo>
                  <a:lnTo>
                    <a:pt x="642" y="11595"/>
                  </a:lnTo>
                  <a:cubicBezTo>
                    <a:pt x="642" y="11595"/>
                    <a:pt x="1214" y="13206"/>
                    <a:pt x="1214" y="13345"/>
                  </a:cubicBezTo>
                  <a:cubicBezTo>
                    <a:pt x="1214" y="13501"/>
                    <a:pt x="2219" y="16153"/>
                    <a:pt x="2219" y="16153"/>
                  </a:cubicBezTo>
                  <a:cubicBezTo>
                    <a:pt x="2930" y="15633"/>
                    <a:pt x="3259" y="15633"/>
                    <a:pt x="3571" y="14368"/>
                  </a:cubicBezTo>
                  <a:cubicBezTo>
                    <a:pt x="3883" y="13102"/>
                    <a:pt x="3640" y="12132"/>
                    <a:pt x="3571" y="11248"/>
                  </a:cubicBezTo>
                  <a:cubicBezTo>
                    <a:pt x="3484" y="10347"/>
                    <a:pt x="3484" y="9758"/>
                    <a:pt x="4125" y="9099"/>
                  </a:cubicBezTo>
                  <a:cubicBezTo>
                    <a:pt x="4749" y="8423"/>
                    <a:pt x="6500" y="6933"/>
                    <a:pt x="7280" y="6569"/>
                  </a:cubicBezTo>
                  <a:cubicBezTo>
                    <a:pt x="8077" y="6187"/>
                    <a:pt x="9498" y="5304"/>
                    <a:pt x="8943" y="3813"/>
                  </a:cubicBezTo>
                  <a:cubicBezTo>
                    <a:pt x="8649" y="2999"/>
                    <a:pt x="8302" y="1647"/>
                    <a:pt x="8025" y="434"/>
                  </a:cubicBezTo>
                  <a:lnTo>
                    <a:pt x="6396" y="1508"/>
                  </a:lnTo>
                  <a:cubicBezTo>
                    <a:pt x="6396" y="1508"/>
                    <a:pt x="5857" y="1601"/>
                    <a:pt x="5415" y="1601"/>
                  </a:cubicBezTo>
                  <a:cubicBezTo>
                    <a:pt x="5194" y="1601"/>
                    <a:pt x="4998" y="1577"/>
                    <a:pt x="4905" y="1508"/>
                  </a:cubicBezTo>
                  <a:cubicBezTo>
                    <a:pt x="4645" y="1317"/>
                    <a:pt x="3016" y="676"/>
                    <a:pt x="3016" y="676"/>
                  </a:cubicBezTo>
                  <a:lnTo>
                    <a:pt x="2722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-738847" y="3558215"/>
              <a:ext cx="228035" cy="241417"/>
            </a:xfrm>
            <a:custGeom>
              <a:avLst/>
              <a:gdLst/>
              <a:ahLst/>
              <a:cxnLst/>
              <a:rect l="l" t="t" r="r" b="b"/>
              <a:pathLst>
                <a:path w="8961" h="10648" extrusionOk="0">
                  <a:moveTo>
                    <a:pt x="4386" y="1"/>
                  </a:moveTo>
                  <a:cubicBezTo>
                    <a:pt x="4386" y="70"/>
                    <a:pt x="4386" y="139"/>
                    <a:pt x="4368" y="209"/>
                  </a:cubicBezTo>
                  <a:cubicBezTo>
                    <a:pt x="4316" y="555"/>
                    <a:pt x="3259" y="659"/>
                    <a:pt x="3259" y="659"/>
                  </a:cubicBezTo>
                  <a:cubicBezTo>
                    <a:pt x="3259" y="659"/>
                    <a:pt x="2739" y="1058"/>
                    <a:pt x="2531" y="1145"/>
                  </a:cubicBezTo>
                  <a:cubicBezTo>
                    <a:pt x="2323" y="1249"/>
                    <a:pt x="1994" y="1249"/>
                    <a:pt x="1994" y="1249"/>
                  </a:cubicBezTo>
                  <a:lnTo>
                    <a:pt x="1162" y="1595"/>
                  </a:lnTo>
                  <a:cubicBezTo>
                    <a:pt x="1162" y="1595"/>
                    <a:pt x="625" y="2150"/>
                    <a:pt x="417" y="2340"/>
                  </a:cubicBezTo>
                  <a:cubicBezTo>
                    <a:pt x="209" y="2531"/>
                    <a:pt x="53" y="2982"/>
                    <a:pt x="53" y="2982"/>
                  </a:cubicBezTo>
                  <a:lnTo>
                    <a:pt x="157" y="3883"/>
                  </a:lnTo>
                  <a:cubicBezTo>
                    <a:pt x="157" y="3883"/>
                    <a:pt x="1" y="4559"/>
                    <a:pt x="1" y="4715"/>
                  </a:cubicBezTo>
                  <a:cubicBezTo>
                    <a:pt x="1" y="4871"/>
                    <a:pt x="105" y="5113"/>
                    <a:pt x="417" y="5356"/>
                  </a:cubicBezTo>
                  <a:cubicBezTo>
                    <a:pt x="746" y="5616"/>
                    <a:pt x="798" y="5945"/>
                    <a:pt x="1058" y="6101"/>
                  </a:cubicBezTo>
                  <a:cubicBezTo>
                    <a:pt x="1318" y="6257"/>
                    <a:pt x="1058" y="6950"/>
                    <a:pt x="1058" y="6950"/>
                  </a:cubicBezTo>
                  <a:cubicBezTo>
                    <a:pt x="1058" y="6950"/>
                    <a:pt x="2271" y="7644"/>
                    <a:pt x="2739" y="7938"/>
                  </a:cubicBezTo>
                  <a:cubicBezTo>
                    <a:pt x="2947" y="8077"/>
                    <a:pt x="3172" y="8198"/>
                    <a:pt x="3363" y="8337"/>
                  </a:cubicBezTo>
                  <a:cubicBezTo>
                    <a:pt x="3571" y="8510"/>
                    <a:pt x="3727" y="8683"/>
                    <a:pt x="3692" y="8874"/>
                  </a:cubicBezTo>
                  <a:cubicBezTo>
                    <a:pt x="3692" y="8909"/>
                    <a:pt x="3675" y="8978"/>
                    <a:pt x="3658" y="9047"/>
                  </a:cubicBezTo>
                  <a:lnTo>
                    <a:pt x="3952" y="9723"/>
                  </a:lnTo>
                  <a:cubicBezTo>
                    <a:pt x="3952" y="9723"/>
                    <a:pt x="5581" y="10364"/>
                    <a:pt x="5859" y="10555"/>
                  </a:cubicBezTo>
                  <a:cubicBezTo>
                    <a:pt x="5945" y="10624"/>
                    <a:pt x="6138" y="10648"/>
                    <a:pt x="6356" y="10648"/>
                  </a:cubicBezTo>
                  <a:cubicBezTo>
                    <a:pt x="6793" y="10648"/>
                    <a:pt x="7332" y="10555"/>
                    <a:pt x="7332" y="10555"/>
                  </a:cubicBezTo>
                  <a:lnTo>
                    <a:pt x="8961" y="9481"/>
                  </a:lnTo>
                  <a:cubicBezTo>
                    <a:pt x="8736" y="8475"/>
                    <a:pt x="8580" y="7592"/>
                    <a:pt x="8545" y="7210"/>
                  </a:cubicBezTo>
                  <a:cubicBezTo>
                    <a:pt x="8458" y="6396"/>
                    <a:pt x="8458" y="5131"/>
                    <a:pt x="8545" y="4316"/>
                  </a:cubicBezTo>
                  <a:cubicBezTo>
                    <a:pt x="8562" y="4004"/>
                    <a:pt x="8701" y="3640"/>
                    <a:pt x="8892" y="3276"/>
                  </a:cubicBezTo>
                  <a:lnTo>
                    <a:pt x="8008" y="2462"/>
                  </a:lnTo>
                  <a:lnTo>
                    <a:pt x="6743" y="1110"/>
                  </a:lnTo>
                  <a:cubicBezTo>
                    <a:pt x="6743" y="1110"/>
                    <a:pt x="6379" y="694"/>
                    <a:pt x="6119" y="659"/>
                  </a:cubicBezTo>
                  <a:cubicBezTo>
                    <a:pt x="5928" y="625"/>
                    <a:pt x="4923" y="226"/>
                    <a:pt x="4386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-1812731" y="2913023"/>
              <a:ext cx="314913" cy="274292"/>
            </a:xfrm>
            <a:custGeom>
              <a:avLst/>
              <a:gdLst/>
              <a:ahLst/>
              <a:cxnLst/>
              <a:rect l="l" t="t" r="r" b="b"/>
              <a:pathLst>
                <a:path w="12375" h="12098" fill="none" extrusionOk="0">
                  <a:moveTo>
                    <a:pt x="10763" y="5512"/>
                  </a:moveTo>
                  <a:lnTo>
                    <a:pt x="11577" y="12028"/>
                  </a:lnTo>
                  <a:lnTo>
                    <a:pt x="6188" y="12097"/>
                  </a:lnTo>
                  <a:lnTo>
                    <a:pt x="5702" y="12097"/>
                  </a:lnTo>
                  <a:lnTo>
                    <a:pt x="3796" y="10971"/>
                  </a:lnTo>
                  <a:lnTo>
                    <a:pt x="0" y="10971"/>
                  </a:lnTo>
                  <a:lnTo>
                    <a:pt x="642" y="6829"/>
                  </a:lnTo>
                  <a:lnTo>
                    <a:pt x="1907" y="6032"/>
                  </a:lnTo>
                  <a:lnTo>
                    <a:pt x="5286" y="6032"/>
                  </a:lnTo>
                  <a:lnTo>
                    <a:pt x="5390" y="4108"/>
                  </a:lnTo>
                  <a:lnTo>
                    <a:pt x="6188" y="4108"/>
                  </a:lnTo>
                  <a:lnTo>
                    <a:pt x="6188" y="1474"/>
                  </a:lnTo>
                  <a:lnTo>
                    <a:pt x="9290" y="1474"/>
                  </a:lnTo>
                  <a:lnTo>
                    <a:pt x="9290" y="1"/>
                  </a:lnTo>
                  <a:lnTo>
                    <a:pt x="11317" y="1595"/>
                  </a:lnTo>
                  <a:lnTo>
                    <a:pt x="12375" y="2427"/>
                  </a:lnTo>
                  <a:lnTo>
                    <a:pt x="10763" y="2427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-1655288" y="2968027"/>
              <a:ext cx="358581" cy="321065"/>
            </a:xfrm>
            <a:custGeom>
              <a:avLst/>
              <a:gdLst/>
              <a:ahLst/>
              <a:cxnLst/>
              <a:rect l="l" t="t" r="r" b="b"/>
              <a:pathLst>
                <a:path w="14091" h="14161" fill="none" extrusionOk="0">
                  <a:moveTo>
                    <a:pt x="13917" y="9065"/>
                  </a:moveTo>
                  <a:cubicBezTo>
                    <a:pt x="13727" y="9342"/>
                    <a:pt x="13241" y="9619"/>
                    <a:pt x="12929" y="9758"/>
                  </a:cubicBezTo>
                  <a:lnTo>
                    <a:pt x="12132" y="9949"/>
                  </a:lnTo>
                  <a:lnTo>
                    <a:pt x="11976" y="10001"/>
                  </a:lnTo>
                  <a:lnTo>
                    <a:pt x="11855" y="10018"/>
                  </a:lnTo>
                  <a:cubicBezTo>
                    <a:pt x="11785" y="10035"/>
                    <a:pt x="11716" y="10053"/>
                    <a:pt x="11647" y="10070"/>
                  </a:cubicBezTo>
                  <a:cubicBezTo>
                    <a:pt x="11577" y="10087"/>
                    <a:pt x="11508" y="10105"/>
                    <a:pt x="11439" y="10122"/>
                  </a:cubicBezTo>
                  <a:cubicBezTo>
                    <a:pt x="11231" y="10174"/>
                    <a:pt x="11023" y="10226"/>
                    <a:pt x="10850" y="10278"/>
                  </a:cubicBezTo>
                  <a:lnTo>
                    <a:pt x="10763" y="10295"/>
                  </a:lnTo>
                  <a:cubicBezTo>
                    <a:pt x="10711" y="10295"/>
                    <a:pt x="10659" y="10313"/>
                    <a:pt x="10607" y="10330"/>
                  </a:cubicBezTo>
                  <a:lnTo>
                    <a:pt x="10347" y="10399"/>
                  </a:lnTo>
                  <a:lnTo>
                    <a:pt x="8475" y="10295"/>
                  </a:lnTo>
                  <a:lnTo>
                    <a:pt x="6812" y="12306"/>
                  </a:lnTo>
                  <a:lnTo>
                    <a:pt x="5546" y="14160"/>
                  </a:lnTo>
                  <a:lnTo>
                    <a:pt x="2791" y="14160"/>
                  </a:lnTo>
                  <a:lnTo>
                    <a:pt x="2150" y="12670"/>
                  </a:lnTo>
                  <a:lnTo>
                    <a:pt x="815" y="13120"/>
                  </a:lnTo>
                  <a:lnTo>
                    <a:pt x="1" y="12080"/>
                  </a:lnTo>
                  <a:lnTo>
                    <a:pt x="1" y="9671"/>
                  </a:lnTo>
                  <a:lnTo>
                    <a:pt x="5390" y="9619"/>
                  </a:lnTo>
                  <a:lnTo>
                    <a:pt x="4576" y="3103"/>
                  </a:lnTo>
                  <a:lnTo>
                    <a:pt x="4576" y="1"/>
                  </a:lnTo>
                  <a:lnTo>
                    <a:pt x="6188" y="1"/>
                  </a:lnTo>
                  <a:lnTo>
                    <a:pt x="12912" y="5304"/>
                  </a:lnTo>
                  <a:lnTo>
                    <a:pt x="12912" y="5997"/>
                  </a:lnTo>
                  <a:lnTo>
                    <a:pt x="13848" y="5997"/>
                  </a:lnTo>
                  <a:cubicBezTo>
                    <a:pt x="13952" y="7089"/>
                    <a:pt x="14090" y="8805"/>
                    <a:pt x="13917" y="9065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-1379208" y="3197518"/>
              <a:ext cx="15014" cy="3560"/>
            </a:xfrm>
            <a:custGeom>
              <a:avLst/>
              <a:gdLst/>
              <a:ahLst/>
              <a:cxnLst/>
              <a:rect l="l" t="t" r="r" b="b"/>
              <a:pathLst>
                <a:path w="590" h="157" fill="none" extrusionOk="0">
                  <a:moveTo>
                    <a:pt x="1" y="156"/>
                  </a:moveTo>
                  <a:cubicBezTo>
                    <a:pt x="174" y="104"/>
                    <a:pt x="382" y="52"/>
                    <a:pt x="590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-1353633" y="3218104"/>
              <a:ext cx="291119" cy="249375"/>
            </a:xfrm>
            <a:custGeom>
              <a:avLst/>
              <a:gdLst/>
              <a:ahLst/>
              <a:cxnLst/>
              <a:rect l="l" t="t" r="r" b="b"/>
              <a:pathLst>
                <a:path w="11440" h="10999" extrusionOk="0">
                  <a:moveTo>
                    <a:pt x="3409" y="0"/>
                  </a:moveTo>
                  <a:cubicBezTo>
                    <a:pt x="2835" y="0"/>
                    <a:pt x="1491" y="1518"/>
                    <a:pt x="1491" y="1518"/>
                  </a:cubicBezTo>
                  <a:cubicBezTo>
                    <a:pt x="1491" y="1518"/>
                    <a:pt x="1353" y="1553"/>
                    <a:pt x="1162" y="1570"/>
                  </a:cubicBezTo>
                  <a:lnTo>
                    <a:pt x="1769" y="2541"/>
                  </a:lnTo>
                  <a:lnTo>
                    <a:pt x="1491" y="4257"/>
                  </a:lnTo>
                  <a:lnTo>
                    <a:pt x="815" y="5452"/>
                  </a:lnTo>
                  <a:lnTo>
                    <a:pt x="1" y="8173"/>
                  </a:lnTo>
                  <a:lnTo>
                    <a:pt x="174" y="8641"/>
                  </a:lnTo>
                  <a:lnTo>
                    <a:pt x="417" y="8520"/>
                  </a:lnTo>
                  <a:lnTo>
                    <a:pt x="2219" y="10513"/>
                  </a:lnTo>
                  <a:lnTo>
                    <a:pt x="3692" y="10998"/>
                  </a:lnTo>
                  <a:lnTo>
                    <a:pt x="6119" y="10998"/>
                  </a:lnTo>
                  <a:lnTo>
                    <a:pt x="6673" y="9595"/>
                  </a:lnTo>
                  <a:lnTo>
                    <a:pt x="6119" y="7411"/>
                  </a:lnTo>
                  <a:lnTo>
                    <a:pt x="6846" y="7134"/>
                  </a:lnTo>
                  <a:lnTo>
                    <a:pt x="8753" y="7411"/>
                  </a:lnTo>
                  <a:lnTo>
                    <a:pt x="9047" y="6198"/>
                  </a:lnTo>
                  <a:lnTo>
                    <a:pt x="9931" y="5054"/>
                  </a:lnTo>
                  <a:lnTo>
                    <a:pt x="10313" y="3875"/>
                  </a:lnTo>
                  <a:lnTo>
                    <a:pt x="11127" y="2541"/>
                  </a:lnTo>
                  <a:lnTo>
                    <a:pt x="11439" y="1657"/>
                  </a:lnTo>
                  <a:cubicBezTo>
                    <a:pt x="11422" y="1640"/>
                    <a:pt x="11404" y="1640"/>
                    <a:pt x="11404" y="1622"/>
                  </a:cubicBezTo>
                  <a:cubicBezTo>
                    <a:pt x="10919" y="1362"/>
                    <a:pt x="9949" y="236"/>
                    <a:pt x="9949" y="236"/>
                  </a:cubicBezTo>
                  <a:cubicBezTo>
                    <a:pt x="9654" y="617"/>
                    <a:pt x="9342" y="998"/>
                    <a:pt x="9342" y="998"/>
                  </a:cubicBezTo>
                  <a:lnTo>
                    <a:pt x="7488" y="998"/>
                  </a:lnTo>
                  <a:cubicBezTo>
                    <a:pt x="7488" y="998"/>
                    <a:pt x="6405" y="1529"/>
                    <a:pt x="5746" y="1529"/>
                  </a:cubicBezTo>
                  <a:cubicBezTo>
                    <a:pt x="5571" y="1529"/>
                    <a:pt x="5426" y="1492"/>
                    <a:pt x="5339" y="1397"/>
                  </a:cubicBezTo>
                  <a:cubicBezTo>
                    <a:pt x="4905" y="946"/>
                    <a:pt x="4004" y="149"/>
                    <a:pt x="3484" y="11"/>
                  </a:cubicBezTo>
                  <a:cubicBezTo>
                    <a:pt x="3461" y="4"/>
                    <a:pt x="3436" y="0"/>
                    <a:pt x="340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-1212069" y="3452130"/>
              <a:ext cx="164111" cy="156803"/>
            </a:xfrm>
            <a:custGeom>
              <a:avLst/>
              <a:gdLst/>
              <a:ahLst/>
              <a:cxnLst/>
              <a:rect l="l" t="t" r="r" b="b"/>
              <a:pathLst>
                <a:path w="6449" h="6916" fill="none" extrusionOk="0">
                  <a:moveTo>
                    <a:pt x="5564" y="5338"/>
                  </a:moveTo>
                  <a:cubicBezTo>
                    <a:pt x="5564" y="5338"/>
                    <a:pt x="4282" y="5061"/>
                    <a:pt x="3848" y="5096"/>
                  </a:cubicBezTo>
                  <a:cubicBezTo>
                    <a:pt x="3415" y="5113"/>
                    <a:pt x="3398" y="5581"/>
                    <a:pt x="3190" y="6032"/>
                  </a:cubicBezTo>
                  <a:cubicBezTo>
                    <a:pt x="2982" y="6499"/>
                    <a:pt x="2687" y="6915"/>
                    <a:pt x="2219" y="6846"/>
                  </a:cubicBezTo>
                  <a:cubicBezTo>
                    <a:pt x="2063" y="6829"/>
                    <a:pt x="1838" y="6846"/>
                    <a:pt x="1595" y="6898"/>
                  </a:cubicBezTo>
                  <a:cubicBezTo>
                    <a:pt x="1526" y="6742"/>
                    <a:pt x="1335" y="6638"/>
                    <a:pt x="1110" y="6482"/>
                  </a:cubicBezTo>
                  <a:cubicBezTo>
                    <a:pt x="712" y="6187"/>
                    <a:pt x="1" y="4992"/>
                    <a:pt x="1" y="4992"/>
                  </a:cubicBezTo>
                  <a:cubicBezTo>
                    <a:pt x="1" y="4992"/>
                    <a:pt x="712" y="4316"/>
                    <a:pt x="556" y="3952"/>
                  </a:cubicBezTo>
                  <a:cubicBezTo>
                    <a:pt x="504" y="3796"/>
                    <a:pt x="521" y="3501"/>
                    <a:pt x="556" y="3172"/>
                  </a:cubicBezTo>
                  <a:cubicBezTo>
                    <a:pt x="764" y="3085"/>
                    <a:pt x="971" y="2981"/>
                    <a:pt x="1110" y="2912"/>
                  </a:cubicBezTo>
                  <a:cubicBezTo>
                    <a:pt x="1682" y="2617"/>
                    <a:pt x="1977" y="2548"/>
                    <a:pt x="2774" y="2461"/>
                  </a:cubicBezTo>
                  <a:cubicBezTo>
                    <a:pt x="3571" y="2392"/>
                    <a:pt x="3640" y="1872"/>
                    <a:pt x="4386" y="1370"/>
                  </a:cubicBezTo>
                  <a:cubicBezTo>
                    <a:pt x="5096" y="902"/>
                    <a:pt x="6240" y="52"/>
                    <a:pt x="6309" y="0"/>
                  </a:cubicBezTo>
                  <a:cubicBezTo>
                    <a:pt x="6275" y="70"/>
                    <a:pt x="5703" y="1283"/>
                    <a:pt x="5564" y="1370"/>
                  </a:cubicBezTo>
                  <a:cubicBezTo>
                    <a:pt x="5443" y="1474"/>
                    <a:pt x="5235" y="2756"/>
                    <a:pt x="4992" y="3571"/>
                  </a:cubicBezTo>
                  <a:cubicBezTo>
                    <a:pt x="4750" y="4385"/>
                    <a:pt x="5304" y="3882"/>
                    <a:pt x="5876" y="4108"/>
                  </a:cubicBezTo>
                  <a:cubicBezTo>
                    <a:pt x="6448" y="4316"/>
                    <a:pt x="5564" y="5338"/>
                    <a:pt x="5564" y="533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-1586478" y="3289069"/>
              <a:ext cx="123955" cy="180360"/>
            </a:xfrm>
            <a:custGeom>
              <a:avLst/>
              <a:gdLst/>
              <a:ahLst/>
              <a:cxnLst/>
              <a:rect l="l" t="t" r="r" b="b"/>
              <a:pathLst>
                <a:path w="4871" h="7955" fill="none" extrusionOk="0">
                  <a:moveTo>
                    <a:pt x="4749" y="2669"/>
                  </a:moveTo>
                  <a:cubicBezTo>
                    <a:pt x="4749" y="2964"/>
                    <a:pt x="4662" y="3640"/>
                    <a:pt x="4385" y="4160"/>
                  </a:cubicBezTo>
                  <a:cubicBezTo>
                    <a:pt x="4125" y="4679"/>
                    <a:pt x="4264" y="4905"/>
                    <a:pt x="4298" y="5390"/>
                  </a:cubicBezTo>
                  <a:cubicBezTo>
                    <a:pt x="4315" y="5702"/>
                    <a:pt x="4437" y="6170"/>
                    <a:pt x="4367" y="6742"/>
                  </a:cubicBezTo>
                  <a:cubicBezTo>
                    <a:pt x="3761" y="6724"/>
                    <a:pt x="3276" y="7227"/>
                    <a:pt x="2721" y="7574"/>
                  </a:cubicBezTo>
                  <a:cubicBezTo>
                    <a:pt x="2184" y="7920"/>
                    <a:pt x="1404" y="7955"/>
                    <a:pt x="468" y="7730"/>
                  </a:cubicBezTo>
                  <a:lnTo>
                    <a:pt x="1005" y="5407"/>
                  </a:lnTo>
                  <a:cubicBezTo>
                    <a:pt x="1005" y="5407"/>
                    <a:pt x="156" y="4229"/>
                    <a:pt x="87" y="3969"/>
                  </a:cubicBezTo>
                  <a:cubicBezTo>
                    <a:pt x="0" y="3709"/>
                    <a:pt x="0" y="3050"/>
                    <a:pt x="399" y="2998"/>
                  </a:cubicBezTo>
                  <a:cubicBezTo>
                    <a:pt x="797" y="2946"/>
                    <a:pt x="1109" y="1924"/>
                    <a:pt x="1179" y="1924"/>
                  </a:cubicBezTo>
                  <a:cubicBezTo>
                    <a:pt x="1265" y="1924"/>
                    <a:pt x="399" y="1040"/>
                    <a:pt x="399" y="745"/>
                  </a:cubicBezTo>
                  <a:cubicBezTo>
                    <a:pt x="399" y="451"/>
                    <a:pt x="1976" y="0"/>
                    <a:pt x="1976" y="0"/>
                  </a:cubicBezTo>
                  <a:lnTo>
                    <a:pt x="2392" y="0"/>
                  </a:lnTo>
                  <a:cubicBezTo>
                    <a:pt x="2392" y="0"/>
                    <a:pt x="2686" y="815"/>
                    <a:pt x="2842" y="1040"/>
                  </a:cubicBezTo>
                  <a:cubicBezTo>
                    <a:pt x="2998" y="1265"/>
                    <a:pt x="3709" y="884"/>
                    <a:pt x="4298" y="1040"/>
                  </a:cubicBezTo>
                  <a:cubicBezTo>
                    <a:pt x="4870" y="1196"/>
                    <a:pt x="4749" y="2374"/>
                    <a:pt x="4749" y="266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-1480209" y="3270206"/>
              <a:ext cx="95733" cy="188227"/>
            </a:xfrm>
            <a:custGeom>
              <a:avLst/>
              <a:gdLst/>
              <a:ahLst/>
              <a:cxnLst/>
              <a:rect l="l" t="t" r="r" b="b"/>
              <a:pathLst>
                <a:path w="3762" h="8302" fill="none" extrusionOk="0">
                  <a:moveTo>
                    <a:pt x="3172" y="260"/>
                  </a:moveTo>
                  <a:cubicBezTo>
                    <a:pt x="3346" y="1005"/>
                    <a:pt x="3363" y="1785"/>
                    <a:pt x="3450" y="2565"/>
                  </a:cubicBezTo>
                  <a:cubicBezTo>
                    <a:pt x="3484" y="2947"/>
                    <a:pt x="3762" y="4004"/>
                    <a:pt x="3467" y="4350"/>
                  </a:cubicBezTo>
                  <a:cubicBezTo>
                    <a:pt x="3190" y="4662"/>
                    <a:pt x="3467" y="5511"/>
                    <a:pt x="3467" y="5511"/>
                  </a:cubicBezTo>
                  <a:lnTo>
                    <a:pt x="3606" y="7019"/>
                  </a:lnTo>
                  <a:cubicBezTo>
                    <a:pt x="3606" y="7019"/>
                    <a:pt x="2756" y="7712"/>
                    <a:pt x="2341" y="8007"/>
                  </a:cubicBezTo>
                  <a:cubicBezTo>
                    <a:pt x="1907" y="8302"/>
                    <a:pt x="1179" y="7816"/>
                    <a:pt x="434" y="7608"/>
                  </a:cubicBezTo>
                  <a:cubicBezTo>
                    <a:pt x="347" y="7591"/>
                    <a:pt x="278" y="7574"/>
                    <a:pt x="191" y="7574"/>
                  </a:cubicBezTo>
                  <a:cubicBezTo>
                    <a:pt x="174" y="7574"/>
                    <a:pt x="139" y="7574"/>
                    <a:pt x="122" y="7574"/>
                  </a:cubicBezTo>
                  <a:cubicBezTo>
                    <a:pt x="226" y="7556"/>
                    <a:pt x="226" y="6274"/>
                    <a:pt x="191" y="6153"/>
                  </a:cubicBezTo>
                  <a:cubicBezTo>
                    <a:pt x="139" y="5945"/>
                    <a:pt x="1" y="5737"/>
                    <a:pt x="18" y="5511"/>
                  </a:cubicBezTo>
                  <a:cubicBezTo>
                    <a:pt x="36" y="5338"/>
                    <a:pt x="157" y="5165"/>
                    <a:pt x="261" y="5009"/>
                  </a:cubicBezTo>
                  <a:cubicBezTo>
                    <a:pt x="642" y="4350"/>
                    <a:pt x="625" y="3258"/>
                    <a:pt x="573" y="2531"/>
                  </a:cubicBezTo>
                  <a:cubicBezTo>
                    <a:pt x="555" y="2357"/>
                    <a:pt x="521" y="2167"/>
                    <a:pt x="399" y="2028"/>
                  </a:cubicBezTo>
                  <a:cubicBezTo>
                    <a:pt x="313" y="1941"/>
                    <a:pt x="191" y="1855"/>
                    <a:pt x="261" y="1751"/>
                  </a:cubicBezTo>
                  <a:cubicBezTo>
                    <a:pt x="729" y="1508"/>
                    <a:pt x="1162" y="1196"/>
                    <a:pt x="1526" y="815"/>
                  </a:cubicBezTo>
                  <a:cubicBezTo>
                    <a:pt x="1751" y="590"/>
                    <a:pt x="1959" y="330"/>
                    <a:pt x="2237" y="174"/>
                  </a:cubicBezTo>
                  <a:cubicBezTo>
                    <a:pt x="2531" y="18"/>
                    <a:pt x="2930" y="0"/>
                    <a:pt x="3172" y="20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-1477104" y="3254879"/>
              <a:ext cx="136297" cy="57770"/>
            </a:xfrm>
            <a:custGeom>
              <a:avLst/>
              <a:gdLst/>
              <a:ahLst/>
              <a:cxnLst/>
              <a:rect l="l" t="t" r="r" b="b"/>
              <a:pathLst>
                <a:path w="5356" h="2548" fill="none" extrusionOk="0">
                  <a:moveTo>
                    <a:pt x="5355" y="0"/>
                  </a:moveTo>
                  <a:cubicBezTo>
                    <a:pt x="5355" y="0"/>
                    <a:pt x="4853" y="763"/>
                    <a:pt x="3848" y="919"/>
                  </a:cubicBezTo>
                  <a:cubicBezTo>
                    <a:pt x="2825" y="1058"/>
                    <a:pt x="2600" y="468"/>
                    <a:pt x="2045" y="919"/>
                  </a:cubicBezTo>
                  <a:cubicBezTo>
                    <a:pt x="1473" y="1352"/>
                    <a:pt x="0" y="2548"/>
                    <a:pt x="0" y="2548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-1373024" y="3271385"/>
              <a:ext cx="10154" cy="152858"/>
            </a:xfrm>
            <a:custGeom>
              <a:avLst/>
              <a:gdLst/>
              <a:ahLst/>
              <a:cxnLst/>
              <a:rect l="l" t="t" r="r" b="b"/>
              <a:pathLst>
                <a:path w="399" h="6742" fill="none" extrusionOk="0">
                  <a:moveTo>
                    <a:pt x="347" y="6742"/>
                  </a:moveTo>
                  <a:cubicBezTo>
                    <a:pt x="347" y="6742"/>
                    <a:pt x="104" y="4905"/>
                    <a:pt x="52" y="4298"/>
                  </a:cubicBezTo>
                  <a:cubicBezTo>
                    <a:pt x="0" y="3674"/>
                    <a:pt x="295" y="2704"/>
                    <a:pt x="347" y="1820"/>
                  </a:cubicBezTo>
                  <a:cubicBezTo>
                    <a:pt x="399" y="936"/>
                    <a:pt x="382" y="0"/>
                    <a:pt x="382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-1674246" y="3340921"/>
              <a:ext cx="89982" cy="38135"/>
            </a:xfrm>
            <a:custGeom>
              <a:avLst/>
              <a:gdLst/>
              <a:ahLst/>
              <a:cxnLst/>
              <a:rect l="l" t="t" r="r" b="b"/>
              <a:pathLst>
                <a:path w="3536" h="1682" fill="none" extrusionOk="0">
                  <a:moveTo>
                    <a:pt x="0" y="1682"/>
                  </a:moveTo>
                  <a:cubicBezTo>
                    <a:pt x="0" y="1682"/>
                    <a:pt x="1387" y="1457"/>
                    <a:pt x="1560" y="954"/>
                  </a:cubicBezTo>
                  <a:cubicBezTo>
                    <a:pt x="1716" y="469"/>
                    <a:pt x="1941" y="1"/>
                    <a:pt x="2184" y="87"/>
                  </a:cubicBezTo>
                  <a:cubicBezTo>
                    <a:pt x="2427" y="157"/>
                    <a:pt x="2825" y="711"/>
                    <a:pt x="2825" y="711"/>
                  </a:cubicBezTo>
                  <a:lnTo>
                    <a:pt x="3536" y="1682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-1714377" y="3309112"/>
              <a:ext cx="95708" cy="33805"/>
            </a:xfrm>
            <a:custGeom>
              <a:avLst/>
              <a:gdLst/>
              <a:ahLst/>
              <a:cxnLst/>
              <a:rect l="l" t="t" r="r" b="b"/>
              <a:pathLst>
                <a:path w="3761" h="1491" fill="none" extrusionOk="0">
                  <a:moveTo>
                    <a:pt x="0" y="641"/>
                  </a:moveTo>
                  <a:cubicBezTo>
                    <a:pt x="0" y="641"/>
                    <a:pt x="1473" y="295"/>
                    <a:pt x="2028" y="156"/>
                  </a:cubicBezTo>
                  <a:cubicBezTo>
                    <a:pt x="2582" y="0"/>
                    <a:pt x="3310" y="520"/>
                    <a:pt x="3345" y="641"/>
                  </a:cubicBezTo>
                  <a:cubicBezTo>
                    <a:pt x="3362" y="745"/>
                    <a:pt x="3761" y="1490"/>
                    <a:pt x="3761" y="149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-1753642" y="3252907"/>
              <a:ext cx="118662" cy="35006"/>
            </a:xfrm>
            <a:custGeom>
              <a:avLst/>
              <a:gdLst/>
              <a:ahLst/>
              <a:cxnLst/>
              <a:rect l="l" t="t" r="r" b="b"/>
              <a:pathLst>
                <a:path w="4663" h="1544" fill="none" extrusionOk="0">
                  <a:moveTo>
                    <a:pt x="1" y="1543"/>
                  </a:moveTo>
                  <a:cubicBezTo>
                    <a:pt x="1" y="1543"/>
                    <a:pt x="1751" y="1439"/>
                    <a:pt x="2219" y="815"/>
                  </a:cubicBezTo>
                  <a:cubicBezTo>
                    <a:pt x="2687" y="191"/>
                    <a:pt x="2600" y="191"/>
                    <a:pt x="3415" y="87"/>
                  </a:cubicBezTo>
                  <a:cubicBezTo>
                    <a:pt x="4229" y="1"/>
                    <a:pt x="4663" y="555"/>
                    <a:pt x="4663" y="555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-1781864" y="3241910"/>
              <a:ext cx="107185" cy="14170"/>
            </a:xfrm>
            <a:custGeom>
              <a:avLst/>
              <a:gdLst/>
              <a:ahLst/>
              <a:cxnLst/>
              <a:rect l="l" t="t" r="r" b="b"/>
              <a:pathLst>
                <a:path w="4212" h="625" fill="none" extrusionOk="0">
                  <a:moveTo>
                    <a:pt x="1" y="572"/>
                  </a:moveTo>
                  <a:cubicBezTo>
                    <a:pt x="1" y="572"/>
                    <a:pt x="1196" y="139"/>
                    <a:pt x="2219" y="70"/>
                  </a:cubicBezTo>
                  <a:cubicBezTo>
                    <a:pt x="3241" y="0"/>
                    <a:pt x="4212" y="624"/>
                    <a:pt x="4212" y="624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-1781864" y="3216767"/>
              <a:ext cx="84715" cy="21630"/>
            </a:xfrm>
            <a:custGeom>
              <a:avLst/>
              <a:gdLst/>
              <a:ahLst/>
              <a:cxnLst/>
              <a:rect l="l" t="t" r="r" b="b"/>
              <a:pathLst>
                <a:path w="3329" h="954" fill="none" extrusionOk="0">
                  <a:moveTo>
                    <a:pt x="1" y="468"/>
                  </a:moveTo>
                  <a:cubicBezTo>
                    <a:pt x="1" y="468"/>
                    <a:pt x="1040" y="122"/>
                    <a:pt x="1751" y="52"/>
                  </a:cubicBezTo>
                  <a:cubicBezTo>
                    <a:pt x="2462" y="0"/>
                    <a:pt x="3328" y="468"/>
                    <a:pt x="3328" y="468"/>
                  </a:cubicBezTo>
                  <a:cubicBezTo>
                    <a:pt x="3328" y="468"/>
                    <a:pt x="538" y="486"/>
                    <a:pt x="174" y="953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-1655288" y="2885521"/>
              <a:ext cx="7965" cy="408"/>
            </a:xfrm>
            <a:custGeom>
              <a:avLst/>
              <a:gdLst/>
              <a:ahLst/>
              <a:cxnLst/>
              <a:rect l="l" t="t" r="r" b="b"/>
              <a:pathLst>
                <a:path w="313" h="18" fill="none" extrusionOk="0">
                  <a:moveTo>
                    <a:pt x="1" y="18"/>
                  </a:moveTo>
                  <a:lnTo>
                    <a:pt x="312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-1634548" y="2882370"/>
              <a:ext cx="44126" cy="2381"/>
            </a:xfrm>
            <a:custGeom>
              <a:avLst/>
              <a:gdLst/>
              <a:ahLst/>
              <a:cxnLst/>
              <a:rect l="l" t="t" r="r" b="b"/>
              <a:pathLst>
                <a:path w="1734" h="105" fill="none" extrusionOk="0">
                  <a:moveTo>
                    <a:pt x="0" y="105"/>
                  </a:moveTo>
                  <a:lnTo>
                    <a:pt x="1733" y="1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-1584289" y="2881599"/>
              <a:ext cx="7965" cy="408"/>
            </a:xfrm>
            <a:custGeom>
              <a:avLst/>
              <a:gdLst/>
              <a:ahLst/>
              <a:cxnLst/>
              <a:rect l="l" t="t" r="r" b="b"/>
              <a:pathLst>
                <a:path w="313" h="18" fill="none" extrusionOk="0">
                  <a:moveTo>
                    <a:pt x="1" y="18"/>
                  </a:moveTo>
                  <a:lnTo>
                    <a:pt x="313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-590208" y="3144079"/>
              <a:ext cx="76317" cy="83321"/>
            </a:xfrm>
            <a:custGeom>
              <a:avLst/>
              <a:gdLst/>
              <a:ahLst/>
              <a:cxnLst/>
              <a:rect l="l" t="t" r="r" b="b"/>
              <a:pathLst>
                <a:path w="2999" h="3675" extrusionOk="0">
                  <a:moveTo>
                    <a:pt x="1664" y="0"/>
                  </a:moveTo>
                  <a:lnTo>
                    <a:pt x="694" y="1040"/>
                  </a:lnTo>
                  <a:cubicBezTo>
                    <a:pt x="694" y="1040"/>
                    <a:pt x="174" y="1889"/>
                    <a:pt x="226" y="2288"/>
                  </a:cubicBezTo>
                  <a:cubicBezTo>
                    <a:pt x="243" y="2513"/>
                    <a:pt x="122" y="3137"/>
                    <a:pt x="0" y="3674"/>
                  </a:cubicBezTo>
                  <a:lnTo>
                    <a:pt x="538" y="3172"/>
                  </a:lnTo>
                  <a:lnTo>
                    <a:pt x="2999" y="2530"/>
                  </a:lnTo>
                  <a:cubicBezTo>
                    <a:pt x="2340" y="1993"/>
                    <a:pt x="2132" y="1664"/>
                    <a:pt x="2063" y="1491"/>
                  </a:cubicBezTo>
                  <a:cubicBezTo>
                    <a:pt x="1993" y="1265"/>
                    <a:pt x="1508" y="607"/>
                    <a:pt x="1508" y="607"/>
                  </a:cubicBezTo>
                  <a:cubicBezTo>
                    <a:pt x="1508" y="607"/>
                    <a:pt x="1508" y="451"/>
                    <a:pt x="1664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1614462" y="3588346"/>
              <a:ext cx="328171" cy="206048"/>
            </a:xfrm>
            <a:custGeom>
              <a:avLst/>
              <a:gdLst/>
              <a:ahLst/>
              <a:cxnLst/>
              <a:rect l="l" t="t" r="r" b="b"/>
              <a:pathLst>
                <a:path w="12896" h="9088" extrusionOk="0">
                  <a:moveTo>
                    <a:pt x="2816" y="0"/>
                  </a:moveTo>
                  <a:cubicBezTo>
                    <a:pt x="2770" y="0"/>
                    <a:pt x="2683" y="9"/>
                    <a:pt x="2531" y="24"/>
                  </a:cubicBezTo>
                  <a:cubicBezTo>
                    <a:pt x="1803" y="93"/>
                    <a:pt x="781" y="838"/>
                    <a:pt x="781" y="1063"/>
                  </a:cubicBezTo>
                  <a:cubicBezTo>
                    <a:pt x="781" y="1289"/>
                    <a:pt x="868" y="2051"/>
                    <a:pt x="868" y="2051"/>
                  </a:cubicBezTo>
                  <a:lnTo>
                    <a:pt x="1" y="2554"/>
                  </a:lnTo>
                  <a:cubicBezTo>
                    <a:pt x="1" y="2554"/>
                    <a:pt x="1821" y="3074"/>
                    <a:pt x="2289" y="3368"/>
                  </a:cubicBezTo>
                  <a:cubicBezTo>
                    <a:pt x="2757" y="3663"/>
                    <a:pt x="3952" y="4928"/>
                    <a:pt x="3311" y="5223"/>
                  </a:cubicBezTo>
                  <a:cubicBezTo>
                    <a:pt x="2687" y="5517"/>
                    <a:pt x="2687" y="6713"/>
                    <a:pt x="2687" y="6713"/>
                  </a:cubicBezTo>
                  <a:lnTo>
                    <a:pt x="4351" y="6193"/>
                  </a:lnTo>
                  <a:lnTo>
                    <a:pt x="4351" y="6193"/>
                  </a:lnTo>
                  <a:cubicBezTo>
                    <a:pt x="4351" y="6193"/>
                    <a:pt x="3952" y="7458"/>
                    <a:pt x="4732" y="7822"/>
                  </a:cubicBezTo>
                  <a:cubicBezTo>
                    <a:pt x="5110" y="7995"/>
                    <a:pt x="5628" y="8070"/>
                    <a:pt x="6103" y="8070"/>
                  </a:cubicBezTo>
                  <a:cubicBezTo>
                    <a:pt x="6631" y="8070"/>
                    <a:pt x="7107" y="7977"/>
                    <a:pt x="7280" y="7822"/>
                  </a:cubicBezTo>
                  <a:cubicBezTo>
                    <a:pt x="7592" y="7528"/>
                    <a:pt x="8060" y="6107"/>
                    <a:pt x="8060" y="5673"/>
                  </a:cubicBezTo>
                  <a:cubicBezTo>
                    <a:pt x="8060" y="5223"/>
                    <a:pt x="9100" y="5223"/>
                    <a:pt x="9100" y="5223"/>
                  </a:cubicBezTo>
                  <a:cubicBezTo>
                    <a:pt x="9100" y="5223"/>
                    <a:pt x="9256" y="6488"/>
                    <a:pt x="9481" y="6782"/>
                  </a:cubicBezTo>
                  <a:cubicBezTo>
                    <a:pt x="9720" y="7072"/>
                    <a:pt x="10712" y="8066"/>
                    <a:pt x="11058" y="8066"/>
                  </a:cubicBezTo>
                  <a:cubicBezTo>
                    <a:pt x="11064" y="8066"/>
                    <a:pt x="11070" y="8066"/>
                    <a:pt x="11075" y="8065"/>
                  </a:cubicBezTo>
                  <a:cubicBezTo>
                    <a:pt x="11078" y="8065"/>
                    <a:pt x="11081" y="8065"/>
                    <a:pt x="11083" y="8065"/>
                  </a:cubicBezTo>
                  <a:cubicBezTo>
                    <a:pt x="11412" y="8065"/>
                    <a:pt x="12895" y="9087"/>
                    <a:pt x="12895" y="9087"/>
                  </a:cubicBezTo>
                  <a:cubicBezTo>
                    <a:pt x="12895" y="9087"/>
                    <a:pt x="12583" y="5812"/>
                    <a:pt x="12029" y="5812"/>
                  </a:cubicBezTo>
                  <a:cubicBezTo>
                    <a:pt x="11474" y="5812"/>
                    <a:pt x="10833" y="5223"/>
                    <a:pt x="10833" y="5223"/>
                  </a:cubicBezTo>
                  <a:cubicBezTo>
                    <a:pt x="10833" y="5223"/>
                    <a:pt x="10833" y="4252"/>
                    <a:pt x="10434" y="3802"/>
                  </a:cubicBezTo>
                  <a:cubicBezTo>
                    <a:pt x="10036" y="3368"/>
                    <a:pt x="8614" y="2051"/>
                    <a:pt x="8614" y="2051"/>
                  </a:cubicBezTo>
                  <a:cubicBezTo>
                    <a:pt x="8614" y="2051"/>
                    <a:pt x="7990" y="1427"/>
                    <a:pt x="7436" y="1133"/>
                  </a:cubicBezTo>
                  <a:cubicBezTo>
                    <a:pt x="6881" y="838"/>
                    <a:pt x="6725" y="457"/>
                    <a:pt x="5443" y="457"/>
                  </a:cubicBezTo>
                  <a:cubicBezTo>
                    <a:pt x="4599" y="457"/>
                    <a:pt x="3933" y="657"/>
                    <a:pt x="3465" y="657"/>
                  </a:cubicBezTo>
                  <a:cubicBezTo>
                    <a:pt x="3230" y="657"/>
                    <a:pt x="3045" y="607"/>
                    <a:pt x="2913" y="457"/>
                  </a:cubicBezTo>
                  <a:cubicBezTo>
                    <a:pt x="2613" y="116"/>
                    <a:pt x="2989" y="0"/>
                    <a:pt x="281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1062760" y="3793986"/>
              <a:ext cx="905880" cy="786373"/>
            </a:xfrm>
            <a:custGeom>
              <a:avLst/>
              <a:gdLst/>
              <a:ahLst/>
              <a:cxnLst/>
              <a:rect l="l" t="t" r="r" b="b"/>
              <a:pathLst>
                <a:path w="35598" h="34684" extrusionOk="0">
                  <a:moveTo>
                    <a:pt x="23501" y="0"/>
                  </a:moveTo>
                  <a:lnTo>
                    <a:pt x="22703" y="17"/>
                  </a:lnTo>
                  <a:cubicBezTo>
                    <a:pt x="22703" y="17"/>
                    <a:pt x="21508" y="693"/>
                    <a:pt x="21040" y="832"/>
                  </a:cubicBezTo>
                  <a:cubicBezTo>
                    <a:pt x="20913" y="874"/>
                    <a:pt x="20803" y="894"/>
                    <a:pt x="20701" y="894"/>
                  </a:cubicBezTo>
                  <a:cubicBezTo>
                    <a:pt x="20424" y="894"/>
                    <a:pt x="20203" y="752"/>
                    <a:pt x="19861" y="537"/>
                  </a:cubicBezTo>
                  <a:cubicBezTo>
                    <a:pt x="19425" y="272"/>
                    <a:pt x="19002" y="7"/>
                    <a:pt x="18568" y="7"/>
                  </a:cubicBezTo>
                  <a:cubicBezTo>
                    <a:pt x="18520" y="7"/>
                    <a:pt x="18471" y="11"/>
                    <a:pt x="18423" y="17"/>
                  </a:cubicBezTo>
                  <a:cubicBezTo>
                    <a:pt x="17955" y="87"/>
                    <a:pt x="17886" y="87"/>
                    <a:pt x="17868" y="381"/>
                  </a:cubicBezTo>
                  <a:cubicBezTo>
                    <a:pt x="17851" y="693"/>
                    <a:pt x="17886" y="1421"/>
                    <a:pt x="17868" y="1803"/>
                  </a:cubicBezTo>
                  <a:cubicBezTo>
                    <a:pt x="17851" y="2166"/>
                    <a:pt x="16690" y="3137"/>
                    <a:pt x="16447" y="3882"/>
                  </a:cubicBezTo>
                  <a:cubicBezTo>
                    <a:pt x="16336" y="4251"/>
                    <a:pt x="16123" y="4344"/>
                    <a:pt x="15936" y="4344"/>
                  </a:cubicBezTo>
                  <a:cubicBezTo>
                    <a:pt x="15745" y="4344"/>
                    <a:pt x="15581" y="4246"/>
                    <a:pt x="15581" y="4246"/>
                  </a:cubicBezTo>
                  <a:cubicBezTo>
                    <a:pt x="15581" y="4246"/>
                    <a:pt x="15494" y="3726"/>
                    <a:pt x="15338" y="3501"/>
                  </a:cubicBezTo>
                  <a:cubicBezTo>
                    <a:pt x="15182" y="3293"/>
                    <a:pt x="14558" y="2617"/>
                    <a:pt x="14558" y="2617"/>
                  </a:cubicBezTo>
                  <a:cubicBezTo>
                    <a:pt x="14558" y="2617"/>
                    <a:pt x="13847" y="2686"/>
                    <a:pt x="13206" y="3137"/>
                  </a:cubicBezTo>
                  <a:cubicBezTo>
                    <a:pt x="12582" y="3588"/>
                    <a:pt x="12738" y="3952"/>
                    <a:pt x="12184" y="5061"/>
                  </a:cubicBezTo>
                  <a:cubicBezTo>
                    <a:pt x="11970" y="5494"/>
                    <a:pt x="11816" y="5627"/>
                    <a:pt x="11693" y="5627"/>
                  </a:cubicBezTo>
                  <a:cubicBezTo>
                    <a:pt x="11496" y="5627"/>
                    <a:pt x="11380" y="5286"/>
                    <a:pt x="11231" y="5286"/>
                  </a:cubicBezTo>
                  <a:cubicBezTo>
                    <a:pt x="10988" y="5286"/>
                    <a:pt x="10433" y="5806"/>
                    <a:pt x="10121" y="6413"/>
                  </a:cubicBezTo>
                  <a:cubicBezTo>
                    <a:pt x="9809" y="7002"/>
                    <a:pt x="10433" y="6846"/>
                    <a:pt x="9879" y="8336"/>
                  </a:cubicBezTo>
                  <a:cubicBezTo>
                    <a:pt x="9512" y="9322"/>
                    <a:pt x="8902" y="9489"/>
                    <a:pt x="8532" y="9489"/>
                  </a:cubicBezTo>
                  <a:cubicBezTo>
                    <a:pt x="8342" y="9489"/>
                    <a:pt x="8215" y="9445"/>
                    <a:pt x="8215" y="9445"/>
                  </a:cubicBezTo>
                  <a:cubicBezTo>
                    <a:pt x="8215" y="9445"/>
                    <a:pt x="7123" y="9601"/>
                    <a:pt x="6638" y="10052"/>
                  </a:cubicBezTo>
                  <a:cubicBezTo>
                    <a:pt x="6475" y="10203"/>
                    <a:pt x="6339" y="10257"/>
                    <a:pt x="6215" y="10257"/>
                  </a:cubicBezTo>
                  <a:cubicBezTo>
                    <a:pt x="5982" y="10257"/>
                    <a:pt x="5789" y="10067"/>
                    <a:pt x="5529" y="9965"/>
                  </a:cubicBezTo>
                  <a:cubicBezTo>
                    <a:pt x="5493" y="9952"/>
                    <a:pt x="5456" y="9946"/>
                    <a:pt x="5417" y="9946"/>
                  </a:cubicBezTo>
                  <a:cubicBezTo>
                    <a:pt x="5040" y="9946"/>
                    <a:pt x="4504" y="10513"/>
                    <a:pt x="3640" y="10780"/>
                  </a:cubicBezTo>
                  <a:cubicBezTo>
                    <a:pt x="2686" y="11092"/>
                    <a:pt x="2842" y="11300"/>
                    <a:pt x="2374" y="11525"/>
                  </a:cubicBezTo>
                  <a:cubicBezTo>
                    <a:pt x="1889" y="11750"/>
                    <a:pt x="1664" y="12426"/>
                    <a:pt x="1421" y="13172"/>
                  </a:cubicBezTo>
                  <a:cubicBezTo>
                    <a:pt x="1179" y="13899"/>
                    <a:pt x="1265" y="14731"/>
                    <a:pt x="1023" y="15390"/>
                  </a:cubicBezTo>
                  <a:cubicBezTo>
                    <a:pt x="780" y="16066"/>
                    <a:pt x="711" y="16204"/>
                    <a:pt x="780" y="16950"/>
                  </a:cubicBezTo>
                  <a:cubicBezTo>
                    <a:pt x="867" y="17695"/>
                    <a:pt x="1179" y="17764"/>
                    <a:pt x="1421" y="18579"/>
                  </a:cubicBezTo>
                  <a:cubicBezTo>
                    <a:pt x="1664" y="19411"/>
                    <a:pt x="1664" y="20294"/>
                    <a:pt x="1577" y="21698"/>
                  </a:cubicBezTo>
                  <a:cubicBezTo>
                    <a:pt x="1491" y="23119"/>
                    <a:pt x="1820" y="23119"/>
                    <a:pt x="1889" y="23709"/>
                  </a:cubicBezTo>
                  <a:cubicBezTo>
                    <a:pt x="1976" y="24298"/>
                    <a:pt x="1733" y="24610"/>
                    <a:pt x="1491" y="25043"/>
                  </a:cubicBezTo>
                  <a:cubicBezTo>
                    <a:pt x="1265" y="25494"/>
                    <a:pt x="468" y="25494"/>
                    <a:pt x="225" y="25858"/>
                  </a:cubicBezTo>
                  <a:cubicBezTo>
                    <a:pt x="0" y="26239"/>
                    <a:pt x="1491" y="27504"/>
                    <a:pt x="2374" y="27799"/>
                  </a:cubicBezTo>
                  <a:cubicBezTo>
                    <a:pt x="2476" y="27833"/>
                    <a:pt x="2573" y="27848"/>
                    <a:pt x="2666" y="27848"/>
                  </a:cubicBezTo>
                  <a:cubicBezTo>
                    <a:pt x="3363" y="27848"/>
                    <a:pt x="3796" y="26984"/>
                    <a:pt x="3796" y="26984"/>
                  </a:cubicBezTo>
                  <a:cubicBezTo>
                    <a:pt x="3796" y="26984"/>
                    <a:pt x="4974" y="26534"/>
                    <a:pt x="5841" y="26083"/>
                  </a:cubicBezTo>
                  <a:cubicBezTo>
                    <a:pt x="6135" y="25938"/>
                    <a:pt x="6278" y="25890"/>
                    <a:pt x="6355" y="25890"/>
                  </a:cubicBezTo>
                  <a:cubicBezTo>
                    <a:pt x="6509" y="25890"/>
                    <a:pt x="6401" y="26083"/>
                    <a:pt x="6725" y="26083"/>
                  </a:cubicBezTo>
                  <a:cubicBezTo>
                    <a:pt x="7192" y="26083"/>
                    <a:pt x="7660" y="26083"/>
                    <a:pt x="8215" y="25944"/>
                  </a:cubicBezTo>
                  <a:cubicBezTo>
                    <a:pt x="8770" y="25788"/>
                    <a:pt x="8856" y="25563"/>
                    <a:pt x="9809" y="24974"/>
                  </a:cubicBezTo>
                  <a:cubicBezTo>
                    <a:pt x="10202" y="24727"/>
                    <a:pt x="10430" y="24659"/>
                    <a:pt x="10615" y="24659"/>
                  </a:cubicBezTo>
                  <a:cubicBezTo>
                    <a:pt x="10838" y="24659"/>
                    <a:pt x="11001" y="24756"/>
                    <a:pt x="11315" y="24756"/>
                  </a:cubicBezTo>
                  <a:cubicBezTo>
                    <a:pt x="11364" y="24756"/>
                    <a:pt x="11416" y="24754"/>
                    <a:pt x="11473" y="24748"/>
                  </a:cubicBezTo>
                  <a:cubicBezTo>
                    <a:pt x="12184" y="24679"/>
                    <a:pt x="13674" y="24003"/>
                    <a:pt x="14159" y="23934"/>
                  </a:cubicBezTo>
                  <a:cubicBezTo>
                    <a:pt x="14347" y="23906"/>
                    <a:pt x="14523" y="23878"/>
                    <a:pt x="14748" y="23878"/>
                  </a:cubicBezTo>
                  <a:cubicBezTo>
                    <a:pt x="15085" y="23878"/>
                    <a:pt x="15532" y="23941"/>
                    <a:pt x="16291" y="24159"/>
                  </a:cubicBezTo>
                  <a:cubicBezTo>
                    <a:pt x="16810" y="24309"/>
                    <a:pt x="16903" y="24335"/>
                    <a:pt x="16892" y="24335"/>
                  </a:cubicBezTo>
                  <a:cubicBezTo>
                    <a:pt x="16886" y="24335"/>
                    <a:pt x="16848" y="24327"/>
                    <a:pt x="16833" y="24327"/>
                  </a:cubicBezTo>
                  <a:cubicBezTo>
                    <a:pt x="16810" y="24327"/>
                    <a:pt x="16845" y="24348"/>
                    <a:pt x="17158" y="24454"/>
                  </a:cubicBezTo>
                  <a:cubicBezTo>
                    <a:pt x="18042" y="24748"/>
                    <a:pt x="17487" y="24835"/>
                    <a:pt x="17643" y="25268"/>
                  </a:cubicBezTo>
                  <a:cubicBezTo>
                    <a:pt x="17799" y="25719"/>
                    <a:pt x="18111" y="26014"/>
                    <a:pt x="18111" y="26689"/>
                  </a:cubicBezTo>
                  <a:lnTo>
                    <a:pt x="18111" y="28319"/>
                  </a:lnTo>
                  <a:cubicBezTo>
                    <a:pt x="18111" y="28319"/>
                    <a:pt x="19064" y="27573"/>
                    <a:pt x="19688" y="26897"/>
                  </a:cubicBezTo>
                  <a:cubicBezTo>
                    <a:pt x="20329" y="26239"/>
                    <a:pt x="20884" y="25130"/>
                    <a:pt x="20884" y="25130"/>
                  </a:cubicBezTo>
                  <a:lnTo>
                    <a:pt x="20884" y="25130"/>
                  </a:lnTo>
                  <a:cubicBezTo>
                    <a:pt x="20884" y="25130"/>
                    <a:pt x="20797" y="26603"/>
                    <a:pt x="20728" y="27053"/>
                  </a:cubicBezTo>
                  <a:cubicBezTo>
                    <a:pt x="20641" y="27504"/>
                    <a:pt x="20329" y="27937"/>
                    <a:pt x="20329" y="27937"/>
                  </a:cubicBezTo>
                  <a:cubicBezTo>
                    <a:pt x="20329" y="27937"/>
                    <a:pt x="21352" y="28908"/>
                    <a:pt x="21664" y="29428"/>
                  </a:cubicBezTo>
                  <a:cubicBezTo>
                    <a:pt x="21993" y="29948"/>
                    <a:pt x="21594" y="30918"/>
                    <a:pt x="21664" y="31438"/>
                  </a:cubicBezTo>
                  <a:cubicBezTo>
                    <a:pt x="21750" y="31958"/>
                    <a:pt x="21196" y="32322"/>
                    <a:pt x="21664" y="32998"/>
                  </a:cubicBezTo>
                  <a:cubicBezTo>
                    <a:pt x="21865" y="33271"/>
                    <a:pt x="22021" y="33341"/>
                    <a:pt x="22164" y="33341"/>
                  </a:cubicBezTo>
                  <a:cubicBezTo>
                    <a:pt x="22316" y="33341"/>
                    <a:pt x="22452" y="33262"/>
                    <a:pt x="22610" y="33262"/>
                  </a:cubicBezTo>
                  <a:cubicBezTo>
                    <a:pt x="22662" y="33262"/>
                    <a:pt x="22716" y="33270"/>
                    <a:pt x="22773" y="33292"/>
                  </a:cubicBezTo>
                  <a:cubicBezTo>
                    <a:pt x="23171" y="33448"/>
                    <a:pt x="23414" y="33882"/>
                    <a:pt x="23882" y="34471"/>
                  </a:cubicBezTo>
                  <a:cubicBezTo>
                    <a:pt x="24016" y="34629"/>
                    <a:pt x="24149" y="34684"/>
                    <a:pt x="24277" y="34684"/>
                  </a:cubicBezTo>
                  <a:cubicBezTo>
                    <a:pt x="24570" y="34684"/>
                    <a:pt x="24841" y="34398"/>
                    <a:pt x="25055" y="34398"/>
                  </a:cubicBezTo>
                  <a:cubicBezTo>
                    <a:pt x="25087" y="34398"/>
                    <a:pt x="25118" y="34404"/>
                    <a:pt x="25147" y="34419"/>
                  </a:cubicBezTo>
                  <a:cubicBezTo>
                    <a:pt x="25223" y="34453"/>
                    <a:pt x="25314" y="34465"/>
                    <a:pt x="25417" y="34465"/>
                  </a:cubicBezTo>
                  <a:cubicBezTo>
                    <a:pt x="25677" y="34465"/>
                    <a:pt x="26014" y="34388"/>
                    <a:pt x="26392" y="34388"/>
                  </a:cubicBezTo>
                  <a:cubicBezTo>
                    <a:pt x="26478" y="34388"/>
                    <a:pt x="26566" y="34392"/>
                    <a:pt x="26655" y="34402"/>
                  </a:cubicBezTo>
                  <a:cubicBezTo>
                    <a:pt x="26686" y="34406"/>
                    <a:pt x="26716" y="34408"/>
                    <a:pt x="26744" y="34408"/>
                  </a:cubicBezTo>
                  <a:cubicBezTo>
                    <a:pt x="27290" y="34408"/>
                    <a:pt x="27254" y="33635"/>
                    <a:pt x="28111" y="33223"/>
                  </a:cubicBezTo>
                  <a:cubicBezTo>
                    <a:pt x="28335" y="33113"/>
                    <a:pt x="28499" y="33074"/>
                    <a:pt x="28630" y="33074"/>
                  </a:cubicBezTo>
                  <a:cubicBezTo>
                    <a:pt x="28941" y="33074"/>
                    <a:pt x="29061" y="33294"/>
                    <a:pt x="29345" y="33294"/>
                  </a:cubicBezTo>
                  <a:cubicBezTo>
                    <a:pt x="29430" y="33294"/>
                    <a:pt x="29529" y="33275"/>
                    <a:pt x="29653" y="33223"/>
                  </a:cubicBezTo>
                  <a:cubicBezTo>
                    <a:pt x="30364" y="32929"/>
                    <a:pt x="30450" y="31213"/>
                    <a:pt x="30918" y="30624"/>
                  </a:cubicBezTo>
                  <a:cubicBezTo>
                    <a:pt x="31404" y="30017"/>
                    <a:pt x="32114" y="29064"/>
                    <a:pt x="32357" y="28613"/>
                  </a:cubicBezTo>
                  <a:cubicBezTo>
                    <a:pt x="32582" y="28163"/>
                    <a:pt x="33622" y="26239"/>
                    <a:pt x="34176" y="25424"/>
                  </a:cubicBezTo>
                  <a:cubicBezTo>
                    <a:pt x="34731" y="24610"/>
                    <a:pt x="35598" y="21178"/>
                    <a:pt x="35511" y="20294"/>
                  </a:cubicBezTo>
                  <a:cubicBezTo>
                    <a:pt x="35442" y="19411"/>
                    <a:pt x="35511" y="17400"/>
                    <a:pt x="35511" y="16655"/>
                  </a:cubicBezTo>
                  <a:cubicBezTo>
                    <a:pt x="35511" y="15910"/>
                    <a:pt x="35112" y="15546"/>
                    <a:pt x="34558" y="15026"/>
                  </a:cubicBezTo>
                  <a:cubicBezTo>
                    <a:pt x="34003" y="14506"/>
                    <a:pt x="34176" y="14211"/>
                    <a:pt x="33847" y="13761"/>
                  </a:cubicBezTo>
                  <a:cubicBezTo>
                    <a:pt x="33535" y="13310"/>
                    <a:pt x="33379" y="12946"/>
                    <a:pt x="33293" y="12270"/>
                  </a:cubicBezTo>
                  <a:cubicBezTo>
                    <a:pt x="33223" y="11612"/>
                    <a:pt x="32911" y="11005"/>
                    <a:pt x="32825" y="10416"/>
                  </a:cubicBezTo>
                  <a:cubicBezTo>
                    <a:pt x="32738" y="9827"/>
                    <a:pt x="32270" y="9896"/>
                    <a:pt x="31317" y="9445"/>
                  </a:cubicBezTo>
                  <a:cubicBezTo>
                    <a:pt x="30364" y="8995"/>
                    <a:pt x="31317" y="8787"/>
                    <a:pt x="31317" y="8787"/>
                  </a:cubicBezTo>
                  <a:cubicBezTo>
                    <a:pt x="31317" y="8787"/>
                    <a:pt x="30537" y="7972"/>
                    <a:pt x="30537" y="7660"/>
                  </a:cubicBezTo>
                  <a:cubicBezTo>
                    <a:pt x="30537" y="7366"/>
                    <a:pt x="30450" y="7071"/>
                    <a:pt x="29896" y="6482"/>
                  </a:cubicBezTo>
                  <a:cubicBezTo>
                    <a:pt x="29341" y="5875"/>
                    <a:pt x="29982" y="5511"/>
                    <a:pt x="29896" y="5217"/>
                  </a:cubicBezTo>
                  <a:cubicBezTo>
                    <a:pt x="29826" y="4922"/>
                    <a:pt x="29584" y="4316"/>
                    <a:pt x="29428" y="3848"/>
                  </a:cubicBezTo>
                  <a:cubicBezTo>
                    <a:pt x="29272" y="3362"/>
                    <a:pt x="28717" y="3657"/>
                    <a:pt x="28631" y="3276"/>
                  </a:cubicBezTo>
                  <a:cubicBezTo>
                    <a:pt x="28561" y="2912"/>
                    <a:pt x="28873" y="2461"/>
                    <a:pt x="29029" y="2097"/>
                  </a:cubicBezTo>
                  <a:cubicBezTo>
                    <a:pt x="29185" y="1716"/>
                    <a:pt x="28111" y="17"/>
                    <a:pt x="28111" y="17"/>
                  </a:cubicBezTo>
                  <a:cubicBezTo>
                    <a:pt x="28111" y="17"/>
                    <a:pt x="27521" y="676"/>
                    <a:pt x="27452" y="1127"/>
                  </a:cubicBezTo>
                  <a:cubicBezTo>
                    <a:pt x="27365" y="1577"/>
                    <a:pt x="27452" y="2011"/>
                    <a:pt x="27452" y="2392"/>
                  </a:cubicBezTo>
                  <a:cubicBezTo>
                    <a:pt x="27452" y="2756"/>
                    <a:pt x="27054" y="3276"/>
                    <a:pt x="26412" y="3882"/>
                  </a:cubicBezTo>
                  <a:cubicBezTo>
                    <a:pt x="25788" y="4471"/>
                    <a:pt x="26412" y="5962"/>
                    <a:pt x="26412" y="6257"/>
                  </a:cubicBezTo>
                  <a:cubicBezTo>
                    <a:pt x="26412" y="6551"/>
                    <a:pt x="25702" y="7660"/>
                    <a:pt x="25702" y="7660"/>
                  </a:cubicBezTo>
                  <a:cubicBezTo>
                    <a:pt x="25702" y="7660"/>
                    <a:pt x="25147" y="6915"/>
                    <a:pt x="24749" y="6551"/>
                  </a:cubicBezTo>
                  <a:cubicBezTo>
                    <a:pt x="24367" y="6187"/>
                    <a:pt x="23882" y="6326"/>
                    <a:pt x="23483" y="6031"/>
                  </a:cubicBezTo>
                  <a:cubicBezTo>
                    <a:pt x="23102" y="5737"/>
                    <a:pt x="23102" y="5355"/>
                    <a:pt x="22859" y="5061"/>
                  </a:cubicBezTo>
                  <a:cubicBezTo>
                    <a:pt x="22617" y="4766"/>
                    <a:pt x="21664" y="4471"/>
                    <a:pt x="21664" y="4471"/>
                  </a:cubicBezTo>
                  <a:cubicBezTo>
                    <a:pt x="21664" y="4471"/>
                    <a:pt x="22062" y="3952"/>
                    <a:pt x="22305" y="3726"/>
                  </a:cubicBezTo>
                  <a:cubicBezTo>
                    <a:pt x="22548" y="3501"/>
                    <a:pt x="22305" y="2912"/>
                    <a:pt x="22305" y="2686"/>
                  </a:cubicBezTo>
                  <a:cubicBezTo>
                    <a:pt x="22305" y="2470"/>
                    <a:pt x="22818" y="1772"/>
                    <a:pt x="22857" y="1719"/>
                  </a:cubicBezTo>
                  <a:lnTo>
                    <a:pt x="22857" y="1719"/>
                  </a:lnTo>
                  <a:lnTo>
                    <a:pt x="22859" y="1733"/>
                  </a:lnTo>
                  <a:lnTo>
                    <a:pt x="22859" y="1716"/>
                  </a:lnTo>
                  <a:cubicBezTo>
                    <a:pt x="22859" y="1716"/>
                    <a:pt x="22859" y="1717"/>
                    <a:pt x="22857" y="1719"/>
                  </a:cubicBezTo>
                  <a:lnTo>
                    <a:pt x="22857" y="1719"/>
                  </a:lnTo>
                  <a:lnTo>
                    <a:pt x="22773" y="1213"/>
                  </a:lnTo>
                  <a:lnTo>
                    <a:pt x="2350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1677546" y="4633662"/>
              <a:ext cx="84689" cy="100462"/>
            </a:xfrm>
            <a:custGeom>
              <a:avLst/>
              <a:gdLst/>
              <a:ahLst/>
              <a:cxnLst/>
              <a:rect l="l" t="t" r="r" b="b"/>
              <a:pathLst>
                <a:path w="3328" h="4431" extrusionOk="0">
                  <a:moveTo>
                    <a:pt x="555" y="1"/>
                  </a:moveTo>
                  <a:lnTo>
                    <a:pt x="555" y="18"/>
                  </a:lnTo>
                  <a:cubicBezTo>
                    <a:pt x="555" y="18"/>
                    <a:pt x="312" y="382"/>
                    <a:pt x="191" y="833"/>
                  </a:cubicBezTo>
                  <a:cubicBezTo>
                    <a:pt x="52" y="1266"/>
                    <a:pt x="555" y="1977"/>
                    <a:pt x="278" y="2722"/>
                  </a:cubicBezTo>
                  <a:cubicBezTo>
                    <a:pt x="0" y="3467"/>
                    <a:pt x="434" y="3796"/>
                    <a:pt x="555" y="4056"/>
                  </a:cubicBezTo>
                  <a:cubicBezTo>
                    <a:pt x="661" y="4283"/>
                    <a:pt x="819" y="4430"/>
                    <a:pt x="938" y="4430"/>
                  </a:cubicBezTo>
                  <a:cubicBezTo>
                    <a:pt x="956" y="4430"/>
                    <a:pt x="972" y="4427"/>
                    <a:pt x="988" y="4420"/>
                  </a:cubicBezTo>
                  <a:cubicBezTo>
                    <a:pt x="1109" y="4386"/>
                    <a:pt x="2253" y="3502"/>
                    <a:pt x="2531" y="3172"/>
                  </a:cubicBezTo>
                  <a:cubicBezTo>
                    <a:pt x="2808" y="2826"/>
                    <a:pt x="3328" y="608"/>
                    <a:pt x="3328" y="608"/>
                  </a:cubicBezTo>
                  <a:cubicBezTo>
                    <a:pt x="3328" y="608"/>
                    <a:pt x="3158" y="542"/>
                    <a:pt x="2924" y="542"/>
                  </a:cubicBezTo>
                  <a:cubicBezTo>
                    <a:pt x="2840" y="542"/>
                    <a:pt x="2748" y="550"/>
                    <a:pt x="2652" y="573"/>
                  </a:cubicBezTo>
                  <a:cubicBezTo>
                    <a:pt x="2505" y="602"/>
                    <a:pt x="2334" y="613"/>
                    <a:pt x="2152" y="613"/>
                  </a:cubicBezTo>
                  <a:cubicBezTo>
                    <a:pt x="1904" y="613"/>
                    <a:pt x="1637" y="593"/>
                    <a:pt x="1387" y="573"/>
                  </a:cubicBezTo>
                  <a:cubicBezTo>
                    <a:pt x="953" y="521"/>
                    <a:pt x="555" y="1"/>
                    <a:pt x="55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2324956" y="4467858"/>
              <a:ext cx="131029" cy="252685"/>
            </a:xfrm>
            <a:custGeom>
              <a:avLst/>
              <a:gdLst/>
              <a:ahLst/>
              <a:cxnLst/>
              <a:rect l="l" t="t" r="r" b="b"/>
              <a:pathLst>
                <a:path w="5149" h="11145" extrusionOk="0">
                  <a:moveTo>
                    <a:pt x="1179" y="0"/>
                  </a:moveTo>
                  <a:cubicBezTo>
                    <a:pt x="1179" y="0"/>
                    <a:pt x="954" y="382"/>
                    <a:pt x="954" y="902"/>
                  </a:cubicBezTo>
                  <a:cubicBezTo>
                    <a:pt x="954" y="1421"/>
                    <a:pt x="1335" y="2011"/>
                    <a:pt x="1422" y="2756"/>
                  </a:cubicBezTo>
                  <a:cubicBezTo>
                    <a:pt x="1509" y="3501"/>
                    <a:pt x="1509" y="3120"/>
                    <a:pt x="1734" y="4246"/>
                  </a:cubicBezTo>
                  <a:cubicBezTo>
                    <a:pt x="1977" y="5356"/>
                    <a:pt x="1821" y="4766"/>
                    <a:pt x="1179" y="5286"/>
                  </a:cubicBezTo>
                  <a:cubicBezTo>
                    <a:pt x="555" y="5806"/>
                    <a:pt x="1335" y="5875"/>
                    <a:pt x="1509" y="6621"/>
                  </a:cubicBezTo>
                  <a:cubicBezTo>
                    <a:pt x="1646" y="7275"/>
                    <a:pt x="928" y="7315"/>
                    <a:pt x="751" y="7315"/>
                  </a:cubicBezTo>
                  <a:cubicBezTo>
                    <a:pt x="726" y="7315"/>
                    <a:pt x="711" y="7314"/>
                    <a:pt x="711" y="7314"/>
                  </a:cubicBezTo>
                  <a:cubicBezTo>
                    <a:pt x="711" y="7314"/>
                    <a:pt x="1" y="7886"/>
                    <a:pt x="157" y="8475"/>
                  </a:cubicBezTo>
                  <a:cubicBezTo>
                    <a:pt x="313" y="9064"/>
                    <a:pt x="954" y="9134"/>
                    <a:pt x="1110" y="9532"/>
                  </a:cubicBezTo>
                  <a:cubicBezTo>
                    <a:pt x="1266" y="9931"/>
                    <a:pt x="157" y="11144"/>
                    <a:pt x="157" y="11144"/>
                  </a:cubicBezTo>
                  <a:cubicBezTo>
                    <a:pt x="157" y="11144"/>
                    <a:pt x="1578" y="10260"/>
                    <a:pt x="1821" y="10035"/>
                  </a:cubicBezTo>
                  <a:cubicBezTo>
                    <a:pt x="2063" y="9810"/>
                    <a:pt x="2687" y="8995"/>
                    <a:pt x="2687" y="8319"/>
                  </a:cubicBezTo>
                  <a:cubicBezTo>
                    <a:pt x="2687" y="7661"/>
                    <a:pt x="3710" y="7955"/>
                    <a:pt x="4039" y="7314"/>
                  </a:cubicBezTo>
                  <a:cubicBezTo>
                    <a:pt x="4351" y="6690"/>
                    <a:pt x="5148" y="5650"/>
                    <a:pt x="5148" y="5650"/>
                  </a:cubicBezTo>
                  <a:lnTo>
                    <a:pt x="5148" y="5650"/>
                  </a:lnTo>
                  <a:cubicBezTo>
                    <a:pt x="5148" y="5650"/>
                    <a:pt x="4946" y="5672"/>
                    <a:pt x="4689" y="5672"/>
                  </a:cubicBezTo>
                  <a:cubicBezTo>
                    <a:pt x="4262" y="5672"/>
                    <a:pt x="3684" y="5611"/>
                    <a:pt x="3640" y="5286"/>
                  </a:cubicBezTo>
                  <a:cubicBezTo>
                    <a:pt x="3589" y="4977"/>
                    <a:pt x="3292" y="4901"/>
                    <a:pt x="2990" y="4901"/>
                  </a:cubicBezTo>
                  <a:cubicBezTo>
                    <a:pt x="2785" y="4901"/>
                    <a:pt x="2578" y="4936"/>
                    <a:pt x="2445" y="4957"/>
                  </a:cubicBezTo>
                  <a:cubicBezTo>
                    <a:pt x="2440" y="4958"/>
                    <a:pt x="2436" y="4958"/>
                    <a:pt x="2432" y="4958"/>
                  </a:cubicBezTo>
                  <a:cubicBezTo>
                    <a:pt x="2141" y="4958"/>
                    <a:pt x="2445" y="3117"/>
                    <a:pt x="2445" y="2895"/>
                  </a:cubicBezTo>
                  <a:cubicBezTo>
                    <a:pt x="2445" y="2669"/>
                    <a:pt x="1821" y="1335"/>
                    <a:pt x="1821" y="1335"/>
                  </a:cubicBezTo>
                  <a:lnTo>
                    <a:pt x="1179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2089465" y="4696941"/>
              <a:ext cx="221419" cy="195301"/>
            </a:xfrm>
            <a:custGeom>
              <a:avLst/>
              <a:gdLst/>
              <a:ahLst/>
              <a:cxnLst/>
              <a:rect l="l" t="t" r="r" b="b"/>
              <a:pathLst>
                <a:path w="8701" h="8614" extrusionOk="0">
                  <a:moveTo>
                    <a:pt x="8059" y="0"/>
                  </a:moveTo>
                  <a:cubicBezTo>
                    <a:pt x="8059" y="0"/>
                    <a:pt x="7435" y="589"/>
                    <a:pt x="7123" y="1040"/>
                  </a:cubicBezTo>
                  <a:cubicBezTo>
                    <a:pt x="6794" y="1491"/>
                    <a:pt x="6239" y="1941"/>
                    <a:pt x="5771" y="2236"/>
                  </a:cubicBezTo>
                  <a:cubicBezTo>
                    <a:pt x="5303" y="2530"/>
                    <a:pt x="5130" y="3120"/>
                    <a:pt x="4818" y="3709"/>
                  </a:cubicBezTo>
                  <a:cubicBezTo>
                    <a:pt x="4506" y="4316"/>
                    <a:pt x="4264" y="4835"/>
                    <a:pt x="3484" y="5269"/>
                  </a:cubicBezTo>
                  <a:cubicBezTo>
                    <a:pt x="2687" y="5719"/>
                    <a:pt x="1976" y="6326"/>
                    <a:pt x="1421" y="6534"/>
                  </a:cubicBezTo>
                  <a:cubicBezTo>
                    <a:pt x="867" y="6759"/>
                    <a:pt x="0" y="8180"/>
                    <a:pt x="0" y="8180"/>
                  </a:cubicBezTo>
                  <a:lnTo>
                    <a:pt x="953" y="8250"/>
                  </a:lnTo>
                  <a:cubicBezTo>
                    <a:pt x="953" y="8250"/>
                    <a:pt x="2531" y="8614"/>
                    <a:pt x="2773" y="8614"/>
                  </a:cubicBezTo>
                  <a:cubicBezTo>
                    <a:pt x="2998" y="8614"/>
                    <a:pt x="3310" y="8250"/>
                    <a:pt x="3553" y="8024"/>
                  </a:cubicBezTo>
                  <a:cubicBezTo>
                    <a:pt x="3796" y="7799"/>
                    <a:pt x="4662" y="5875"/>
                    <a:pt x="4662" y="5875"/>
                  </a:cubicBezTo>
                  <a:cubicBezTo>
                    <a:pt x="4662" y="5875"/>
                    <a:pt x="5615" y="5355"/>
                    <a:pt x="5927" y="4905"/>
                  </a:cubicBezTo>
                  <a:cubicBezTo>
                    <a:pt x="6239" y="4454"/>
                    <a:pt x="6638" y="4160"/>
                    <a:pt x="7193" y="3865"/>
                  </a:cubicBezTo>
                  <a:cubicBezTo>
                    <a:pt x="7747" y="3570"/>
                    <a:pt x="8059" y="2825"/>
                    <a:pt x="8388" y="2374"/>
                  </a:cubicBezTo>
                  <a:cubicBezTo>
                    <a:pt x="8700" y="1941"/>
                    <a:pt x="8388" y="1404"/>
                    <a:pt x="8388" y="1040"/>
                  </a:cubicBezTo>
                  <a:cubicBezTo>
                    <a:pt x="8388" y="676"/>
                    <a:pt x="8059" y="0"/>
                    <a:pt x="805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-1340833" y="2174308"/>
              <a:ext cx="245238" cy="273906"/>
            </a:xfrm>
            <a:custGeom>
              <a:avLst/>
              <a:gdLst/>
              <a:ahLst/>
              <a:cxnLst/>
              <a:rect l="l" t="t" r="r" b="b"/>
              <a:pathLst>
                <a:path w="9637" h="12081" extrusionOk="0">
                  <a:moveTo>
                    <a:pt x="3623" y="1"/>
                  </a:moveTo>
                  <a:cubicBezTo>
                    <a:pt x="3796" y="295"/>
                    <a:pt x="3675" y="815"/>
                    <a:pt x="3623" y="954"/>
                  </a:cubicBezTo>
                  <a:cubicBezTo>
                    <a:pt x="3613" y="982"/>
                    <a:pt x="3599" y="992"/>
                    <a:pt x="3580" y="992"/>
                  </a:cubicBezTo>
                  <a:cubicBezTo>
                    <a:pt x="3527" y="992"/>
                    <a:pt x="3434" y="910"/>
                    <a:pt x="3293" y="885"/>
                  </a:cubicBezTo>
                  <a:cubicBezTo>
                    <a:pt x="3189" y="885"/>
                    <a:pt x="3068" y="885"/>
                    <a:pt x="2929" y="954"/>
                  </a:cubicBezTo>
                  <a:cubicBezTo>
                    <a:pt x="2461" y="1179"/>
                    <a:pt x="486" y="1179"/>
                    <a:pt x="486" y="1405"/>
                  </a:cubicBezTo>
                  <a:cubicBezTo>
                    <a:pt x="486" y="1630"/>
                    <a:pt x="399" y="2150"/>
                    <a:pt x="486" y="2808"/>
                  </a:cubicBezTo>
                  <a:cubicBezTo>
                    <a:pt x="553" y="3467"/>
                    <a:pt x="703" y="4752"/>
                    <a:pt x="52" y="4752"/>
                  </a:cubicBezTo>
                  <a:cubicBezTo>
                    <a:pt x="36" y="4752"/>
                    <a:pt x="18" y="4751"/>
                    <a:pt x="0" y="4749"/>
                  </a:cubicBezTo>
                  <a:lnTo>
                    <a:pt x="0" y="4749"/>
                  </a:lnTo>
                  <a:cubicBezTo>
                    <a:pt x="0" y="4749"/>
                    <a:pt x="18" y="4801"/>
                    <a:pt x="35" y="4905"/>
                  </a:cubicBezTo>
                  <a:cubicBezTo>
                    <a:pt x="139" y="5339"/>
                    <a:pt x="434" y="6465"/>
                    <a:pt x="988" y="6656"/>
                  </a:cubicBezTo>
                  <a:cubicBezTo>
                    <a:pt x="1664" y="6898"/>
                    <a:pt x="2288" y="7193"/>
                    <a:pt x="2773" y="7418"/>
                  </a:cubicBezTo>
                  <a:cubicBezTo>
                    <a:pt x="3241" y="7644"/>
                    <a:pt x="4194" y="7644"/>
                    <a:pt x="4160" y="8025"/>
                  </a:cubicBezTo>
                  <a:cubicBezTo>
                    <a:pt x="4108" y="8389"/>
                    <a:pt x="3796" y="8978"/>
                    <a:pt x="3553" y="9273"/>
                  </a:cubicBezTo>
                  <a:cubicBezTo>
                    <a:pt x="3328" y="9585"/>
                    <a:pt x="2687" y="9949"/>
                    <a:pt x="2687" y="10625"/>
                  </a:cubicBezTo>
                  <a:cubicBezTo>
                    <a:pt x="2687" y="11283"/>
                    <a:pt x="2219" y="11872"/>
                    <a:pt x="3172" y="11959"/>
                  </a:cubicBezTo>
                  <a:cubicBezTo>
                    <a:pt x="3415" y="11976"/>
                    <a:pt x="3588" y="12028"/>
                    <a:pt x="3709" y="12080"/>
                  </a:cubicBezTo>
                  <a:cubicBezTo>
                    <a:pt x="3778" y="12046"/>
                    <a:pt x="4472" y="11560"/>
                    <a:pt x="5165" y="11214"/>
                  </a:cubicBezTo>
                  <a:cubicBezTo>
                    <a:pt x="5893" y="10833"/>
                    <a:pt x="5928" y="10919"/>
                    <a:pt x="6170" y="10659"/>
                  </a:cubicBezTo>
                  <a:cubicBezTo>
                    <a:pt x="6413" y="10399"/>
                    <a:pt x="7869" y="10209"/>
                    <a:pt x="7869" y="10209"/>
                  </a:cubicBezTo>
                  <a:lnTo>
                    <a:pt x="8388" y="10659"/>
                  </a:lnTo>
                  <a:lnTo>
                    <a:pt x="9151" y="8978"/>
                  </a:lnTo>
                  <a:lnTo>
                    <a:pt x="9272" y="7574"/>
                  </a:lnTo>
                  <a:cubicBezTo>
                    <a:pt x="9272" y="7574"/>
                    <a:pt x="8077" y="6673"/>
                    <a:pt x="7869" y="6448"/>
                  </a:cubicBezTo>
                  <a:cubicBezTo>
                    <a:pt x="7678" y="6223"/>
                    <a:pt x="9272" y="5113"/>
                    <a:pt x="9272" y="5113"/>
                  </a:cubicBezTo>
                  <a:cubicBezTo>
                    <a:pt x="9428" y="5009"/>
                    <a:pt x="9480" y="4212"/>
                    <a:pt x="9532" y="4039"/>
                  </a:cubicBezTo>
                  <a:cubicBezTo>
                    <a:pt x="9602" y="3710"/>
                    <a:pt x="9636" y="3606"/>
                    <a:pt x="9498" y="3346"/>
                  </a:cubicBezTo>
                  <a:cubicBezTo>
                    <a:pt x="9359" y="3086"/>
                    <a:pt x="9099" y="2947"/>
                    <a:pt x="9064" y="2618"/>
                  </a:cubicBezTo>
                  <a:cubicBezTo>
                    <a:pt x="9047" y="2496"/>
                    <a:pt x="9064" y="2392"/>
                    <a:pt x="9082" y="2289"/>
                  </a:cubicBezTo>
                  <a:cubicBezTo>
                    <a:pt x="9134" y="1977"/>
                    <a:pt x="9220" y="1682"/>
                    <a:pt x="9324" y="1387"/>
                  </a:cubicBezTo>
                  <a:cubicBezTo>
                    <a:pt x="9324" y="1335"/>
                    <a:pt x="6101" y="729"/>
                    <a:pt x="5720" y="659"/>
                  </a:cubicBezTo>
                  <a:lnTo>
                    <a:pt x="3623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-1250418" y="1115366"/>
              <a:ext cx="153041" cy="195301"/>
            </a:xfrm>
            <a:custGeom>
              <a:avLst/>
              <a:gdLst/>
              <a:ahLst/>
              <a:cxnLst/>
              <a:rect l="l" t="t" r="r" b="b"/>
              <a:pathLst>
                <a:path w="6014" h="8614" extrusionOk="0">
                  <a:moveTo>
                    <a:pt x="2929" y="1"/>
                  </a:moveTo>
                  <a:cubicBezTo>
                    <a:pt x="2929" y="1"/>
                    <a:pt x="2478" y="191"/>
                    <a:pt x="2271" y="538"/>
                  </a:cubicBezTo>
                  <a:cubicBezTo>
                    <a:pt x="2063" y="884"/>
                    <a:pt x="2167" y="1127"/>
                    <a:pt x="2167" y="1127"/>
                  </a:cubicBezTo>
                  <a:cubicBezTo>
                    <a:pt x="2167" y="1127"/>
                    <a:pt x="1265" y="538"/>
                    <a:pt x="1109" y="434"/>
                  </a:cubicBezTo>
                  <a:cubicBezTo>
                    <a:pt x="1043" y="397"/>
                    <a:pt x="909" y="366"/>
                    <a:pt x="761" y="366"/>
                  </a:cubicBezTo>
                  <a:cubicBezTo>
                    <a:pt x="563" y="366"/>
                    <a:pt x="337" y="421"/>
                    <a:pt x="208" y="590"/>
                  </a:cubicBezTo>
                  <a:cubicBezTo>
                    <a:pt x="0" y="884"/>
                    <a:pt x="0" y="1179"/>
                    <a:pt x="208" y="1526"/>
                  </a:cubicBezTo>
                  <a:cubicBezTo>
                    <a:pt x="433" y="1872"/>
                    <a:pt x="589" y="2375"/>
                    <a:pt x="589" y="2375"/>
                  </a:cubicBezTo>
                  <a:lnTo>
                    <a:pt x="208" y="2825"/>
                  </a:lnTo>
                  <a:lnTo>
                    <a:pt x="208" y="3761"/>
                  </a:lnTo>
                  <a:cubicBezTo>
                    <a:pt x="208" y="3761"/>
                    <a:pt x="329" y="4455"/>
                    <a:pt x="953" y="4749"/>
                  </a:cubicBezTo>
                  <a:cubicBezTo>
                    <a:pt x="1086" y="4810"/>
                    <a:pt x="1191" y="4835"/>
                    <a:pt x="1276" y="4835"/>
                  </a:cubicBezTo>
                  <a:cubicBezTo>
                    <a:pt x="1601" y="4835"/>
                    <a:pt x="1627" y="4463"/>
                    <a:pt x="1751" y="4299"/>
                  </a:cubicBezTo>
                  <a:cubicBezTo>
                    <a:pt x="1907" y="4108"/>
                    <a:pt x="2912" y="3813"/>
                    <a:pt x="3328" y="3709"/>
                  </a:cubicBezTo>
                  <a:cubicBezTo>
                    <a:pt x="3357" y="3702"/>
                    <a:pt x="3381" y="3699"/>
                    <a:pt x="3400" y="3699"/>
                  </a:cubicBezTo>
                  <a:cubicBezTo>
                    <a:pt x="3660" y="3699"/>
                    <a:pt x="3120" y="4299"/>
                    <a:pt x="3120" y="4299"/>
                  </a:cubicBezTo>
                  <a:lnTo>
                    <a:pt x="2271" y="4992"/>
                  </a:lnTo>
                  <a:lnTo>
                    <a:pt x="1959" y="5252"/>
                  </a:lnTo>
                  <a:lnTo>
                    <a:pt x="2582" y="6240"/>
                  </a:lnTo>
                  <a:lnTo>
                    <a:pt x="2582" y="6725"/>
                  </a:lnTo>
                  <a:cubicBezTo>
                    <a:pt x="2582" y="6725"/>
                    <a:pt x="2860" y="7175"/>
                    <a:pt x="3016" y="7227"/>
                  </a:cubicBezTo>
                  <a:cubicBezTo>
                    <a:pt x="3172" y="7279"/>
                    <a:pt x="3796" y="8614"/>
                    <a:pt x="3796" y="8614"/>
                  </a:cubicBezTo>
                  <a:cubicBezTo>
                    <a:pt x="3796" y="8614"/>
                    <a:pt x="4437" y="7765"/>
                    <a:pt x="4801" y="7418"/>
                  </a:cubicBezTo>
                  <a:cubicBezTo>
                    <a:pt x="5182" y="7071"/>
                    <a:pt x="4801" y="6586"/>
                    <a:pt x="4801" y="6292"/>
                  </a:cubicBezTo>
                  <a:cubicBezTo>
                    <a:pt x="4818" y="5997"/>
                    <a:pt x="4801" y="5044"/>
                    <a:pt x="4801" y="4403"/>
                  </a:cubicBezTo>
                  <a:cubicBezTo>
                    <a:pt x="4818" y="3761"/>
                    <a:pt x="5286" y="3467"/>
                    <a:pt x="5650" y="3120"/>
                  </a:cubicBezTo>
                  <a:cubicBezTo>
                    <a:pt x="6014" y="2773"/>
                    <a:pt x="5650" y="2219"/>
                    <a:pt x="5650" y="1872"/>
                  </a:cubicBezTo>
                  <a:cubicBezTo>
                    <a:pt x="5650" y="1526"/>
                    <a:pt x="4645" y="1578"/>
                    <a:pt x="4593" y="1439"/>
                  </a:cubicBezTo>
                  <a:cubicBezTo>
                    <a:pt x="4541" y="1283"/>
                    <a:pt x="3796" y="1"/>
                    <a:pt x="3796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-1152089" y="1066507"/>
              <a:ext cx="148410" cy="88173"/>
            </a:xfrm>
            <a:custGeom>
              <a:avLst/>
              <a:gdLst/>
              <a:ahLst/>
              <a:cxnLst/>
              <a:rect l="l" t="t" r="r" b="b"/>
              <a:pathLst>
                <a:path w="5832" h="3889" extrusionOk="0">
                  <a:moveTo>
                    <a:pt x="2536" y="1"/>
                  </a:moveTo>
                  <a:cubicBezTo>
                    <a:pt x="2468" y="1"/>
                    <a:pt x="2391" y="8"/>
                    <a:pt x="2306" y="24"/>
                  </a:cubicBezTo>
                  <a:cubicBezTo>
                    <a:pt x="1578" y="180"/>
                    <a:pt x="1041" y="214"/>
                    <a:pt x="1041" y="214"/>
                  </a:cubicBezTo>
                  <a:lnTo>
                    <a:pt x="521" y="422"/>
                  </a:lnTo>
                  <a:cubicBezTo>
                    <a:pt x="521" y="422"/>
                    <a:pt x="1" y="960"/>
                    <a:pt x="53" y="1254"/>
                  </a:cubicBezTo>
                  <a:cubicBezTo>
                    <a:pt x="105" y="1566"/>
                    <a:pt x="157" y="2259"/>
                    <a:pt x="521" y="2398"/>
                  </a:cubicBezTo>
                  <a:cubicBezTo>
                    <a:pt x="642" y="2450"/>
                    <a:pt x="841" y="2467"/>
                    <a:pt x="1051" y="2467"/>
                  </a:cubicBezTo>
                  <a:cubicBezTo>
                    <a:pt x="1472" y="2467"/>
                    <a:pt x="1942" y="2398"/>
                    <a:pt x="1942" y="2398"/>
                  </a:cubicBezTo>
                  <a:cubicBezTo>
                    <a:pt x="1942" y="2398"/>
                    <a:pt x="2046" y="3334"/>
                    <a:pt x="2202" y="3386"/>
                  </a:cubicBezTo>
                  <a:cubicBezTo>
                    <a:pt x="2358" y="3438"/>
                    <a:pt x="3155" y="3889"/>
                    <a:pt x="3155" y="3889"/>
                  </a:cubicBezTo>
                  <a:lnTo>
                    <a:pt x="4264" y="3889"/>
                  </a:lnTo>
                  <a:lnTo>
                    <a:pt x="4628" y="3490"/>
                  </a:lnTo>
                  <a:cubicBezTo>
                    <a:pt x="4628" y="3490"/>
                    <a:pt x="4528" y="2154"/>
                    <a:pt x="4623" y="2154"/>
                  </a:cubicBezTo>
                  <a:cubicBezTo>
                    <a:pt x="4625" y="2154"/>
                    <a:pt x="4626" y="2155"/>
                    <a:pt x="4628" y="2156"/>
                  </a:cubicBezTo>
                  <a:cubicBezTo>
                    <a:pt x="4633" y="2158"/>
                    <a:pt x="4641" y="2159"/>
                    <a:pt x="4650" y="2159"/>
                  </a:cubicBezTo>
                  <a:cubicBezTo>
                    <a:pt x="4836" y="2159"/>
                    <a:pt x="5831" y="1686"/>
                    <a:pt x="5633" y="1306"/>
                  </a:cubicBezTo>
                  <a:cubicBezTo>
                    <a:pt x="5442" y="939"/>
                    <a:pt x="5294" y="410"/>
                    <a:pt x="5029" y="410"/>
                  </a:cubicBezTo>
                  <a:cubicBezTo>
                    <a:pt x="5006" y="410"/>
                    <a:pt x="4982" y="414"/>
                    <a:pt x="4958" y="422"/>
                  </a:cubicBezTo>
                  <a:cubicBezTo>
                    <a:pt x="4859" y="454"/>
                    <a:pt x="4738" y="465"/>
                    <a:pt x="4605" y="465"/>
                  </a:cubicBezTo>
                  <a:cubicBezTo>
                    <a:pt x="4293" y="465"/>
                    <a:pt x="3911" y="405"/>
                    <a:pt x="3571" y="405"/>
                  </a:cubicBezTo>
                  <a:cubicBezTo>
                    <a:pt x="3564" y="405"/>
                    <a:pt x="3556" y="406"/>
                    <a:pt x="3549" y="406"/>
                  </a:cubicBezTo>
                  <a:cubicBezTo>
                    <a:pt x="3153" y="406"/>
                    <a:pt x="3059" y="1"/>
                    <a:pt x="2536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-1109286" y="1188054"/>
              <a:ext cx="72347" cy="85679"/>
            </a:xfrm>
            <a:custGeom>
              <a:avLst/>
              <a:gdLst/>
              <a:ahLst/>
              <a:cxnLst/>
              <a:rect l="l" t="t" r="r" b="b"/>
              <a:pathLst>
                <a:path w="2843" h="3779" extrusionOk="0">
                  <a:moveTo>
                    <a:pt x="1161" y="1"/>
                  </a:moveTo>
                  <a:cubicBezTo>
                    <a:pt x="1161" y="1"/>
                    <a:pt x="520" y="209"/>
                    <a:pt x="260" y="607"/>
                  </a:cubicBezTo>
                  <a:cubicBezTo>
                    <a:pt x="0" y="989"/>
                    <a:pt x="572" y="1439"/>
                    <a:pt x="572" y="1439"/>
                  </a:cubicBezTo>
                  <a:cubicBezTo>
                    <a:pt x="572" y="1439"/>
                    <a:pt x="936" y="2878"/>
                    <a:pt x="1161" y="3034"/>
                  </a:cubicBezTo>
                  <a:cubicBezTo>
                    <a:pt x="1387" y="3172"/>
                    <a:pt x="2010" y="3328"/>
                    <a:pt x="2010" y="3328"/>
                  </a:cubicBezTo>
                  <a:lnTo>
                    <a:pt x="2270" y="3779"/>
                  </a:lnTo>
                  <a:cubicBezTo>
                    <a:pt x="2270" y="3779"/>
                    <a:pt x="2842" y="3224"/>
                    <a:pt x="2842" y="2739"/>
                  </a:cubicBezTo>
                  <a:cubicBezTo>
                    <a:pt x="2842" y="2236"/>
                    <a:pt x="2686" y="2288"/>
                    <a:pt x="2478" y="2046"/>
                  </a:cubicBezTo>
                  <a:cubicBezTo>
                    <a:pt x="2270" y="1786"/>
                    <a:pt x="2478" y="1647"/>
                    <a:pt x="2270" y="1093"/>
                  </a:cubicBezTo>
                  <a:cubicBezTo>
                    <a:pt x="2062" y="555"/>
                    <a:pt x="1161" y="18"/>
                    <a:pt x="1161" y="18"/>
                  </a:cubicBezTo>
                  <a:lnTo>
                    <a:pt x="1161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39134" y="914964"/>
              <a:ext cx="111613" cy="88445"/>
            </a:xfrm>
            <a:custGeom>
              <a:avLst/>
              <a:gdLst/>
              <a:ahLst/>
              <a:cxnLst/>
              <a:rect l="l" t="t" r="r" b="b"/>
              <a:pathLst>
                <a:path w="4386" h="3901" extrusionOk="0">
                  <a:moveTo>
                    <a:pt x="988" y="1"/>
                  </a:moveTo>
                  <a:cubicBezTo>
                    <a:pt x="988" y="1"/>
                    <a:pt x="590" y="711"/>
                    <a:pt x="1058" y="1231"/>
                  </a:cubicBezTo>
                  <a:cubicBezTo>
                    <a:pt x="1543" y="1751"/>
                    <a:pt x="1231" y="1751"/>
                    <a:pt x="607" y="2427"/>
                  </a:cubicBezTo>
                  <a:cubicBezTo>
                    <a:pt x="0" y="3086"/>
                    <a:pt x="1300" y="3242"/>
                    <a:pt x="1300" y="3242"/>
                  </a:cubicBezTo>
                  <a:lnTo>
                    <a:pt x="2097" y="3900"/>
                  </a:lnTo>
                  <a:lnTo>
                    <a:pt x="3172" y="3242"/>
                  </a:lnTo>
                  <a:lnTo>
                    <a:pt x="3675" y="2652"/>
                  </a:lnTo>
                  <a:cubicBezTo>
                    <a:pt x="3675" y="2652"/>
                    <a:pt x="4073" y="2202"/>
                    <a:pt x="4229" y="1613"/>
                  </a:cubicBezTo>
                  <a:cubicBezTo>
                    <a:pt x="4385" y="1006"/>
                    <a:pt x="3432" y="711"/>
                    <a:pt x="3207" y="573"/>
                  </a:cubicBezTo>
                  <a:cubicBezTo>
                    <a:pt x="2964" y="417"/>
                    <a:pt x="2097" y="1"/>
                    <a:pt x="2097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-539924" y="1197100"/>
              <a:ext cx="209509" cy="358770"/>
            </a:xfrm>
            <a:custGeom>
              <a:avLst/>
              <a:gdLst/>
              <a:ahLst/>
              <a:cxnLst/>
              <a:rect l="l" t="t" r="r" b="b"/>
              <a:pathLst>
                <a:path w="8233" h="15824" extrusionOk="0">
                  <a:moveTo>
                    <a:pt x="7435" y="0"/>
                  </a:moveTo>
                  <a:cubicBezTo>
                    <a:pt x="7435" y="0"/>
                    <a:pt x="6880" y="87"/>
                    <a:pt x="6811" y="694"/>
                  </a:cubicBezTo>
                  <a:cubicBezTo>
                    <a:pt x="6734" y="1249"/>
                    <a:pt x="5723" y="1502"/>
                    <a:pt x="5000" y="1502"/>
                  </a:cubicBezTo>
                  <a:cubicBezTo>
                    <a:pt x="4911" y="1502"/>
                    <a:pt x="4827" y="1498"/>
                    <a:pt x="4749" y="1491"/>
                  </a:cubicBezTo>
                  <a:cubicBezTo>
                    <a:pt x="4722" y="1488"/>
                    <a:pt x="4697" y="1487"/>
                    <a:pt x="4672" y="1487"/>
                  </a:cubicBezTo>
                  <a:cubicBezTo>
                    <a:pt x="4031" y="1487"/>
                    <a:pt x="3925" y="2325"/>
                    <a:pt x="3241" y="2825"/>
                  </a:cubicBezTo>
                  <a:cubicBezTo>
                    <a:pt x="2530" y="3345"/>
                    <a:pt x="2704" y="3570"/>
                    <a:pt x="2305" y="4316"/>
                  </a:cubicBezTo>
                  <a:cubicBezTo>
                    <a:pt x="1906" y="5061"/>
                    <a:pt x="1595" y="5945"/>
                    <a:pt x="1508" y="6395"/>
                  </a:cubicBezTo>
                  <a:cubicBezTo>
                    <a:pt x="1439" y="6846"/>
                    <a:pt x="884" y="8995"/>
                    <a:pt x="884" y="9515"/>
                  </a:cubicBezTo>
                  <a:cubicBezTo>
                    <a:pt x="884" y="10035"/>
                    <a:pt x="641" y="10555"/>
                    <a:pt x="329" y="10780"/>
                  </a:cubicBezTo>
                  <a:cubicBezTo>
                    <a:pt x="0" y="11005"/>
                    <a:pt x="555" y="11439"/>
                    <a:pt x="381" y="11820"/>
                  </a:cubicBezTo>
                  <a:cubicBezTo>
                    <a:pt x="208" y="12184"/>
                    <a:pt x="485" y="12790"/>
                    <a:pt x="399" y="12998"/>
                  </a:cubicBezTo>
                  <a:cubicBezTo>
                    <a:pt x="329" y="13224"/>
                    <a:pt x="485" y="14263"/>
                    <a:pt x="953" y="14783"/>
                  </a:cubicBezTo>
                  <a:cubicBezTo>
                    <a:pt x="1439" y="15303"/>
                    <a:pt x="2236" y="15823"/>
                    <a:pt x="2236" y="15823"/>
                  </a:cubicBezTo>
                  <a:lnTo>
                    <a:pt x="4593" y="15823"/>
                  </a:lnTo>
                  <a:cubicBezTo>
                    <a:pt x="5147" y="15823"/>
                    <a:pt x="4679" y="15459"/>
                    <a:pt x="4679" y="15459"/>
                  </a:cubicBezTo>
                  <a:cubicBezTo>
                    <a:pt x="4679" y="15459"/>
                    <a:pt x="3726" y="14419"/>
                    <a:pt x="3258" y="13969"/>
                  </a:cubicBezTo>
                  <a:cubicBezTo>
                    <a:pt x="2773" y="13518"/>
                    <a:pt x="2392" y="12790"/>
                    <a:pt x="2305" y="12114"/>
                  </a:cubicBezTo>
                  <a:cubicBezTo>
                    <a:pt x="2218" y="11439"/>
                    <a:pt x="2218" y="9965"/>
                    <a:pt x="2305" y="9290"/>
                  </a:cubicBezTo>
                  <a:cubicBezTo>
                    <a:pt x="2374" y="8631"/>
                    <a:pt x="3570" y="6621"/>
                    <a:pt x="4038" y="5650"/>
                  </a:cubicBezTo>
                  <a:cubicBezTo>
                    <a:pt x="4523" y="4680"/>
                    <a:pt x="6655" y="2825"/>
                    <a:pt x="7452" y="2392"/>
                  </a:cubicBezTo>
                  <a:cubicBezTo>
                    <a:pt x="8232" y="1941"/>
                    <a:pt x="7834" y="1560"/>
                    <a:pt x="8007" y="1040"/>
                  </a:cubicBezTo>
                  <a:lnTo>
                    <a:pt x="7990" y="1040"/>
                  </a:lnTo>
                  <a:cubicBezTo>
                    <a:pt x="8146" y="520"/>
                    <a:pt x="7435" y="0"/>
                    <a:pt x="7435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-834529" y="2681582"/>
              <a:ext cx="25142" cy="18501"/>
            </a:xfrm>
            <a:custGeom>
              <a:avLst/>
              <a:gdLst/>
              <a:ahLst/>
              <a:cxnLst/>
              <a:rect l="l" t="t" r="r" b="b"/>
              <a:pathLst>
                <a:path w="988" h="816" fill="none" extrusionOk="0">
                  <a:moveTo>
                    <a:pt x="988" y="815"/>
                  </a:moveTo>
                  <a:cubicBezTo>
                    <a:pt x="728" y="746"/>
                    <a:pt x="520" y="607"/>
                    <a:pt x="347" y="503"/>
                  </a:cubicBezTo>
                  <a:cubicBezTo>
                    <a:pt x="191" y="382"/>
                    <a:pt x="104" y="243"/>
                    <a:pt x="0" y="1"/>
                  </a:cubicBezTo>
                  <a:cubicBezTo>
                    <a:pt x="17" y="35"/>
                    <a:pt x="433" y="417"/>
                    <a:pt x="988" y="815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-251502" y="2968027"/>
              <a:ext cx="205107" cy="208292"/>
            </a:xfrm>
            <a:custGeom>
              <a:avLst/>
              <a:gdLst/>
              <a:ahLst/>
              <a:cxnLst/>
              <a:rect l="l" t="t" r="r" b="b"/>
              <a:pathLst>
                <a:path w="8060" h="9187" extrusionOk="0">
                  <a:moveTo>
                    <a:pt x="3519" y="1"/>
                  </a:moveTo>
                  <a:cubicBezTo>
                    <a:pt x="3415" y="538"/>
                    <a:pt x="3293" y="1145"/>
                    <a:pt x="3207" y="1335"/>
                  </a:cubicBezTo>
                  <a:cubicBezTo>
                    <a:pt x="3051" y="1682"/>
                    <a:pt x="3311" y="3554"/>
                    <a:pt x="3207" y="4108"/>
                  </a:cubicBezTo>
                  <a:cubicBezTo>
                    <a:pt x="3103" y="4646"/>
                    <a:pt x="2617" y="4940"/>
                    <a:pt x="2461" y="5096"/>
                  </a:cubicBezTo>
                  <a:cubicBezTo>
                    <a:pt x="2357" y="5200"/>
                    <a:pt x="988" y="5633"/>
                    <a:pt x="0" y="5980"/>
                  </a:cubicBezTo>
                  <a:cubicBezTo>
                    <a:pt x="347" y="6257"/>
                    <a:pt x="798" y="6656"/>
                    <a:pt x="1023" y="7089"/>
                  </a:cubicBezTo>
                  <a:cubicBezTo>
                    <a:pt x="1335" y="7609"/>
                    <a:pt x="1491" y="8666"/>
                    <a:pt x="1543" y="9186"/>
                  </a:cubicBezTo>
                  <a:cubicBezTo>
                    <a:pt x="1941" y="8944"/>
                    <a:pt x="2340" y="8753"/>
                    <a:pt x="2600" y="8753"/>
                  </a:cubicBezTo>
                  <a:cubicBezTo>
                    <a:pt x="2999" y="8753"/>
                    <a:pt x="4160" y="7280"/>
                    <a:pt x="4472" y="6881"/>
                  </a:cubicBezTo>
                  <a:cubicBezTo>
                    <a:pt x="4784" y="6483"/>
                    <a:pt x="4784" y="6587"/>
                    <a:pt x="5529" y="5599"/>
                  </a:cubicBezTo>
                  <a:cubicBezTo>
                    <a:pt x="6257" y="4594"/>
                    <a:pt x="6482" y="4212"/>
                    <a:pt x="6586" y="3606"/>
                  </a:cubicBezTo>
                  <a:cubicBezTo>
                    <a:pt x="6690" y="3016"/>
                    <a:pt x="8059" y="2133"/>
                    <a:pt x="6586" y="1734"/>
                  </a:cubicBezTo>
                  <a:cubicBezTo>
                    <a:pt x="5148" y="1335"/>
                    <a:pt x="5113" y="1717"/>
                    <a:pt x="4316" y="902"/>
                  </a:cubicBezTo>
                  <a:cubicBezTo>
                    <a:pt x="4298" y="885"/>
                    <a:pt x="4281" y="867"/>
                    <a:pt x="4264" y="833"/>
                  </a:cubicBezTo>
                  <a:cubicBezTo>
                    <a:pt x="3969" y="538"/>
                    <a:pt x="3727" y="244"/>
                    <a:pt x="3519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-1615590" y="2285516"/>
              <a:ext cx="381509" cy="437738"/>
            </a:xfrm>
            <a:custGeom>
              <a:avLst/>
              <a:gdLst/>
              <a:ahLst/>
              <a:cxnLst/>
              <a:rect l="l" t="t" r="r" b="b"/>
              <a:pathLst>
                <a:path w="14992" h="19307" extrusionOk="0">
                  <a:moveTo>
                    <a:pt x="10676" y="0"/>
                  </a:moveTo>
                  <a:cubicBezTo>
                    <a:pt x="10607" y="0"/>
                    <a:pt x="10520" y="18"/>
                    <a:pt x="10451" y="52"/>
                  </a:cubicBezTo>
                  <a:cubicBezTo>
                    <a:pt x="9758" y="330"/>
                    <a:pt x="9168" y="867"/>
                    <a:pt x="8874" y="1508"/>
                  </a:cubicBezTo>
                  <a:cubicBezTo>
                    <a:pt x="8839" y="1578"/>
                    <a:pt x="8804" y="1664"/>
                    <a:pt x="8735" y="1716"/>
                  </a:cubicBezTo>
                  <a:cubicBezTo>
                    <a:pt x="8648" y="1786"/>
                    <a:pt x="8527" y="1786"/>
                    <a:pt x="8406" y="1803"/>
                  </a:cubicBezTo>
                  <a:cubicBezTo>
                    <a:pt x="7661" y="1924"/>
                    <a:pt x="7349" y="2791"/>
                    <a:pt x="6517" y="2964"/>
                  </a:cubicBezTo>
                  <a:cubicBezTo>
                    <a:pt x="6517" y="2964"/>
                    <a:pt x="6759" y="3415"/>
                    <a:pt x="5650" y="3623"/>
                  </a:cubicBezTo>
                  <a:cubicBezTo>
                    <a:pt x="4541" y="3848"/>
                    <a:pt x="3986" y="3709"/>
                    <a:pt x="3674" y="4004"/>
                  </a:cubicBezTo>
                  <a:cubicBezTo>
                    <a:pt x="3362" y="4298"/>
                    <a:pt x="2877" y="4749"/>
                    <a:pt x="2877" y="4749"/>
                  </a:cubicBezTo>
                  <a:lnTo>
                    <a:pt x="4298" y="5269"/>
                  </a:lnTo>
                  <a:cubicBezTo>
                    <a:pt x="4298" y="5269"/>
                    <a:pt x="4472" y="5858"/>
                    <a:pt x="4940" y="6014"/>
                  </a:cubicBezTo>
                  <a:cubicBezTo>
                    <a:pt x="4997" y="6031"/>
                    <a:pt x="5054" y="6038"/>
                    <a:pt x="5109" y="6038"/>
                  </a:cubicBezTo>
                  <a:cubicBezTo>
                    <a:pt x="5378" y="6038"/>
                    <a:pt x="5618" y="5872"/>
                    <a:pt x="5811" y="5872"/>
                  </a:cubicBezTo>
                  <a:cubicBezTo>
                    <a:pt x="5901" y="5872"/>
                    <a:pt x="5981" y="5908"/>
                    <a:pt x="6049" y="6014"/>
                  </a:cubicBezTo>
                  <a:cubicBezTo>
                    <a:pt x="6291" y="6378"/>
                    <a:pt x="7314" y="6673"/>
                    <a:pt x="7557" y="6967"/>
                  </a:cubicBezTo>
                  <a:cubicBezTo>
                    <a:pt x="7782" y="7262"/>
                    <a:pt x="6915" y="8614"/>
                    <a:pt x="6915" y="8614"/>
                  </a:cubicBezTo>
                  <a:cubicBezTo>
                    <a:pt x="6915" y="8614"/>
                    <a:pt x="6915" y="8978"/>
                    <a:pt x="6829" y="9342"/>
                  </a:cubicBezTo>
                  <a:cubicBezTo>
                    <a:pt x="6759" y="9723"/>
                    <a:pt x="6759" y="9792"/>
                    <a:pt x="6118" y="9862"/>
                  </a:cubicBezTo>
                  <a:cubicBezTo>
                    <a:pt x="5910" y="9891"/>
                    <a:pt x="5727" y="9900"/>
                    <a:pt x="5546" y="9900"/>
                  </a:cubicBezTo>
                  <a:cubicBezTo>
                    <a:pt x="5184" y="9900"/>
                    <a:pt x="4830" y="9862"/>
                    <a:pt x="4298" y="9862"/>
                  </a:cubicBezTo>
                  <a:cubicBezTo>
                    <a:pt x="3790" y="9862"/>
                    <a:pt x="3377" y="9640"/>
                    <a:pt x="2997" y="9640"/>
                  </a:cubicBezTo>
                  <a:cubicBezTo>
                    <a:pt x="2795" y="9640"/>
                    <a:pt x="2602" y="9703"/>
                    <a:pt x="2409" y="9896"/>
                  </a:cubicBezTo>
                  <a:cubicBezTo>
                    <a:pt x="2080" y="10226"/>
                    <a:pt x="1560" y="10416"/>
                    <a:pt x="1161" y="10503"/>
                  </a:cubicBezTo>
                  <a:cubicBezTo>
                    <a:pt x="884" y="10590"/>
                    <a:pt x="659" y="10607"/>
                    <a:pt x="659" y="10607"/>
                  </a:cubicBezTo>
                  <a:lnTo>
                    <a:pt x="0" y="11213"/>
                  </a:lnTo>
                  <a:cubicBezTo>
                    <a:pt x="0" y="11213"/>
                    <a:pt x="122" y="11352"/>
                    <a:pt x="659" y="11803"/>
                  </a:cubicBezTo>
                  <a:cubicBezTo>
                    <a:pt x="1231" y="12253"/>
                    <a:pt x="1387" y="12323"/>
                    <a:pt x="1057" y="12843"/>
                  </a:cubicBezTo>
                  <a:cubicBezTo>
                    <a:pt x="746" y="13362"/>
                    <a:pt x="590" y="13813"/>
                    <a:pt x="590" y="14021"/>
                  </a:cubicBezTo>
                  <a:cubicBezTo>
                    <a:pt x="590" y="14246"/>
                    <a:pt x="503" y="14922"/>
                    <a:pt x="590" y="15148"/>
                  </a:cubicBezTo>
                  <a:cubicBezTo>
                    <a:pt x="676" y="15373"/>
                    <a:pt x="434" y="16551"/>
                    <a:pt x="832" y="16846"/>
                  </a:cubicBezTo>
                  <a:cubicBezTo>
                    <a:pt x="1231" y="17141"/>
                    <a:pt x="1941" y="17660"/>
                    <a:pt x="2340" y="17886"/>
                  </a:cubicBezTo>
                  <a:cubicBezTo>
                    <a:pt x="2721" y="18111"/>
                    <a:pt x="3830" y="19307"/>
                    <a:pt x="3830" y="19307"/>
                  </a:cubicBezTo>
                  <a:lnTo>
                    <a:pt x="4472" y="18562"/>
                  </a:lnTo>
                  <a:lnTo>
                    <a:pt x="7158" y="18042"/>
                  </a:lnTo>
                  <a:cubicBezTo>
                    <a:pt x="7158" y="18042"/>
                    <a:pt x="8978" y="17452"/>
                    <a:pt x="8978" y="17002"/>
                  </a:cubicBezTo>
                  <a:cubicBezTo>
                    <a:pt x="8978" y="16551"/>
                    <a:pt x="8267" y="15667"/>
                    <a:pt x="8388" y="15442"/>
                  </a:cubicBezTo>
                  <a:cubicBezTo>
                    <a:pt x="8510" y="15217"/>
                    <a:pt x="8822" y="13501"/>
                    <a:pt x="8978" y="13293"/>
                  </a:cubicBezTo>
                  <a:cubicBezTo>
                    <a:pt x="9134" y="13068"/>
                    <a:pt x="9931" y="12392"/>
                    <a:pt x="9931" y="12392"/>
                  </a:cubicBezTo>
                  <a:cubicBezTo>
                    <a:pt x="9931" y="12392"/>
                    <a:pt x="11040" y="11872"/>
                    <a:pt x="11109" y="11647"/>
                  </a:cubicBezTo>
                  <a:cubicBezTo>
                    <a:pt x="11196" y="11421"/>
                    <a:pt x="11439" y="10607"/>
                    <a:pt x="11439" y="10607"/>
                  </a:cubicBezTo>
                  <a:cubicBezTo>
                    <a:pt x="11439" y="10607"/>
                    <a:pt x="12420" y="9912"/>
                    <a:pt x="12981" y="9912"/>
                  </a:cubicBezTo>
                  <a:cubicBezTo>
                    <a:pt x="13052" y="9912"/>
                    <a:pt x="13117" y="9923"/>
                    <a:pt x="13172" y="9948"/>
                  </a:cubicBezTo>
                  <a:cubicBezTo>
                    <a:pt x="13640" y="10156"/>
                    <a:pt x="14281" y="10312"/>
                    <a:pt x="14281" y="10312"/>
                  </a:cubicBezTo>
                  <a:lnTo>
                    <a:pt x="14506" y="10052"/>
                  </a:lnTo>
                  <a:lnTo>
                    <a:pt x="14506" y="7175"/>
                  </a:lnTo>
                  <a:cubicBezTo>
                    <a:pt x="14385" y="7123"/>
                    <a:pt x="14212" y="7071"/>
                    <a:pt x="13952" y="7054"/>
                  </a:cubicBezTo>
                  <a:lnTo>
                    <a:pt x="13952" y="7037"/>
                  </a:lnTo>
                  <a:cubicBezTo>
                    <a:pt x="13016" y="6967"/>
                    <a:pt x="13484" y="6378"/>
                    <a:pt x="13484" y="5702"/>
                  </a:cubicBezTo>
                  <a:cubicBezTo>
                    <a:pt x="13484" y="5044"/>
                    <a:pt x="14108" y="4662"/>
                    <a:pt x="14350" y="4368"/>
                  </a:cubicBezTo>
                  <a:cubicBezTo>
                    <a:pt x="14593" y="4073"/>
                    <a:pt x="14905" y="3484"/>
                    <a:pt x="14957" y="3103"/>
                  </a:cubicBezTo>
                  <a:cubicBezTo>
                    <a:pt x="14991" y="2739"/>
                    <a:pt x="14038" y="2739"/>
                    <a:pt x="13570" y="2513"/>
                  </a:cubicBezTo>
                  <a:cubicBezTo>
                    <a:pt x="13085" y="2288"/>
                    <a:pt x="12461" y="1993"/>
                    <a:pt x="11785" y="1751"/>
                  </a:cubicBezTo>
                  <a:cubicBezTo>
                    <a:pt x="11092" y="1508"/>
                    <a:pt x="11196" y="52"/>
                    <a:pt x="1067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-1618236" y="2067838"/>
              <a:ext cx="246561" cy="268329"/>
            </a:xfrm>
            <a:custGeom>
              <a:avLst/>
              <a:gdLst/>
              <a:ahLst/>
              <a:cxnLst/>
              <a:rect l="l" t="t" r="r" b="b"/>
              <a:pathLst>
                <a:path w="9689" h="11835" extrusionOk="0">
                  <a:moveTo>
                    <a:pt x="5841" y="0"/>
                  </a:moveTo>
                  <a:cubicBezTo>
                    <a:pt x="5841" y="0"/>
                    <a:pt x="4576" y="295"/>
                    <a:pt x="4645" y="676"/>
                  </a:cubicBezTo>
                  <a:cubicBezTo>
                    <a:pt x="4732" y="1040"/>
                    <a:pt x="5356" y="2461"/>
                    <a:pt x="4090" y="2600"/>
                  </a:cubicBezTo>
                  <a:cubicBezTo>
                    <a:pt x="3915" y="2621"/>
                    <a:pt x="3749" y="2630"/>
                    <a:pt x="3594" y="2630"/>
                  </a:cubicBezTo>
                  <a:cubicBezTo>
                    <a:pt x="2986" y="2630"/>
                    <a:pt x="2537" y="2498"/>
                    <a:pt x="2266" y="2498"/>
                  </a:cubicBezTo>
                  <a:cubicBezTo>
                    <a:pt x="2107" y="2498"/>
                    <a:pt x="2009" y="2543"/>
                    <a:pt x="1976" y="2686"/>
                  </a:cubicBezTo>
                  <a:cubicBezTo>
                    <a:pt x="1872" y="3120"/>
                    <a:pt x="2011" y="3640"/>
                    <a:pt x="1976" y="3865"/>
                  </a:cubicBezTo>
                  <a:cubicBezTo>
                    <a:pt x="1959" y="4090"/>
                    <a:pt x="1716" y="4541"/>
                    <a:pt x="1248" y="4905"/>
                  </a:cubicBezTo>
                  <a:cubicBezTo>
                    <a:pt x="780" y="5286"/>
                    <a:pt x="226" y="5806"/>
                    <a:pt x="226" y="5806"/>
                  </a:cubicBezTo>
                  <a:cubicBezTo>
                    <a:pt x="226" y="5806"/>
                    <a:pt x="52" y="5945"/>
                    <a:pt x="226" y="6465"/>
                  </a:cubicBezTo>
                  <a:cubicBezTo>
                    <a:pt x="382" y="6985"/>
                    <a:pt x="0" y="7660"/>
                    <a:pt x="156" y="7799"/>
                  </a:cubicBezTo>
                  <a:cubicBezTo>
                    <a:pt x="295" y="7955"/>
                    <a:pt x="694" y="7886"/>
                    <a:pt x="694" y="8475"/>
                  </a:cubicBezTo>
                  <a:cubicBezTo>
                    <a:pt x="694" y="9064"/>
                    <a:pt x="52" y="9584"/>
                    <a:pt x="451" y="9879"/>
                  </a:cubicBezTo>
                  <a:cubicBezTo>
                    <a:pt x="584" y="9977"/>
                    <a:pt x="717" y="10010"/>
                    <a:pt x="835" y="10010"/>
                  </a:cubicBezTo>
                  <a:cubicBezTo>
                    <a:pt x="1071" y="10010"/>
                    <a:pt x="1248" y="9879"/>
                    <a:pt x="1248" y="9879"/>
                  </a:cubicBezTo>
                  <a:cubicBezTo>
                    <a:pt x="1248" y="9879"/>
                    <a:pt x="2271" y="9445"/>
                    <a:pt x="2427" y="9220"/>
                  </a:cubicBezTo>
                  <a:cubicBezTo>
                    <a:pt x="2583" y="8995"/>
                    <a:pt x="4576" y="8180"/>
                    <a:pt x="4576" y="8180"/>
                  </a:cubicBezTo>
                  <a:cubicBezTo>
                    <a:pt x="4576" y="8180"/>
                    <a:pt x="5286" y="8700"/>
                    <a:pt x="4732" y="9220"/>
                  </a:cubicBezTo>
                  <a:cubicBezTo>
                    <a:pt x="4177" y="9740"/>
                    <a:pt x="4177" y="10017"/>
                    <a:pt x="4177" y="10017"/>
                  </a:cubicBezTo>
                  <a:cubicBezTo>
                    <a:pt x="4177" y="10017"/>
                    <a:pt x="3380" y="11439"/>
                    <a:pt x="3466" y="11750"/>
                  </a:cubicBezTo>
                  <a:cubicBezTo>
                    <a:pt x="3482" y="11809"/>
                    <a:pt x="3530" y="11834"/>
                    <a:pt x="3604" y="11834"/>
                  </a:cubicBezTo>
                  <a:cubicBezTo>
                    <a:pt x="4125" y="11834"/>
                    <a:pt x="5899" y="10572"/>
                    <a:pt x="6066" y="10572"/>
                  </a:cubicBezTo>
                  <a:cubicBezTo>
                    <a:pt x="6239" y="10572"/>
                    <a:pt x="6413" y="10624"/>
                    <a:pt x="6586" y="10676"/>
                  </a:cubicBezTo>
                  <a:cubicBezTo>
                    <a:pt x="6933" y="10797"/>
                    <a:pt x="7314" y="10919"/>
                    <a:pt x="7695" y="10919"/>
                  </a:cubicBezTo>
                  <a:cubicBezTo>
                    <a:pt x="7972" y="10919"/>
                    <a:pt x="8250" y="10832"/>
                    <a:pt x="8458" y="10676"/>
                  </a:cubicBezTo>
                  <a:cubicBezTo>
                    <a:pt x="8544" y="10607"/>
                    <a:pt x="8614" y="10520"/>
                    <a:pt x="8666" y="10433"/>
                  </a:cubicBezTo>
                  <a:cubicBezTo>
                    <a:pt x="8735" y="10295"/>
                    <a:pt x="8770" y="10139"/>
                    <a:pt x="8908" y="10035"/>
                  </a:cubicBezTo>
                  <a:cubicBezTo>
                    <a:pt x="8995" y="9983"/>
                    <a:pt x="9116" y="9965"/>
                    <a:pt x="9203" y="9913"/>
                  </a:cubicBezTo>
                  <a:cubicBezTo>
                    <a:pt x="9324" y="9844"/>
                    <a:pt x="9411" y="9757"/>
                    <a:pt x="9480" y="9653"/>
                  </a:cubicBezTo>
                  <a:cubicBezTo>
                    <a:pt x="9619" y="9445"/>
                    <a:pt x="9688" y="9203"/>
                    <a:pt x="9584" y="8978"/>
                  </a:cubicBezTo>
                  <a:cubicBezTo>
                    <a:pt x="9463" y="8700"/>
                    <a:pt x="9134" y="8527"/>
                    <a:pt x="8978" y="8250"/>
                  </a:cubicBezTo>
                  <a:cubicBezTo>
                    <a:pt x="8804" y="7938"/>
                    <a:pt x="8683" y="7574"/>
                    <a:pt x="8544" y="7244"/>
                  </a:cubicBezTo>
                  <a:cubicBezTo>
                    <a:pt x="8267" y="6655"/>
                    <a:pt x="7955" y="6049"/>
                    <a:pt x="7730" y="5425"/>
                  </a:cubicBezTo>
                  <a:cubicBezTo>
                    <a:pt x="7661" y="5199"/>
                    <a:pt x="6309" y="3796"/>
                    <a:pt x="6551" y="3501"/>
                  </a:cubicBezTo>
                  <a:cubicBezTo>
                    <a:pt x="6794" y="3206"/>
                    <a:pt x="6257" y="3050"/>
                    <a:pt x="6517" y="2531"/>
                  </a:cubicBezTo>
                  <a:cubicBezTo>
                    <a:pt x="6794" y="2011"/>
                    <a:pt x="7730" y="1491"/>
                    <a:pt x="6794" y="745"/>
                  </a:cubicBezTo>
                  <a:lnTo>
                    <a:pt x="584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-1327168" y="1002706"/>
              <a:ext cx="3449739" cy="2408568"/>
            </a:xfrm>
            <a:custGeom>
              <a:avLst/>
              <a:gdLst/>
              <a:ahLst/>
              <a:cxnLst/>
              <a:rect l="l" t="t" r="r" b="b"/>
              <a:pathLst>
                <a:path w="135563" h="106233" extrusionOk="0">
                  <a:moveTo>
                    <a:pt x="58867" y="1"/>
                  </a:moveTo>
                  <a:cubicBezTo>
                    <a:pt x="58832" y="1"/>
                    <a:pt x="58800" y="10"/>
                    <a:pt x="58769" y="30"/>
                  </a:cubicBezTo>
                  <a:cubicBezTo>
                    <a:pt x="58457" y="256"/>
                    <a:pt x="58284" y="256"/>
                    <a:pt x="57937" y="758"/>
                  </a:cubicBezTo>
                  <a:cubicBezTo>
                    <a:pt x="57608" y="1243"/>
                    <a:pt x="57088" y="2283"/>
                    <a:pt x="57504" y="2803"/>
                  </a:cubicBezTo>
                  <a:cubicBezTo>
                    <a:pt x="57920" y="3323"/>
                    <a:pt x="58076" y="3930"/>
                    <a:pt x="57937" y="4328"/>
                  </a:cubicBezTo>
                  <a:cubicBezTo>
                    <a:pt x="57816" y="4710"/>
                    <a:pt x="57816" y="4623"/>
                    <a:pt x="57192" y="5403"/>
                  </a:cubicBezTo>
                  <a:cubicBezTo>
                    <a:pt x="56551" y="6200"/>
                    <a:pt x="57088" y="6113"/>
                    <a:pt x="56551" y="6200"/>
                  </a:cubicBezTo>
                  <a:cubicBezTo>
                    <a:pt x="56473" y="6216"/>
                    <a:pt x="56383" y="6222"/>
                    <a:pt x="56286" y="6222"/>
                  </a:cubicBezTo>
                  <a:cubicBezTo>
                    <a:pt x="55738" y="6222"/>
                    <a:pt x="54974" y="6009"/>
                    <a:pt x="54974" y="6009"/>
                  </a:cubicBezTo>
                  <a:cubicBezTo>
                    <a:pt x="54974" y="6009"/>
                    <a:pt x="54936" y="5989"/>
                    <a:pt x="54870" y="5989"/>
                  </a:cubicBezTo>
                  <a:cubicBezTo>
                    <a:pt x="54726" y="5989"/>
                    <a:pt x="54450" y="6086"/>
                    <a:pt x="54142" y="6703"/>
                  </a:cubicBezTo>
                  <a:cubicBezTo>
                    <a:pt x="53709" y="7586"/>
                    <a:pt x="53085" y="8089"/>
                    <a:pt x="52548" y="8574"/>
                  </a:cubicBezTo>
                  <a:cubicBezTo>
                    <a:pt x="52028" y="9077"/>
                    <a:pt x="51074" y="9476"/>
                    <a:pt x="51074" y="10359"/>
                  </a:cubicBezTo>
                  <a:cubicBezTo>
                    <a:pt x="51074" y="11261"/>
                    <a:pt x="51837" y="12352"/>
                    <a:pt x="51837" y="12352"/>
                  </a:cubicBezTo>
                  <a:cubicBezTo>
                    <a:pt x="51837" y="12352"/>
                    <a:pt x="53189" y="12734"/>
                    <a:pt x="52340" y="13531"/>
                  </a:cubicBezTo>
                  <a:cubicBezTo>
                    <a:pt x="51490" y="14328"/>
                    <a:pt x="50866" y="14727"/>
                    <a:pt x="50121" y="14727"/>
                  </a:cubicBezTo>
                  <a:cubicBezTo>
                    <a:pt x="49757" y="14727"/>
                    <a:pt x="49389" y="14653"/>
                    <a:pt x="49138" y="14653"/>
                  </a:cubicBezTo>
                  <a:cubicBezTo>
                    <a:pt x="48886" y="14653"/>
                    <a:pt x="48752" y="14727"/>
                    <a:pt x="48856" y="15021"/>
                  </a:cubicBezTo>
                  <a:cubicBezTo>
                    <a:pt x="49064" y="15611"/>
                    <a:pt x="48839" y="15507"/>
                    <a:pt x="49376" y="16009"/>
                  </a:cubicBezTo>
                  <a:cubicBezTo>
                    <a:pt x="49913" y="16512"/>
                    <a:pt x="50485" y="17586"/>
                    <a:pt x="50572" y="17690"/>
                  </a:cubicBezTo>
                  <a:cubicBezTo>
                    <a:pt x="50641" y="17794"/>
                    <a:pt x="51248" y="18487"/>
                    <a:pt x="51837" y="18782"/>
                  </a:cubicBezTo>
                  <a:cubicBezTo>
                    <a:pt x="52444" y="19077"/>
                    <a:pt x="53085" y="19770"/>
                    <a:pt x="53085" y="20065"/>
                  </a:cubicBezTo>
                  <a:cubicBezTo>
                    <a:pt x="53085" y="20377"/>
                    <a:pt x="54159" y="21555"/>
                    <a:pt x="54159" y="21555"/>
                  </a:cubicBezTo>
                  <a:lnTo>
                    <a:pt x="54315" y="22456"/>
                  </a:lnTo>
                  <a:cubicBezTo>
                    <a:pt x="54315" y="22456"/>
                    <a:pt x="52964" y="22144"/>
                    <a:pt x="52964" y="21746"/>
                  </a:cubicBezTo>
                  <a:cubicBezTo>
                    <a:pt x="52964" y="21364"/>
                    <a:pt x="51837" y="20567"/>
                    <a:pt x="51837" y="19666"/>
                  </a:cubicBezTo>
                  <a:cubicBezTo>
                    <a:pt x="51837" y="18782"/>
                    <a:pt x="50572" y="18886"/>
                    <a:pt x="50572" y="18297"/>
                  </a:cubicBezTo>
                  <a:cubicBezTo>
                    <a:pt x="50572" y="17690"/>
                    <a:pt x="48544" y="16494"/>
                    <a:pt x="48544" y="16494"/>
                  </a:cubicBezTo>
                  <a:cubicBezTo>
                    <a:pt x="48544" y="16494"/>
                    <a:pt x="48198" y="17396"/>
                    <a:pt x="48163" y="17690"/>
                  </a:cubicBezTo>
                  <a:cubicBezTo>
                    <a:pt x="48111" y="17985"/>
                    <a:pt x="48163" y="18383"/>
                    <a:pt x="48163" y="18383"/>
                  </a:cubicBezTo>
                  <a:lnTo>
                    <a:pt x="48163" y="18886"/>
                  </a:lnTo>
                  <a:lnTo>
                    <a:pt x="49376" y="20567"/>
                  </a:lnTo>
                  <a:cubicBezTo>
                    <a:pt x="49376" y="20567"/>
                    <a:pt x="48771" y="20906"/>
                    <a:pt x="48370" y="20906"/>
                  </a:cubicBezTo>
                  <a:cubicBezTo>
                    <a:pt x="48291" y="20906"/>
                    <a:pt x="48220" y="20893"/>
                    <a:pt x="48163" y="20862"/>
                  </a:cubicBezTo>
                  <a:cubicBezTo>
                    <a:pt x="47799" y="20671"/>
                    <a:pt x="46846" y="19874"/>
                    <a:pt x="46950" y="19181"/>
                  </a:cubicBezTo>
                  <a:cubicBezTo>
                    <a:pt x="47002" y="18851"/>
                    <a:pt x="46880" y="18349"/>
                    <a:pt x="46742" y="17916"/>
                  </a:cubicBezTo>
                  <a:cubicBezTo>
                    <a:pt x="46603" y="17465"/>
                    <a:pt x="46430" y="17101"/>
                    <a:pt x="46430" y="17101"/>
                  </a:cubicBezTo>
                  <a:lnTo>
                    <a:pt x="45737" y="16806"/>
                  </a:lnTo>
                  <a:lnTo>
                    <a:pt x="45737" y="16806"/>
                  </a:lnTo>
                  <a:cubicBezTo>
                    <a:pt x="45737" y="16807"/>
                    <a:pt x="46534" y="17829"/>
                    <a:pt x="46378" y="18799"/>
                  </a:cubicBezTo>
                  <a:cubicBezTo>
                    <a:pt x="46222" y="19753"/>
                    <a:pt x="46014" y="19718"/>
                    <a:pt x="46014" y="20203"/>
                  </a:cubicBezTo>
                  <a:cubicBezTo>
                    <a:pt x="46014" y="20688"/>
                    <a:pt x="47244" y="22699"/>
                    <a:pt x="47244" y="22699"/>
                  </a:cubicBezTo>
                  <a:cubicBezTo>
                    <a:pt x="47244" y="22699"/>
                    <a:pt x="47002" y="22993"/>
                    <a:pt x="47002" y="23513"/>
                  </a:cubicBezTo>
                  <a:cubicBezTo>
                    <a:pt x="47002" y="24033"/>
                    <a:pt x="47556" y="24397"/>
                    <a:pt x="47556" y="24397"/>
                  </a:cubicBezTo>
                  <a:lnTo>
                    <a:pt x="48908" y="24848"/>
                  </a:lnTo>
                  <a:cubicBezTo>
                    <a:pt x="48908" y="24848"/>
                    <a:pt x="49515" y="25368"/>
                    <a:pt x="49376" y="25506"/>
                  </a:cubicBezTo>
                  <a:cubicBezTo>
                    <a:pt x="49220" y="25662"/>
                    <a:pt x="49064" y="25957"/>
                    <a:pt x="48995" y="26182"/>
                  </a:cubicBezTo>
                  <a:cubicBezTo>
                    <a:pt x="48908" y="26408"/>
                    <a:pt x="49359" y="26858"/>
                    <a:pt x="49376" y="27066"/>
                  </a:cubicBezTo>
                  <a:cubicBezTo>
                    <a:pt x="49376" y="27291"/>
                    <a:pt x="49359" y="28106"/>
                    <a:pt x="49376" y="28626"/>
                  </a:cubicBezTo>
                  <a:cubicBezTo>
                    <a:pt x="49376" y="29163"/>
                    <a:pt x="49064" y="29822"/>
                    <a:pt x="48752" y="30047"/>
                  </a:cubicBezTo>
                  <a:cubicBezTo>
                    <a:pt x="48440" y="30272"/>
                    <a:pt x="47799" y="30272"/>
                    <a:pt x="47799" y="30272"/>
                  </a:cubicBezTo>
                  <a:cubicBezTo>
                    <a:pt x="47799" y="30272"/>
                    <a:pt x="48510" y="28123"/>
                    <a:pt x="48510" y="27603"/>
                  </a:cubicBezTo>
                  <a:cubicBezTo>
                    <a:pt x="48510" y="27084"/>
                    <a:pt x="47643" y="25818"/>
                    <a:pt x="47556" y="25593"/>
                  </a:cubicBezTo>
                  <a:cubicBezTo>
                    <a:pt x="47487" y="25368"/>
                    <a:pt x="46464" y="24952"/>
                    <a:pt x="46776" y="24397"/>
                  </a:cubicBezTo>
                  <a:cubicBezTo>
                    <a:pt x="47088" y="23860"/>
                    <a:pt x="46690" y="23739"/>
                    <a:pt x="46464" y="22993"/>
                  </a:cubicBezTo>
                  <a:cubicBezTo>
                    <a:pt x="46222" y="22248"/>
                    <a:pt x="45979" y="21884"/>
                    <a:pt x="45737" y="21434"/>
                  </a:cubicBezTo>
                  <a:cubicBezTo>
                    <a:pt x="45511" y="20983"/>
                    <a:pt x="45182" y="21139"/>
                    <a:pt x="45182" y="20394"/>
                  </a:cubicBezTo>
                  <a:cubicBezTo>
                    <a:pt x="45182" y="19649"/>
                    <a:pt x="45355" y="18158"/>
                    <a:pt x="44627" y="17725"/>
                  </a:cubicBezTo>
                  <a:cubicBezTo>
                    <a:pt x="43934" y="17274"/>
                    <a:pt x="43934" y="17638"/>
                    <a:pt x="43536" y="17205"/>
                  </a:cubicBezTo>
                  <a:cubicBezTo>
                    <a:pt x="43137" y="16754"/>
                    <a:pt x="42652" y="16494"/>
                    <a:pt x="42652" y="16494"/>
                  </a:cubicBezTo>
                  <a:lnTo>
                    <a:pt x="42652" y="17794"/>
                  </a:lnTo>
                  <a:cubicBezTo>
                    <a:pt x="42253" y="18539"/>
                    <a:pt x="42652" y="19423"/>
                    <a:pt x="42652" y="19874"/>
                  </a:cubicBezTo>
                  <a:cubicBezTo>
                    <a:pt x="42652" y="20325"/>
                    <a:pt x="43016" y="20914"/>
                    <a:pt x="42478" y="21364"/>
                  </a:cubicBezTo>
                  <a:cubicBezTo>
                    <a:pt x="41941" y="21798"/>
                    <a:pt x="41231" y="21208"/>
                    <a:pt x="41716" y="22179"/>
                  </a:cubicBezTo>
                  <a:cubicBezTo>
                    <a:pt x="42184" y="23149"/>
                    <a:pt x="42738" y="23219"/>
                    <a:pt x="42773" y="23669"/>
                  </a:cubicBezTo>
                  <a:cubicBezTo>
                    <a:pt x="42808" y="24103"/>
                    <a:pt x="42426" y="24709"/>
                    <a:pt x="43293" y="25298"/>
                  </a:cubicBezTo>
                  <a:cubicBezTo>
                    <a:pt x="44159" y="25888"/>
                    <a:pt x="44558" y="26633"/>
                    <a:pt x="44801" y="26997"/>
                  </a:cubicBezTo>
                  <a:cubicBezTo>
                    <a:pt x="44980" y="27300"/>
                    <a:pt x="44820" y="27690"/>
                    <a:pt x="44512" y="27690"/>
                  </a:cubicBezTo>
                  <a:cubicBezTo>
                    <a:pt x="44432" y="27690"/>
                    <a:pt x="44342" y="27664"/>
                    <a:pt x="44246" y="27603"/>
                  </a:cubicBezTo>
                  <a:cubicBezTo>
                    <a:pt x="43761" y="27291"/>
                    <a:pt x="42340" y="26408"/>
                    <a:pt x="42097" y="26408"/>
                  </a:cubicBezTo>
                  <a:cubicBezTo>
                    <a:pt x="41872" y="26408"/>
                    <a:pt x="41005" y="26182"/>
                    <a:pt x="40121" y="25732"/>
                  </a:cubicBezTo>
                  <a:cubicBezTo>
                    <a:pt x="39255" y="25298"/>
                    <a:pt x="38388" y="24917"/>
                    <a:pt x="38146" y="24917"/>
                  </a:cubicBezTo>
                  <a:cubicBezTo>
                    <a:pt x="37920" y="24917"/>
                    <a:pt x="37123" y="24397"/>
                    <a:pt x="36881" y="24397"/>
                  </a:cubicBezTo>
                  <a:cubicBezTo>
                    <a:pt x="36638" y="24397"/>
                    <a:pt x="36482" y="24779"/>
                    <a:pt x="36881" y="25212"/>
                  </a:cubicBezTo>
                  <a:cubicBezTo>
                    <a:pt x="37279" y="25662"/>
                    <a:pt x="38076" y="26182"/>
                    <a:pt x="38544" y="26477"/>
                  </a:cubicBezTo>
                  <a:cubicBezTo>
                    <a:pt x="39030" y="26772"/>
                    <a:pt x="38631" y="27690"/>
                    <a:pt x="38631" y="27690"/>
                  </a:cubicBezTo>
                  <a:lnTo>
                    <a:pt x="37747" y="27690"/>
                  </a:lnTo>
                  <a:cubicBezTo>
                    <a:pt x="37747" y="27690"/>
                    <a:pt x="37978" y="27154"/>
                    <a:pt x="37676" y="27154"/>
                  </a:cubicBezTo>
                  <a:cubicBezTo>
                    <a:pt x="37617" y="27154"/>
                    <a:pt x="37539" y="27174"/>
                    <a:pt x="37435" y="27222"/>
                  </a:cubicBezTo>
                  <a:cubicBezTo>
                    <a:pt x="36811" y="27517"/>
                    <a:pt x="37192" y="27395"/>
                    <a:pt x="36638" y="27690"/>
                  </a:cubicBezTo>
                  <a:cubicBezTo>
                    <a:pt x="36083" y="27967"/>
                    <a:pt x="35546" y="27898"/>
                    <a:pt x="35459" y="28123"/>
                  </a:cubicBezTo>
                  <a:cubicBezTo>
                    <a:pt x="35373" y="28331"/>
                    <a:pt x="35061" y="28851"/>
                    <a:pt x="35061" y="28851"/>
                  </a:cubicBezTo>
                  <a:cubicBezTo>
                    <a:pt x="35061" y="28851"/>
                    <a:pt x="34593" y="28557"/>
                    <a:pt x="34593" y="28262"/>
                  </a:cubicBezTo>
                  <a:cubicBezTo>
                    <a:pt x="34593" y="27967"/>
                    <a:pt x="35147" y="27517"/>
                    <a:pt x="34593" y="27517"/>
                  </a:cubicBezTo>
                  <a:cubicBezTo>
                    <a:pt x="34038" y="27517"/>
                    <a:pt x="33640" y="28123"/>
                    <a:pt x="33172" y="28331"/>
                  </a:cubicBezTo>
                  <a:cubicBezTo>
                    <a:pt x="32686" y="28557"/>
                    <a:pt x="31889" y="29007"/>
                    <a:pt x="31508" y="29371"/>
                  </a:cubicBezTo>
                  <a:cubicBezTo>
                    <a:pt x="31109" y="29752"/>
                    <a:pt x="30953" y="29978"/>
                    <a:pt x="30711" y="30636"/>
                  </a:cubicBezTo>
                  <a:cubicBezTo>
                    <a:pt x="30468" y="31312"/>
                    <a:pt x="30711" y="31382"/>
                    <a:pt x="30312" y="31763"/>
                  </a:cubicBezTo>
                  <a:cubicBezTo>
                    <a:pt x="30194" y="31871"/>
                    <a:pt x="30078" y="31907"/>
                    <a:pt x="29966" y="31907"/>
                  </a:cubicBezTo>
                  <a:cubicBezTo>
                    <a:pt x="29734" y="31907"/>
                    <a:pt x="29523" y="31752"/>
                    <a:pt x="29359" y="31752"/>
                  </a:cubicBezTo>
                  <a:cubicBezTo>
                    <a:pt x="29335" y="31752"/>
                    <a:pt x="29312" y="31755"/>
                    <a:pt x="29290" y="31763"/>
                  </a:cubicBezTo>
                  <a:cubicBezTo>
                    <a:pt x="29225" y="31781"/>
                    <a:pt x="29115" y="31795"/>
                    <a:pt x="29002" y="31795"/>
                  </a:cubicBezTo>
                  <a:cubicBezTo>
                    <a:pt x="28690" y="31795"/>
                    <a:pt x="28347" y="31693"/>
                    <a:pt x="28804" y="31312"/>
                  </a:cubicBezTo>
                  <a:cubicBezTo>
                    <a:pt x="29446" y="30792"/>
                    <a:pt x="29602" y="29978"/>
                    <a:pt x="29532" y="29752"/>
                  </a:cubicBezTo>
                  <a:cubicBezTo>
                    <a:pt x="29446" y="29527"/>
                    <a:pt x="29151" y="29233"/>
                    <a:pt x="28579" y="29233"/>
                  </a:cubicBezTo>
                  <a:lnTo>
                    <a:pt x="27158" y="29233"/>
                  </a:lnTo>
                  <a:cubicBezTo>
                    <a:pt x="27158" y="29233"/>
                    <a:pt x="26915" y="30498"/>
                    <a:pt x="27158" y="30636"/>
                  </a:cubicBezTo>
                  <a:cubicBezTo>
                    <a:pt x="27383" y="30792"/>
                    <a:pt x="27938" y="31312"/>
                    <a:pt x="28025" y="31607"/>
                  </a:cubicBezTo>
                  <a:cubicBezTo>
                    <a:pt x="28094" y="31901"/>
                    <a:pt x="27539" y="31832"/>
                    <a:pt x="28025" y="32577"/>
                  </a:cubicBezTo>
                  <a:cubicBezTo>
                    <a:pt x="28436" y="33233"/>
                    <a:pt x="28432" y="33714"/>
                    <a:pt x="27988" y="33714"/>
                  </a:cubicBezTo>
                  <a:cubicBezTo>
                    <a:pt x="27928" y="33714"/>
                    <a:pt x="27859" y="33705"/>
                    <a:pt x="27782" y="33687"/>
                  </a:cubicBezTo>
                  <a:cubicBezTo>
                    <a:pt x="27158" y="33531"/>
                    <a:pt x="26915" y="33461"/>
                    <a:pt x="26603" y="33236"/>
                  </a:cubicBezTo>
                  <a:cubicBezTo>
                    <a:pt x="26274" y="33011"/>
                    <a:pt x="26118" y="32352"/>
                    <a:pt x="26049" y="31901"/>
                  </a:cubicBezTo>
                  <a:cubicBezTo>
                    <a:pt x="25962" y="31451"/>
                    <a:pt x="25009" y="30862"/>
                    <a:pt x="25009" y="30862"/>
                  </a:cubicBezTo>
                  <a:cubicBezTo>
                    <a:pt x="25009" y="30862"/>
                    <a:pt x="24229" y="30411"/>
                    <a:pt x="23501" y="29891"/>
                  </a:cubicBezTo>
                  <a:cubicBezTo>
                    <a:pt x="22791" y="29371"/>
                    <a:pt x="21924" y="28851"/>
                    <a:pt x="21369" y="28782"/>
                  </a:cubicBezTo>
                  <a:cubicBezTo>
                    <a:pt x="21358" y="28780"/>
                    <a:pt x="21346" y="28780"/>
                    <a:pt x="21335" y="28780"/>
                  </a:cubicBezTo>
                  <a:cubicBezTo>
                    <a:pt x="20987" y="28780"/>
                    <a:pt x="20669" y="29415"/>
                    <a:pt x="20260" y="29415"/>
                  </a:cubicBezTo>
                  <a:cubicBezTo>
                    <a:pt x="20035" y="29415"/>
                    <a:pt x="19782" y="29222"/>
                    <a:pt x="19480" y="28626"/>
                  </a:cubicBezTo>
                  <a:cubicBezTo>
                    <a:pt x="19134" y="27950"/>
                    <a:pt x="18874" y="27482"/>
                    <a:pt x="18718" y="27170"/>
                  </a:cubicBezTo>
                  <a:cubicBezTo>
                    <a:pt x="18458" y="26685"/>
                    <a:pt x="18371" y="26546"/>
                    <a:pt x="18371" y="26546"/>
                  </a:cubicBezTo>
                  <a:cubicBezTo>
                    <a:pt x="18371" y="26546"/>
                    <a:pt x="17349" y="26182"/>
                    <a:pt x="16760" y="25922"/>
                  </a:cubicBezTo>
                  <a:cubicBezTo>
                    <a:pt x="16586" y="25853"/>
                    <a:pt x="16448" y="25784"/>
                    <a:pt x="16396" y="25749"/>
                  </a:cubicBezTo>
                  <a:cubicBezTo>
                    <a:pt x="16188" y="25616"/>
                    <a:pt x="15574" y="25266"/>
                    <a:pt x="14912" y="25266"/>
                  </a:cubicBezTo>
                  <a:cubicBezTo>
                    <a:pt x="14801" y="25266"/>
                    <a:pt x="14688" y="25276"/>
                    <a:pt x="14576" y="25298"/>
                  </a:cubicBezTo>
                  <a:cubicBezTo>
                    <a:pt x="14442" y="25322"/>
                    <a:pt x="14310" y="25329"/>
                    <a:pt x="14180" y="25329"/>
                  </a:cubicBezTo>
                  <a:cubicBezTo>
                    <a:pt x="13937" y="25329"/>
                    <a:pt x="13703" y="25303"/>
                    <a:pt x="13476" y="25303"/>
                  </a:cubicBezTo>
                  <a:cubicBezTo>
                    <a:pt x="13106" y="25303"/>
                    <a:pt x="12757" y="25374"/>
                    <a:pt x="12427" y="25749"/>
                  </a:cubicBezTo>
                  <a:cubicBezTo>
                    <a:pt x="11803" y="26477"/>
                    <a:pt x="11092" y="26997"/>
                    <a:pt x="10451" y="27291"/>
                  </a:cubicBezTo>
                  <a:cubicBezTo>
                    <a:pt x="9827" y="27603"/>
                    <a:pt x="9169" y="28037"/>
                    <a:pt x="8822" y="28418"/>
                  </a:cubicBezTo>
                  <a:cubicBezTo>
                    <a:pt x="8475" y="28782"/>
                    <a:pt x="8562" y="29302"/>
                    <a:pt x="8250" y="29596"/>
                  </a:cubicBezTo>
                  <a:cubicBezTo>
                    <a:pt x="7921" y="29891"/>
                    <a:pt x="6812" y="30636"/>
                    <a:pt x="6500" y="30862"/>
                  </a:cubicBezTo>
                  <a:cubicBezTo>
                    <a:pt x="6188" y="31087"/>
                    <a:pt x="5720" y="31243"/>
                    <a:pt x="5945" y="31763"/>
                  </a:cubicBezTo>
                  <a:cubicBezTo>
                    <a:pt x="6188" y="32283"/>
                    <a:pt x="6586" y="32647"/>
                    <a:pt x="6742" y="32872"/>
                  </a:cubicBezTo>
                  <a:cubicBezTo>
                    <a:pt x="6898" y="33097"/>
                    <a:pt x="6274" y="33843"/>
                    <a:pt x="5945" y="34137"/>
                  </a:cubicBezTo>
                  <a:cubicBezTo>
                    <a:pt x="5633" y="34432"/>
                    <a:pt x="6153" y="34570"/>
                    <a:pt x="5893" y="34796"/>
                  </a:cubicBezTo>
                  <a:cubicBezTo>
                    <a:pt x="5633" y="35021"/>
                    <a:pt x="5477" y="35992"/>
                    <a:pt x="5235" y="36355"/>
                  </a:cubicBezTo>
                  <a:cubicBezTo>
                    <a:pt x="4992" y="36737"/>
                    <a:pt x="4281" y="36962"/>
                    <a:pt x="4212" y="37551"/>
                  </a:cubicBezTo>
                  <a:cubicBezTo>
                    <a:pt x="4125" y="38141"/>
                    <a:pt x="4767" y="38366"/>
                    <a:pt x="4212" y="38816"/>
                  </a:cubicBezTo>
                  <a:cubicBezTo>
                    <a:pt x="3657" y="39267"/>
                    <a:pt x="3761" y="39666"/>
                    <a:pt x="3068" y="39978"/>
                  </a:cubicBezTo>
                  <a:cubicBezTo>
                    <a:pt x="2392" y="40307"/>
                    <a:pt x="1907" y="40446"/>
                    <a:pt x="1682" y="40740"/>
                  </a:cubicBezTo>
                  <a:cubicBezTo>
                    <a:pt x="1439" y="41035"/>
                    <a:pt x="885" y="41035"/>
                    <a:pt x="798" y="41711"/>
                  </a:cubicBezTo>
                  <a:cubicBezTo>
                    <a:pt x="729" y="42387"/>
                    <a:pt x="573" y="42976"/>
                    <a:pt x="798" y="43496"/>
                  </a:cubicBezTo>
                  <a:cubicBezTo>
                    <a:pt x="1040" y="44016"/>
                    <a:pt x="1" y="43166"/>
                    <a:pt x="677" y="44848"/>
                  </a:cubicBezTo>
                  <a:cubicBezTo>
                    <a:pt x="1370" y="46546"/>
                    <a:pt x="417" y="46546"/>
                    <a:pt x="1283" y="47360"/>
                  </a:cubicBezTo>
                  <a:cubicBezTo>
                    <a:pt x="1927" y="47966"/>
                    <a:pt x="2371" y="48572"/>
                    <a:pt x="2726" y="48572"/>
                  </a:cubicBezTo>
                  <a:cubicBezTo>
                    <a:pt x="2849" y="48572"/>
                    <a:pt x="2962" y="48500"/>
                    <a:pt x="3068" y="48331"/>
                  </a:cubicBezTo>
                  <a:cubicBezTo>
                    <a:pt x="3501" y="47655"/>
                    <a:pt x="4680" y="46615"/>
                    <a:pt x="4680" y="46615"/>
                  </a:cubicBezTo>
                  <a:cubicBezTo>
                    <a:pt x="4680" y="46615"/>
                    <a:pt x="4819" y="46217"/>
                    <a:pt x="5009" y="46147"/>
                  </a:cubicBezTo>
                  <a:cubicBezTo>
                    <a:pt x="5028" y="46141"/>
                    <a:pt x="5047" y="46137"/>
                    <a:pt x="5067" y="46137"/>
                  </a:cubicBezTo>
                  <a:cubicBezTo>
                    <a:pt x="5102" y="46137"/>
                    <a:pt x="5139" y="46149"/>
                    <a:pt x="5183" y="46182"/>
                  </a:cubicBezTo>
                  <a:cubicBezTo>
                    <a:pt x="5252" y="46217"/>
                    <a:pt x="5321" y="46303"/>
                    <a:pt x="5391" y="46459"/>
                  </a:cubicBezTo>
                  <a:cubicBezTo>
                    <a:pt x="5789" y="47274"/>
                    <a:pt x="5945" y="47655"/>
                    <a:pt x="5945" y="48244"/>
                  </a:cubicBezTo>
                  <a:cubicBezTo>
                    <a:pt x="5945" y="48764"/>
                    <a:pt x="5841" y="48938"/>
                    <a:pt x="5910" y="49371"/>
                  </a:cubicBezTo>
                  <a:cubicBezTo>
                    <a:pt x="5910" y="49371"/>
                    <a:pt x="5910" y="49371"/>
                    <a:pt x="5910" y="49388"/>
                  </a:cubicBezTo>
                  <a:cubicBezTo>
                    <a:pt x="5910" y="49440"/>
                    <a:pt x="5928" y="49510"/>
                    <a:pt x="5945" y="49579"/>
                  </a:cubicBezTo>
                  <a:cubicBezTo>
                    <a:pt x="5962" y="49613"/>
                    <a:pt x="5962" y="49648"/>
                    <a:pt x="5980" y="49683"/>
                  </a:cubicBezTo>
                  <a:cubicBezTo>
                    <a:pt x="5997" y="49752"/>
                    <a:pt x="6014" y="49821"/>
                    <a:pt x="6032" y="49873"/>
                  </a:cubicBezTo>
                  <a:cubicBezTo>
                    <a:pt x="6049" y="49995"/>
                    <a:pt x="6084" y="50099"/>
                    <a:pt x="6101" y="50185"/>
                  </a:cubicBezTo>
                  <a:cubicBezTo>
                    <a:pt x="6101" y="50203"/>
                    <a:pt x="6101" y="50220"/>
                    <a:pt x="6101" y="50220"/>
                  </a:cubicBezTo>
                  <a:cubicBezTo>
                    <a:pt x="6118" y="50237"/>
                    <a:pt x="6118" y="50237"/>
                    <a:pt x="6118" y="50255"/>
                  </a:cubicBezTo>
                  <a:cubicBezTo>
                    <a:pt x="6153" y="50497"/>
                    <a:pt x="6136" y="50688"/>
                    <a:pt x="5945" y="50775"/>
                  </a:cubicBezTo>
                  <a:cubicBezTo>
                    <a:pt x="5733" y="50869"/>
                    <a:pt x="5769" y="51140"/>
                    <a:pt x="5743" y="51140"/>
                  </a:cubicBezTo>
                  <a:cubicBezTo>
                    <a:pt x="5731" y="51140"/>
                    <a:pt x="5705" y="51080"/>
                    <a:pt x="5633" y="50913"/>
                  </a:cubicBezTo>
                  <a:cubicBezTo>
                    <a:pt x="5397" y="50407"/>
                    <a:pt x="6146" y="48917"/>
                    <a:pt x="5020" y="48917"/>
                  </a:cubicBezTo>
                  <a:cubicBezTo>
                    <a:pt x="4989" y="48917"/>
                    <a:pt x="4957" y="48918"/>
                    <a:pt x="4923" y="48920"/>
                  </a:cubicBezTo>
                  <a:cubicBezTo>
                    <a:pt x="3640" y="48990"/>
                    <a:pt x="3034" y="49215"/>
                    <a:pt x="3068" y="49510"/>
                  </a:cubicBezTo>
                  <a:cubicBezTo>
                    <a:pt x="3103" y="49804"/>
                    <a:pt x="2878" y="51364"/>
                    <a:pt x="3068" y="51659"/>
                  </a:cubicBezTo>
                  <a:lnTo>
                    <a:pt x="5165" y="52334"/>
                  </a:lnTo>
                  <a:lnTo>
                    <a:pt x="9567" y="53132"/>
                  </a:lnTo>
                  <a:lnTo>
                    <a:pt x="8735" y="56788"/>
                  </a:lnTo>
                  <a:cubicBezTo>
                    <a:pt x="8735" y="56788"/>
                    <a:pt x="7141" y="57898"/>
                    <a:pt x="7332" y="58123"/>
                  </a:cubicBezTo>
                  <a:cubicBezTo>
                    <a:pt x="7522" y="58348"/>
                    <a:pt x="8735" y="59232"/>
                    <a:pt x="8735" y="59232"/>
                  </a:cubicBezTo>
                  <a:lnTo>
                    <a:pt x="8597" y="60653"/>
                  </a:lnTo>
                  <a:lnTo>
                    <a:pt x="7834" y="62317"/>
                  </a:lnTo>
                  <a:cubicBezTo>
                    <a:pt x="7834" y="62317"/>
                    <a:pt x="7921" y="63547"/>
                    <a:pt x="7834" y="63998"/>
                  </a:cubicBezTo>
                  <a:cubicBezTo>
                    <a:pt x="7765" y="64431"/>
                    <a:pt x="9325" y="65558"/>
                    <a:pt x="9411" y="65627"/>
                  </a:cubicBezTo>
                  <a:lnTo>
                    <a:pt x="9429" y="65627"/>
                  </a:lnTo>
                  <a:cubicBezTo>
                    <a:pt x="9897" y="65852"/>
                    <a:pt x="10295" y="66892"/>
                    <a:pt x="10520" y="67048"/>
                  </a:cubicBezTo>
                  <a:cubicBezTo>
                    <a:pt x="10763" y="67187"/>
                    <a:pt x="11231" y="67343"/>
                    <a:pt x="11630" y="67776"/>
                  </a:cubicBezTo>
                  <a:cubicBezTo>
                    <a:pt x="11829" y="68001"/>
                    <a:pt x="11773" y="68001"/>
                    <a:pt x="11744" y="68001"/>
                  </a:cubicBezTo>
                  <a:cubicBezTo>
                    <a:pt x="11716" y="68001"/>
                    <a:pt x="11716" y="68001"/>
                    <a:pt x="12028" y="68227"/>
                  </a:cubicBezTo>
                  <a:cubicBezTo>
                    <a:pt x="12669" y="68677"/>
                    <a:pt x="13224" y="68747"/>
                    <a:pt x="13293" y="69041"/>
                  </a:cubicBezTo>
                  <a:cubicBezTo>
                    <a:pt x="13380" y="69336"/>
                    <a:pt x="13536" y="70168"/>
                    <a:pt x="13380" y="70376"/>
                  </a:cubicBezTo>
                  <a:cubicBezTo>
                    <a:pt x="13224" y="70601"/>
                    <a:pt x="12895" y="70982"/>
                    <a:pt x="12981" y="71277"/>
                  </a:cubicBezTo>
                  <a:cubicBezTo>
                    <a:pt x="13051" y="71572"/>
                    <a:pt x="13605" y="72022"/>
                    <a:pt x="13605" y="72022"/>
                  </a:cubicBezTo>
                  <a:cubicBezTo>
                    <a:pt x="13605" y="72022"/>
                    <a:pt x="13744" y="72022"/>
                    <a:pt x="13917" y="72057"/>
                  </a:cubicBezTo>
                  <a:cubicBezTo>
                    <a:pt x="14125" y="72091"/>
                    <a:pt x="14403" y="72178"/>
                    <a:pt x="14489" y="72386"/>
                  </a:cubicBezTo>
                  <a:cubicBezTo>
                    <a:pt x="14645" y="72767"/>
                    <a:pt x="14714" y="73426"/>
                    <a:pt x="14957" y="73582"/>
                  </a:cubicBezTo>
                  <a:cubicBezTo>
                    <a:pt x="15200" y="73721"/>
                    <a:pt x="16760" y="73946"/>
                    <a:pt x="16760" y="73946"/>
                  </a:cubicBezTo>
                  <a:lnTo>
                    <a:pt x="17418" y="73426"/>
                  </a:lnTo>
                  <a:cubicBezTo>
                    <a:pt x="17418" y="73426"/>
                    <a:pt x="17574" y="72247"/>
                    <a:pt x="17089" y="72022"/>
                  </a:cubicBezTo>
                  <a:cubicBezTo>
                    <a:pt x="16621" y="71797"/>
                    <a:pt x="15910" y="71277"/>
                    <a:pt x="16066" y="70982"/>
                  </a:cubicBezTo>
                  <a:cubicBezTo>
                    <a:pt x="16222" y="70688"/>
                    <a:pt x="16760" y="70532"/>
                    <a:pt x="16760" y="70532"/>
                  </a:cubicBezTo>
                  <a:lnTo>
                    <a:pt x="17418" y="70168"/>
                  </a:lnTo>
                  <a:cubicBezTo>
                    <a:pt x="17418" y="70168"/>
                    <a:pt x="17504" y="70156"/>
                    <a:pt x="17616" y="70156"/>
                  </a:cubicBezTo>
                  <a:cubicBezTo>
                    <a:pt x="17807" y="70156"/>
                    <a:pt x="18074" y="70190"/>
                    <a:pt x="18129" y="70376"/>
                  </a:cubicBezTo>
                  <a:cubicBezTo>
                    <a:pt x="18198" y="70688"/>
                    <a:pt x="18285" y="70913"/>
                    <a:pt x="18285" y="71346"/>
                  </a:cubicBezTo>
                  <a:cubicBezTo>
                    <a:pt x="18285" y="71797"/>
                    <a:pt x="18285" y="72611"/>
                    <a:pt x="18527" y="72767"/>
                  </a:cubicBezTo>
                  <a:cubicBezTo>
                    <a:pt x="18753" y="72906"/>
                    <a:pt x="19082" y="73131"/>
                    <a:pt x="19238" y="73651"/>
                  </a:cubicBezTo>
                  <a:cubicBezTo>
                    <a:pt x="19272" y="73790"/>
                    <a:pt x="19307" y="73911"/>
                    <a:pt x="19359" y="74015"/>
                  </a:cubicBezTo>
                  <a:cubicBezTo>
                    <a:pt x="19272" y="73755"/>
                    <a:pt x="18579" y="71017"/>
                    <a:pt x="18579" y="70861"/>
                  </a:cubicBezTo>
                  <a:cubicBezTo>
                    <a:pt x="18579" y="70705"/>
                    <a:pt x="20208" y="68868"/>
                    <a:pt x="20278" y="68868"/>
                  </a:cubicBezTo>
                  <a:cubicBezTo>
                    <a:pt x="20520" y="69007"/>
                    <a:pt x="20798" y="69128"/>
                    <a:pt x="21058" y="69197"/>
                  </a:cubicBezTo>
                  <a:cubicBezTo>
                    <a:pt x="21103" y="69207"/>
                    <a:pt x="21150" y="69212"/>
                    <a:pt x="21199" y="69212"/>
                  </a:cubicBezTo>
                  <a:cubicBezTo>
                    <a:pt x="21818" y="69212"/>
                    <a:pt x="22669" y="68452"/>
                    <a:pt x="23103" y="68452"/>
                  </a:cubicBezTo>
                  <a:cubicBezTo>
                    <a:pt x="23588" y="68452"/>
                    <a:pt x="26586" y="69215"/>
                    <a:pt x="26586" y="69215"/>
                  </a:cubicBezTo>
                  <a:lnTo>
                    <a:pt x="29758" y="69215"/>
                  </a:lnTo>
                  <a:cubicBezTo>
                    <a:pt x="29758" y="69215"/>
                    <a:pt x="31335" y="68903"/>
                    <a:pt x="31335" y="68452"/>
                  </a:cubicBezTo>
                  <a:cubicBezTo>
                    <a:pt x="31803" y="68036"/>
                    <a:pt x="30728" y="67204"/>
                    <a:pt x="30624" y="67083"/>
                  </a:cubicBezTo>
                  <a:cubicBezTo>
                    <a:pt x="30503" y="66962"/>
                    <a:pt x="30919" y="65870"/>
                    <a:pt x="31335" y="65852"/>
                  </a:cubicBezTo>
                  <a:cubicBezTo>
                    <a:pt x="31366" y="65850"/>
                    <a:pt x="31396" y="65849"/>
                    <a:pt x="31425" y="65849"/>
                  </a:cubicBezTo>
                  <a:cubicBezTo>
                    <a:pt x="31790" y="65849"/>
                    <a:pt x="32054" y="66040"/>
                    <a:pt x="32808" y="66216"/>
                  </a:cubicBezTo>
                  <a:cubicBezTo>
                    <a:pt x="33622" y="66424"/>
                    <a:pt x="37071" y="68435"/>
                    <a:pt x="37348" y="68452"/>
                  </a:cubicBezTo>
                  <a:cubicBezTo>
                    <a:pt x="37626" y="68452"/>
                    <a:pt x="38614" y="69284"/>
                    <a:pt x="38458" y="69925"/>
                  </a:cubicBezTo>
                  <a:cubicBezTo>
                    <a:pt x="38302" y="70584"/>
                    <a:pt x="37920" y="70792"/>
                    <a:pt x="37920" y="70792"/>
                  </a:cubicBezTo>
                  <a:lnTo>
                    <a:pt x="37348" y="70462"/>
                  </a:lnTo>
                  <a:lnTo>
                    <a:pt x="36794" y="70462"/>
                  </a:lnTo>
                  <a:cubicBezTo>
                    <a:pt x="36794" y="70462"/>
                    <a:pt x="36326" y="71121"/>
                    <a:pt x="35997" y="71277"/>
                  </a:cubicBezTo>
                  <a:cubicBezTo>
                    <a:pt x="35685" y="71416"/>
                    <a:pt x="35130" y="71641"/>
                    <a:pt x="34974" y="71710"/>
                  </a:cubicBezTo>
                  <a:cubicBezTo>
                    <a:pt x="34853" y="71780"/>
                    <a:pt x="34870" y="72334"/>
                    <a:pt x="34922" y="72698"/>
                  </a:cubicBezTo>
                  <a:cubicBezTo>
                    <a:pt x="34645" y="72681"/>
                    <a:pt x="34350" y="72646"/>
                    <a:pt x="34125" y="72611"/>
                  </a:cubicBezTo>
                  <a:cubicBezTo>
                    <a:pt x="34010" y="72588"/>
                    <a:pt x="33886" y="72578"/>
                    <a:pt x="33759" y="72578"/>
                  </a:cubicBezTo>
                  <a:cubicBezTo>
                    <a:pt x="33312" y="72578"/>
                    <a:pt x="32820" y="72706"/>
                    <a:pt x="32496" y="72854"/>
                  </a:cubicBezTo>
                  <a:cubicBezTo>
                    <a:pt x="32340" y="72923"/>
                    <a:pt x="32080" y="73027"/>
                    <a:pt x="31803" y="73131"/>
                  </a:cubicBezTo>
                  <a:cubicBezTo>
                    <a:pt x="31785" y="73131"/>
                    <a:pt x="31768" y="73149"/>
                    <a:pt x="31751" y="73149"/>
                  </a:cubicBezTo>
                  <a:cubicBezTo>
                    <a:pt x="31335" y="73305"/>
                    <a:pt x="30919" y="73443"/>
                    <a:pt x="30919" y="73443"/>
                  </a:cubicBezTo>
                  <a:lnTo>
                    <a:pt x="29116" y="73842"/>
                  </a:lnTo>
                  <a:cubicBezTo>
                    <a:pt x="29116" y="73842"/>
                    <a:pt x="28423" y="73651"/>
                    <a:pt x="28077" y="73513"/>
                  </a:cubicBezTo>
                  <a:cubicBezTo>
                    <a:pt x="28025" y="73478"/>
                    <a:pt x="27990" y="73461"/>
                    <a:pt x="27955" y="73443"/>
                  </a:cubicBezTo>
                  <a:cubicBezTo>
                    <a:pt x="27893" y="73406"/>
                    <a:pt x="27803" y="73387"/>
                    <a:pt x="27694" y="73387"/>
                  </a:cubicBezTo>
                  <a:cubicBezTo>
                    <a:pt x="27346" y="73387"/>
                    <a:pt x="26801" y="73584"/>
                    <a:pt x="26326" y="74032"/>
                  </a:cubicBezTo>
                  <a:cubicBezTo>
                    <a:pt x="26222" y="74136"/>
                    <a:pt x="26153" y="74223"/>
                    <a:pt x="26101" y="74310"/>
                  </a:cubicBezTo>
                  <a:lnTo>
                    <a:pt x="26118" y="74310"/>
                  </a:lnTo>
                  <a:cubicBezTo>
                    <a:pt x="26655" y="74552"/>
                    <a:pt x="27037" y="75090"/>
                    <a:pt x="27245" y="75471"/>
                  </a:cubicBezTo>
                  <a:cubicBezTo>
                    <a:pt x="27366" y="75696"/>
                    <a:pt x="27435" y="75870"/>
                    <a:pt x="27435" y="75870"/>
                  </a:cubicBezTo>
                  <a:cubicBezTo>
                    <a:pt x="27435" y="75870"/>
                    <a:pt x="27435" y="76771"/>
                    <a:pt x="27141" y="77083"/>
                  </a:cubicBezTo>
                  <a:cubicBezTo>
                    <a:pt x="27141" y="77100"/>
                    <a:pt x="27123" y="77100"/>
                    <a:pt x="27123" y="77117"/>
                  </a:cubicBezTo>
                  <a:cubicBezTo>
                    <a:pt x="27089" y="77135"/>
                    <a:pt x="27071" y="77152"/>
                    <a:pt x="27054" y="77169"/>
                  </a:cubicBezTo>
                  <a:cubicBezTo>
                    <a:pt x="26960" y="77229"/>
                    <a:pt x="26853" y="77250"/>
                    <a:pt x="26737" y="77250"/>
                  </a:cubicBezTo>
                  <a:cubicBezTo>
                    <a:pt x="26446" y="77250"/>
                    <a:pt x="26096" y="77117"/>
                    <a:pt x="25737" y="77117"/>
                  </a:cubicBezTo>
                  <a:cubicBezTo>
                    <a:pt x="25217" y="77117"/>
                    <a:pt x="25321" y="77187"/>
                    <a:pt x="24264" y="77239"/>
                  </a:cubicBezTo>
                  <a:cubicBezTo>
                    <a:pt x="23207" y="77308"/>
                    <a:pt x="22375" y="78001"/>
                    <a:pt x="22687" y="78105"/>
                  </a:cubicBezTo>
                  <a:cubicBezTo>
                    <a:pt x="22704" y="78111"/>
                    <a:pt x="22721" y="78114"/>
                    <a:pt x="22738" y="78114"/>
                  </a:cubicBezTo>
                  <a:cubicBezTo>
                    <a:pt x="22929" y="78114"/>
                    <a:pt x="23087" y="77773"/>
                    <a:pt x="23324" y="77773"/>
                  </a:cubicBezTo>
                  <a:cubicBezTo>
                    <a:pt x="23440" y="77773"/>
                    <a:pt x="23576" y="77856"/>
                    <a:pt x="23744" y="78105"/>
                  </a:cubicBezTo>
                  <a:cubicBezTo>
                    <a:pt x="24264" y="78902"/>
                    <a:pt x="22583" y="79197"/>
                    <a:pt x="22583" y="79197"/>
                  </a:cubicBezTo>
                  <a:cubicBezTo>
                    <a:pt x="22583" y="79197"/>
                    <a:pt x="22479" y="79336"/>
                    <a:pt x="22409" y="79492"/>
                  </a:cubicBezTo>
                  <a:cubicBezTo>
                    <a:pt x="22323" y="79717"/>
                    <a:pt x="22288" y="79977"/>
                    <a:pt x="22583" y="80081"/>
                  </a:cubicBezTo>
                  <a:cubicBezTo>
                    <a:pt x="22690" y="80124"/>
                    <a:pt x="22839" y="80137"/>
                    <a:pt x="23011" y="80137"/>
                  </a:cubicBezTo>
                  <a:cubicBezTo>
                    <a:pt x="23254" y="80137"/>
                    <a:pt x="23542" y="80111"/>
                    <a:pt x="23822" y="80111"/>
                  </a:cubicBezTo>
                  <a:cubicBezTo>
                    <a:pt x="24298" y="80111"/>
                    <a:pt x="24749" y="80185"/>
                    <a:pt x="24905" y="80584"/>
                  </a:cubicBezTo>
                  <a:cubicBezTo>
                    <a:pt x="25026" y="80913"/>
                    <a:pt x="25130" y="81190"/>
                    <a:pt x="25200" y="81450"/>
                  </a:cubicBezTo>
                  <a:cubicBezTo>
                    <a:pt x="25304" y="81797"/>
                    <a:pt x="25373" y="82126"/>
                    <a:pt x="25425" y="82473"/>
                  </a:cubicBezTo>
                  <a:cubicBezTo>
                    <a:pt x="25529" y="83062"/>
                    <a:pt x="26066" y="83842"/>
                    <a:pt x="26378" y="83946"/>
                  </a:cubicBezTo>
                  <a:cubicBezTo>
                    <a:pt x="26690" y="84050"/>
                    <a:pt x="27539" y="84639"/>
                    <a:pt x="27539" y="84639"/>
                  </a:cubicBezTo>
                  <a:cubicBezTo>
                    <a:pt x="27539" y="84639"/>
                    <a:pt x="27609" y="84743"/>
                    <a:pt x="27695" y="84899"/>
                  </a:cubicBezTo>
                  <a:cubicBezTo>
                    <a:pt x="27747" y="83842"/>
                    <a:pt x="28007" y="80653"/>
                    <a:pt x="28007" y="80653"/>
                  </a:cubicBezTo>
                  <a:cubicBezTo>
                    <a:pt x="28631" y="81051"/>
                    <a:pt x="29498" y="81589"/>
                    <a:pt x="29498" y="81589"/>
                  </a:cubicBezTo>
                  <a:lnTo>
                    <a:pt x="30537" y="80237"/>
                  </a:lnTo>
                  <a:cubicBezTo>
                    <a:pt x="30537" y="80237"/>
                    <a:pt x="31335" y="79890"/>
                    <a:pt x="31595" y="79561"/>
                  </a:cubicBezTo>
                  <a:cubicBezTo>
                    <a:pt x="31648" y="79493"/>
                    <a:pt x="31736" y="79465"/>
                    <a:pt x="31842" y="79465"/>
                  </a:cubicBezTo>
                  <a:cubicBezTo>
                    <a:pt x="32252" y="79465"/>
                    <a:pt x="32944" y="79881"/>
                    <a:pt x="33068" y="80046"/>
                  </a:cubicBezTo>
                  <a:cubicBezTo>
                    <a:pt x="33224" y="80237"/>
                    <a:pt x="34229" y="80722"/>
                    <a:pt x="34333" y="80878"/>
                  </a:cubicBezTo>
                  <a:cubicBezTo>
                    <a:pt x="34437" y="81034"/>
                    <a:pt x="34974" y="81970"/>
                    <a:pt x="34974" y="81970"/>
                  </a:cubicBezTo>
                  <a:cubicBezTo>
                    <a:pt x="34974" y="81970"/>
                    <a:pt x="35598" y="82126"/>
                    <a:pt x="36031" y="82161"/>
                  </a:cubicBezTo>
                  <a:cubicBezTo>
                    <a:pt x="36170" y="82178"/>
                    <a:pt x="36334" y="82184"/>
                    <a:pt x="36490" y="82184"/>
                  </a:cubicBezTo>
                  <a:cubicBezTo>
                    <a:pt x="36804" y="82184"/>
                    <a:pt x="37089" y="82161"/>
                    <a:pt x="37089" y="82161"/>
                  </a:cubicBezTo>
                  <a:cubicBezTo>
                    <a:pt x="37089" y="82161"/>
                    <a:pt x="37556" y="81571"/>
                    <a:pt x="37556" y="81121"/>
                  </a:cubicBezTo>
                  <a:cubicBezTo>
                    <a:pt x="37556" y="80688"/>
                    <a:pt x="38458" y="80046"/>
                    <a:pt x="38458" y="80046"/>
                  </a:cubicBezTo>
                  <a:cubicBezTo>
                    <a:pt x="38458" y="80046"/>
                    <a:pt x="38059" y="79526"/>
                    <a:pt x="37972" y="79301"/>
                  </a:cubicBezTo>
                  <a:cubicBezTo>
                    <a:pt x="37938" y="79197"/>
                    <a:pt x="37816" y="78798"/>
                    <a:pt x="37660" y="78417"/>
                  </a:cubicBezTo>
                  <a:lnTo>
                    <a:pt x="37660" y="78417"/>
                  </a:lnTo>
                  <a:cubicBezTo>
                    <a:pt x="38250" y="78608"/>
                    <a:pt x="38943" y="78833"/>
                    <a:pt x="39030" y="78902"/>
                  </a:cubicBezTo>
                  <a:cubicBezTo>
                    <a:pt x="39186" y="79006"/>
                    <a:pt x="39342" y="80722"/>
                    <a:pt x="39446" y="80930"/>
                  </a:cubicBezTo>
                  <a:cubicBezTo>
                    <a:pt x="39480" y="80982"/>
                    <a:pt x="39549" y="81138"/>
                    <a:pt x="39653" y="81381"/>
                  </a:cubicBezTo>
                  <a:cubicBezTo>
                    <a:pt x="40347" y="81710"/>
                    <a:pt x="40728" y="81849"/>
                    <a:pt x="40832" y="82265"/>
                  </a:cubicBezTo>
                  <a:cubicBezTo>
                    <a:pt x="40901" y="82611"/>
                    <a:pt x="40867" y="83374"/>
                    <a:pt x="41144" y="83876"/>
                  </a:cubicBezTo>
                  <a:cubicBezTo>
                    <a:pt x="41265" y="84084"/>
                    <a:pt x="41421" y="84258"/>
                    <a:pt x="41664" y="84344"/>
                  </a:cubicBezTo>
                  <a:cubicBezTo>
                    <a:pt x="42513" y="84639"/>
                    <a:pt x="43137" y="85332"/>
                    <a:pt x="43570" y="85436"/>
                  </a:cubicBezTo>
                  <a:cubicBezTo>
                    <a:pt x="43599" y="85443"/>
                    <a:pt x="43629" y="85447"/>
                    <a:pt x="43660" y="85447"/>
                  </a:cubicBezTo>
                  <a:cubicBezTo>
                    <a:pt x="44075" y="85447"/>
                    <a:pt x="44670" y="84833"/>
                    <a:pt x="45251" y="84639"/>
                  </a:cubicBezTo>
                  <a:cubicBezTo>
                    <a:pt x="45498" y="84565"/>
                    <a:pt x="45807" y="84520"/>
                    <a:pt x="46093" y="84520"/>
                  </a:cubicBezTo>
                  <a:cubicBezTo>
                    <a:pt x="46550" y="84520"/>
                    <a:pt x="46950" y="84635"/>
                    <a:pt x="46950" y="84934"/>
                  </a:cubicBezTo>
                  <a:lnTo>
                    <a:pt x="46950" y="86025"/>
                  </a:lnTo>
                  <a:lnTo>
                    <a:pt x="48839" y="86615"/>
                  </a:lnTo>
                  <a:cubicBezTo>
                    <a:pt x="48839" y="86615"/>
                    <a:pt x="48839" y="87346"/>
                    <a:pt x="49532" y="87346"/>
                  </a:cubicBezTo>
                  <a:cubicBezTo>
                    <a:pt x="49686" y="87346"/>
                    <a:pt x="49874" y="87309"/>
                    <a:pt x="50104" y="87221"/>
                  </a:cubicBezTo>
                  <a:cubicBezTo>
                    <a:pt x="50243" y="87169"/>
                    <a:pt x="50347" y="87117"/>
                    <a:pt x="50451" y="87065"/>
                  </a:cubicBezTo>
                  <a:cubicBezTo>
                    <a:pt x="50520" y="87048"/>
                    <a:pt x="50572" y="87031"/>
                    <a:pt x="50624" y="86996"/>
                  </a:cubicBezTo>
                  <a:lnTo>
                    <a:pt x="50121" y="85904"/>
                  </a:lnTo>
                  <a:lnTo>
                    <a:pt x="50797" y="85090"/>
                  </a:lnTo>
                  <a:cubicBezTo>
                    <a:pt x="50797" y="85090"/>
                    <a:pt x="51889" y="84275"/>
                    <a:pt x="51664" y="84050"/>
                  </a:cubicBezTo>
                  <a:cubicBezTo>
                    <a:pt x="51438" y="83824"/>
                    <a:pt x="51421" y="83980"/>
                    <a:pt x="51334" y="83668"/>
                  </a:cubicBezTo>
                  <a:cubicBezTo>
                    <a:pt x="51248" y="83374"/>
                    <a:pt x="51577" y="83148"/>
                    <a:pt x="51664" y="82940"/>
                  </a:cubicBezTo>
                  <a:cubicBezTo>
                    <a:pt x="51733" y="82715"/>
                    <a:pt x="50797" y="82265"/>
                    <a:pt x="50797" y="82265"/>
                  </a:cubicBezTo>
                  <a:cubicBezTo>
                    <a:pt x="50797" y="82265"/>
                    <a:pt x="50087" y="81675"/>
                    <a:pt x="49844" y="81519"/>
                  </a:cubicBezTo>
                  <a:cubicBezTo>
                    <a:pt x="49688" y="81433"/>
                    <a:pt x="49671" y="81225"/>
                    <a:pt x="49792" y="80999"/>
                  </a:cubicBezTo>
                  <a:lnTo>
                    <a:pt x="49792" y="80999"/>
                  </a:lnTo>
                  <a:cubicBezTo>
                    <a:pt x="49850" y="81043"/>
                    <a:pt x="50701" y="81428"/>
                    <a:pt x="51568" y="81428"/>
                  </a:cubicBezTo>
                  <a:cubicBezTo>
                    <a:pt x="51734" y="81428"/>
                    <a:pt x="51901" y="81414"/>
                    <a:pt x="52062" y="81381"/>
                  </a:cubicBezTo>
                  <a:cubicBezTo>
                    <a:pt x="52169" y="81357"/>
                    <a:pt x="52272" y="81348"/>
                    <a:pt x="52373" y="81348"/>
                  </a:cubicBezTo>
                  <a:cubicBezTo>
                    <a:pt x="52871" y="81348"/>
                    <a:pt x="53292" y="81586"/>
                    <a:pt x="53575" y="81586"/>
                  </a:cubicBezTo>
                  <a:cubicBezTo>
                    <a:pt x="53785" y="81586"/>
                    <a:pt x="53918" y="81455"/>
                    <a:pt x="53951" y="80999"/>
                  </a:cubicBezTo>
                  <a:cubicBezTo>
                    <a:pt x="54038" y="79821"/>
                    <a:pt x="52929" y="79960"/>
                    <a:pt x="53951" y="79301"/>
                  </a:cubicBezTo>
                  <a:cubicBezTo>
                    <a:pt x="54974" y="78625"/>
                    <a:pt x="55459" y="78556"/>
                    <a:pt x="55684" y="78556"/>
                  </a:cubicBezTo>
                  <a:cubicBezTo>
                    <a:pt x="55927" y="78556"/>
                    <a:pt x="56482" y="78105"/>
                    <a:pt x="56482" y="77811"/>
                  </a:cubicBezTo>
                  <a:lnTo>
                    <a:pt x="56482" y="76182"/>
                  </a:lnTo>
                  <a:cubicBezTo>
                    <a:pt x="56482" y="75956"/>
                    <a:pt x="57504" y="75575"/>
                    <a:pt x="57504" y="75575"/>
                  </a:cubicBezTo>
                  <a:cubicBezTo>
                    <a:pt x="57504" y="75575"/>
                    <a:pt x="58145" y="74760"/>
                    <a:pt x="57989" y="74466"/>
                  </a:cubicBezTo>
                  <a:cubicBezTo>
                    <a:pt x="57833" y="74171"/>
                    <a:pt x="57660" y="73513"/>
                    <a:pt x="57747" y="73322"/>
                  </a:cubicBezTo>
                  <a:cubicBezTo>
                    <a:pt x="57833" y="73131"/>
                    <a:pt x="57660" y="72750"/>
                    <a:pt x="57660" y="72750"/>
                  </a:cubicBezTo>
                  <a:cubicBezTo>
                    <a:pt x="57660" y="72750"/>
                    <a:pt x="59012" y="71797"/>
                    <a:pt x="59168" y="71502"/>
                  </a:cubicBezTo>
                  <a:cubicBezTo>
                    <a:pt x="59203" y="71433"/>
                    <a:pt x="59411" y="71190"/>
                    <a:pt x="59688" y="70861"/>
                  </a:cubicBezTo>
                  <a:lnTo>
                    <a:pt x="59705" y="70878"/>
                  </a:lnTo>
                  <a:cubicBezTo>
                    <a:pt x="60121" y="71277"/>
                    <a:pt x="60329" y="71970"/>
                    <a:pt x="60537" y="72369"/>
                  </a:cubicBezTo>
                  <a:cubicBezTo>
                    <a:pt x="60762" y="72750"/>
                    <a:pt x="60693" y="72993"/>
                    <a:pt x="61560" y="73322"/>
                  </a:cubicBezTo>
                  <a:cubicBezTo>
                    <a:pt x="62443" y="73651"/>
                    <a:pt x="63015" y="74119"/>
                    <a:pt x="63258" y="74275"/>
                  </a:cubicBezTo>
                  <a:cubicBezTo>
                    <a:pt x="63310" y="74310"/>
                    <a:pt x="63327" y="74327"/>
                    <a:pt x="63327" y="74327"/>
                  </a:cubicBezTo>
                  <a:cubicBezTo>
                    <a:pt x="63327" y="74310"/>
                    <a:pt x="63310" y="74310"/>
                    <a:pt x="63310" y="74292"/>
                  </a:cubicBezTo>
                  <a:lnTo>
                    <a:pt x="63310" y="74292"/>
                  </a:lnTo>
                  <a:cubicBezTo>
                    <a:pt x="63345" y="74327"/>
                    <a:pt x="63397" y="74379"/>
                    <a:pt x="63501" y="74448"/>
                  </a:cubicBezTo>
                  <a:cubicBezTo>
                    <a:pt x="64021" y="74830"/>
                    <a:pt x="61213" y="74830"/>
                    <a:pt x="61560" y="75332"/>
                  </a:cubicBezTo>
                  <a:cubicBezTo>
                    <a:pt x="61924" y="75835"/>
                    <a:pt x="61612" y="76615"/>
                    <a:pt x="62132" y="76909"/>
                  </a:cubicBezTo>
                  <a:cubicBezTo>
                    <a:pt x="62235" y="76979"/>
                    <a:pt x="62357" y="77031"/>
                    <a:pt x="62478" y="77100"/>
                  </a:cubicBezTo>
                  <a:lnTo>
                    <a:pt x="62495" y="77741"/>
                  </a:lnTo>
                  <a:cubicBezTo>
                    <a:pt x="62513" y="78383"/>
                    <a:pt x="61386" y="78175"/>
                    <a:pt x="61161" y="78261"/>
                  </a:cubicBezTo>
                  <a:cubicBezTo>
                    <a:pt x="60918" y="78331"/>
                    <a:pt x="61161" y="78989"/>
                    <a:pt x="61161" y="79509"/>
                  </a:cubicBezTo>
                  <a:cubicBezTo>
                    <a:pt x="61161" y="80029"/>
                    <a:pt x="60606" y="80861"/>
                    <a:pt x="60277" y="80999"/>
                  </a:cubicBezTo>
                  <a:cubicBezTo>
                    <a:pt x="59965" y="81155"/>
                    <a:pt x="59653" y="81589"/>
                    <a:pt x="59653" y="81589"/>
                  </a:cubicBezTo>
                  <a:cubicBezTo>
                    <a:pt x="59653" y="81589"/>
                    <a:pt x="59255" y="82854"/>
                    <a:pt x="58821" y="83079"/>
                  </a:cubicBezTo>
                  <a:cubicBezTo>
                    <a:pt x="58677" y="83154"/>
                    <a:pt x="58581" y="83179"/>
                    <a:pt x="58516" y="83179"/>
                  </a:cubicBezTo>
                  <a:cubicBezTo>
                    <a:pt x="58388" y="83179"/>
                    <a:pt x="58388" y="83079"/>
                    <a:pt x="58388" y="83079"/>
                  </a:cubicBezTo>
                  <a:cubicBezTo>
                    <a:pt x="58388" y="83079"/>
                    <a:pt x="57522" y="83824"/>
                    <a:pt x="57279" y="84119"/>
                  </a:cubicBezTo>
                  <a:cubicBezTo>
                    <a:pt x="57019" y="84414"/>
                    <a:pt x="57903" y="84795"/>
                    <a:pt x="58007" y="84934"/>
                  </a:cubicBezTo>
                  <a:cubicBezTo>
                    <a:pt x="58111" y="85090"/>
                    <a:pt x="58787" y="86129"/>
                    <a:pt x="58821" y="86649"/>
                  </a:cubicBezTo>
                  <a:cubicBezTo>
                    <a:pt x="58856" y="87169"/>
                    <a:pt x="58388" y="87169"/>
                    <a:pt x="58007" y="87360"/>
                  </a:cubicBezTo>
                  <a:cubicBezTo>
                    <a:pt x="57643" y="87533"/>
                    <a:pt x="55719" y="88261"/>
                    <a:pt x="55719" y="88261"/>
                  </a:cubicBezTo>
                  <a:cubicBezTo>
                    <a:pt x="55858" y="88348"/>
                    <a:pt x="55979" y="88434"/>
                    <a:pt x="56118" y="88504"/>
                  </a:cubicBezTo>
                  <a:cubicBezTo>
                    <a:pt x="56638" y="88798"/>
                    <a:pt x="57175" y="90081"/>
                    <a:pt x="57175" y="90081"/>
                  </a:cubicBezTo>
                  <a:cubicBezTo>
                    <a:pt x="57175" y="90081"/>
                    <a:pt x="57487" y="90791"/>
                    <a:pt x="58024" y="91381"/>
                  </a:cubicBezTo>
                  <a:cubicBezTo>
                    <a:pt x="58544" y="91970"/>
                    <a:pt x="58440" y="91779"/>
                    <a:pt x="59081" y="92074"/>
                  </a:cubicBezTo>
                  <a:cubicBezTo>
                    <a:pt x="59705" y="92368"/>
                    <a:pt x="59809" y="92871"/>
                    <a:pt x="60346" y="93651"/>
                  </a:cubicBezTo>
                  <a:cubicBezTo>
                    <a:pt x="60866" y="94448"/>
                    <a:pt x="60762" y="95245"/>
                    <a:pt x="60970" y="95644"/>
                  </a:cubicBezTo>
                  <a:cubicBezTo>
                    <a:pt x="61178" y="96025"/>
                    <a:pt x="61282" y="96822"/>
                    <a:pt x="61612" y="97117"/>
                  </a:cubicBezTo>
                  <a:cubicBezTo>
                    <a:pt x="61924" y="97412"/>
                    <a:pt x="62235" y="98105"/>
                    <a:pt x="62443" y="98417"/>
                  </a:cubicBezTo>
                  <a:cubicBezTo>
                    <a:pt x="62651" y="98711"/>
                    <a:pt x="62339" y="99405"/>
                    <a:pt x="62443" y="100098"/>
                  </a:cubicBezTo>
                  <a:cubicBezTo>
                    <a:pt x="62547" y="100791"/>
                    <a:pt x="62651" y="101086"/>
                    <a:pt x="63085" y="101484"/>
                  </a:cubicBezTo>
                  <a:cubicBezTo>
                    <a:pt x="63501" y="101883"/>
                    <a:pt x="63605" y="102178"/>
                    <a:pt x="63813" y="102576"/>
                  </a:cubicBezTo>
                  <a:cubicBezTo>
                    <a:pt x="64021" y="102975"/>
                    <a:pt x="62981" y="103356"/>
                    <a:pt x="63813" y="103668"/>
                  </a:cubicBezTo>
                  <a:cubicBezTo>
                    <a:pt x="64662" y="103963"/>
                    <a:pt x="65078" y="104257"/>
                    <a:pt x="65078" y="104257"/>
                  </a:cubicBezTo>
                  <a:cubicBezTo>
                    <a:pt x="65078" y="104257"/>
                    <a:pt x="65823" y="103755"/>
                    <a:pt x="66239" y="103269"/>
                  </a:cubicBezTo>
                  <a:cubicBezTo>
                    <a:pt x="66672" y="102767"/>
                    <a:pt x="67296" y="101883"/>
                    <a:pt x="67296" y="101276"/>
                  </a:cubicBezTo>
                  <a:cubicBezTo>
                    <a:pt x="67296" y="100687"/>
                    <a:pt x="67400" y="99491"/>
                    <a:pt x="67296" y="98607"/>
                  </a:cubicBezTo>
                  <a:cubicBezTo>
                    <a:pt x="67192" y="97724"/>
                    <a:pt x="67192" y="97221"/>
                    <a:pt x="67348" y="96822"/>
                  </a:cubicBezTo>
                  <a:cubicBezTo>
                    <a:pt x="67504" y="96424"/>
                    <a:pt x="67833" y="96129"/>
                    <a:pt x="68249" y="95835"/>
                  </a:cubicBezTo>
                  <a:cubicBezTo>
                    <a:pt x="68665" y="95540"/>
                    <a:pt x="68787" y="95540"/>
                    <a:pt x="69202" y="95141"/>
                  </a:cubicBezTo>
                  <a:cubicBezTo>
                    <a:pt x="69618" y="94743"/>
                    <a:pt x="70364" y="94049"/>
                    <a:pt x="70468" y="93651"/>
                  </a:cubicBezTo>
                  <a:cubicBezTo>
                    <a:pt x="70572" y="93252"/>
                    <a:pt x="72253" y="91675"/>
                    <a:pt x="72253" y="91675"/>
                  </a:cubicBezTo>
                  <a:cubicBezTo>
                    <a:pt x="72253" y="91675"/>
                    <a:pt x="72790" y="91190"/>
                    <a:pt x="72790" y="90583"/>
                  </a:cubicBezTo>
                  <a:cubicBezTo>
                    <a:pt x="72790" y="89994"/>
                    <a:pt x="71629" y="89786"/>
                    <a:pt x="72790" y="89595"/>
                  </a:cubicBezTo>
                  <a:cubicBezTo>
                    <a:pt x="72909" y="89576"/>
                    <a:pt x="73015" y="89568"/>
                    <a:pt x="73110" y="89568"/>
                  </a:cubicBezTo>
                  <a:cubicBezTo>
                    <a:pt x="73618" y="89568"/>
                    <a:pt x="73804" y="89805"/>
                    <a:pt x="74002" y="89805"/>
                  </a:cubicBezTo>
                  <a:cubicBezTo>
                    <a:pt x="74126" y="89805"/>
                    <a:pt x="74255" y="89711"/>
                    <a:pt x="74471" y="89405"/>
                  </a:cubicBezTo>
                  <a:lnTo>
                    <a:pt x="75112" y="88504"/>
                  </a:lnTo>
                  <a:cubicBezTo>
                    <a:pt x="75112" y="88504"/>
                    <a:pt x="75901" y="88095"/>
                    <a:pt x="76285" y="88095"/>
                  </a:cubicBezTo>
                  <a:cubicBezTo>
                    <a:pt x="76319" y="88095"/>
                    <a:pt x="76350" y="88098"/>
                    <a:pt x="76377" y="88105"/>
                  </a:cubicBezTo>
                  <a:cubicBezTo>
                    <a:pt x="76516" y="88157"/>
                    <a:pt x="76672" y="88382"/>
                    <a:pt x="76793" y="88677"/>
                  </a:cubicBezTo>
                  <a:cubicBezTo>
                    <a:pt x="76949" y="89041"/>
                    <a:pt x="77071" y="89474"/>
                    <a:pt x="77001" y="89699"/>
                  </a:cubicBezTo>
                  <a:cubicBezTo>
                    <a:pt x="76897" y="90098"/>
                    <a:pt x="76828" y="89890"/>
                    <a:pt x="77019" y="90687"/>
                  </a:cubicBezTo>
                  <a:cubicBezTo>
                    <a:pt x="77209" y="91485"/>
                    <a:pt x="78162" y="92282"/>
                    <a:pt x="78700" y="92871"/>
                  </a:cubicBezTo>
                  <a:cubicBezTo>
                    <a:pt x="79220" y="93460"/>
                    <a:pt x="80381" y="93755"/>
                    <a:pt x="80381" y="94552"/>
                  </a:cubicBezTo>
                  <a:cubicBezTo>
                    <a:pt x="80381" y="95349"/>
                    <a:pt x="80693" y="95540"/>
                    <a:pt x="81109" y="95731"/>
                  </a:cubicBezTo>
                  <a:cubicBezTo>
                    <a:pt x="81542" y="95939"/>
                    <a:pt x="81854" y="96233"/>
                    <a:pt x="82062" y="96632"/>
                  </a:cubicBezTo>
                  <a:cubicBezTo>
                    <a:pt x="82270" y="97030"/>
                    <a:pt x="82807" y="99301"/>
                    <a:pt x="83119" y="99509"/>
                  </a:cubicBezTo>
                  <a:cubicBezTo>
                    <a:pt x="83431" y="99699"/>
                    <a:pt x="82703" y="100393"/>
                    <a:pt x="83119" y="100687"/>
                  </a:cubicBezTo>
                  <a:cubicBezTo>
                    <a:pt x="83552" y="100982"/>
                    <a:pt x="83206" y="101883"/>
                    <a:pt x="83206" y="101883"/>
                  </a:cubicBezTo>
                  <a:cubicBezTo>
                    <a:pt x="83206" y="101883"/>
                    <a:pt x="83119" y="102680"/>
                    <a:pt x="83327" y="103373"/>
                  </a:cubicBezTo>
                  <a:cubicBezTo>
                    <a:pt x="83552" y="104049"/>
                    <a:pt x="83864" y="104760"/>
                    <a:pt x="84488" y="105245"/>
                  </a:cubicBezTo>
                  <a:cubicBezTo>
                    <a:pt x="85129" y="105748"/>
                    <a:pt x="85979" y="106233"/>
                    <a:pt x="85979" y="106233"/>
                  </a:cubicBezTo>
                  <a:lnTo>
                    <a:pt x="84280" y="102680"/>
                  </a:lnTo>
                  <a:cubicBezTo>
                    <a:pt x="84280" y="102680"/>
                    <a:pt x="84176" y="101380"/>
                    <a:pt x="84488" y="100791"/>
                  </a:cubicBezTo>
                  <a:cubicBezTo>
                    <a:pt x="84592" y="100618"/>
                    <a:pt x="84679" y="100427"/>
                    <a:pt x="84766" y="100219"/>
                  </a:cubicBezTo>
                  <a:cubicBezTo>
                    <a:pt x="84973" y="99751"/>
                    <a:pt x="85129" y="99301"/>
                    <a:pt x="85129" y="99301"/>
                  </a:cubicBezTo>
                  <a:cubicBezTo>
                    <a:pt x="85129" y="99301"/>
                    <a:pt x="85466" y="99067"/>
                    <a:pt x="85715" y="99067"/>
                  </a:cubicBezTo>
                  <a:cubicBezTo>
                    <a:pt x="85862" y="99067"/>
                    <a:pt x="85979" y="99148"/>
                    <a:pt x="85979" y="99405"/>
                  </a:cubicBezTo>
                  <a:cubicBezTo>
                    <a:pt x="85979" y="100098"/>
                    <a:pt x="86291" y="100895"/>
                    <a:pt x="86499" y="101190"/>
                  </a:cubicBezTo>
                  <a:cubicBezTo>
                    <a:pt x="86707" y="101484"/>
                    <a:pt x="86291" y="101883"/>
                    <a:pt x="87019" y="101883"/>
                  </a:cubicBezTo>
                  <a:cubicBezTo>
                    <a:pt x="87764" y="101883"/>
                    <a:pt x="88821" y="102767"/>
                    <a:pt x="88821" y="102767"/>
                  </a:cubicBezTo>
                  <a:lnTo>
                    <a:pt x="88821" y="103269"/>
                  </a:lnTo>
                  <a:cubicBezTo>
                    <a:pt x="88821" y="103269"/>
                    <a:pt x="90710" y="102767"/>
                    <a:pt x="90918" y="102368"/>
                  </a:cubicBezTo>
                  <a:cubicBezTo>
                    <a:pt x="91143" y="101970"/>
                    <a:pt x="91767" y="101380"/>
                    <a:pt x="91767" y="101380"/>
                  </a:cubicBezTo>
                  <a:cubicBezTo>
                    <a:pt x="91767" y="101380"/>
                    <a:pt x="93136" y="100895"/>
                    <a:pt x="93032" y="99994"/>
                  </a:cubicBezTo>
                  <a:cubicBezTo>
                    <a:pt x="92928" y="99110"/>
                    <a:pt x="92616" y="97221"/>
                    <a:pt x="92304" y="96736"/>
                  </a:cubicBezTo>
                  <a:cubicBezTo>
                    <a:pt x="91975" y="96233"/>
                    <a:pt x="91767" y="95540"/>
                    <a:pt x="90814" y="94656"/>
                  </a:cubicBezTo>
                  <a:cubicBezTo>
                    <a:pt x="89878" y="93755"/>
                    <a:pt x="89133" y="93062"/>
                    <a:pt x="89133" y="92663"/>
                  </a:cubicBezTo>
                  <a:cubicBezTo>
                    <a:pt x="89133" y="92282"/>
                    <a:pt x="88821" y="91571"/>
                    <a:pt x="89549" y="91571"/>
                  </a:cubicBezTo>
                  <a:cubicBezTo>
                    <a:pt x="90294" y="91571"/>
                    <a:pt x="90294" y="90982"/>
                    <a:pt x="90502" y="90687"/>
                  </a:cubicBezTo>
                  <a:cubicBezTo>
                    <a:pt x="90699" y="90409"/>
                    <a:pt x="91097" y="89587"/>
                    <a:pt x="91492" y="89587"/>
                  </a:cubicBezTo>
                  <a:cubicBezTo>
                    <a:pt x="91514" y="89587"/>
                    <a:pt x="91537" y="89590"/>
                    <a:pt x="91559" y="89595"/>
                  </a:cubicBezTo>
                  <a:lnTo>
                    <a:pt x="91628" y="89613"/>
                  </a:lnTo>
                  <a:lnTo>
                    <a:pt x="91646" y="89613"/>
                  </a:lnTo>
                  <a:cubicBezTo>
                    <a:pt x="91673" y="89614"/>
                    <a:pt x="91704" y="89615"/>
                    <a:pt x="91738" y="89615"/>
                  </a:cubicBezTo>
                  <a:cubicBezTo>
                    <a:pt x="92636" y="89615"/>
                    <a:pt x="95979" y="89197"/>
                    <a:pt x="95979" y="89197"/>
                  </a:cubicBezTo>
                  <a:cubicBezTo>
                    <a:pt x="95979" y="89197"/>
                    <a:pt x="95979" y="89294"/>
                    <a:pt x="96114" y="89294"/>
                  </a:cubicBezTo>
                  <a:cubicBezTo>
                    <a:pt x="96286" y="89294"/>
                    <a:pt x="96679" y="89136"/>
                    <a:pt x="97573" y="88417"/>
                  </a:cubicBezTo>
                  <a:cubicBezTo>
                    <a:pt x="99150" y="87117"/>
                    <a:pt x="99462" y="87221"/>
                    <a:pt x="100103" y="86233"/>
                  </a:cubicBezTo>
                  <a:cubicBezTo>
                    <a:pt x="100727" y="85245"/>
                    <a:pt x="101264" y="83859"/>
                    <a:pt x="101472" y="83166"/>
                  </a:cubicBezTo>
                  <a:cubicBezTo>
                    <a:pt x="101680" y="82473"/>
                    <a:pt x="102426" y="82178"/>
                    <a:pt x="102426" y="81086"/>
                  </a:cubicBezTo>
                  <a:cubicBezTo>
                    <a:pt x="102426" y="79994"/>
                    <a:pt x="101576" y="79388"/>
                    <a:pt x="101576" y="79388"/>
                  </a:cubicBezTo>
                  <a:cubicBezTo>
                    <a:pt x="101576" y="79388"/>
                    <a:pt x="101888" y="79006"/>
                    <a:pt x="101472" y="78019"/>
                  </a:cubicBezTo>
                  <a:cubicBezTo>
                    <a:pt x="101056" y="77013"/>
                    <a:pt x="100415" y="76234"/>
                    <a:pt x="100415" y="76234"/>
                  </a:cubicBezTo>
                  <a:lnTo>
                    <a:pt x="99462" y="74934"/>
                  </a:lnTo>
                  <a:cubicBezTo>
                    <a:pt x="99462" y="74934"/>
                    <a:pt x="98734" y="73755"/>
                    <a:pt x="98734" y="73461"/>
                  </a:cubicBezTo>
                  <a:cubicBezTo>
                    <a:pt x="98734" y="73149"/>
                    <a:pt x="99150" y="72455"/>
                    <a:pt x="99462" y="72265"/>
                  </a:cubicBezTo>
                  <a:cubicBezTo>
                    <a:pt x="99791" y="72074"/>
                    <a:pt x="100519" y="70982"/>
                    <a:pt x="100519" y="70688"/>
                  </a:cubicBezTo>
                  <a:cubicBezTo>
                    <a:pt x="100519" y="70376"/>
                    <a:pt x="100727" y="69682"/>
                    <a:pt x="100415" y="69682"/>
                  </a:cubicBezTo>
                  <a:cubicBezTo>
                    <a:pt x="100116" y="69682"/>
                    <a:pt x="99324" y="70589"/>
                    <a:pt x="98618" y="70589"/>
                  </a:cubicBezTo>
                  <a:cubicBezTo>
                    <a:pt x="98588" y="70589"/>
                    <a:pt x="98557" y="70587"/>
                    <a:pt x="98526" y="70584"/>
                  </a:cubicBezTo>
                  <a:cubicBezTo>
                    <a:pt x="98377" y="70563"/>
                    <a:pt x="98245" y="70558"/>
                    <a:pt x="98126" y="70558"/>
                  </a:cubicBezTo>
                  <a:cubicBezTo>
                    <a:pt x="98021" y="70558"/>
                    <a:pt x="97926" y="70562"/>
                    <a:pt x="97836" y="70562"/>
                  </a:cubicBezTo>
                  <a:cubicBezTo>
                    <a:pt x="97515" y="70562"/>
                    <a:pt x="97268" y="70514"/>
                    <a:pt x="96932" y="70081"/>
                  </a:cubicBezTo>
                  <a:cubicBezTo>
                    <a:pt x="96412" y="69388"/>
                    <a:pt x="95667" y="68591"/>
                    <a:pt x="95996" y="68296"/>
                  </a:cubicBezTo>
                  <a:cubicBezTo>
                    <a:pt x="96308" y="68001"/>
                    <a:pt x="96724" y="68209"/>
                    <a:pt x="97244" y="67516"/>
                  </a:cubicBezTo>
                  <a:cubicBezTo>
                    <a:pt x="97703" y="66924"/>
                    <a:pt x="98466" y="66470"/>
                    <a:pt x="98873" y="66470"/>
                  </a:cubicBezTo>
                  <a:cubicBezTo>
                    <a:pt x="98942" y="66470"/>
                    <a:pt x="99001" y="66483"/>
                    <a:pt x="99046" y="66511"/>
                  </a:cubicBezTo>
                  <a:cubicBezTo>
                    <a:pt x="99358" y="66719"/>
                    <a:pt x="97677" y="68209"/>
                    <a:pt x="98630" y="68591"/>
                  </a:cubicBezTo>
                  <a:cubicBezTo>
                    <a:pt x="98824" y="68672"/>
                    <a:pt x="99022" y="68704"/>
                    <a:pt x="99213" y="68704"/>
                  </a:cubicBezTo>
                  <a:cubicBezTo>
                    <a:pt x="99964" y="68704"/>
                    <a:pt x="100623" y="68209"/>
                    <a:pt x="100623" y="68209"/>
                  </a:cubicBezTo>
                  <a:cubicBezTo>
                    <a:pt x="100623" y="68209"/>
                    <a:pt x="100623" y="66511"/>
                    <a:pt x="101264" y="66511"/>
                  </a:cubicBezTo>
                  <a:cubicBezTo>
                    <a:pt x="101888" y="66511"/>
                    <a:pt x="102322" y="67915"/>
                    <a:pt x="102426" y="68209"/>
                  </a:cubicBezTo>
                  <a:cubicBezTo>
                    <a:pt x="102530" y="68504"/>
                    <a:pt x="102530" y="69284"/>
                    <a:pt x="102946" y="69596"/>
                  </a:cubicBezTo>
                  <a:cubicBezTo>
                    <a:pt x="103361" y="69890"/>
                    <a:pt x="104211" y="70185"/>
                    <a:pt x="104211" y="70878"/>
                  </a:cubicBezTo>
                  <a:lnTo>
                    <a:pt x="104211" y="72161"/>
                  </a:lnTo>
                  <a:cubicBezTo>
                    <a:pt x="104211" y="73062"/>
                    <a:pt x="104419" y="73443"/>
                    <a:pt x="104852" y="73651"/>
                  </a:cubicBezTo>
                  <a:cubicBezTo>
                    <a:pt x="105268" y="73842"/>
                    <a:pt x="105372" y="73755"/>
                    <a:pt x="106013" y="73946"/>
                  </a:cubicBezTo>
                  <a:cubicBezTo>
                    <a:pt x="106212" y="74012"/>
                    <a:pt x="106574" y="74047"/>
                    <a:pt x="106956" y="74047"/>
                  </a:cubicBezTo>
                  <a:cubicBezTo>
                    <a:pt x="107772" y="74047"/>
                    <a:pt x="108684" y="73889"/>
                    <a:pt x="108318" y="73547"/>
                  </a:cubicBezTo>
                  <a:cubicBezTo>
                    <a:pt x="107798" y="73062"/>
                    <a:pt x="107486" y="71572"/>
                    <a:pt x="107278" y="71277"/>
                  </a:cubicBezTo>
                  <a:cubicBezTo>
                    <a:pt x="107053" y="70982"/>
                    <a:pt x="106741" y="69492"/>
                    <a:pt x="106325" y="69284"/>
                  </a:cubicBezTo>
                  <a:cubicBezTo>
                    <a:pt x="105909" y="69093"/>
                    <a:pt x="105476" y="68903"/>
                    <a:pt x="104956" y="68296"/>
                  </a:cubicBezTo>
                  <a:cubicBezTo>
                    <a:pt x="104447" y="67738"/>
                    <a:pt x="103861" y="66201"/>
                    <a:pt x="104418" y="66201"/>
                  </a:cubicBezTo>
                  <a:cubicBezTo>
                    <a:pt x="104449" y="66201"/>
                    <a:pt x="104484" y="66206"/>
                    <a:pt x="104523" y="66216"/>
                  </a:cubicBezTo>
                  <a:cubicBezTo>
                    <a:pt x="104697" y="66265"/>
                    <a:pt x="104854" y="66286"/>
                    <a:pt x="104994" y="66286"/>
                  </a:cubicBezTo>
                  <a:cubicBezTo>
                    <a:pt x="105452" y="66286"/>
                    <a:pt x="105737" y="66061"/>
                    <a:pt x="105909" y="65835"/>
                  </a:cubicBezTo>
                  <a:cubicBezTo>
                    <a:pt x="106117" y="65523"/>
                    <a:pt x="105476" y="64743"/>
                    <a:pt x="105909" y="63547"/>
                  </a:cubicBezTo>
                  <a:cubicBezTo>
                    <a:pt x="106082" y="63062"/>
                    <a:pt x="106446" y="62716"/>
                    <a:pt x="106810" y="62490"/>
                  </a:cubicBezTo>
                  <a:cubicBezTo>
                    <a:pt x="107348" y="62126"/>
                    <a:pt x="107902" y="62005"/>
                    <a:pt x="107902" y="62005"/>
                  </a:cubicBezTo>
                  <a:cubicBezTo>
                    <a:pt x="107902" y="62005"/>
                    <a:pt x="109497" y="61364"/>
                    <a:pt x="110432" y="57516"/>
                  </a:cubicBezTo>
                  <a:cubicBezTo>
                    <a:pt x="110484" y="57343"/>
                    <a:pt x="110519" y="57170"/>
                    <a:pt x="110554" y="57014"/>
                  </a:cubicBezTo>
                  <a:cubicBezTo>
                    <a:pt x="111403" y="53582"/>
                    <a:pt x="111594" y="52924"/>
                    <a:pt x="111282" y="52352"/>
                  </a:cubicBezTo>
                  <a:cubicBezTo>
                    <a:pt x="110970" y="51763"/>
                    <a:pt x="110658" y="50567"/>
                    <a:pt x="110536" y="49873"/>
                  </a:cubicBezTo>
                  <a:cubicBezTo>
                    <a:pt x="110432" y="49180"/>
                    <a:pt x="110328" y="46910"/>
                    <a:pt x="110224" y="46615"/>
                  </a:cubicBezTo>
                  <a:cubicBezTo>
                    <a:pt x="110120" y="46321"/>
                    <a:pt x="110224" y="44432"/>
                    <a:pt x="109271" y="44033"/>
                  </a:cubicBezTo>
                  <a:cubicBezTo>
                    <a:pt x="108335" y="43634"/>
                    <a:pt x="107486" y="43045"/>
                    <a:pt x="107486" y="43045"/>
                  </a:cubicBezTo>
                  <a:cubicBezTo>
                    <a:pt x="107486" y="43045"/>
                    <a:pt x="107468" y="43036"/>
                    <a:pt x="107435" y="43036"/>
                  </a:cubicBezTo>
                  <a:cubicBezTo>
                    <a:pt x="107356" y="43036"/>
                    <a:pt x="107187" y="43088"/>
                    <a:pt x="106966" y="43444"/>
                  </a:cubicBezTo>
                  <a:cubicBezTo>
                    <a:pt x="106723" y="43802"/>
                    <a:pt x="107066" y="44009"/>
                    <a:pt x="106962" y="44009"/>
                  </a:cubicBezTo>
                  <a:cubicBezTo>
                    <a:pt x="106925" y="44009"/>
                    <a:pt x="106832" y="43983"/>
                    <a:pt x="106637" y="43929"/>
                  </a:cubicBezTo>
                  <a:cubicBezTo>
                    <a:pt x="105961" y="43756"/>
                    <a:pt x="105562" y="43409"/>
                    <a:pt x="105164" y="43270"/>
                  </a:cubicBezTo>
                  <a:cubicBezTo>
                    <a:pt x="105129" y="43253"/>
                    <a:pt x="105095" y="43253"/>
                    <a:pt x="105060" y="43236"/>
                  </a:cubicBezTo>
                  <a:cubicBezTo>
                    <a:pt x="104644" y="43149"/>
                    <a:pt x="103795" y="42456"/>
                    <a:pt x="103795" y="42456"/>
                  </a:cubicBezTo>
                  <a:cubicBezTo>
                    <a:pt x="103795" y="42456"/>
                    <a:pt x="103812" y="42439"/>
                    <a:pt x="103847" y="42404"/>
                  </a:cubicBezTo>
                  <a:cubicBezTo>
                    <a:pt x="103968" y="42248"/>
                    <a:pt x="104367" y="41676"/>
                    <a:pt x="104956" y="39683"/>
                  </a:cubicBezTo>
                  <a:cubicBezTo>
                    <a:pt x="105701" y="37205"/>
                    <a:pt x="106013" y="33739"/>
                    <a:pt x="106013" y="33739"/>
                  </a:cubicBezTo>
                  <a:cubicBezTo>
                    <a:pt x="106013" y="33739"/>
                    <a:pt x="107406" y="32422"/>
                    <a:pt x="107919" y="32422"/>
                  </a:cubicBezTo>
                  <a:cubicBezTo>
                    <a:pt x="107952" y="32422"/>
                    <a:pt x="107981" y="32427"/>
                    <a:pt x="108006" y="32439"/>
                  </a:cubicBezTo>
                  <a:cubicBezTo>
                    <a:pt x="108334" y="32596"/>
                    <a:pt x="108832" y="32973"/>
                    <a:pt x="109468" y="32973"/>
                  </a:cubicBezTo>
                  <a:cubicBezTo>
                    <a:pt x="109671" y="32973"/>
                    <a:pt x="109889" y="32934"/>
                    <a:pt x="110120" y="32837"/>
                  </a:cubicBezTo>
                  <a:cubicBezTo>
                    <a:pt x="111074" y="32439"/>
                    <a:pt x="110502" y="31745"/>
                    <a:pt x="111420" y="31745"/>
                  </a:cubicBezTo>
                  <a:cubicBezTo>
                    <a:pt x="112339" y="31745"/>
                    <a:pt x="113500" y="32439"/>
                    <a:pt x="113500" y="32439"/>
                  </a:cubicBezTo>
                  <a:lnTo>
                    <a:pt x="115285" y="31555"/>
                  </a:lnTo>
                  <a:lnTo>
                    <a:pt x="115822" y="30966"/>
                  </a:lnTo>
                  <a:cubicBezTo>
                    <a:pt x="115822" y="30966"/>
                    <a:pt x="114973" y="29683"/>
                    <a:pt x="114869" y="29371"/>
                  </a:cubicBezTo>
                  <a:cubicBezTo>
                    <a:pt x="114765" y="29077"/>
                    <a:pt x="115181" y="27101"/>
                    <a:pt x="115181" y="26598"/>
                  </a:cubicBezTo>
                  <a:lnTo>
                    <a:pt x="115181" y="25125"/>
                  </a:lnTo>
                  <a:lnTo>
                    <a:pt x="115822" y="25125"/>
                  </a:lnTo>
                  <a:lnTo>
                    <a:pt x="117399" y="24917"/>
                  </a:lnTo>
                  <a:lnTo>
                    <a:pt x="117399" y="24917"/>
                  </a:lnTo>
                  <a:cubicBezTo>
                    <a:pt x="117399" y="24917"/>
                    <a:pt x="116983" y="25905"/>
                    <a:pt x="117399" y="26200"/>
                  </a:cubicBezTo>
                  <a:cubicBezTo>
                    <a:pt x="117815" y="26512"/>
                    <a:pt x="118145" y="26702"/>
                    <a:pt x="118249" y="26997"/>
                  </a:cubicBezTo>
                  <a:cubicBezTo>
                    <a:pt x="118353" y="27291"/>
                    <a:pt x="118873" y="27499"/>
                    <a:pt x="118873" y="27499"/>
                  </a:cubicBezTo>
                  <a:lnTo>
                    <a:pt x="118873" y="24120"/>
                  </a:lnTo>
                  <a:cubicBezTo>
                    <a:pt x="118873" y="24120"/>
                    <a:pt x="119000" y="24199"/>
                    <a:pt x="119133" y="24199"/>
                  </a:cubicBezTo>
                  <a:cubicBezTo>
                    <a:pt x="119297" y="24199"/>
                    <a:pt x="119467" y="24077"/>
                    <a:pt x="119410" y="23531"/>
                  </a:cubicBezTo>
                  <a:cubicBezTo>
                    <a:pt x="119306" y="22543"/>
                    <a:pt x="119202" y="23045"/>
                    <a:pt x="119306" y="22543"/>
                  </a:cubicBezTo>
                  <a:cubicBezTo>
                    <a:pt x="119379" y="22187"/>
                    <a:pt x="119661" y="22135"/>
                    <a:pt x="119820" y="22135"/>
                  </a:cubicBezTo>
                  <a:cubicBezTo>
                    <a:pt x="119885" y="22135"/>
                    <a:pt x="119930" y="22144"/>
                    <a:pt x="119930" y="22144"/>
                  </a:cubicBezTo>
                  <a:cubicBezTo>
                    <a:pt x="119930" y="22144"/>
                    <a:pt x="119202" y="23045"/>
                    <a:pt x="119930" y="23635"/>
                  </a:cubicBezTo>
                  <a:cubicBezTo>
                    <a:pt x="120675" y="24224"/>
                    <a:pt x="120675" y="24831"/>
                    <a:pt x="120467" y="25420"/>
                  </a:cubicBezTo>
                  <a:cubicBezTo>
                    <a:pt x="120242" y="26009"/>
                    <a:pt x="119618" y="26997"/>
                    <a:pt x="119722" y="27395"/>
                  </a:cubicBezTo>
                  <a:cubicBezTo>
                    <a:pt x="119826" y="27794"/>
                    <a:pt x="119826" y="28193"/>
                    <a:pt x="119826" y="28782"/>
                  </a:cubicBezTo>
                  <a:cubicBezTo>
                    <a:pt x="119826" y="29371"/>
                    <a:pt x="119306" y="30376"/>
                    <a:pt x="119306" y="30966"/>
                  </a:cubicBezTo>
                  <a:cubicBezTo>
                    <a:pt x="119306" y="31555"/>
                    <a:pt x="119080" y="32248"/>
                    <a:pt x="118873" y="32941"/>
                  </a:cubicBezTo>
                  <a:cubicBezTo>
                    <a:pt x="118665" y="33635"/>
                    <a:pt x="118249" y="34830"/>
                    <a:pt x="118769" y="36303"/>
                  </a:cubicBezTo>
                  <a:cubicBezTo>
                    <a:pt x="119306" y="37794"/>
                    <a:pt x="120346" y="40775"/>
                    <a:pt x="121091" y="42543"/>
                  </a:cubicBezTo>
                  <a:cubicBezTo>
                    <a:pt x="121836" y="44328"/>
                    <a:pt x="123413" y="46702"/>
                    <a:pt x="123413" y="46702"/>
                  </a:cubicBezTo>
                  <a:cubicBezTo>
                    <a:pt x="123413" y="46702"/>
                    <a:pt x="123689" y="46756"/>
                    <a:pt x="123945" y="46756"/>
                  </a:cubicBezTo>
                  <a:cubicBezTo>
                    <a:pt x="124190" y="46756"/>
                    <a:pt x="124417" y="46706"/>
                    <a:pt x="124366" y="46511"/>
                  </a:cubicBezTo>
                  <a:cubicBezTo>
                    <a:pt x="124262" y="46113"/>
                    <a:pt x="124592" y="46321"/>
                    <a:pt x="124366" y="45627"/>
                  </a:cubicBezTo>
                  <a:cubicBezTo>
                    <a:pt x="124158" y="44934"/>
                    <a:pt x="124748" y="43634"/>
                    <a:pt x="124453" y="42941"/>
                  </a:cubicBezTo>
                  <a:cubicBezTo>
                    <a:pt x="124158" y="42248"/>
                    <a:pt x="124522" y="41555"/>
                    <a:pt x="124522" y="41555"/>
                  </a:cubicBezTo>
                  <a:cubicBezTo>
                    <a:pt x="124522" y="41555"/>
                    <a:pt x="124592" y="40168"/>
                    <a:pt x="124522" y="39683"/>
                  </a:cubicBezTo>
                  <a:cubicBezTo>
                    <a:pt x="124509" y="39557"/>
                    <a:pt x="124453" y="39519"/>
                    <a:pt x="124387" y="39519"/>
                  </a:cubicBezTo>
                  <a:cubicBezTo>
                    <a:pt x="124289" y="39519"/>
                    <a:pt x="124170" y="39603"/>
                    <a:pt x="124146" y="39603"/>
                  </a:cubicBezTo>
                  <a:cubicBezTo>
                    <a:pt x="124121" y="39603"/>
                    <a:pt x="124191" y="39519"/>
                    <a:pt x="124470" y="39180"/>
                  </a:cubicBezTo>
                  <a:cubicBezTo>
                    <a:pt x="124771" y="38824"/>
                    <a:pt x="125052" y="38772"/>
                    <a:pt x="125239" y="38772"/>
                  </a:cubicBezTo>
                  <a:cubicBezTo>
                    <a:pt x="125316" y="38772"/>
                    <a:pt x="125377" y="38781"/>
                    <a:pt x="125418" y="38781"/>
                  </a:cubicBezTo>
                  <a:cubicBezTo>
                    <a:pt x="125521" y="38781"/>
                    <a:pt x="125484" y="38722"/>
                    <a:pt x="125216" y="38297"/>
                  </a:cubicBezTo>
                  <a:cubicBezTo>
                    <a:pt x="124574" y="37309"/>
                    <a:pt x="124470" y="37101"/>
                    <a:pt x="124366" y="36702"/>
                  </a:cubicBezTo>
                  <a:cubicBezTo>
                    <a:pt x="124262" y="36303"/>
                    <a:pt x="124886" y="35714"/>
                    <a:pt x="124886" y="35714"/>
                  </a:cubicBezTo>
                  <a:cubicBezTo>
                    <a:pt x="124886" y="35714"/>
                    <a:pt x="124782" y="34726"/>
                    <a:pt x="124574" y="34432"/>
                  </a:cubicBezTo>
                  <a:cubicBezTo>
                    <a:pt x="124366" y="34137"/>
                    <a:pt x="123950" y="33531"/>
                    <a:pt x="123950" y="33236"/>
                  </a:cubicBezTo>
                  <a:cubicBezTo>
                    <a:pt x="123950" y="32975"/>
                    <a:pt x="124359" y="32318"/>
                    <a:pt x="123932" y="32318"/>
                  </a:cubicBezTo>
                  <a:cubicBezTo>
                    <a:pt x="123877" y="32318"/>
                    <a:pt x="123809" y="32329"/>
                    <a:pt x="123725" y="32352"/>
                  </a:cubicBezTo>
                  <a:cubicBezTo>
                    <a:pt x="123461" y="32421"/>
                    <a:pt x="123236" y="32465"/>
                    <a:pt x="123056" y="32465"/>
                  </a:cubicBezTo>
                  <a:cubicBezTo>
                    <a:pt x="122740" y="32465"/>
                    <a:pt x="122564" y="32329"/>
                    <a:pt x="122564" y="31953"/>
                  </a:cubicBezTo>
                  <a:cubicBezTo>
                    <a:pt x="122564" y="31364"/>
                    <a:pt x="122893" y="30463"/>
                    <a:pt x="122564" y="29683"/>
                  </a:cubicBezTo>
                  <a:cubicBezTo>
                    <a:pt x="122452" y="29397"/>
                    <a:pt x="122380" y="29341"/>
                    <a:pt x="122334" y="29341"/>
                  </a:cubicBezTo>
                  <a:cubicBezTo>
                    <a:pt x="122305" y="29341"/>
                    <a:pt x="122286" y="29364"/>
                    <a:pt x="122273" y="29364"/>
                  </a:cubicBezTo>
                  <a:cubicBezTo>
                    <a:pt x="122252" y="29364"/>
                    <a:pt x="122252" y="29291"/>
                    <a:pt x="122252" y="28886"/>
                  </a:cubicBezTo>
                  <a:cubicBezTo>
                    <a:pt x="122252" y="27898"/>
                    <a:pt x="122685" y="27794"/>
                    <a:pt x="122685" y="27794"/>
                  </a:cubicBezTo>
                  <a:cubicBezTo>
                    <a:pt x="122685" y="27794"/>
                    <a:pt x="123205" y="27690"/>
                    <a:pt x="123309" y="26997"/>
                  </a:cubicBezTo>
                  <a:cubicBezTo>
                    <a:pt x="123389" y="26467"/>
                    <a:pt x="123529" y="26109"/>
                    <a:pt x="123738" y="26109"/>
                  </a:cubicBezTo>
                  <a:cubicBezTo>
                    <a:pt x="123802" y="26109"/>
                    <a:pt x="123873" y="26143"/>
                    <a:pt x="123950" y="26217"/>
                  </a:cubicBezTo>
                  <a:cubicBezTo>
                    <a:pt x="124035" y="26296"/>
                    <a:pt x="124134" y="26326"/>
                    <a:pt x="124234" y="26326"/>
                  </a:cubicBezTo>
                  <a:cubicBezTo>
                    <a:pt x="124505" y="26326"/>
                    <a:pt x="124782" y="26113"/>
                    <a:pt x="124782" y="26113"/>
                  </a:cubicBezTo>
                  <a:cubicBezTo>
                    <a:pt x="124782" y="26113"/>
                    <a:pt x="124782" y="25820"/>
                    <a:pt x="125090" y="25820"/>
                  </a:cubicBezTo>
                  <a:cubicBezTo>
                    <a:pt x="125186" y="25820"/>
                    <a:pt x="125311" y="25848"/>
                    <a:pt x="125476" y="25922"/>
                  </a:cubicBezTo>
                  <a:cubicBezTo>
                    <a:pt x="126169" y="26217"/>
                    <a:pt x="127001" y="26616"/>
                    <a:pt x="127001" y="26616"/>
                  </a:cubicBezTo>
                  <a:lnTo>
                    <a:pt x="127001" y="24536"/>
                  </a:lnTo>
                  <a:lnTo>
                    <a:pt x="127538" y="23149"/>
                  </a:lnTo>
                  <a:lnTo>
                    <a:pt x="127538" y="21659"/>
                  </a:lnTo>
                  <a:cubicBezTo>
                    <a:pt x="127538" y="21659"/>
                    <a:pt x="128699" y="20758"/>
                    <a:pt x="128907" y="20065"/>
                  </a:cubicBezTo>
                  <a:cubicBezTo>
                    <a:pt x="129089" y="19459"/>
                    <a:pt x="129032" y="18603"/>
                    <a:pt x="129361" y="18603"/>
                  </a:cubicBezTo>
                  <a:cubicBezTo>
                    <a:pt x="129409" y="18603"/>
                    <a:pt x="129465" y="18621"/>
                    <a:pt x="129531" y="18661"/>
                  </a:cubicBezTo>
                  <a:lnTo>
                    <a:pt x="130068" y="18973"/>
                  </a:lnTo>
                  <a:lnTo>
                    <a:pt x="130484" y="18661"/>
                  </a:lnTo>
                  <a:cubicBezTo>
                    <a:pt x="130484" y="18661"/>
                    <a:pt x="130900" y="18089"/>
                    <a:pt x="129964" y="17396"/>
                  </a:cubicBezTo>
                  <a:cubicBezTo>
                    <a:pt x="129011" y="16702"/>
                    <a:pt x="127642" y="14727"/>
                    <a:pt x="127642" y="14727"/>
                  </a:cubicBezTo>
                  <a:cubicBezTo>
                    <a:pt x="127642" y="14727"/>
                    <a:pt x="127033" y="14896"/>
                    <a:pt x="126530" y="14896"/>
                  </a:cubicBezTo>
                  <a:cubicBezTo>
                    <a:pt x="126279" y="14896"/>
                    <a:pt x="126053" y="14854"/>
                    <a:pt x="125943" y="14727"/>
                  </a:cubicBezTo>
                  <a:cubicBezTo>
                    <a:pt x="125632" y="14328"/>
                    <a:pt x="127105" y="14033"/>
                    <a:pt x="127105" y="14033"/>
                  </a:cubicBezTo>
                  <a:cubicBezTo>
                    <a:pt x="127105" y="14033"/>
                    <a:pt x="127538" y="13531"/>
                    <a:pt x="127538" y="12942"/>
                  </a:cubicBezTo>
                  <a:cubicBezTo>
                    <a:pt x="127538" y="12352"/>
                    <a:pt x="127434" y="11347"/>
                    <a:pt x="127538" y="10862"/>
                  </a:cubicBezTo>
                  <a:cubicBezTo>
                    <a:pt x="127642" y="10359"/>
                    <a:pt x="127850" y="9961"/>
                    <a:pt x="127434" y="9666"/>
                  </a:cubicBezTo>
                  <a:cubicBezTo>
                    <a:pt x="127001" y="9372"/>
                    <a:pt x="127105" y="8886"/>
                    <a:pt x="127105" y="8886"/>
                  </a:cubicBezTo>
                  <a:lnTo>
                    <a:pt x="127105" y="8886"/>
                  </a:lnTo>
                  <a:cubicBezTo>
                    <a:pt x="127105" y="8886"/>
                    <a:pt x="127850" y="9372"/>
                    <a:pt x="128266" y="9579"/>
                  </a:cubicBezTo>
                  <a:cubicBezTo>
                    <a:pt x="128328" y="9607"/>
                    <a:pt x="128387" y="9618"/>
                    <a:pt x="128444" y="9618"/>
                  </a:cubicBezTo>
                  <a:cubicBezTo>
                    <a:pt x="128733" y="9618"/>
                    <a:pt x="128975" y="9333"/>
                    <a:pt x="129255" y="9333"/>
                  </a:cubicBezTo>
                  <a:cubicBezTo>
                    <a:pt x="129310" y="9333"/>
                    <a:pt x="129368" y="9344"/>
                    <a:pt x="129427" y="9372"/>
                  </a:cubicBezTo>
                  <a:cubicBezTo>
                    <a:pt x="129843" y="9579"/>
                    <a:pt x="130380" y="10169"/>
                    <a:pt x="131108" y="10654"/>
                  </a:cubicBezTo>
                  <a:cubicBezTo>
                    <a:pt x="131853" y="11157"/>
                    <a:pt x="133534" y="11746"/>
                    <a:pt x="133534" y="11746"/>
                  </a:cubicBezTo>
                  <a:cubicBezTo>
                    <a:pt x="133534" y="11746"/>
                    <a:pt x="134384" y="11659"/>
                    <a:pt x="133534" y="10654"/>
                  </a:cubicBezTo>
                  <a:cubicBezTo>
                    <a:pt x="132702" y="9666"/>
                    <a:pt x="132287" y="8886"/>
                    <a:pt x="132287" y="8886"/>
                  </a:cubicBezTo>
                  <a:cubicBezTo>
                    <a:pt x="132287" y="8886"/>
                    <a:pt x="132233" y="8922"/>
                    <a:pt x="132192" y="8922"/>
                  </a:cubicBezTo>
                  <a:cubicBezTo>
                    <a:pt x="132115" y="8922"/>
                    <a:pt x="132078" y="8798"/>
                    <a:pt x="132494" y="8089"/>
                  </a:cubicBezTo>
                  <a:cubicBezTo>
                    <a:pt x="133118" y="6997"/>
                    <a:pt x="135562" y="6408"/>
                    <a:pt x="133916" y="6009"/>
                  </a:cubicBezTo>
                  <a:cubicBezTo>
                    <a:pt x="132269" y="5611"/>
                    <a:pt x="130692" y="5108"/>
                    <a:pt x="130692" y="5108"/>
                  </a:cubicBezTo>
                  <a:lnTo>
                    <a:pt x="128578" y="5108"/>
                  </a:lnTo>
                  <a:lnTo>
                    <a:pt x="128803" y="5905"/>
                  </a:lnTo>
                  <a:cubicBezTo>
                    <a:pt x="128803" y="5905"/>
                    <a:pt x="129323" y="6512"/>
                    <a:pt x="128699" y="6599"/>
                  </a:cubicBezTo>
                  <a:cubicBezTo>
                    <a:pt x="128639" y="6608"/>
                    <a:pt x="128584" y="6613"/>
                    <a:pt x="128533" y="6613"/>
                  </a:cubicBezTo>
                  <a:cubicBezTo>
                    <a:pt x="128039" y="6613"/>
                    <a:pt x="127954" y="6200"/>
                    <a:pt x="127954" y="6200"/>
                  </a:cubicBezTo>
                  <a:lnTo>
                    <a:pt x="127954" y="5125"/>
                  </a:lnTo>
                  <a:cubicBezTo>
                    <a:pt x="127954" y="5129"/>
                    <a:pt x="127953" y="5130"/>
                    <a:pt x="127951" y="5130"/>
                  </a:cubicBezTo>
                  <a:cubicBezTo>
                    <a:pt x="127901" y="5130"/>
                    <a:pt x="127190" y="4030"/>
                    <a:pt x="126689" y="3930"/>
                  </a:cubicBezTo>
                  <a:cubicBezTo>
                    <a:pt x="126169" y="3826"/>
                    <a:pt x="124990" y="3236"/>
                    <a:pt x="124158" y="3236"/>
                  </a:cubicBezTo>
                  <a:cubicBezTo>
                    <a:pt x="123309" y="3236"/>
                    <a:pt x="122581" y="2838"/>
                    <a:pt x="122581" y="2838"/>
                  </a:cubicBezTo>
                  <a:cubicBezTo>
                    <a:pt x="122581" y="2838"/>
                    <a:pt x="121524" y="2145"/>
                    <a:pt x="120987" y="2145"/>
                  </a:cubicBezTo>
                  <a:cubicBezTo>
                    <a:pt x="120640" y="2145"/>
                    <a:pt x="119023" y="2237"/>
                    <a:pt x="117860" y="2237"/>
                  </a:cubicBezTo>
                  <a:cubicBezTo>
                    <a:pt x="117278" y="2237"/>
                    <a:pt x="116810" y="2214"/>
                    <a:pt x="116671" y="2145"/>
                  </a:cubicBezTo>
                  <a:cubicBezTo>
                    <a:pt x="116418" y="2028"/>
                    <a:pt x="116158" y="1835"/>
                    <a:pt x="115707" y="1835"/>
                  </a:cubicBezTo>
                  <a:cubicBezTo>
                    <a:pt x="115419" y="1835"/>
                    <a:pt x="115051" y="1914"/>
                    <a:pt x="114557" y="2145"/>
                  </a:cubicBezTo>
                  <a:lnTo>
                    <a:pt x="113292" y="2734"/>
                  </a:lnTo>
                  <a:lnTo>
                    <a:pt x="112460" y="2734"/>
                  </a:lnTo>
                  <a:lnTo>
                    <a:pt x="113725" y="4328"/>
                  </a:lnTo>
                  <a:lnTo>
                    <a:pt x="114886" y="5022"/>
                  </a:lnTo>
                  <a:lnTo>
                    <a:pt x="114453" y="6113"/>
                  </a:lnTo>
                  <a:lnTo>
                    <a:pt x="113084" y="5507"/>
                  </a:lnTo>
                  <a:cubicBezTo>
                    <a:pt x="113084" y="5507"/>
                    <a:pt x="112564" y="5212"/>
                    <a:pt x="112564" y="4918"/>
                  </a:cubicBezTo>
                  <a:cubicBezTo>
                    <a:pt x="112564" y="4623"/>
                    <a:pt x="113084" y="4224"/>
                    <a:pt x="112668" y="4034"/>
                  </a:cubicBezTo>
                  <a:cubicBezTo>
                    <a:pt x="112352" y="3876"/>
                    <a:pt x="112146" y="3668"/>
                    <a:pt x="111929" y="3668"/>
                  </a:cubicBezTo>
                  <a:cubicBezTo>
                    <a:pt x="111860" y="3668"/>
                    <a:pt x="111790" y="3689"/>
                    <a:pt x="111715" y="3739"/>
                  </a:cubicBezTo>
                  <a:cubicBezTo>
                    <a:pt x="111403" y="3930"/>
                    <a:pt x="111091" y="4623"/>
                    <a:pt x="111091" y="4623"/>
                  </a:cubicBezTo>
                  <a:lnTo>
                    <a:pt x="111195" y="5212"/>
                  </a:lnTo>
                  <a:cubicBezTo>
                    <a:pt x="111195" y="5212"/>
                    <a:pt x="109930" y="5420"/>
                    <a:pt x="109601" y="5507"/>
                  </a:cubicBezTo>
                  <a:cubicBezTo>
                    <a:pt x="109289" y="5611"/>
                    <a:pt x="108335" y="6113"/>
                    <a:pt x="108335" y="6113"/>
                  </a:cubicBezTo>
                  <a:cubicBezTo>
                    <a:pt x="108335" y="6113"/>
                    <a:pt x="108231" y="6408"/>
                    <a:pt x="107711" y="6703"/>
                  </a:cubicBezTo>
                  <a:cubicBezTo>
                    <a:pt x="107192" y="6997"/>
                    <a:pt x="106758" y="6997"/>
                    <a:pt x="106758" y="6997"/>
                  </a:cubicBezTo>
                  <a:lnTo>
                    <a:pt x="106342" y="6495"/>
                  </a:lnTo>
                  <a:lnTo>
                    <a:pt x="104973" y="4623"/>
                  </a:lnTo>
                  <a:cubicBezTo>
                    <a:pt x="104973" y="4623"/>
                    <a:pt x="103144" y="4023"/>
                    <a:pt x="102470" y="4023"/>
                  </a:cubicBezTo>
                  <a:cubicBezTo>
                    <a:pt x="102419" y="4023"/>
                    <a:pt x="102375" y="4026"/>
                    <a:pt x="102339" y="4034"/>
                  </a:cubicBezTo>
                  <a:cubicBezTo>
                    <a:pt x="101802" y="4120"/>
                    <a:pt x="100641" y="4623"/>
                    <a:pt x="100329" y="5108"/>
                  </a:cubicBezTo>
                  <a:cubicBezTo>
                    <a:pt x="100173" y="5359"/>
                    <a:pt x="100303" y="5359"/>
                    <a:pt x="100368" y="5359"/>
                  </a:cubicBezTo>
                  <a:cubicBezTo>
                    <a:pt x="100433" y="5359"/>
                    <a:pt x="100433" y="5359"/>
                    <a:pt x="100017" y="5611"/>
                  </a:cubicBezTo>
                  <a:cubicBezTo>
                    <a:pt x="99662" y="5821"/>
                    <a:pt x="99438" y="5907"/>
                    <a:pt x="99281" y="5907"/>
                  </a:cubicBezTo>
                  <a:cubicBezTo>
                    <a:pt x="99062" y="5907"/>
                    <a:pt x="98977" y="5739"/>
                    <a:pt x="98855" y="5507"/>
                  </a:cubicBezTo>
                  <a:cubicBezTo>
                    <a:pt x="98647" y="5125"/>
                    <a:pt x="97902" y="4918"/>
                    <a:pt x="97486" y="4918"/>
                  </a:cubicBezTo>
                  <a:cubicBezTo>
                    <a:pt x="97226" y="4918"/>
                    <a:pt x="97160" y="5243"/>
                    <a:pt x="96967" y="5243"/>
                  </a:cubicBezTo>
                  <a:cubicBezTo>
                    <a:pt x="96840" y="5243"/>
                    <a:pt x="96657" y="5100"/>
                    <a:pt x="96325" y="4623"/>
                  </a:cubicBezTo>
                  <a:cubicBezTo>
                    <a:pt x="95532" y="3506"/>
                    <a:pt x="95389" y="2828"/>
                    <a:pt x="94950" y="2828"/>
                  </a:cubicBezTo>
                  <a:cubicBezTo>
                    <a:pt x="94919" y="2828"/>
                    <a:pt x="94886" y="2831"/>
                    <a:pt x="94852" y="2838"/>
                  </a:cubicBezTo>
                  <a:cubicBezTo>
                    <a:pt x="94315" y="2942"/>
                    <a:pt x="93258" y="3531"/>
                    <a:pt x="93258" y="3531"/>
                  </a:cubicBezTo>
                  <a:cubicBezTo>
                    <a:pt x="93258" y="3531"/>
                    <a:pt x="93587" y="4224"/>
                    <a:pt x="93154" y="4519"/>
                  </a:cubicBezTo>
                  <a:lnTo>
                    <a:pt x="92738" y="4814"/>
                  </a:lnTo>
                  <a:lnTo>
                    <a:pt x="91161" y="3930"/>
                  </a:lnTo>
                  <a:lnTo>
                    <a:pt x="89566" y="4034"/>
                  </a:lnTo>
                  <a:cubicBezTo>
                    <a:pt x="89566" y="4034"/>
                    <a:pt x="88838" y="4328"/>
                    <a:pt x="88942" y="4727"/>
                  </a:cubicBezTo>
                  <a:cubicBezTo>
                    <a:pt x="89046" y="5125"/>
                    <a:pt x="88301" y="6217"/>
                    <a:pt x="88734" y="6599"/>
                  </a:cubicBezTo>
                  <a:cubicBezTo>
                    <a:pt x="89150" y="6997"/>
                    <a:pt x="89895" y="7205"/>
                    <a:pt x="89895" y="7690"/>
                  </a:cubicBezTo>
                  <a:cubicBezTo>
                    <a:pt x="89895" y="8193"/>
                    <a:pt x="88197" y="8193"/>
                    <a:pt x="87244" y="8592"/>
                  </a:cubicBezTo>
                  <a:cubicBezTo>
                    <a:pt x="86308" y="8973"/>
                    <a:pt x="86724" y="8782"/>
                    <a:pt x="86308" y="8973"/>
                  </a:cubicBezTo>
                  <a:cubicBezTo>
                    <a:pt x="86263" y="8994"/>
                    <a:pt x="86215" y="9004"/>
                    <a:pt x="86165" y="9004"/>
                  </a:cubicBezTo>
                  <a:cubicBezTo>
                    <a:pt x="85732" y="9004"/>
                    <a:pt x="85147" y="8280"/>
                    <a:pt x="85147" y="8280"/>
                  </a:cubicBezTo>
                  <a:lnTo>
                    <a:pt x="85147" y="8280"/>
                  </a:lnTo>
                  <a:lnTo>
                    <a:pt x="85563" y="10463"/>
                  </a:lnTo>
                  <a:cubicBezTo>
                    <a:pt x="85563" y="10463"/>
                    <a:pt x="85807" y="11399"/>
                    <a:pt x="85359" y="11399"/>
                  </a:cubicBezTo>
                  <a:cubicBezTo>
                    <a:pt x="85301" y="11399"/>
                    <a:pt x="85231" y="11383"/>
                    <a:pt x="85147" y="11347"/>
                  </a:cubicBezTo>
                  <a:cubicBezTo>
                    <a:pt x="84402" y="11053"/>
                    <a:pt x="84298" y="10758"/>
                    <a:pt x="83986" y="10359"/>
                  </a:cubicBezTo>
                  <a:cubicBezTo>
                    <a:pt x="83656" y="9978"/>
                    <a:pt x="82183" y="8782"/>
                    <a:pt x="82183" y="8782"/>
                  </a:cubicBezTo>
                  <a:cubicBezTo>
                    <a:pt x="82183" y="8782"/>
                    <a:pt x="82079" y="7794"/>
                    <a:pt x="81663" y="7396"/>
                  </a:cubicBezTo>
                  <a:cubicBezTo>
                    <a:pt x="81230" y="6997"/>
                    <a:pt x="79653" y="5801"/>
                    <a:pt x="79653" y="5801"/>
                  </a:cubicBezTo>
                  <a:cubicBezTo>
                    <a:pt x="79653" y="5801"/>
                    <a:pt x="79428" y="5589"/>
                    <a:pt x="78902" y="5589"/>
                  </a:cubicBezTo>
                  <a:cubicBezTo>
                    <a:pt x="78810" y="5589"/>
                    <a:pt x="78708" y="5595"/>
                    <a:pt x="78596" y="5611"/>
                  </a:cubicBezTo>
                  <a:cubicBezTo>
                    <a:pt x="78489" y="5626"/>
                    <a:pt x="78387" y="5632"/>
                    <a:pt x="78288" y="5632"/>
                  </a:cubicBezTo>
                  <a:cubicBezTo>
                    <a:pt x="77814" y="5632"/>
                    <a:pt x="77437" y="5485"/>
                    <a:pt x="77170" y="5485"/>
                  </a:cubicBezTo>
                  <a:cubicBezTo>
                    <a:pt x="77115" y="5485"/>
                    <a:pt x="77064" y="5492"/>
                    <a:pt x="77019" y="5507"/>
                  </a:cubicBezTo>
                  <a:cubicBezTo>
                    <a:pt x="76707" y="5611"/>
                    <a:pt x="76377" y="6408"/>
                    <a:pt x="76499" y="6703"/>
                  </a:cubicBezTo>
                  <a:cubicBezTo>
                    <a:pt x="76603" y="6997"/>
                    <a:pt x="76811" y="7500"/>
                    <a:pt x="76811" y="8089"/>
                  </a:cubicBezTo>
                  <a:cubicBezTo>
                    <a:pt x="76811" y="8520"/>
                    <a:pt x="76467" y="8794"/>
                    <a:pt x="76079" y="8794"/>
                  </a:cubicBezTo>
                  <a:cubicBezTo>
                    <a:pt x="75937" y="8794"/>
                    <a:pt x="75789" y="8757"/>
                    <a:pt x="75650" y="8678"/>
                  </a:cubicBezTo>
                  <a:cubicBezTo>
                    <a:pt x="75261" y="8458"/>
                    <a:pt x="74863" y="8015"/>
                    <a:pt x="74556" y="8015"/>
                  </a:cubicBezTo>
                  <a:cubicBezTo>
                    <a:pt x="74452" y="8015"/>
                    <a:pt x="74359" y="8066"/>
                    <a:pt x="74280" y="8193"/>
                  </a:cubicBezTo>
                  <a:cubicBezTo>
                    <a:pt x="74200" y="8319"/>
                    <a:pt x="74124" y="8365"/>
                    <a:pt x="74058" y="8365"/>
                  </a:cubicBezTo>
                  <a:cubicBezTo>
                    <a:pt x="73867" y="8365"/>
                    <a:pt x="73743" y="7985"/>
                    <a:pt x="73743" y="7985"/>
                  </a:cubicBezTo>
                  <a:lnTo>
                    <a:pt x="72062" y="7794"/>
                  </a:lnTo>
                  <a:lnTo>
                    <a:pt x="71005" y="8193"/>
                  </a:lnTo>
                  <a:cubicBezTo>
                    <a:pt x="71005" y="8193"/>
                    <a:pt x="70774" y="8147"/>
                    <a:pt x="70522" y="8147"/>
                  </a:cubicBezTo>
                  <a:cubicBezTo>
                    <a:pt x="70396" y="8147"/>
                    <a:pt x="70265" y="8158"/>
                    <a:pt x="70156" y="8193"/>
                  </a:cubicBezTo>
                  <a:cubicBezTo>
                    <a:pt x="69844" y="8280"/>
                    <a:pt x="68787" y="8280"/>
                    <a:pt x="68787" y="8280"/>
                  </a:cubicBezTo>
                  <a:cubicBezTo>
                    <a:pt x="68787" y="8280"/>
                    <a:pt x="68585" y="8342"/>
                    <a:pt x="68380" y="8342"/>
                  </a:cubicBezTo>
                  <a:cubicBezTo>
                    <a:pt x="68137" y="8342"/>
                    <a:pt x="67889" y="8256"/>
                    <a:pt x="67955" y="7881"/>
                  </a:cubicBezTo>
                  <a:cubicBezTo>
                    <a:pt x="68059" y="7188"/>
                    <a:pt x="68579" y="6512"/>
                    <a:pt x="68579" y="5801"/>
                  </a:cubicBezTo>
                  <a:cubicBezTo>
                    <a:pt x="68579" y="5108"/>
                    <a:pt x="67625" y="4120"/>
                    <a:pt x="67625" y="4120"/>
                  </a:cubicBezTo>
                  <a:cubicBezTo>
                    <a:pt x="67625" y="4120"/>
                    <a:pt x="67729" y="3427"/>
                    <a:pt x="67105" y="3028"/>
                  </a:cubicBezTo>
                  <a:cubicBezTo>
                    <a:pt x="66464" y="2647"/>
                    <a:pt x="65615" y="2110"/>
                    <a:pt x="64246" y="1833"/>
                  </a:cubicBezTo>
                  <a:cubicBezTo>
                    <a:pt x="64087" y="1800"/>
                    <a:pt x="63935" y="1786"/>
                    <a:pt x="63791" y="1786"/>
                  </a:cubicBezTo>
                  <a:cubicBezTo>
                    <a:pt x="62695" y="1786"/>
                    <a:pt x="62045" y="2621"/>
                    <a:pt x="62045" y="2820"/>
                  </a:cubicBezTo>
                  <a:cubicBezTo>
                    <a:pt x="62045" y="2851"/>
                    <a:pt x="62041" y="2864"/>
                    <a:pt x="62034" y="2864"/>
                  </a:cubicBezTo>
                  <a:cubicBezTo>
                    <a:pt x="61992" y="2864"/>
                    <a:pt x="61829" y="2397"/>
                    <a:pt x="61577" y="2145"/>
                  </a:cubicBezTo>
                  <a:cubicBezTo>
                    <a:pt x="61330" y="1882"/>
                    <a:pt x="61137" y="902"/>
                    <a:pt x="60878" y="902"/>
                  </a:cubicBezTo>
                  <a:cubicBezTo>
                    <a:pt x="60846" y="902"/>
                    <a:pt x="60813" y="917"/>
                    <a:pt x="60780" y="949"/>
                  </a:cubicBezTo>
                  <a:cubicBezTo>
                    <a:pt x="60551" y="1153"/>
                    <a:pt x="60889" y="1457"/>
                    <a:pt x="60836" y="1457"/>
                  </a:cubicBezTo>
                  <a:cubicBezTo>
                    <a:pt x="60812" y="1457"/>
                    <a:pt x="60711" y="1398"/>
                    <a:pt x="60450" y="1243"/>
                  </a:cubicBezTo>
                  <a:cubicBezTo>
                    <a:pt x="59700" y="805"/>
                    <a:pt x="59189" y="1"/>
                    <a:pt x="58867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740798" y="895171"/>
              <a:ext cx="150853" cy="115108"/>
            </a:xfrm>
            <a:custGeom>
              <a:avLst/>
              <a:gdLst/>
              <a:ahLst/>
              <a:cxnLst/>
              <a:rect l="l" t="t" r="r" b="b"/>
              <a:pathLst>
                <a:path w="5928" h="5077" extrusionOk="0">
                  <a:moveTo>
                    <a:pt x="3905" y="0"/>
                  </a:moveTo>
                  <a:cubicBezTo>
                    <a:pt x="3317" y="0"/>
                    <a:pt x="2696" y="202"/>
                    <a:pt x="2375" y="250"/>
                  </a:cubicBezTo>
                  <a:cubicBezTo>
                    <a:pt x="2322" y="258"/>
                    <a:pt x="2272" y="261"/>
                    <a:pt x="2227" y="261"/>
                  </a:cubicBezTo>
                  <a:cubicBezTo>
                    <a:pt x="1976" y="261"/>
                    <a:pt x="1839" y="164"/>
                    <a:pt x="1776" y="164"/>
                  </a:cubicBezTo>
                  <a:cubicBezTo>
                    <a:pt x="1747" y="164"/>
                    <a:pt x="1734" y="185"/>
                    <a:pt x="1734" y="250"/>
                  </a:cubicBezTo>
                  <a:cubicBezTo>
                    <a:pt x="1734" y="475"/>
                    <a:pt x="1820" y="926"/>
                    <a:pt x="1335" y="1064"/>
                  </a:cubicBezTo>
                  <a:lnTo>
                    <a:pt x="87" y="406"/>
                  </a:lnTo>
                  <a:lnTo>
                    <a:pt x="87" y="406"/>
                  </a:lnTo>
                  <a:cubicBezTo>
                    <a:pt x="87" y="406"/>
                    <a:pt x="70" y="839"/>
                    <a:pt x="157" y="1064"/>
                  </a:cubicBezTo>
                  <a:cubicBezTo>
                    <a:pt x="226" y="1272"/>
                    <a:pt x="1" y="2035"/>
                    <a:pt x="157" y="2538"/>
                  </a:cubicBezTo>
                  <a:cubicBezTo>
                    <a:pt x="313" y="3040"/>
                    <a:pt x="313" y="3525"/>
                    <a:pt x="937" y="4115"/>
                  </a:cubicBezTo>
                  <a:cubicBezTo>
                    <a:pt x="1578" y="4704"/>
                    <a:pt x="937" y="4115"/>
                    <a:pt x="1820" y="4756"/>
                  </a:cubicBezTo>
                  <a:cubicBezTo>
                    <a:pt x="2154" y="4996"/>
                    <a:pt x="2313" y="5077"/>
                    <a:pt x="2413" y="5077"/>
                  </a:cubicBezTo>
                  <a:cubicBezTo>
                    <a:pt x="2573" y="5077"/>
                    <a:pt x="2582" y="4869"/>
                    <a:pt x="2912" y="4773"/>
                  </a:cubicBezTo>
                  <a:cubicBezTo>
                    <a:pt x="3467" y="4635"/>
                    <a:pt x="3155" y="4253"/>
                    <a:pt x="3588" y="4184"/>
                  </a:cubicBezTo>
                  <a:cubicBezTo>
                    <a:pt x="4039" y="4115"/>
                    <a:pt x="3952" y="4045"/>
                    <a:pt x="4021" y="3629"/>
                  </a:cubicBezTo>
                  <a:cubicBezTo>
                    <a:pt x="4058" y="3453"/>
                    <a:pt x="4064" y="3392"/>
                    <a:pt x="4083" y="3392"/>
                  </a:cubicBezTo>
                  <a:cubicBezTo>
                    <a:pt x="4109" y="3392"/>
                    <a:pt x="4161" y="3505"/>
                    <a:pt x="4351" y="3595"/>
                  </a:cubicBezTo>
                  <a:cubicBezTo>
                    <a:pt x="4400" y="3619"/>
                    <a:pt x="4448" y="3630"/>
                    <a:pt x="4497" y="3630"/>
                  </a:cubicBezTo>
                  <a:cubicBezTo>
                    <a:pt x="4759" y="3630"/>
                    <a:pt x="5013" y="3304"/>
                    <a:pt x="5217" y="2954"/>
                  </a:cubicBezTo>
                  <a:cubicBezTo>
                    <a:pt x="5460" y="2538"/>
                    <a:pt x="5928" y="1879"/>
                    <a:pt x="5841" y="1654"/>
                  </a:cubicBezTo>
                  <a:cubicBezTo>
                    <a:pt x="5772" y="1446"/>
                    <a:pt x="5460" y="1064"/>
                    <a:pt x="5373" y="545"/>
                  </a:cubicBezTo>
                  <a:cubicBezTo>
                    <a:pt x="5339" y="338"/>
                    <a:pt x="5332" y="296"/>
                    <a:pt x="5291" y="296"/>
                  </a:cubicBezTo>
                  <a:cubicBezTo>
                    <a:pt x="5263" y="296"/>
                    <a:pt x="5218" y="316"/>
                    <a:pt x="5137" y="316"/>
                  </a:cubicBezTo>
                  <a:cubicBezTo>
                    <a:pt x="5041" y="316"/>
                    <a:pt x="4894" y="288"/>
                    <a:pt x="4663" y="163"/>
                  </a:cubicBezTo>
                  <a:cubicBezTo>
                    <a:pt x="4439" y="43"/>
                    <a:pt x="4175" y="0"/>
                    <a:pt x="3905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-1238508" y="2554684"/>
              <a:ext cx="62194" cy="84500"/>
            </a:xfrm>
            <a:custGeom>
              <a:avLst/>
              <a:gdLst/>
              <a:ahLst/>
              <a:cxnLst/>
              <a:rect l="l" t="t" r="r" b="b"/>
              <a:pathLst>
                <a:path w="2444" h="3727" extrusionOk="0">
                  <a:moveTo>
                    <a:pt x="1144" y="0"/>
                  </a:moveTo>
                  <a:cubicBezTo>
                    <a:pt x="1144" y="0"/>
                    <a:pt x="1127" y="607"/>
                    <a:pt x="1144" y="745"/>
                  </a:cubicBezTo>
                  <a:cubicBezTo>
                    <a:pt x="1179" y="901"/>
                    <a:pt x="433" y="1733"/>
                    <a:pt x="225" y="2028"/>
                  </a:cubicBezTo>
                  <a:cubicBezTo>
                    <a:pt x="0" y="2340"/>
                    <a:pt x="277" y="2877"/>
                    <a:pt x="225" y="3033"/>
                  </a:cubicBezTo>
                  <a:cubicBezTo>
                    <a:pt x="173" y="3172"/>
                    <a:pt x="433" y="3726"/>
                    <a:pt x="745" y="3726"/>
                  </a:cubicBezTo>
                  <a:cubicBezTo>
                    <a:pt x="1075" y="3726"/>
                    <a:pt x="1283" y="3466"/>
                    <a:pt x="1855" y="3276"/>
                  </a:cubicBezTo>
                  <a:cubicBezTo>
                    <a:pt x="2444" y="3068"/>
                    <a:pt x="2010" y="2288"/>
                    <a:pt x="1855" y="1941"/>
                  </a:cubicBezTo>
                  <a:cubicBezTo>
                    <a:pt x="1699" y="1594"/>
                    <a:pt x="1751" y="1144"/>
                    <a:pt x="1595" y="745"/>
                  </a:cubicBezTo>
                  <a:lnTo>
                    <a:pt x="1144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-1148119" y="2654489"/>
              <a:ext cx="78989" cy="27003"/>
            </a:xfrm>
            <a:custGeom>
              <a:avLst/>
              <a:gdLst/>
              <a:ahLst/>
              <a:cxnLst/>
              <a:rect l="l" t="t" r="r" b="b"/>
              <a:pathLst>
                <a:path w="3104" h="1191" extrusionOk="0">
                  <a:moveTo>
                    <a:pt x="1422" y="0"/>
                  </a:moveTo>
                  <a:cubicBezTo>
                    <a:pt x="1422" y="0"/>
                    <a:pt x="1" y="347"/>
                    <a:pt x="365" y="607"/>
                  </a:cubicBezTo>
                  <a:cubicBezTo>
                    <a:pt x="729" y="849"/>
                    <a:pt x="1110" y="1144"/>
                    <a:pt x="1110" y="1144"/>
                  </a:cubicBezTo>
                  <a:cubicBezTo>
                    <a:pt x="1110" y="1144"/>
                    <a:pt x="1742" y="1190"/>
                    <a:pt x="2209" y="1190"/>
                  </a:cubicBezTo>
                  <a:cubicBezTo>
                    <a:pt x="2443" y="1190"/>
                    <a:pt x="2635" y="1178"/>
                    <a:pt x="2687" y="1144"/>
                  </a:cubicBezTo>
                  <a:cubicBezTo>
                    <a:pt x="2843" y="1040"/>
                    <a:pt x="3103" y="589"/>
                    <a:pt x="3103" y="589"/>
                  </a:cubicBezTo>
                  <a:lnTo>
                    <a:pt x="1699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375194" y="3332669"/>
              <a:ext cx="61328" cy="78606"/>
            </a:xfrm>
            <a:custGeom>
              <a:avLst/>
              <a:gdLst/>
              <a:ahLst/>
              <a:cxnLst/>
              <a:rect l="l" t="t" r="r" b="b"/>
              <a:pathLst>
                <a:path w="2410" h="3467" extrusionOk="0">
                  <a:moveTo>
                    <a:pt x="1578" y="1"/>
                  </a:moveTo>
                  <a:cubicBezTo>
                    <a:pt x="1577" y="1"/>
                    <a:pt x="312" y="694"/>
                    <a:pt x="208" y="989"/>
                  </a:cubicBezTo>
                  <a:cubicBezTo>
                    <a:pt x="104" y="1301"/>
                    <a:pt x="416" y="1890"/>
                    <a:pt x="208" y="2289"/>
                  </a:cubicBezTo>
                  <a:cubicBezTo>
                    <a:pt x="0" y="2687"/>
                    <a:pt x="624" y="3467"/>
                    <a:pt x="624" y="3467"/>
                  </a:cubicBezTo>
                  <a:lnTo>
                    <a:pt x="1578" y="3467"/>
                  </a:lnTo>
                  <a:cubicBezTo>
                    <a:pt x="1578" y="3467"/>
                    <a:pt x="1890" y="2774"/>
                    <a:pt x="1994" y="2479"/>
                  </a:cubicBezTo>
                  <a:cubicBezTo>
                    <a:pt x="2097" y="2185"/>
                    <a:pt x="2409" y="1699"/>
                    <a:pt x="1786" y="1301"/>
                  </a:cubicBezTo>
                  <a:cubicBezTo>
                    <a:pt x="1144" y="902"/>
                    <a:pt x="1578" y="1"/>
                    <a:pt x="1578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1476002" y="1988847"/>
              <a:ext cx="136297" cy="293155"/>
            </a:xfrm>
            <a:custGeom>
              <a:avLst/>
              <a:gdLst/>
              <a:ahLst/>
              <a:cxnLst/>
              <a:rect l="l" t="t" r="r" b="b"/>
              <a:pathLst>
                <a:path w="5356" h="12930" extrusionOk="0">
                  <a:moveTo>
                    <a:pt x="451" y="1"/>
                  </a:moveTo>
                  <a:cubicBezTo>
                    <a:pt x="451" y="1"/>
                    <a:pt x="0" y="2531"/>
                    <a:pt x="451" y="3415"/>
                  </a:cubicBezTo>
                  <a:cubicBezTo>
                    <a:pt x="884" y="4299"/>
                    <a:pt x="1785" y="5044"/>
                    <a:pt x="1958" y="5876"/>
                  </a:cubicBezTo>
                  <a:cubicBezTo>
                    <a:pt x="2114" y="6690"/>
                    <a:pt x="1958" y="7505"/>
                    <a:pt x="2114" y="8025"/>
                  </a:cubicBezTo>
                  <a:cubicBezTo>
                    <a:pt x="2270" y="8545"/>
                    <a:pt x="3449" y="10624"/>
                    <a:pt x="3605" y="10919"/>
                  </a:cubicBezTo>
                  <a:cubicBezTo>
                    <a:pt x="3778" y="11214"/>
                    <a:pt x="3848" y="12929"/>
                    <a:pt x="3848" y="12929"/>
                  </a:cubicBezTo>
                  <a:lnTo>
                    <a:pt x="4402" y="12115"/>
                  </a:lnTo>
                  <a:lnTo>
                    <a:pt x="5355" y="12548"/>
                  </a:lnTo>
                  <a:cubicBezTo>
                    <a:pt x="5355" y="12548"/>
                    <a:pt x="5199" y="11439"/>
                    <a:pt x="4887" y="11075"/>
                  </a:cubicBezTo>
                  <a:cubicBezTo>
                    <a:pt x="4558" y="10694"/>
                    <a:pt x="3622" y="9810"/>
                    <a:pt x="3449" y="9619"/>
                  </a:cubicBezTo>
                  <a:cubicBezTo>
                    <a:pt x="3293" y="9446"/>
                    <a:pt x="3137" y="7730"/>
                    <a:pt x="3536" y="7349"/>
                  </a:cubicBezTo>
                  <a:cubicBezTo>
                    <a:pt x="3604" y="7287"/>
                    <a:pt x="3676" y="7261"/>
                    <a:pt x="3750" y="7261"/>
                  </a:cubicBezTo>
                  <a:cubicBezTo>
                    <a:pt x="4107" y="7261"/>
                    <a:pt x="4489" y="7869"/>
                    <a:pt x="4489" y="7869"/>
                  </a:cubicBezTo>
                  <a:cubicBezTo>
                    <a:pt x="4489" y="7869"/>
                    <a:pt x="3380" y="6015"/>
                    <a:pt x="2825" y="5339"/>
                  </a:cubicBezTo>
                  <a:cubicBezTo>
                    <a:pt x="2270" y="4680"/>
                    <a:pt x="1803" y="3190"/>
                    <a:pt x="1803" y="2150"/>
                  </a:cubicBezTo>
                  <a:cubicBezTo>
                    <a:pt x="1803" y="1110"/>
                    <a:pt x="451" y="1"/>
                    <a:pt x="451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1559775" y="2281980"/>
              <a:ext cx="142939" cy="132271"/>
            </a:xfrm>
            <a:custGeom>
              <a:avLst/>
              <a:gdLst/>
              <a:ahLst/>
              <a:cxnLst/>
              <a:rect l="l" t="t" r="r" b="b"/>
              <a:pathLst>
                <a:path w="5617" h="5834" extrusionOk="0">
                  <a:moveTo>
                    <a:pt x="1" y="0"/>
                  </a:moveTo>
                  <a:cubicBezTo>
                    <a:pt x="1" y="1"/>
                    <a:pt x="244" y="1266"/>
                    <a:pt x="798" y="1560"/>
                  </a:cubicBezTo>
                  <a:cubicBezTo>
                    <a:pt x="1335" y="1855"/>
                    <a:pt x="1110" y="3189"/>
                    <a:pt x="1110" y="3189"/>
                  </a:cubicBezTo>
                  <a:cubicBezTo>
                    <a:pt x="1110" y="3189"/>
                    <a:pt x="867" y="4974"/>
                    <a:pt x="798" y="5564"/>
                  </a:cubicBezTo>
                  <a:cubicBezTo>
                    <a:pt x="769" y="5766"/>
                    <a:pt x="839" y="5833"/>
                    <a:pt x="964" y="5833"/>
                  </a:cubicBezTo>
                  <a:cubicBezTo>
                    <a:pt x="1216" y="5833"/>
                    <a:pt x="1694" y="5564"/>
                    <a:pt x="2063" y="5564"/>
                  </a:cubicBezTo>
                  <a:cubicBezTo>
                    <a:pt x="2618" y="5564"/>
                    <a:pt x="3571" y="4905"/>
                    <a:pt x="3848" y="4818"/>
                  </a:cubicBezTo>
                  <a:cubicBezTo>
                    <a:pt x="3872" y="4813"/>
                    <a:pt x="3903" y="4810"/>
                    <a:pt x="3941" y="4810"/>
                  </a:cubicBezTo>
                  <a:cubicBezTo>
                    <a:pt x="4364" y="4810"/>
                    <a:pt x="5616" y="5130"/>
                    <a:pt x="5616" y="5130"/>
                  </a:cubicBezTo>
                  <a:cubicBezTo>
                    <a:pt x="5616" y="5130"/>
                    <a:pt x="5235" y="3865"/>
                    <a:pt x="4906" y="3415"/>
                  </a:cubicBezTo>
                  <a:cubicBezTo>
                    <a:pt x="4594" y="2964"/>
                    <a:pt x="4836" y="2825"/>
                    <a:pt x="4195" y="2219"/>
                  </a:cubicBezTo>
                  <a:cubicBezTo>
                    <a:pt x="4042" y="2075"/>
                    <a:pt x="3888" y="2024"/>
                    <a:pt x="3731" y="2024"/>
                  </a:cubicBezTo>
                  <a:cubicBezTo>
                    <a:pt x="3355" y="2024"/>
                    <a:pt x="2957" y="2310"/>
                    <a:pt x="2495" y="2310"/>
                  </a:cubicBezTo>
                  <a:cubicBezTo>
                    <a:pt x="2357" y="2310"/>
                    <a:pt x="2214" y="2285"/>
                    <a:pt x="2063" y="22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1471141" y="2436787"/>
              <a:ext cx="165409" cy="282930"/>
            </a:xfrm>
            <a:custGeom>
              <a:avLst/>
              <a:gdLst/>
              <a:ahLst/>
              <a:cxnLst/>
              <a:rect l="l" t="t" r="r" b="b"/>
              <a:pathLst>
                <a:path w="6500" h="12479" extrusionOk="0">
                  <a:moveTo>
                    <a:pt x="4680" y="1"/>
                  </a:moveTo>
                  <a:lnTo>
                    <a:pt x="4680" y="1"/>
                  </a:lnTo>
                  <a:cubicBezTo>
                    <a:pt x="4680" y="1"/>
                    <a:pt x="5078" y="1335"/>
                    <a:pt x="4905" y="1942"/>
                  </a:cubicBezTo>
                  <a:cubicBezTo>
                    <a:pt x="4749" y="2531"/>
                    <a:pt x="4593" y="2531"/>
                    <a:pt x="4524" y="3276"/>
                  </a:cubicBezTo>
                  <a:cubicBezTo>
                    <a:pt x="4437" y="4022"/>
                    <a:pt x="4437" y="4541"/>
                    <a:pt x="4437" y="5356"/>
                  </a:cubicBezTo>
                  <a:cubicBezTo>
                    <a:pt x="4437" y="6171"/>
                    <a:pt x="4039" y="6171"/>
                    <a:pt x="3484" y="6309"/>
                  </a:cubicBezTo>
                  <a:cubicBezTo>
                    <a:pt x="2929" y="6465"/>
                    <a:pt x="3484" y="6760"/>
                    <a:pt x="3484" y="7210"/>
                  </a:cubicBezTo>
                  <a:cubicBezTo>
                    <a:pt x="3484" y="7661"/>
                    <a:pt x="2617" y="8389"/>
                    <a:pt x="2617" y="8389"/>
                  </a:cubicBezTo>
                  <a:lnTo>
                    <a:pt x="1352" y="8701"/>
                  </a:lnTo>
                  <a:cubicBezTo>
                    <a:pt x="1352" y="8701"/>
                    <a:pt x="174" y="9065"/>
                    <a:pt x="87" y="9290"/>
                  </a:cubicBezTo>
                  <a:cubicBezTo>
                    <a:pt x="0" y="9515"/>
                    <a:pt x="87" y="10780"/>
                    <a:pt x="87" y="10780"/>
                  </a:cubicBezTo>
                  <a:lnTo>
                    <a:pt x="451" y="11595"/>
                  </a:lnTo>
                  <a:lnTo>
                    <a:pt x="884" y="12479"/>
                  </a:lnTo>
                  <a:cubicBezTo>
                    <a:pt x="884" y="12479"/>
                    <a:pt x="2860" y="11959"/>
                    <a:pt x="2999" y="11803"/>
                  </a:cubicBezTo>
                  <a:cubicBezTo>
                    <a:pt x="3137" y="11664"/>
                    <a:pt x="4125" y="10243"/>
                    <a:pt x="4350" y="10035"/>
                  </a:cubicBezTo>
                  <a:cubicBezTo>
                    <a:pt x="4593" y="9810"/>
                    <a:pt x="6413" y="8909"/>
                    <a:pt x="6378" y="8614"/>
                  </a:cubicBezTo>
                  <a:cubicBezTo>
                    <a:pt x="6361" y="8320"/>
                    <a:pt x="6500" y="7661"/>
                    <a:pt x="6292" y="6985"/>
                  </a:cubicBezTo>
                  <a:cubicBezTo>
                    <a:pt x="6101" y="6309"/>
                    <a:pt x="6170" y="5269"/>
                    <a:pt x="6292" y="4749"/>
                  </a:cubicBezTo>
                  <a:cubicBezTo>
                    <a:pt x="6413" y="4229"/>
                    <a:pt x="6413" y="3190"/>
                    <a:pt x="6292" y="2375"/>
                  </a:cubicBezTo>
                  <a:cubicBezTo>
                    <a:pt x="6170" y="1561"/>
                    <a:pt x="5858" y="1110"/>
                    <a:pt x="5546" y="746"/>
                  </a:cubicBezTo>
                  <a:lnTo>
                    <a:pt x="4680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1410729" y="2691014"/>
              <a:ext cx="50742" cy="70761"/>
            </a:xfrm>
            <a:custGeom>
              <a:avLst/>
              <a:gdLst/>
              <a:ahLst/>
              <a:cxnLst/>
              <a:rect l="l" t="t" r="r" b="b"/>
              <a:pathLst>
                <a:path w="1994" h="3121" extrusionOk="0">
                  <a:moveTo>
                    <a:pt x="399" y="1"/>
                  </a:moveTo>
                  <a:cubicBezTo>
                    <a:pt x="399" y="1"/>
                    <a:pt x="0" y="1197"/>
                    <a:pt x="399" y="1266"/>
                  </a:cubicBezTo>
                  <a:cubicBezTo>
                    <a:pt x="797" y="1335"/>
                    <a:pt x="884" y="2167"/>
                    <a:pt x="1109" y="2600"/>
                  </a:cubicBezTo>
                  <a:cubicBezTo>
                    <a:pt x="1352" y="3051"/>
                    <a:pt x="1109" y="3120"/>
                    <a:pt x="1560" y="3120"/>
                  </a:cubicBezTo>
                  <a:cubicBezTo>
                    <a:pt x="1993" y="3120"/>
                    <a:pt x="1993" y="2306"/>
                    <a:pt x="1993" y="2011"/>
                  </a:cubicBezTo>
                  <a:lnTo>
                    <a:pt x="1993" y="1266"/>
                  </a:lnTo>
                  <a:cubicBezTo>
                    <a:pt x="1993" y="1197"/>
                    <a:pt x="1109" y="451"/>
                    <a:pt x="1109" y="451"/>
                  </a:cubicBezTo>
                  <a:lnTo>
                    <a:pt x="399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1005859" y="3371280"/>
              <a:ext cx="254933" cy="263704"/>
            </a:xfrm>
            <a:custGeom>
              <a:avLst/>
              <a:gdLst/>
              <a:ahLst/>
              <a:cxnLst/>
              <a:rect l="l" t="t" r="r" b="b"/>
              <a:pathLst>
                <a:path w="10018" h="11631" extrusionOk="0">
                  <a:moveTo>
                    <a:pt x="8402" y="1"/>
                  </a:moveTo>
                  <a:cubicBezTo>
                    <a:pt x="8375" y="1"/>
                    <a:pt x="8347" y="10"/>
                    <a:pt x="8319" y="31"/>
                  </a:cubicBezTo>
                  <a:cubicBezTo>
                    <a:pt x="8007" y="274"/>
                    <a:pt x="8215" y="672"/>
                    <a:pt x="7591" y="1071"/>
                  </a:cubicBezTo>
                  <a:cubicBezTo>
                    <a:pt x="6950" y="1469"/>
                    <a:pt x="6534" y="1071"/>
                    <a:pt x="6638" y="1764"/>
                  </a:cubicBezTo>
                  <a:cubicBezTo>
                    <a:pt x="6742" y="2457"/>
                    <a:pt x="6638" y="3150"/>
                    <a:pt x="6326" y="3150"/>
                  </a:cubicBezTo>
                  <a:cubicBezTo>
                    <a:pt x="6195" y="3150"/>
                    <a:pt x="6016" y="3134"/>
                    <a:pt x="5842" y="3134"/>
                  </a:cubicBezTo>
                  <a:cubicBezTo>
                    <a:pt x="5581" y="3134"/>
                    <a:pt x="5331" y="3171"/>
                    <a:pt x="5269" y="3358"/>
                  </a:cubicBezTo>
                  <a:cubicBezTo>
                    <a:pt x="5165" y="3653"/>
                    <a:pt x="4836" y="4537"/>
                    <a:pt x="4836" y="4537"/>
                  </a:cubicBezTo>
                  <a:lnTo>
                    <a:pt x="4108" y="5040"/>
                  </a:lnTo>
                  <a:lnTo>
                    <a:pt x="3155" y="4832"/>
                  </a:lnTo>
                  <a:cubicBezTo>
                    <a:pt x="3155" y="4832"/>
                    <a:pt x="2843" y="4832"/>
                    <a:pt x="2635" y="5525"/>
                  </a:cubicBezTo>
                  <a:lnTo>
                    <a:pt x="2436" y="6137"/>
                  </a:lnTo>
                  <a:lnTo>
                    <a:pt x="2436" y="6137"/>
                  </a:lnTo>
                  <a:cubicBezTo>
                    <a:pt x="2427" y="6055"/>
                    <a:pt x="2314" y="5927"/>
                    <a:pt x="1786" y="5819"/>
                  </a:cubicBezTo>
                  <a:lnTo>
                    <a:pt x="936" y="5629"/>
                  </a:lnTo>
                  <a:lnTo>
                    <a:pt x="936" y="6617"/>
                  </a:lnTo>
                  <a:cubicBezTo>
                    <a:pt x="936" y="6617"/>
                    <a:pt x="0" y="7518"/>
                    <a:pt x="312" y="7708"/>
                  </a:cubicBezTo>
                  <a:cubicBezTo>
                    <a:pt x="624" y="7916"/>
                    <a:pt x="1786" y="8904"/>
                    <a:pt x="1786" y="8904"/>
                  </a:cubicBezTo>
                  <a:cubicBezTo>
                    <a:pt x="1994" y="9199"/>
                    <a:pt x="2531" y="10984"/>
                    <a:pt x="2531" y="10984"/>
                  </a:cubicBezTo>
                  <a:cubicBezTo>
                    <a:pt x="2531" y="10984"/>
                    <a:pt x="2739" y="11487"/>
                    <a:pt x="3051" y="11573"/>
                  </a:cubicBezTo>
                  <a:cubicBezTo>
                    <a:pt x="3117" y="11595"/>
                    <a:pt x="3169" y="11603"/>
                    <a:pt x="3218" y="11603"/>
                  </a:cubicBezTo>
                  <a:cubicBezTo>
                    <a:pt x="3352" y="11603"/>
                    <a:pt x="3463" y="11543"/>
                    <a:pt x="3776" y="11543"/>
                  </a:cubicBezTo>
                  <a:cubicBezTo>
                    <a:pt x="3891" y="11543"/>
                    <a:pt x="4032" y="11551"/>
                    <a:pt x="4212" y="11573"/>
                  </a:cubicBezTo>
                  <a:cubicBezTo>
                    <a:pt x="4576" y="11618"/>
                    <a:pt x="5191" y="11631"/>
                    <a:pt x="5776" y="11631"/>
                  </a:cubicBezTo>
                  <a:cubicBezTo>
                    <a:pt x="6555" y="11631"/>
                    <a:pt x="7279" y="11608"/>
                    <a:pt x="7279" y="11608"/>
                  </a:cubicBezTo>
                  <a:cubicBezTo>
                    <a:pt x="7279" y="11608"/>
                    <a:pt x="8007" y="11279"/>
                    <a:pt x="8111" y="10984"/>
                  </a:cubicBezTo>
                  <a:cubicBezTo>
                    <a:pt x="8215" y="10689"/>
                    <a:pt x="7487" y="10083"/>
                    <a:pt x="8111" y="9892"/>
                  </a:cubicBezTo>
                  <a:cubicBezTo>
                    <a:pt x="8753" y="9701"/>
                    <a:pt x="9064" y="9008"/>
                    <a:pt x="9064" y="8904"/>
                  </a:cubicBezTo>
                  <a:cubicBezTo>
                    <a:pt x="9064" y="8800"/>
                    <a:pt x="8649" y="8315"/>
                    <a:pt x="9064" y="7708"/>
                  </a:cubicBezTo>
                  <a:cubicBezTo>
                    <a:pt x="9480" y="7119"/>
                    <a:pt x="9064" y="6530"/>
                    <a:pt x="9064" y="6530"/>
                  </a:cubicBezTo>
                  <a:cubicBezTo>
                    <a:pt x="9064" y="6530"/>
                    <a:pt x="9324" y="5837"/>
                    <a:pt x="9255" y="5525"/>
                  </a:cubicBezTo>
                  <a:cubicBezTo>
                    <a:pt x="9168" y="5230"/>
                    <a:pt x="9359" y="4346"/>
                    <a:pt x="9272" y="4052"/>
                  </a:cubicBezTo>
                  <a:cubicBezTo>
                    <a:pt x="9168" y="3757"/>
                    <a:pt x="9914" y="3358"/>
                    <a:pt x="9914" y="3358"/>
                  </a:cubicBezTo>
                  <a:cubicBezTo>
                    <a:pt x="9914" y="3358"/>
                    <a:pt x="10018" y="3358"/>
                    <a:pt x="9914" y="2665"/>
                  </a:cubicBezTo>
                  <a:lnTo>
                    <a:pt x="9810" y="1972"/>
                  </a:lnTo>
                  <a:cubicBezTo>
                    <a:pt x="9810" y="1972"/>
                    <a:pt x="9521" y="2137"/>
                    <a:pt x="9280" y="2137"/>
                  </a:cubicBezTo>
                  <a:cubicBezTo>
                    <a:pt x="9108" y="2137"/>
                    <a:pt x="8961" y="2053"/>
                    <a:pt x="8961" y="1764"/>
                  </a:cubicBezTo>
                  <a:cubicBezTo>
                    <a:pt x="8961" y="1129"/>
                    <a:pt x="8699" y="1"/>
                    <a:pt x="840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718302" y="3410843"/>
              <a:ext cx="272136" cy="295921"/>
            </a:xfrm>
            <a:custGeom>
              <a:avLst/>
              <a:gdLst/>
              <a:ahLst/>
              <a:cxnLst/>
              <a:rect l="l" t="t" r="r" b="b"/>
              <a:pathLst>
                <a:path w="10694" h="13052" extrusionOk="0">
                  <a:moveTo>
                    <a:pt x="1369" y="1"/>
                  </a:moveTo>
                  <a:cubicBezTo>
                    <a:pt x="1312" y="1"/>
                    <a:pt x="1254" y="6"/>
                    <a:pt x="1197" y="19"/>
                  </a:cubicBezTo>
                  <a:cubicBezTo>
                    <a:pt x="1077" y="50"/>
                    <a:pt x="922" y="61"/>
                    <a:pt x="763" y="61"/>
                  </a:cubicBezTo>
                  <a:cubicBezTo>
                    <a:pt x="391" y="61"/>
                    <a:pt x="1" y="2"/>
                    <a:pt x="1" y="2"/>
                  </a:cubicBezTo>
                  <a:lnTo>
                    <a:pt x="1" y="1024"/>
                  </a:lnTo>
                  <a:cubicBezTo>
                    <a:pt x="1" y="1024"/>
                    <a:pt x="1" y="2272"/>
                    <a:pt x="555" y="2584"/>
                  </a:cubicBezTo>
                  <a:cubicBezTo>
                    <a:pt x="1110" y="2879"/>
                    <a:pt x="2133" y="3243"/>
                    <a:pt x="2133" y="3243"/>
                  </a:cubicBezTo>
                  <a:cubicBezTo>
                    <a:pt x="2133" y="3243"/>
                    <a:pt x="2930" y="4057"/>
                    <a:pt x="3086" y="4733"/>
                  </a:cubicBezTo>
                  <a:cubicBezTo>
                    <a:pt x="3242" y="5409"/>
                    <a:pt x="3796" y="6449"/>
                    <a:pt x="3796" y="6449"/>
                  </a:cubicBezTo>
                  <a:cubicBezTo>
                    <a:pt x="3796" y="6449"/>
                    <a:pt x="4836" y="7107"/>
                    <a:pt x="4992" y="7333"/>
                  </a:cubicBezTo>
                  <a:cubicBezTo>
                    <a:pt x="5148" y="7558"/>
                    <a:pt x="5460" y="8303"/>
                    <a:pt x="5703" y="8736"/>
                  </a:cubicBezTo>
                  <a:cubicBezTo>
                    <a:pt x="5945" y="9187"/>
                    <a:pt x="6500" y="10677"/>
                    <a:pt x="6812" y="10903"/>
                  </a:cubicBezTo>
                  <a:cubicBezTo>
                    <a:pt x="7124" y="11128"/>
                    <a:pt x="6413" y="12237"/>
                    <a:pt x="6413" y="12237"/>
                  </a:cubicBezTo>
                  <a:lnTo>
                    <a:pt x="6500" y="13052"/>
                  </a:lnTo>
                  <a:lnTo>
                    <a:pt x="7678" y="13052"/>
                  </a:lnTo>
                  <a:cubicBezTo>
                    <a:pt x="7921" y="13052"/>
                    <a:pt x="9897" y="12532"/>
                    <a:pt x="10295" y="12532"/>
                  </a:cubicBezTo>
                  <a:cubicBezTo>
                    <a:pt x="10694" y="12532"/>
                    <a:pt x="9411" y="11423"/>
                    <a:pt x="9411" y="11423"/>
                  </a:cubicBezTo>
                  <a:lnTo>
                    <a:pt x="10365" y="10677"/>
                  </a:lnTo>
                  <a:cubicBezTo>
                    <a:pt x="10365" y="10677"/>
                    <a:pt x="9585" y="9187"/>
                    <a:pt x="9585" y="8962"/>
                  </a:cubicBezTo>
                  <a:cubicBezTo>
                    <a:pt x="9585" y="8745"/>
                    <a:pt x="9281" y="7029"/>
                    <a:pt x="9058" y="7029"/>
                  </a:cubicBezTo>
                  <a:cubicBezTo>
                    <a:pt x="9048" y="7029"/>
                    <a:pt x="9039" y="7032"/>
                    <a:pt x="9030" y="7038"/>
                  </a:cubicBezTo>
                  <a:cubicBezTo>
                    <a:pt x="8878" y="7125"/>
                    <a:pt x="8727" y="7333"/>
                    <a:pt x="8575" y="7333"/>
                  </a:cubicBezTo>
                  <a:cubicBezTo>
                    <a:pt x="8484" y="7333"/>
                    <a:pt x="8393" y="7259"/>
                    <a:pt x="8302" y="7038"/>
                  </a:cubicBezTo>
                  <a:cubicBezTo>
                    <a:pt x="8077" y="6431"/>
                    <a:pt x="7124" y="5322"/>
                    <a:pt x="7124" y="5322"/>
                  </a:cubicBezTo>
                  <a:cubicBezTo>
                    <a:pt x="7124" y="5322"/>
                    <a:pt x="6725" y="4230"/>
                    <a:pt x="6483" y="4074"/>
                  </a:cubicBezTo>
                  <a:cubicBezTo>
                    <a:pt x="6257" y="3918"/>
                    <a:pt x="5859" y="3537"/>
                    <a:pt x="5547" y="3399"/>
                  </a:cubicBezTo>
                  <a:cubicBezTo>
                    <a:pt x="5217" y="3243"/>
                    <a:pt x="4126" y="2203"/>
                    <a:pt x="3883" y="2133"/>
                  </a:cubicBezTo>
                  <a:cubicBezTo>
                    <a:pt x="3640" y="2047"/>
                    <a:pt x="2687" y="2047"/>
                    <a:pt x="2687" y="1527"/>
                  </a:cubicBezTo>
                  <a:cubicBezTo>
                    <a:pt x="2687" y="1042"/>
                    <a:pt x="2492" y="2"/>
                    <a:pt x="2269" y="2"/>
                  </a:cubicBezTo>
                  <a:cubicBezTo>
                    <a:pt x="2252" y="2"/>
                    <a:pt x="2236" y="7"/>
                    <a:pt x="2219" y="19"/>
                  </a:cubicBezTo>
                  <a:cubicBezTo>
                    <a:pt x="2156" y="64"/>
                    <a:pt x="2082" y="80"/>
                    <a:pt x="2000" y="80"/>
                  </a:cubicBezTo>
                  <a:cubicBezTo>
                    <a:pt x="1816" y="80"/>
                    <a:pt x="1594" y="1"/>
                    <a:pt x="1369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832969" y="3407057"/>
              <a:ext cx="93087" cy="121321"/>
            </a:xfrm>
            <a:custGeom>
              <a:avLst/>
              <a:gdLst/>
              <a:ahLst/>
              <a:cxnLst/>
              <a:rect l="l" t="t" r="r" b="b"/>
              <a:pathLst>
                <a:path w="3658" h="5351" extrusionOk="0">
                  <a:moveTo>
                    <a:pt x="1807" y="0"/>
                  </a:moveTo>
                  <a:cubicBezTo>
                    <a:pt x="1295" y="0"/>
                    <a:pt x="677" y="203"/>
                    <a:pt x="677" y="203"/>
                  </a:cubicBezTo>
                  <a:lnTo>
                    <a:pt x="677" y="186"/>
                  </a:lnTo>
                  <a:cubicBezTo>
                    <a:pt x="677" y="186"/>
                    <a:pt x="1" y="1105"/>
                    <a:pt x="677" y="1555"/>
                  </a:cubicBezTo>
                  <a:cubicBezTo>
                    <a:pt x="1353" y="2006"/>
                    <a:pt x="1526" y="2231"/>
                    <a:pt x="1509" y="3046"/>
                  </a:cubicBezTo>
                  <a:cubicBezTo>
                    <a:pt x="1491" y="3860"/>
                    <a:pt x="2618" y="4311"/>
                    <a:pt x="2860" y="4675"/>
                  </a:cubicBezTo>
                  <a:cubicBezTo>
                    <a:pt x="3103" y="5039"/>
                    <a:pt x="3658" y="5351"/>
                    <a:pt x="3658" y="5351"/>
                  </a:cubicBezTo>
                  <a:lnTo>
                    <a:pt x="3103" y="4241"/>
                  </a:lnTo>
                  <a:cubicBezTo>
                    <a:pt x="3103" y="4241"/>
                    <a:pt x="3016" y="3462"/>
                    <a:pt x="3016" y="2768"/>
                  </a:cubicBezTo>
                  <a:cubicBezTo>
                    <a:pt x="3016" y="2075"/>
                    <a:pt x="3016" y="2439"/>
                    <a:pt x="2860" y="1624"/>
                  </a:cubicBezTo>
                  <a:cubicBezTo>
                    <a:pt x="2704" y="810"/>
                    <a:pt x="2774" y="567"/>
                    <a:pt x="2375" y="169"/>
                  </a:cubicBezTo>
                  <a:cubicBezTo>
                    <a:pt x="2255" y="43"/>
                    <a:pt x="2042" y="0"/>
                    <a:pt x="180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1523614" y="3559008"/>
              <a:ext cx="86471" cy="75862"/>
            </a:xfrm>
            <a:custGeom>
              <a:avLst/>
              <a:gdLst/>
              <a:ahLst/>
              <a:cxnLst/>
              <a:rect l="l" t="t" r="r" b="b"/>
              <a:pathLst>
                <a:path w="3398" h="3346" extrusionOk="0">
                  <a:moveTo>
                    <a:pt x="1" y="0"/>
                  </a:moveTo>
                  <a:lnTo>
                    <a:pt x="1422" y="1664"/>
                  </a:lnTo>
                  <a:lnTo>
                    <a:pt x="2063" y="2808"/>
                  </a:lnTo>
                  <a:lnTo>
                    <a:pt x="2618" y="3345"/>
                  </a:lnTo>
                  <a:cubicBezTo>
                    <a:pt x="2618" y="3345"/>
                    <a:pt x="3398" y="3328"/>
                    <a:pt x="2843" y="2808"/>
                  </a:cubicBezTo>
                  <a:cubicBezTo>
                    <a:pt x="2288" y="2288"/>
                    <a:pt x="2930" y="1837"/>
                    <a:pt x="2843" y="1612"/>
                  </a:cubicBezTo>
                  <a:cubicBezTo>
                    <a:pt x="2774" y="1387"/>
                    <a:pt x="2843" y="0"/>
                    <a:pt x="2843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1027032" y="3702616"/>
              <a:ext cx="96599" cy="30086"/>
            </a:xfrm>
            <a:custGeom>
              <a:avLst/>
              <a:gdLst/>
              <a:ahLst/>
              <a:cxnLst/>
              <a:rect l="l" t="t" r="r" b="b"/>
              <a:pathLst>
                <a:path w="3796" h="1327" extrusionOk="0">
                  <a:moveTo>
                    <a:pt x="2440" y="1"/>
                  </a:moveTo>
                  <a:cubicBezTo>
                    <a:pt x="2219" y="1"/>
                    <a:pt x="1985" y="61"/>
                    <a:pt x="1855" y="183"/>
                  </a:cubicBezTo>
                  <a:lnTo>
                    <a:pt x="0" y="183"/>
                  </a:lnTo>
                  <a:cubicBezTo>
                    <a:pt x="0" y="183"/>
                    <a:pt x="156" y="876"/>
                    <a:pt x="486" y="1067"/>
                  </a:cubicBezTo>
                  <a:cubicBezTo>
                    <a:pt x="798" y="1275"/>
                    <a:pt x="1058" y="1327"/>
                    <a:pt x="1855" y="1327"/>
                  </a:cubicBezTo>
                  <a:cubicBezTo>
                    <a:pt x="2635" y="1327"/>
                    <a:pt x="3276" y="1032"/>
                    <a:pt x="3536" y="980"/>
                  </a:cubicBezTo>
                  <a:cubicBezTo>
                    <a:pt x="3796" y="928"/>
                    <a:pt x="3120" y="425"/>
                    <a:pt x="2947" y="183"/>
                  </a:cubicBezTo>
                  <a:cubicBezTo>
                    <a:pt x="2869" y="61"/>
                    <a:pt x="2661" y="1"/>
                    <a:pt x="244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1247992" y="2943676"/>
              <a:ext cx="36186" cy="79399"/>
            </a:xfrm>
            <a:custGeom>
              <a:avLst/>
              <a:gdLst/>
              <a:ahLst/>
              <a:cxnLst/>
              <a:rect l="l" t="t" r="r" b="b"/>
              <a:pathLst>
                <a:path w="1422" h="3502" extrusionOk="0">
                  <a:moveTo>
                    <a:pt x="711" y="0"/>
                  </a:moveTo>
                  <a:cubicBezTo>
                    <a:pt x="711" y="0"/>
                    <a:pt x="0" y="832"/>
                    <a:pt x="0" y="1196"/>
                  </a:cubicBezTo>
                  <a:lnTo>
                    <a:pt x="0" y="2531"/>
                  </a:lnTo>
                  <a:lnTo>
                    <a:pt x="1023" y="3501"/>
                  </a:lnTo>
                  <a:lnTo>
                    <a:pt x="1179" y="3207"/>
                  </a:lnTo>
                  <a:cubicBezTo>
                    <a:pt x="1335" y="2895"/>
                    <a:pt x="936" y="2011"/>
                    <a:pt x="936" y="1785"/>
                  </a:cubicBezTo>
                  <a:cubicBezTo>
                    <a:pt x="936" y="1560"/>
                    <a:pt x="1421" y="0"/>
                    <a:pt x="142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1011585" y="3066652"/>
              <a:ext cx="51200" cy="58971"/>
            </a:xfrm>
            <a:custGeom>
              <a:avLst/>
              <a:gdLst/>
              <a:ahLst/>
              <a:cxnLst/>
              <a:rect l="l" t="t" r="r" b="b"/>
              <a:pathLst>
                <a:path w="2012" h="2601" extrusionOk="0">
                  <a:moveTo>
                    <a:pt x="850" y="1"/>
                  </a:moveTo>
                  <a:cubicBezTo>
                    <a:pt x="850" y="1"/>
                    <a:pt x="35" y="746"/>
                    <a:pt x="18" y="1041"/>
                  </a:cubicBezTo>
                  <a:cubicBezTo>
                    <a:pt x="1" y="1335"/>
                    <a:pt x="18" y="2601"/>
                    <a:pt x="18" y="2601"/>
                  </a:cubicBezTo>
                  <a:cubicBezTo>
                    <a:pt x="18" y="2601"/>
                    <a:pt x="902" y="2237"/>
                    <a:pt x="1457" y="2150"/>
                  </a:cubicBezTo>
                  <a:cubicBezTo>
                    <a:pt x="2011" y="2081"/>
                    <a:pt x="1457" y="1491"/>
                    <a:pt x="1457" y="1491"/>
                  </a:cubicBezTo>
                  <a:lnTo>
                    <a:pt x="1457" y="382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1266060" y="3113811"/>
              <a:ext cx="58249" cy="117897"/>
            </a:xfrm>
            <a:custGeom>
              <a:avLst/>
              <a:gdLst/>
              <a:ahLst/>
              <a:cxnLst/>
              <a:rect l="l" t="t" r="r" b="b"/>
              <a:pathLst>
                <a:path w="2289" h="5200" extrusionOk="0">
                  <a:moveTo>
                    <a:pt x="1422" y="1"/>
                  </a:moveTo>
                  <a:lnTo>
                    <a:pt x="711" y="815"/>
                  </a:lnTo>
                  <a:lnTo>
                    <a:pt x="1" y="2982"/>
                  </a:lnTo>
                  <a:lnTo>
                    <a:pt x="1" y="4021"/>
                  </a:lnTo>
                  <a:lnTo>
                    <a:pt x="711" y="5200"/>
                  </a:lnTo>
                  <a:lnTo>
                    <a:pt x="1820" y="5200"/>
                  </a:lnTo>
                  <a:lnTo>
                    <a:pt x="1422" y="3501"/>
                  </a:lnTo>
                  <a:cubicBezTo>
                    <a:pt x="1422" y="3501"/>
                    <a:pt x="1976" y="3051"/>
                    <a:pt x="2132" y="2600"/>
                  </a:cubicBezTo>
                  <a:cubicBezTo>
                    <a:pt x="2288" y="2150"/>
                    <a:pt x="2132" y="1716"/>
                    <a:pt x="2132" y="1110"/>
                  </a:cubicBezTo>
                  <a:cubicBezTo>
                    <a:pt x="2132" y="521"/>
                    <a:pt x="1422" y="1"/>
                    <a:pt x="142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1358689" y="3311062"/>
              <a:ext cx="72780" cy="95905"/>
            </a:xfrm>
            <a:custGeom>
              <a:avLst/>
              <a:gdLst/>
              <a:ahLst/>
              <a:cxnLst/>
              <a:rect l="l" t="t" r="r" b="b"/>
              <a:pathLst>
                <a:path w="2860" h="4230" extrusionOk="0">
                  <a:moveTo>
                    <a:pt x="2669" y="1"/>
                  </a:moveTo>
                  <a:lnTo>
                    <a:pt x="2062" y="954"/>
                  </a:lnTo>
                  <a:cubicBezTo>
                    <a:pt x="2062" y="954"/>
                    <a:pt x="468" y="1699"/>
                    <a:pt x="243" y="1924"/>
                  </a:cubicBezTo>
                  <a:cubicBezTo>
                    <a:pt x="0" y="2150"/>
                    <a:pt x="243" y="2826"/>
                    <a:pt x="243" y="2826"/>
                  </a:cubicBezTo>
                  <a:lnTo>
                    <a:pt x="1664" y="4229"/>
                  </a:lnTo>
                  <a:cubicBezTo>
                    <a:pt x="1664" y="4229"/>
                    <a:pt x="1889" y="3415"/>
                    <a:pt x="2374" y="3415"/>
                  </a:cubicBezTo>
                  <a:cubicBezTo>
                    <a:pt x="2860" y="3415"/>
                    <a:pt x="2600" y="2808"/>
                    <a:pt x="2444" y="2670"/>
                  </a:cubicBezTo>
                  <a:cubicBezTo>
                    <a:pt x="2288" y="2514"/>
                    <a:pt x="2444" y="1404"/>
                    <a:pt x="2444" y="1404"/>
                  </a:cubicBezTo>
                  <a:lnTo>
                    <a:pt x="2669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-1195299" y="1646991"/>
              <a:ext cx="235084" cy="529312"/>
            </a:xfrm>
            <a:custGeom>
              <a:avLst/>
              <a:gdLst/>
              <a:ahLst/>
              <a:cxnLst/>
              <a:rect l="l" t="t" r="r" b="b"/>
              <a:pathLst>
                <a:path w="9238" h="23346" fill="none" extrusionOk="0">
                  <a:moveTo>
                    <a:pt x="9186" y="6015"/>
                  </a:moveTo>
                  <a:lnTo>
                    <a:pt x="8926" y="6656"/>
                  </a:lnTo>
                  <a:lnTo>
                    <a:pt x="8909" y="6725"/>
                  </a:lnTo>
                  <a:cubicBezTo>
                    <a:pt x="8839" y="6708"/>
                    <a:pt x="8787" y="6708"/>
                    <a:pt x="8753" y="6708"/>
                  </a:cubicBezTo>
                  <a:lnTo>
                    <a:pt x="7903" y="7505"/>
                  </a:lnTo>
                  <a:cubicBezTo>
                    <a:pt x="7071" y="8285"/>
                    <a:pt x="7695" y="7990"/>
                    <a:pt x="7591" y="9290"/>
                  </a:cubicBezTo>
                  <a:cubicBezTo>
                    <a:pt x="7591" y="9412"/>
                    <a:pt x="7574" y="9516"/>
                    <a:pt x="7539" y="9620"/>
                  </a:cubicBezTo>
                  <a:lnTo>
                    <a:pt x="7262" y="10191"/>
                  </a:lnTo>
                  <a:cubicBezTo>
                    <a:pt x="6933" y="10538"/>
                    <a:pt x="6430" y="10607"/>
                    <a:pt x="6014" y="11058"/>
                  </a:cubicBezTo>
                  <a:cubicBezTo>
                    <a:pt x="5390" y="11751"/>
                    <a:pt x="4957" y="12652"/>
                    <a:pt x="4957" y="12652"/>
                  </a:cubicBezTo>
                  <a:cubicBezTo>
                    <a:pt x="4957" y="12652"/>
                    <a:pt x="4853" y="14438"/>
                    <a:pt x="4957" y="15131"/>
                  </a:cubicBezTo>
                  <a:cubicBezTo>
                    <a:pt x="5061" y="15824"/>
                    <a:pt x="6968" y="16431"/>
                    <a:pt x="6968" y="16431"/>
                  </a:cubicBezTo>
                  <a:lnTo>
                    <a:pt x="6413" y="17210"/>
                  </a:lnTo>
                  <a:cubicBezTo>
                    <a:pt x="6413" y="17210"/>
                    <a:pt x="5373" y="18094"/>
                    <a:pt x="4957" y="18493"/>
                  </a:cubicBezTo>
                  <a:cubicBezTo>
                    <a:pt x="4541" y="18892"/>
                    <a:pt x="4957" y="20070"/>
                    <a:pt x="4957" y="20469"/>
                  </a:cubicBezTo>
                  <a:cubicBezTo>
                    <a:pt x="4957" y="20867"/>
                    <a:pt x="5494" y="21266"/>
                    <a:pt x="4229" y="21664"/>
                  </a:cubicBezTo>
                  <a:cubicBezTo>
                    <a:pt x="2964" y="22063"/>
                    <a:pt x="3484" y="22947"/>
                    <a:pt x="2964" y="23155"/>
                  </a:cubicBezTo>
                  <a:cubicBezTo>
                    <a:pt x="2773" y="23224"/>
                    <a:pt x="2548" y="23294"/>
                    <a:pt x="2323" y="23346"/>
                  </a:cubicBezTo>
                  <a:cubicBezTo>
                    <a:pt x="2167" y="23224"/>
                    <a:pt x="2028" y="23103"/>
                    <a:pt x="1959" y="23034"/>
                  </a:cubicBezTo>
                  <a:cubicBezTo>
                    <a:pt x="1716" y="22808"/>
                    <a:pt x="936" y="21838"/>
                    <a:pt x="936" y="21838"/>
                  </a:cubicBezTo>
                  <a:cubicBezTo>
                    <a:pt x="936" y="21820"/>
                    <a:pt x="936" y="21820"/>
                    <a:pt x="936" y="21803"/>
                  </a:cubicBezTo>
                  <a:cubicBezTo>
                    <a:pt x="919" y="21803"/>
                    <a:pt x="919" y="21786"/>
                    <a:pt x="919" y="21786"/>
                  </a:cubicBezTo>
                  <a:cubicBezTo>
                    <a:pt x="902" y="21716"/>
                    <a:pt x="884" y="21595"/>
                    <a:pt x="850" y="21456"/>
                  </a:cubicBezTo>
                  <a:cubicBezTo>
                    <a:pt x="832" y="21404"/>
                    <a:pt x="815" y="21335"/>
                    <a:pt x="798" y="21283"/>
                  </a:cubicBezTo>
                  <a:cubicBezTo>
                    <a:pt x="780" y="21179"/>
                    <a:pt x="746" y="21075"/>
                    <a:pt x="728" y="20971"/>
                  </a:cubicBezTo>
                  <a:cubicBezTo>
                    <a:pt x="728" y="20971"/>
                    <a:pt x="728" y="20954"/>
                    <a:pt x="728" y="20954"/>
                  </a:cubicBezTo>
                  <a:cubicBezTo>
                    <a:pt x="659" y="20538"/>
                    <a:pt x="763" y="20347"/>
                    <a:pt x="763" y="19827"/>
                  </a:cubicBezTo>
                  <a:cubicBezTo>
                    <a:pt x="780" y="19238"/>
                    <a:pt x="607" y="18874"/>
                    <a:pt x="209" y="18042"/>
                  </a:cubicBezTo>
                  <a:cubicBezTo>
                    <a:pt x="139" y="17904"/>
                    <a:pt x="70" y="17800"/>
                    <a:pt x="1" y="17765"/>
                  </a:cubicBezTo>
                  <a:cubicBezTo>
                    <a:pt x="87" y="17522"/>
                    <a:pt x="209" y="17280"/>
                    <a:pt x="451" y="17158"/>
                  </a:cubicBezTo>
                  <a:cubicBezTo>
                    <a:pt x="1092" y="16864"/>
                    <a:pt x="1248" y="16067"/>
                    <a:pt x="1474" y="15720"/>
                  </a:cubicBezTo>
                  <a:cubicBezTo>
                    <a:pt x="1716" y="15373"/>
                    <a:pt x="1248" y="15599"/>
                    <a:pt x="1474" y="14940"/>
                  </a:cubicBezTo>
                  <a:cubicBezTo>
                    <a:pt x="1716" y="14264"/>
                    <a:pt x="1872" y="13848"/>
                    <a:pt x="1474" y="13346"/>
                  </a:cubicBezTo>
                  <a:cubicBezTo>
                    <a:pt x="1092" y="12860"/>
                    <a:pt x="538" y="12704"/>
                    <a:pt x="815" y="12046"/>
                  </a:cubicBezTo>
                  <a:cubicBezTo>
                    <a:pt x="1092" y="11370"/>
                    <a:pt x="607" y="11526"/>
                    <a:pt x="815" y="10919"/>
                  </a:cubicBezTo>
                  <a:cubicBezTo>
                    <a:pt x="1006" y="10330"/>
                    <a:pt x="1474" y="9290"/>
                    <a:pt x="1474" y="9290"/>
                  </a:cubicBezTo>
                  <a:cubicBezTo>
                    <a:pt x="1474" y="9290"/>
                    <a:pt x="2202" y="9360"/>
                    <a:pt x="2427" y="9290"/>
                  </a:cubicBezTo>
                  <a:cubicBezTo>
                    <a:pt x="2669" y="9221"/>
                    <a:pt x="3068" y="9810"/>
                    <a:pt x="2669" y="9221"/>
                  </a:cubicBezTo>
                  <a:cubicBezTo>
                    <a:pt x="2271" y="8632"/>
                    <a:pt x="2427" y="9360"/>
                    <a:pt x="2271" y="8632"/>
                  </a:cubicBezTo>
                  <a:cubicBezTo>
                    <a:pt x="2115" y="7886"/>
                    <a:pt x="1959" y="8996"/>
                    <a:pt x="2271" y="7505"/>
                  </a:cubicBezTo>
                  <a:cubicBezTo>
                    <a:pt x="2583" y="6032"/>
                    <a:pt x="2514" y="6691"/>
                    <a:pt x="2583" y="6032"/>
                  </a:cubicBezTo>
                  <a:cubicBezTo>
                    <a:pt x="2669" y="5356"/>
                    <a:pt x="2115" y="5651"/>
                    <a:pt x="2669" y="5356"/>
                  </a:cubicBezTo>
                  <a:cubicBezTo>
                    <a:pt x="3224" y="5062"/>
                    <a:pt x="3293" y="5131"/>
                    <a:pt x="3467" y="4611"/>
                  </a:cubicBezTo>
                  <a:cubicBezTo>
                    <a:pt x="3623" y="4091"/>
                    <a:pt x="3467" y="3346"/>
                    <a:pt x="3467" y="3346"/>
                  </a:cubicBezTo>
                  <a:lnTo>
                    <a:pt x="4403" y="2306"/>
                  </a:lnTo>
                  <a:cubicBezTo>
                    <a:pt x="4403" y="2306"/>
                    <a:pt x="4957" y="1422"/>
                    <a:pt x="5286" y="1491"/>
                  </a:cubicBezTo>
                  <a:cubicBezTo>
                    <a:pt x="5598" y="1561"/>
                    <a:pt x="6014" y="1491"/>
                    <a:pt x="6014" y="1491"/>
                  </a:cubicBezTo>
                  <a:cubicBezTo>
                    <a:pt x="6014" y="1491"/>
                    <a:pt x="6309" y="833"/>
                    <a:pt x="6552" y="452"/>
                  </a:cubicBezTo>
                  <a:cubicBezTo>
                    <a:pt x="6777" y="88"/>
                    <a:pt x="6378" y="1"/>
                    <a:pt x="6777" y="88"/>
                  </a:cubicBezTo>
                  <a:cubicBezTo>
                    <a:pt x="6933" y="105"/>
                    <a:pt x="7158" y="244"/>
                    <a:pt x="7366" y="400"/>
                  </a:cubicBezTo>
                  <a:cubicBezTo>
                    <a:pt x="7678" y="625"/>
                    <a:pt x="7973" y="902"/>
                    <a:pt x="7973" y="902"/>
                  </a:cubicBezTo>
                  <a:cubicBezTo>
                    <a:pt x="7973" y="902"/>
                    <a:pt x="7487" y="1491"/>
                    <a:pt x="7973" y="1786"/>
                  </a:cubicBezTo>
                  <a:cubicBezTo>
                    <a:pt x="8441" y="2081"/>
                    <a:pt x="8527" y="2167"/>
                    <a:pt x="8527" y="2531"/>
                  </a:cubicBezTo>
                  <a:cubicBezTo>
                    <a:pt x="8527" y="2913"/>
                    <a:pt x="9082" y="3277"/>
                    <a:pt x="9151" y="3866"/>
                  </a:cubicBezTo>
                  <a:cubicBezTo>
                    <a:pt x="9238" y="4455"/>
                    <a:pt x="9151" y="4386"/>
                    <a:pt x="9151" y="4975"/>
                  </a:cubicBezTo>
                  <a:cubicBezTo>
                    <a:pt x="9151" y="5581"/>
                    <a:pt x="9186" y="6015"/>
                    <a:pt x="9186" y="6015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-1010066" y="1946812"/>
              <a:ext cx="916" cy="5918"/>
            </a:xfrm>
            <a:custGeom>
              <a:avLst/>
              <a:gdLst/>
              <a:ahLst/>
              <a:cxnLst/>
              <a:rect l="l" t="t" r="r" b="b"/>
              <a:pathLst>
                <a:path w="36" h="261" fill="none" extrusionOk="0">
                  <a:moveTo>
                    <a:pt x="0" y="18"/>
                  </a:moveTo>
                  <a:cubicBezTo>
                    <a:pt x="18" y="104"/>
                    <a:pt x="35" y="191"/>
                    <a:pt x="35" y="260"/>
                  </a:cubicBezTo>
                  <a:cubicBezTo>
                    <a:pt x="18" y="191"/>
                    <a:pt x="18" y="87"/>
                    <a:pt x="0" y="0"/>
                  </a:cubicBezTo>
                  <a:cubicBezTo>
                    <a:pt x="0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-896291" y="998671"/>
              <a:ext cx="3018862" cy="1558372"/>
            </a:xfrm>
            <a:custGeom>
              <a:avLst/>
              <a:gdLst/>
              <a:ahLst/>
              <a:cxnLst/>
              <a:rect l="l" t="t" r="r" b="b"/>
              <a:pathLst>
                <a:path w="118631" h="68734" fill="none" extrusionOk="0">
                  <a:moveTo>
                    <a:pt x="115562" y="8267"/>
                  </a:moveTo>
                  <a:cubicBezTo>
                    <a:pt x="114921" y="9359"/>
                    <a:pt x="115355" y="9064"/>
                    <a:pt x="115355" y="9064"/>
                  </a:cubicBezTo>
                  <a:cubicBezTo>
                    <a:pt x="115355" y="9064"/>
                    <a:pt x="115770" y="9844"/>
                    <a:pt x="116602" y="10832"/>
                  </a:cubicBezTo>
                  <a:cubicBezTo>
                    <a:pt x="117452" y="11837"/>
                    <a:pt x="116602" y="11924"/>
                    <a:pt x="116602" y="11924"/>
                  </a:cubicBezTo>
                  <a:cubicBezTo>
                    <a:pt x="116602" y="11924"/>
                    <a:pt x="114921" y="11335"/>
                    <a:pt x="114176" y="10832"/>
                  </a:cubicBezTo>
                  <a:cubicBezTo>
                    <a:pt x="113448" y="10347"/>
                    <a:pt x="112911" y="9757"/>
                    <a:pt x="112495" y="9550"/>
                  </a:cubicBezTo>
                  <a:cubicBezTo>
                    <a:pt x="112079" y="9359"/>
                    <a:pt x="111767" y="9948"/>
                    <a:pt x="111334" y="9757"/>
                  </a:cubicBezTo>
                  <a:cubicBezTo>
                    <a:pt x="110918" y="9550"/>
                    <a:pt x="110173" y="9064"/>
                    <a:pt x="110173" y="9064"/>
                  </a:cubicBezTo>
                  <a:cubicBezTo>
                    <a:pt x="110173" y="9064"/>
                    <a:pt x="110069" y="9550"/>
                    <a:pt x="110502" y="9844"/>
                  </a:cubicBezTo>
                  <a:cubicBezTo>
                    <a:pt x="110918" y="10139"/>
                    <a:pt x="110710" y="10537"/>
                    <a:pt x="110606" y="11040"/>
                  </a:cubicBezTo>
                  <a:cubicBezTo>
                    <a:pt x="110502" y="11525"/>
                    <a:pt x="110606" y="12530"/>
                    <a:pt x="110606" y="13120"/>
                  </a:cubicBezTo>
                  <a:cubicBezTo>
                    <a:pt x="110606" y="13709"/>
                    <a:pt x="110173" y="14211"/>
                    <a:pt x="110173" y="14211"/>
                  </a:cubicBezTo>
                  <a:cubicBezTo>
                    <a:pt x="110173" y="14211"/>
                    <a:pt x="108700" y="14506"/>
                    <a:pt x="109011" y="14905"/>
                  </a:cubicBezTo>
                  <a:cubicBezTo>
                    <a:pt x="109341" y="15286"/>
                    <a:pt x="110710" y="14905"/>
                    <a:pt x="110710" y="14905"/>
                  </a:cubicBezTo>
                  <a:cubicBezTo>
                    <a:pt x="110710" y="14905"/>
                    <a:pt x="112079" y="16880"/>
                    <a:pt x="113032" y="17574"/>
                  </a:cubicBezTo>
                  <a:cubicBezTo>
                    <a:pt x="113968" y="18267"/>
                    <a:pt x="113552" y="18839"/>
                    <a:pt x="113552" y="18839"/>
                  </a:cubicBezTo>
                  <a:lnTo>
                    <a:pt x="113136" y="19151"/>
                  </a:lnTo>
                  <a:lnTo>
                    <a:pt x="112599" y="18839"/>
                  </a:lnTo>
                  <a:cubicBezTo>
                    <a:pt x="112079" y="18527"/>
                    <a:pt x="112183" y="19549"/>
                    <a:pt x="111975" y="20243"/>
                  </a:cubicBezTo>
                  <a:cubicBezTo>
                    <a:pt x="111767" y="20936"/>
                    <a:pt x="110606" y="21837"/>
                    <a:pt x="110606" y="21837"/>
                  </a:cubicBezTo>
                  <a:lnTo>
                    <a:pt x="110606" y="23327"/>
                  </a:lnTo>
                  <a:lnTo>
                    <a:pt x="110069" y="24714"/>
                  </a:lnTo>
                  <a:lnTo>
                    <a:pt x="110069" y="26794"/>
                  </a:lnTo>
                  <a:cubicBezTo>
                    <a:pt x="110069" y="26794"/>
                    <a:pt x="109237" y="26395"/>
                    <a:pt x="108544" y="26100"/>
                  </a:cubicBezTo>
                  <a:cubicBezTo>
                    <a:pt x="107850" y="25788"/>
                    <a:pt x="107850" y="26291"/>
                    <a:pt x="107850" y="26291"/>
                  </a:cubicBezTo>
                  <a:cubicBezTo>
                    <a:pt x="107850" y="26291"/>
                    <a:pt x="107330" y="26690"/>
                    <a:pt x="107018" y="26395"/>
                  </a:cubicBezTo>
                  <a:cubicBezTo>
                    <a:pt x="106689" y="26083"/>
                    <a:pt x="106481" y="26482"/>
                    <a:pt x="106377" y="27175"/>
                  </a:cubicBezTo>
                  <a:cubicBezTo>
                    <a:pt x="106273" y="27868"/>
                    <a:pt x="105753" y="27972"/>
                    <a:pt x="105753" y="27972"/>
                  </a:cubicBezTo>
                  <a:cubicBezTo>
                    <a:pt x="105753" y="27972"/>
                    <a:pt x="105320" y="28076"/>
                    <a:pt x="105320" y="29064"/>
                  </a:cubicBezTo>
                  <a:cubicBezTo>
                    <a:pt x="105320" y="30052"/>
                    <a:pt x="105320" y="29064"/>
                    <a:pt x="105632" y="29861"/>
                  </a:cubicBezTo>
                  <a:cubicBezTo>
                    <a:pt x="105961" y="30641"/>
                    <a:pt x="105632" y="31542"/>
                    <a:pt x="105632" y="32131"/>
                  </a:cubicBezTo>
                  <a:cubicBezTo>
                    <a:pt x="105632" y="32721"/>
                    <a:pt x="106065" y="32721"/>
                    <a:pt x="106793" y="32530"/>
                  </a:cubicBezTo>
                  <a:cubicBezTo>
                    <a:pt x="107538" y="32322"/>
                    <a:pt x="107018" y="33119"/>
                    <a:pt x="107018" y="33414"/>
                  </a:cubicBezTo>
                  <a:cubicBezTo>
                    <a:pt x="107018" y="33709"/>
                    <a:pt x="107434" y="34315"/>
                    <a:pt x="107642" y="34610"/>
                  </a:cubicBezTo>
                  <a:cubicBezTo>
                    <a:pt x="107850" y="34904"/>
                    <a:pt x="107954" y="35892"/>
                    <a:pt x="107954" y="35892"/>
                  </a:cubicBezTo>
                  <a:cubicBezTo>
                    <a:pt x="107954" y="35892"/>
                    <a:pt x="107330" y="36481"/>
                    <a:pt x="107434" y="36880"/>
                  </a:cubicBezTo>
                  <a:cubicBezTo>
                    <a:pt x="107538" y="37279"/>
                    <a:pt x="107642" y="37487"/>
                    <a:pt x="108284" y="38475"/>
                  </a:cubicBezTo>
                  <a:cubicBezTo>
                    <a:pt x="108907" y="39462"/>
                    <a:pt x="108284" y="38475"/>
                    <a:pt x="107538" y="39358"/>
                  </a:cubicBezTo>
                  <a:cubicBezTo>
                    <a:pt x="106793" y="40260"/>
                    <a:pt x="107538" y="39358"/>
                    <a:pt x="107590" y="39861"/>
                  </a:cubicBezTo>
                  <a:cubicBezTo>
                    <a:pt x="107660" y="40346"/>
                    <a:pt x="107590" y="41733"/>
                    <a:pt x="107590" y="41733"/>
                  </a:cubicBezTo>
                  <a:cubicBezTo>
                    <a:pt x="107590" y="41733"/>
                    <a:pt x="107226" y="42426"/>
                    <a:pt x="107521" y="43119"/>
                  </a:cubicBezTo>
                  <a:cubicBezTo>
                    <a:pt x="107816" y="43812"/>
                    <a:pt x="107226" y="45112"/>
                    <a:pt x="107434" y="45805"/>
                  </a:cubicBezTo>
                  <a:cubicBezTo>
                    <a:pt x="107660" y="46499"/>
                    <a:pt x="107330" y="46291"/>
                    <a:pt x="107434" y="46689"/>
                  </a:cubicBezTo>
                  <a:cubicBezTo>
                    <a:pt x="107538" y="47088"/>
                    <a:pt x="106481" y="46880"/>
                    <a:pt x="106481" y="46880"/>
                  </a:cubicBezTo>
                  <a:cubicBezTo>
                    <a:pt x="106481" y="46880"/>
                    <a:pt x="104904" y="44506"/>
                    <a:pt x="104159" y="42721"/>
                  </a:cubicBezTo>
                  <a:cubicBezTo>
                    <a:pt x="103414" y="40953"/>
                    <a:pt x="102374" y="37972"/>
                    <a:pt x="101837" y="36481"/>
                  </a:cubicBezTo>
                  <a:cubicBezTo>
                    <a:pt x="101317" y="35008"/>
                    <a:pt x="101733" y="33813"/>
                    <a:pt x="101941" y="33119"/>
                  </a:cubicBezTo>
                  <a:cubicBezTo>
                    <a:pt x="102148" y="32426"/>
                    <a:pt x="102374" y="31733"/>
                    <a:pt x="102374" y="31144"/>
                  </a:cubicBezTo>
                  <a:cubicBezTo>
                    <a:pt x="102374" y="30554"/>
                    <a:pt x="102894" y="29549"/>
                    <a:pt x="102894" y="28960"/>
                  </a:cubicBezTo>
                  <a:cubicBezTo>
                    <a:pt x="102894" y="28371"/>
                    <a:pt x="102894" y="27972"/>
                    <a:pt x="102790" y="27573"/>
                  </a:cubicBezTo>
                  <a:cubicBezTo>
                    <a:pt x="102686" y="27175"/>
                    <a:pt x="103310" y="26187"/>
                    <a:pt x="103535" y="25598"/>
                  </a:cubicBezTo>
                  <a:cubicBezTo>
                    <a:pt x="103743" y="25009"/>
                    <a:pt x="103743" y="24402"/>
                    <a:pt x="102998" y="23813"/>
                  </a:cubicBezTo>
                  <a:cubicBezTo>
                    <a:pt x="102270" y="23223"/>
                    <a:pt x="102998" y="22322"/>
                    <a:pt x="102998" y="22322"/>
                  </a:cubicBezTo>
                  <a:cubicBezTo>
                    <a:pt x="102998" y="22322"/>
                    <a:pt x="102478" y="22218"/>
                    <a:pt x="102374" y="22721"/>
                  </a:cubicBezTo>
                  <a:cubicBezTo>
                    <a:pt x="102270" y="23223"/>
                    <a:pt x="102374" y="22721"/>
                    <a:pt x="102478" y="23709"/>
                  </a:cubicBezTo>
                  <a:cubicBezTo>
                    <a:pt x="102582" y="24697"/>
                    <a:pt x="101941" y="24298"/>
                    <a:pt x="101941" y="24298"/>
                  </a:cubicBezTo>
                  <a:lnTo>
                    <a:pt x="101941" y="27677"/>
                  </a:lnTo>
                  <a:cubicBezTo>
                    <a:pt x="101941" y="27677"/>
                    <a:pt x="101421" y="27469"/>
                    <a:pt x="101317" y="27175"/>
                  </a:cubicBezTo>
                  <a:cubicBezTo>
                    <a:pt x="101213" y="26880"/>
                    <a:pt x="100883" y="26690"/>
                    <a:pt x="100467" y="26378"/>
                  </a:cubicBezTo>
                  <a:cubicBezTo>
                    <a:pt x="100051" y="26083"/>
                    <a:pt x="100467" y="25095"/>
                    <a:pt x="100467" y="25095"/>
                  </a:cubicBezTo>
                  <a:lnTo>
                    <a:pt x="98890" y="25303"/>
                  </a:lnTo>
                  <a:lnTo>
                    <a:pt x="98249" y="25303"/>
                  </a:lnTo>
                  <a:lnTo>
                    <a:pt x="98249" y="26776"/>
                  </a:lnTo>
                  <a:cubicBezTo>
                    <a:pt x="98249" y="27279"/>
                    <a:pt x="97833" y="29255"/>
                    <a:pt x="97937" y="29549"/>
                  </a:cubicBezTo>
                  <a:cubicBezTo>
                    <a:pt x="98041" y="29861"/>
                    <a:pt x="98890" y="31144"/>
                    <a:pt x="98890" y="31144"/>
                  </a:cubicBezTo>
                  <a:lnTo>
                    <a:pt x="98353" y="31733"/>
                  </a:lnTo>
                  <a:lnTo>
                    <a:pt x="96568" y="32617"/>
                  </a:lnTo>
                  <a:cubicBezTo>
                    <a:pt x="96568" y="32617"/>
                    <a:pt x="95407" y="31923"/>
                    <a:pt x="94488" y="31923"/>
                  </a:cubicBezTo>
                  <a:cubicBezTo>
                    <a:pt x="93570" y="31923"/>
                    <a:pt x="94142" y="32617"/>
                    <a:pt x="93188" y="33015"/>
                  </a:cubicBezTo>
                  <a:cubicBezTo>
                    <a:pt x="92235" y="33414"/>
                    <a:pt x="91507" y="32825"/>
                    <a:pt x="91074" y="32617"/>
                  </a:cubicBezTo>
                  <a:cubicBezTo>
                    <a:pt x="90658" y="32426"/>
                    <a:pt x="89081" y="33917"/>
                    <a:pt x="89081" y="33917"/>
                  </a:cubicBezTo>
                  <a:cubicBezTo>
                    <a:pt x="89081" y="33917"/>
                    <a:pt x="88769" y="37383"/>
                    <a:pt x="88024" y="39861"/>
                  </a:cubicBezTo>
                  <a:cubicBezTo>
                    <a:pt x="87487" y="41646"/>
                    <a:pt x="87123" y="42305"/>
                    <a:pt x="86949" y="42513"/>
                  </a:cubicBezTo>
                  <a:cubicBezTo>
                    <a:pt x="87487" y="43535"/>
                    <a:pt x="88717" y="44194"/>
                    <a:pt x="89930" y="44124"/>
                  </a:cubicBezTo>
                  <a:cubicBezTo>
                    <a:pt x="89930" y="43830"/>
                    <a:pt x="89930" y="43552"/>
                    <a:pt x="89930" y="43258"/>
                  </a:cubicBezTo>
                  <a:cubicBezTo>
                    <a:pt x="91386" y="42894"/>
                    <a:pt x="92807" y="44090"/>
                    <a:pt x="93310" y="45424"/>
                  </a:cubicBezTo>
                  <a:cubicBezTo>
                    <a:pt x="93795" y="46741"/>
                    <a:pt x="93691" y="48197"/>
                    <a:pt x="93934" y="49584"/>
                  </a:cubicBezTo>
                  <a:cubicBezTo>
                    <a:pt x="94072" y="50346"/>
                    <a:pt x="94315" y="51091"/>
                    <a:pt x="94419" y="51871"/>
                  </a:cubicBezTo>
                  <a:cubicBezTo>
                    <a:pt x="94679" y="53656"/>
                    <a:pt x="94228" y="55459"/>
                    <a:pt x="93778" y="57226"/>
                  </a:cubicBezTo>
                  <a:cubicBezTo>
                    <a:pt x="93500" y="58318"/>
                    <a:pt x="93206" y="59410"/>
                    <a:pt x="92617" y="60398"/>
                  </a:cubicBezTo>
                  <a:cubicBezTo>
                    <a:pt x="92010" y="61368"/>
                    <a:pt x="91057" y="62200"/>
                    <a:pt x="89878" y="62426"/>
                  </a:cubicBezTo>
                  <a:cubicBezTo>
                    <a:pt x="89774" y="62079"/>
                    <a:pt x="89670" y="61750"/>
                    <a:pt x="89566" y="61403"/>
                  </a:cubicBezTo>
                  <a:cubicBezTo>
                    <a:pt x="89376" y="60814"/>
                    <a:pt x="89185" y="60225"/>
                    <a:pt x="88994" y="59635"/>
                  </a:cubicBezTo>
                  <a:cubicBezTo>
                    <a:pt x="88960" y="59514"/>
                    <a:pt x="88925" y="59410"/>
                    <a:pt x="88890" y="59289"/>
                  </a:cubicBezTo>
                  <a:cubicBezTo>
                    <a:pt x="88821" y="58977"/>
                    <a:pt x="88786" y="58647"/>
                    <a:pt x="88942" y="58370"/>
                  </a:cubicBezTo>
                  <a:cubicBezTo>
                    <a:pt x="88977" y="58284"/>
                    <a:pt x="89029" y="58214"/>
                    <a:pt x="89081" y="58162"/>
                  </a:cubicBezTo>
                  <a:cubicBezTo>
                    <a:pt x="89445" y="57729"/>
                    <a:pt x="90156" y="57538"/>
                    <a:pt x="90398" y="57018"/>
                  </a:cubicBezTo>
                  <a:cubicBezTo>
                    <a:pt x="90502" y="56810"/>
                    <a:pt x="90502" y="56568"/>
                    <a:pt x="90502" y="56325"/>
                  </a:cubicBezTo>
                  <a:cubicBezTo>
                    <a:pt x="90502" y="56100"/>
                    <a:pt x="90502" y="55892"/>
                    <a:pt x="90502" y="55667"/>
                  </a:cubicBezTo>
                  <a:cubicBezTo>
                    <a:pt x="90520" y="54783"/>
                    <a:pt x="90520" y="53882"/>
                    <a:pt x="90520" y="52980"/>
                  </a:cubicBezTo>
                  <a:lnTo>
                    <a:pt x="90520" y="52946"/>
                  </a:lnTo>
                  <a:cubicBezTo>
                    <a:pt x="90502" y="52946"/>
                    <a:pt x="90485" y="52946"/>
                    <a:pt x="90450" y="52963"/>
                  </a:cubicBezTo>
                  <a:cubicBezTo>
                    <a:pt x="90017" y="52980"/>
                    <a:pt x="89601" y="53084"/>
                    <a:pt x="89202" y="53275"/>
                  </a:cubicBezTo>
                  <a:cubicBezTo>
                    <a:pt x="88596" y="53552"/>
                    <a:pt x="88059" y="54003"/>
                    <a:pt x="87712" y="54557"/>
                  </a:cubicBezTo>
                  <a:lnTo>
                    <a:pt x="87695" y="54575"/>
                  </a:lnTo>
                  <a:lnTo>
                    <a:pt x="87660" y="54505"/>
                  </a:lnTo>
                  <a:cubicBezTo>
                    <a:pt x="87123" y="53535"/>
                    <a:pt x="86481" y="52495"/>
                    <a:pt x="85390" y="52114"/>
                  </a:cubicBezTo>
                  <a:cubicBezTo>
                    <a:pt x="84939" y="51941"/>
                    <a:pt x="84419" y="51906"/>
                    <a:pt x="84003" y="51681"/>
                  </a:cubicBezTo>
                  <a:cubicBezTo>
                    <a:pt x="83916" y="51611"/>
                    <a:pt x="83830" y="51559"/>
                    <a:pt x="83743" y="51490"/>
                  </a:cubicBezTo>
                  <a:lnTo>
                    <a:pt x="83691" y="51438"/>
                  </a:lnTo>
                  <a:cubicBezTo>
                    <a:pt x="83657" y="51403"/>
                    <a:pt x="83622" y="51369"/>
                    <a:pt x="83587" y="51317"/>
                  </a:cubicBezTo>
                  <a:cubicBezTo>
                    <a:pt x="83258" y="50953"/>
                    <a:pt x="83050" y="50485"/>
                    <a:pt x="82842" y="50051"/>
                  </a:cubicBezTo>
                  <a:cubicBezTo>
                    <a:pt x="82287" y="48977"/>
                    <a:pt x="81404" y="47746"/>
                    <a:pt x="80346" y="46897"/>
                  </a:cubicBezTo>
                  <a:cubicBezTo>
                    <a:pt x="80034" y="46655"/>
                    <a:pt x="79722" y="46429"/>
                    <a:pt x="79393" y="46273"/>
                  </a:cubicBezTo>
                  <a:cubicBezTo>
                    <a:pt x="79203" y="46169"/>
                    <a:pt x="78995" y="46083"/>
                    <a:pt x="78787" y="46065"/>
                  </a:cubicBezTo>
                  <a:cubicBezTo>
                    <a:pt x="78163" y="45996"/>
                    <a:pt x="76932" y="46187"/>
                    <a:pt x="76447" y="46776"/>
                  </a:cubicBezTo>
                  <a:cubicBezTo>
                    <a:pt x="76326" y="46932"/>
                    <a:pt x="76256" y="47123"/>
                    <a:pt x="76274" y="47331"/>
                  </a:cubicBezTo>
                  <a:cubicBezTo>
                    <a:pt x="76291" y="47798"/>
                    <a:pt x="76638" y="48162"/>
                    <a:pt x="76776" y="48596"/>
                  </a:cubicBezTo>
                  <a:cubicBezTo>
                    <a:pt x="76776" y="48613"/>
                    <a:pt x="76794" y="48648"/>
                    <a:pt x="76794" y="48665"/>
                  </a:cubicBezTo>
                  <a:cubicBezTo>
                    <a:pt x="76811" y="48752"/>
                    <a:pt x="76828" y="48821"/>
                    <a:pt x="76846" y="48908"/>
                  </a:cubicBezTo>
                  <a:cubicBezTo>
                    <a:pt x="76846" y="48908"/>
                    <a:pt x="76846" y="48925"/>
                    <a:pt x="76846" y="48925"/>
                  </a:cubicBezTo>
                  <a:cubicBezTo>
                    <a:pt x="76915" y="49393"/>
                    <a:pt x="76863" y="49861"/>
                    <a:pt x="76690" y="50311"/>
                  </a:cubicBezTo>
                  <a:cubicBezTo>
                    <a:pt x="76620" y="50450"/>
                    <a:pt x="76551" y="50606"/>
                    <a:pt x="76516" y="50762"/>
                  </a:cubicBezTo>
                  <a:cubicBezTo>
                    <a:pt x="76499" y="50797"/>
                    <a:pt x="76499" y="50814"/>
                    <a:pt x="76482" y="50849"/>
                  </a:cubicBezTo>
                  <a:cubicBezTo>
                    <a:pt x="76430" y="51247"/>
                    <a:pt x="76534" y="51663"/>
                    <a:pt x="76378" y="52010"/>
                  </a:cubicBezTo>
                  <a:cubicBezTo>
                    <a:pt x="76222" y="52391"/>
                    <a:pt x="75823" y="52616"/>
                    <a:pt x="75390" y="52686"/>
                  </a:cubicBezTo>
                  <a:cubicBezTo>
                    <a:pt x="75390" y="52686"/>
                    <a:pt x="75372" y="52686"/>
                    <a:pt x="75355" y="52686"/>
                  </a:cubicBezTo>
                  <a:cubicBezTo>
                    <a:pt x="75303" y="52703"/>
                    <a:pt x="75268" y="52703"/>
                    <a:pt x="75216" y="52703"/>
                  </a:cubicBezTo>
                  <a:cubicBezTo>
                    <a:pt x="75199" y="52703"/>
                    <a:pt x="75164" y="52703"/>
                    <a:pt x="75147" y="52703"/>
                  </a:cubicBezTo>
                  <a:cubicBezTo>
                    <a:pt x="74679" y="52720"/>
                    <a:pt x="74211" y="52599"/>
                    <a:pt x="73743" y="52530"/>
                  </a:cubicBezTo>
                  <a:cubicBezTo>
                    <a:pt x="73258" y="52443"/>
                    <a:pt x="72721" y="52391"/>
                    <a:pt x="72357" y="52686"/>
                  </a:cubicBezTo>
                  <a:cubicBezTo>
                    <a:pt x="72028" y="52980"/>
                    <a:pt x="71976" y="53327"/>
                    <a:pt x="71456" y="53518"/>
                  </a:cubicBezTo>
                  <a:cubicBezTo>
                    <a:pt x="70901" y="53726"/>
                    <a:pt x="69809" y="54471"/>
                    <a:pt x="69237" y="54471"/>
                  </a:cubicBezTo>
                  <a:cubicBezTo>
                    <a:pt x="69081" y="54471"/>
                    <a:pt x="68405" y="54315"/>
                    <a:pt x="68041" y="54072"/>
                  </a:cubicBezTo>
                  <a:cubicBezTo>
                    <a:pt x="67660" y="53830"/>
                    <a:pt x="67816" y="53622"/>
                    <a:pt x="67660" y="53292"/>
                  </a:cubicBezTo>
                  <a:cubicBezTo>
                    <a:pt x="67504" y="52980"/>
                    <a:pt x="66447" y="53084"/>
                    <a:pt x="66187" y="53084"/>
                  </a:cubicBezTo>
                  <a:cubicBezTo>
                    <a:pt x="65927" y="53084"/>
                    <a:pt x="65719" y="52824"/>
                    <a:pt x="65390" y="52686"/>
                  </a:cubicBezTo>
                  <a:cubicBezTo>
                    <a:pt x="65078" y="52530"/>
                    <a:pt x="64922" y="52790"/>
                    <a:pt x="64818" y="52824"/>
                  </a:cubicBezTo>
                  <a:cubicBezTo>
                    <a:pt x="64714" y="52876"/>
                    <a:pt x="63813" y="53518"/>
                    <a:pt x="63709" y="53674"/>
                  </a:cubicBezTo>
                  <a:cubicBezTo>
                    <a:pt x="63605" y="53830"/>
                    <a:pt x="63137" y="53275"/>
                    <a:pt x="62964" y="52876"/>
                  </a:cubicBezTo>
                  <a:cubicBezTo>
                    <a:pt x="62808" y="52495"/>
                    <a:pt x="62392" y="52044"/>
                    <a:pt x="62392" y="52044"/>
                  </a:cubicBezTo>
                  <a:lnTo>
                    <a:pt x="61802" y="52044"/>
                  </a:lnTo>
                  <a:cubicBezTo>
                    <a:pt x="61802" y="52044"/>
                    <a:pt x="61075" y="51490"/>
                    <a:pt x="60867" y="51386"/>
                  </a:cubicBezTo>
                  <a:cubicBezTo>
                    <a:pt x="60659" y="51299"/>
                    <a:pt x="59705" y="51299"/>
                    <a:pt x="59705" y="51299"/>
                  </a:cubicBezTo>
                  <a:cubicBezTo>
                    <a:pt x="59705" y="51299"/>
                    <a:pt x="59428" y="51646"/>
                    <a:pt x="58960" y="52044"/>
                  </a:cubicBezTo>
                  <a:cubicBezTo>
                    <a:pt x="58492" y="52443"/>
                    <a:pt x="58752" y="52582"/>
                    <a:pt x="58908" y="52876"/>
                  </a:cubicBezTo>
                  <a:cubicBezTo>
                    <a:pt x="59064" y="53171"/>
                    <a:pt x="59272" y="53726"/>
                    <a:pt x="59272" y="53726"/>
                  </a:cubicBezTo>
                  <a:lnTo>
                    <a:pt x="59272" y="54367"/>
                  </a:lnTo>
                  <a:cubicBezTo>
                    <a:pt x="59272" y="54367"/>
                    <a:pt x="57955" y="54471"/>
                    <a:pt x="57539" y="54367"/>
                  </a:cubicBezTo>
                  <a:cubicBezTo>
                    <a:pt x="57123" y="54263"/>
                    <a:pt x="56326" y="54124"/>
                    <a:pt x="56222" y="53968"/>
                  </a:cubicBezTo>
                  <a:cubicBezTo>
                    <a:pt x="56118" y="53830"/>
                    <a:pt x="55269" y="53622"/>
                    <a:pt x="54905" y="53622"/>
                  </a:cubicBezTo>
                  <a:cubicBezTo>
                    <a:pt x="54523" y="53622"/>
                    <a:pt x="53900" y="53864"/>
                    <a:pt x="53588" y="54280"/>
                  </a:cubicBezTo>
                  <a:cubicBezTo>
                    <a:pt x="53484" y="54401"/>
                    <a:pt x="53397" y="54523"/>
                    <a:pt x="53310" y="54627"/>
                  </a:cubicBezTo>
                  <a:cubicBezTo>
                    <a:pt x="53120" y="54887"/>
                    <a:pt x="52964" y="55112"/>
                    <a:pt x="52738" y="55320"/>
                  </a:cubicBezTo>
                  <a:cubicBezTo>
                    <a:pt x="52426" y="55615"/>
                    <a:pt x="51837" y="55615"/>
                    <a:pt x="51577" y="55961"/>
                  </a:cubicBezTo>
                  <a:cubicBezTo>
                    <a:pt x="51525" y="56031"/>
                    <a:pt x="51473" y="56100"/>
                    <a:pt x="51421" y="56152"/>
                  </a:cubicBezTo>
                  <a:cubicBezTo>
                    <a:pt x="51352" y="56239"/>
                    <a:pt x="51283" y="56308"/>
                    <a:pt x="51231" y="56377"/>
                  </a:cubicBezTo>
                  <a:cubicBezTo>
                    <a:pt x="51196" y="56394"/>
                    <a:pt x="51179" y="56429"/>
                    <a:pt x="51144" y="56446"/>
                  </a:cubicBezTo>
                  <a:cubicBezTo>
                    <a:pt x="51109" y="56498"/>
                    <a:pt x="51075" y="56516"/>
                    <a:pt x="51057" y="56533"/>
                  </a:cubicBezTo>
                  <a:lnTo>
                    <a:pt x="51057" y="56550"/>
                  </a:lnTo>
                  <a:lnTo>
                    <a:pt x="50572" y="55944"/>
                  </a:lnTo>
                  <a:cubicBezTo>
                    <a:pt x="50572" y="55944"/>
                    <a:pt x="49844" y="55909"/>
                    <a:pt x="49463" y="55909"/>
                  </a:cubicBezTo>
                  <a:cubicBezTo>
                    <a:pt x="49099" y="55909"/>
                    <a:pt x="48683" y="55355"/>
                    <a:pt x="48579" y="55216"/>
                  </a:cubicBezTo>
                  <a:cubicBezTo>
                    <a:pt x="48475" y="55060"/>
                    <a:pt x="48042" y="54575"/>
                    <a:pt x="47418" y="54263"/>
                  </a:cubicBezTo>
                  <a:cubicBezTo>
                    <a:pt x="46777" y="53968"/>
                    <a:pt x="47106" y="54315"/>
                    <a:pt x="46898" y="54419"/>
                  </a:cubicBezTo>
                  <a:cubicBezTo>
                    <a:pt x="46673" y="54523"/>
                    <a:pt x="46049" y="54661"/>
                    <a:pt x="45893" y="54575"/>
                  </a:cubicBezTo>
                  <a:cubicBezTo>
                    <a:pt x="45737" y="54471"/>
                    <a:pt x="45511" y="54315"/>
                    <a:pt x="44940" y="54315"/>
                  </a:cubicBezTo>
                  <a:cubicBezTo>
                    <a:pt x="44368" y="54315"/>
                    <a:pt x="44472" y="54280"/>
                    <a:pt x="43986" y="53882"/>
                  </a:cubicBezTo>
                  <a:cubicBezTo>
                    <a:pt x="43518" y="53483"/>
                    <a:pt x="43102" y="52634"/>
                    <a:pt x="42669" y="52044"/>
                  </a:cubicBezTo>
                  <a:cubicBezTo>
                    <a:pt x="42253" y="51455"/>
                    <a:pt x="41196" y="50710"/>
                    <a:pt x="40988" y="50450"/>
                  </a:cubicBezTo>
                  <a:cubicBezTo>
                    <a:pt x="40763" y="50207"/>
                    <a:pt x="40139" y="50017"/>
                    <a:pt x="40139" y="50017"/>
                  </a:cubicBezTo>
                  <a:cubicBezTo>
                    <a:pt x="40139" y="50017"/>
                    <a:pt x="39775" y="50658"/>
                    <a:pt x="39567" y="51057"/>
                  </a:cubicBezTo>
                  <a:cubicBezTo>
                    <a:pt x="39342" y="51455"/>
                    <a:pt x="38406" y="51109"/>
                    <a:pt x="38406" y="51109"/>
                  </a:cubicBezTo>
                  <a:cubicBezTo>
                    <a:pt x="38406" y="51109"/>
                    <a:pt x="37401" y="50710"/>
                    <a:pt x="37037" y="50606"/>
                  </a:cubicBezTo>
                  <a:cubicBezTo>
                    <a:pt x="36655" y="50502"/>
                    <a:pt x="36447" y="50259"/>
                    <a:pt x="36447" y="49965"/>
                  </a:cubicBezTo>
                  <a:cubicBezTo>
                    <a:pt x="36447" y="49670"/>
                    <a:pt x="35928" y="49272"/>
                    <a:pt x="35442" y="49081"/>
                  </a:cubicBezTo>
                  <a:cubicBezTo>
                    <a:pt x="34974" y="48873"/>
                    <a:pt x="34818" y="48734"/>
                    <a:pt x="34333" y="48648"/>
                  </a:cubicBezTo>
                  <a:cubicBezTo>
                    <a:pt x="33865" y="48578"/>
                    <a:pt x="33761" y="49081"/>
                    <a:pt x="33501" y="49410"/>
                  </a:cubicBezTo>
                  <a:cubicBezTo>
                    <a:pt x="33241" y="49757"/>
                    <a:pt x="32981" y="49965"/>
                    <a:pt x="32704" y="50069"/>
                  </a:cubicBezTo>
                  <a:cubicBezTo>
                    <a:pt x="32444" y="50155"/>
                    <a:pt x="32080" y="50363"/>
                    <a:pt x="31387" y="50502"/>
                  </a:cubicBezTo>
                  <a:cubicBezTo>
                    <a:pt x="30711" y="50658"/>
                    <a:pt x="31179" y="50814"/>
                    <a:pt x="30867" y="51109"/>
                  </a:cubicBezTo>
                  <a:cubicBezTo>
                    <a:pt x="30538" y="51403"/>
                    <a:pt x="29654" y="51299"/>
                    <a:pt x="29273" y="51490"/>
                  </a:cubicBezTo>
                  <a:cubicBezTo>
                    <a:pt x="28909" y="51698"/>
                    <a:pt x="29376" y="52044"/>
                    <a:pt x="29376" y="52044"/>
                  </a:cubicBezTo>
                  <a:lnTo>
                    <a:pt x="29706" y="52530"/>
                  </a:lnTo>
                  <a:lnTo>
                    <a:pt x="28909" y="52876"/>
                  </a:lnTo>
                  <a:cubicBezTo>
                    <a:pt x="28909" y="52876"/>
                    <a:pt x="28961" y="53431"/>
                    <a:pt x="28805" y="53570"/>
                  </a:cubicBezTo>
                  <a:cubicBezTo>
                    <a:pt x="28649" y="53726"/>
                    <a:pt x="28545" y="54020"/>
                    <a:pt x="28545" y="54020"/>
                  </a:cubicBezTo>
                  <a:cubicBezTo>
                    <a:pt x="28545" y="54020"/>
                    <a:pt x="28909" y="54471"/>
                    <a:pt x="29221" y="54661"/>
                  </a:cubicBezTo>
                  <a:cubicBezTo>
                    <a:pt x="29550" y="54869"/>
                    <a:pt x="29706" y="55407"/>
                    <a:pt x="29706" y="55407"/>
                  </a:cubicBezTo>
                  <a:cubicBezTo>
                    <a:pt x="29706" y="55407"/>
                    <a:pt x="29065" y="55961"/>
                    <a:pt x="28597" y="56100"/>
                  </a:cubicBezTo>
                  <a:cubicBezTo>
                    <a:pt x="28111" y="56256"/>
                    <a:pt x="28025" y="56100"/>
                    <a:pt x="27643" y="56065"/>
                  </a:cubicBezTo>
                  <a:cubicBezTo>
                    <a:pt x="27279" y="56013"/>
                    <a:pt x="26534" y="55719"/>
                    <a:pt x="26378" y="55719"/>
                  </a:cubicBezTo>
                  <a:cubicBezTo>
                    <a:pt x="26222" y="55719"/>
                    <a:pt x="25529" y="55857"/>
                    <a:pt x="25460" y="56013"/>
                  </a:cubicBezTo>
                  <a:cubicBezTo>
                    <a:pt x="25390" y="56152"/>
                    <a:pt x="24853" y="56498"/>
                    <a:pt x="24853" y="56498"/>
                  </a:cubicBezTo>
                  <a:cubicBezTo>
                    <a:pt x="24853" y="56498"/>
                    <a:pt x="24212" y="56152"/>
                    <a:pt x="24004" y="56013"/>
                  </a:cubicBezTo>
                  <a:cubicBezTo>
                    <a:pt x="23796" y="55857"/>
                    <a:pt x="23120" y="55857"/>
                    <a:pt x="22791" y="55857"/>
                  </a:cubicBezTo>
                  <a:cubicBezTo>
                    <a:pt x="22479" y="55857"/>
                    <a:pt x="22063" y="55961"/>
                    <a:pt x="21907" y="55909"/>
                  </a:cubicBezTo>
                  <a:cubicBezTo>
                    <a:pt x="21768" y="55857"/>
                    <a:pt x="21526" y="55857"/>
                    <a:pt x="21266" y="55667"/>
                  </a:cubicBezTo>
                  <a:cubicBezTo>
                    <a:pt x="21006" y="55459"/>
                    <a:pt x="21006" y="55025"/>
                    <a:pt x="20711" y="55060"/>
                  </a:cubicBezTo>
                  <a:cubicBezTo>
                    <a:pt x="20399" y="55112"/>
                    <a:pt x="20209" y="55719"/>
                    <a:pt x="19637" y="56152"/>
                  </a:cubicBezTo>
                  <a:cubicBezTo>
                    <a:pt x="19047" y="56602"/>
                    <a:pt x="19533" y="56498"/>
                    <a:pt x="19533" y="57192"/>
                  </a:cubicBezTo>
                  <a:cubicBezTo>
                    <a:pt x="19533" y="57868"/>
                    <a:pt x="19255" y="57538"/>
                    <a:pt x="19255" y="57538"/>
                  </a:cubicBezTo>
                  <a:lnTo>
                    <a:pt x="18354" y="56949"/>
                  </a:lnTo>
                  <a:cubicBezTo>
                    <a:pt x="18354" y="56949"/>
                    <a:pt x="18371" y="57694"/>
                    <a:pt x="18354" y="57989"/>
                  </a:cubicBezTo>
                  <a:cubicBezTo>
                    <a:pt x="18354" y="58284"/>
                    <a:pt x="18042" y="58578"/>
                    <a:pt x="18042" y="59029"/>
                  </a:cubicBezTo>
                  <a:cubicBezTo>
                    <a:pt x="18042" y="59479"/>
                    <a:pt x="18198" y="59323"/>
                    <a:pt x="18354" y="59826"/>
                  </a:cubicBezTo>
                  <a:cubicBezTo>
                    <a:pt x="18510" y="60311"/>
                    <a:pt x="18891" y="60069"/>
                    <a:pt x="19411" y="60173"/>
                  </a:cubicBezTo>
                  <a:cubicBezTo>
                    <a:pt x="19949" y="60259"/>
                    <a:pt x="19793" y="60519"/>
                    <a:pt x="20157" y="61108"/>
                  </a:cubicBezTo>
                  <a:cubicBezTo>
                    <a:pt x="20520" y="61698"/>
                    <a:pt x="20105" y="61646"/>
                    <a:pt x="19845" y="61854"/>
                  </a:cubicBezTo>
                  <a:cubicBezTo>
                    <a:pt x="19585" y="62044"/>
                    <a:pt x="19741" y="62252"/>
                    <a:pt x="20191" y="62634"/>
                  </a:cubicBezTo>
                  <a:cubicBezTo>
                    <a:pt x="19793" y="62911"/>
                    <a:pt x="20416" y="62616"/>
                    <a:pt x="19793" y="62911"/>
                  </a:cubicBezTo>
                  <a:cubicBezTo>
                    <a:pt x="19307" y="63153"/>
                    <a:pt x="18857" y="63153"/>
                    <a:pt x="18683" y="63413"/>
                  </a:cubicBezTo>
                  <a:cubicBezTo>
                    <a:pt x="18631" y="63500"/>
                    <a:pt x="18597" y="63587"/>
                    <a:pt x="18597" y="63725"/>
                  </a:cubicBezTo>
                  <a:cubicBezTo>
                    <a:pt x="18597" y="64332"/>
                    <a:pt x="18042" y="64557"/>
                    <a:pt x="18597" y="65147"/>
                  </a:cubicBezTo>
                  <a:cubicBezTo>
                    <a:pt x="19151" y="65736"/>
                    <a:pt x="19151" y="65961"/>
                    <a:pt x="19151" y="66481"/>
                  </a:cubicBezTo>
                  <a:cubicBezTo>
                    <a:pt x="19151" y="67001"/>
                    <a:pt x="20105" y="68491"/>
                    <a:pt x="20416" y="68630"/>
                  </a:cubicBezTo>
                  <a:cubicBezTo>
                    <a:pt x="19793" y="68734"/>
                    <a:pt x="19255" y="67989"/>
                    <a:pt x="18943" y="68006"/>
                  </a:cubicBezTo>
                  <a:cubicBezTo>
                    <a:pt x="18631" y="68023"/>
                    <a:pt x="18423" y="67746"/>
                    <a:pt x="18042" y="67590"/>
                  </a:cubicBezTo>
                  <a:cubicBezTo>
                    <a:pt x="17678" y="67452"/>
                    <a:pt x="17730" y="67348"/>
                    <a:pt x="17418" y="67296"/>
                  </a:cubicBezTo>
                  <a:cubicBezTo>
                    <a:pt x="17106" y="67244"/>
                    <a:pt x="16309" y="66654"/>
                    <a:pt x="15893" y="66412"/>
                  </a:cubicBezTo>
                  <a:cubicBezTo>
                    <a:pt x="15460" y="66169"/>
                    <a:pt x="14472" y="66204"/>
                    <a:pt x="13987" y="66065"/>
                  </a:cubicBezTo>
                  <a:cubicBezTo>
                    <a:pt x="13519" y="65909"/>
                    <a:pt x="12930" y="65164"/>
                    <a:pt x="12202" y="64783"/>
                  </a:cubicBezTo>
                  <a:cubicBezTo>
                    <a:pt x="11456" y="64384"/>
                    <a:pt x="11162" y="63396"/>
                    <a:pt x="10729" y="63084"/>
                  </a:cubicBezTo>
                  <a:cubicBezTo>
                    <a:pt x="10278" y="62790"/>
                    <a:pt x="10451" y="62148"/>
                    <a:pt x="10538" y="62062"/>
                  </a:cubicBezTo>
                  <a:cubicBezTo>
                    <a:pt x="10590" y="62010"/>
                    <a:pt x="10659" y="61628"/>
                    <a:pt x="10694" y="61368"/>
                  </a:cubicBezTo>
                  <a:cubicBezTo>
                    <a:pt x="10729" y="61212"/>
                    <a:pt x="10729" y="61091"/>
                    <a:pt x="10729" y="61056"/>
                  </a:cubicBezTo>
                  <a:cubicBezTo>
                    <a:pt x="10729" y="60952"/>
                    <a:pt x="10902" y="60537"/>
                    <a:pt x="11058" y="60467"/>
                  </a:cubicBezTo>
                  <a:cubicBezTo>
                    <a:pt x="11214" y="60398"/>
                    <a:pt x="11838" y="59722"/>
                    <a:pt x="11924" y="59618"/>
                  </a:cubicBezTo>
                  <a:cubicBezTo>
                    <a:pt x="11994" y="59497"/>
                    <a:pt x="12202" y="58942"/>
                    <a:pt x="12202" y="58942"/>
                  </a:cubicBezTo>
                  <a:cubicBezTo>
                    <a:pt x="12202" y="58942"/>
                    <a:pt x="11838" y="57902"/>
                    <a:pt x="11682" y="57798"/>
                  </a:cubicBezTo>
                  <a:cubicBezTo>
                    <a:pt x="11526" y="57677"/>
                    <a:pt x="10971" y="57868"/>
                    <a:pt x="10105" y="58024"/>
                  </a:cubicBezTo>
                  <a:cubicBezTo>
                    <a:pt x="9238" y="58162"/>
                    <a:pt x="9706" y="57677"/>
                    <a:pt x="9151" y="57313"/>
                  </a:cubicBezTo>
                  <a:cubicBezTo>
                    <a:pt x="8597" y="56932"/>
                    <a:pt x="8198" y="56048"/>
                    <a:pt x="7852" y="55788"/>
                  </a:cubicBezTo>
                  <a:cubicBezTo>
                    <a:pt x="7574" y="55580"/>
                    <a:pt x="6431" y="55337"/>
                    <a:pt x="5737" y="55129"/>
                  </a:cubicBezTo>
                  <a:cubicBezTo>
                    <a:pt x="5529" y="55060"/>
                    <a:pt x="5373" y="54991"/>
                    <a:pt x="5269" y="54939"/>
                  </a:cubicBezTo>
                  <a:cubicBezTo>
                    <a:pt x="5096" y="54817"/>
                    <a:pt x="5148" y="54471"/>
                    <a:pt x="5252" y="54124"/>
                  </a:cubicBezTo>
                  <a:cubicBezTo>
                    <a:pt x="5356" y="53726"/>
                    <a:pt x="5529" y="53344"/>
                    <a:pt x="5477" y="53310"/>
                  </a:cubicBezTo>
                  <a:cubicBezTo>
                    <a:pt x="5356" y="53240"/>
                    <a:pt x="5079" y="52478"/>
                    <a:pt x="5079" y="52478"/>
                  </a:cubicBezTo>
                  <a:cubicBezTo>
                    <a:pt x="5079" y="52478"/>
                    <a:pt x="4923" y="51767"/>
                    <a:pt x="4819" y="51369"/>
                  </a:cubicBezTo>
                  <a:cubicBezTo>
                    <a:pt x="4715" y="50953"/>
                    <a:pt x="4368" y="50849"/>
                    <a:pt x="4004" y="50519"/>
                  </a:cubicBezTo>
                  <a:cubicBezTo>
                    <a:pt x="3658" y="50173"/>
                    <a:pt x="3294" y="50294"/>
                    <a:pt x="2670" y="50103"/>
                  </a:cubicBezTo>
                  <a:cubicBezTo>
                    <a:pt x="2254" y="49982"/>
                    <a:pt x="2219" y="49791"/>
                    <a:pt x="2167" y="49584"/>
                  </a:cubicBezTo>
                  <a:cubicBezTo>
                    <a:pt x="2046" y="49012"/>
                    <a:pt x="1353" y="48682"/>
                    <a:pt x="1231" y="48180"/>
                  </a:cubicBezTo>
                  <a:cubicBezTo>
                    <a:pt x="1075" y="47608"/>
                    <a:pt x="1873" y="47036"/>
                    <a:pt x="1526" y="46481"/>
                  </a:cubicBezTo>
                  <a:cubicBezTo>
                    <a:pt x="1474" y="46360"/>
                    <a:pt x="1353" y="46273"/>
                    <a:pt x="1318" y="46169"/>
                  </a:cubicBezTo>
                  <a:cubicBezTo>
                    <a:pt x="1197" y="45753"/>
                    <a:pt x="1873" y="45511"/>
                    <a:pt x="1803" y="45130"/>
                  </a:cubicBezTo>
                  <a:cubicBezTo>
                    <a:pt x="1734" y="44714"/>
                    <a:pt x="1145" y="44592"/>
                    <a:pt x="1023" y="44194"/>
                  </a:cubicBezTo>
                  <a:cubicBezTo>
                    <a:pt x="971" y="43986"/>
                    <a:pt x="1093" y="43778"/>
                    <a:pt x="1197" y="43587"/>
                  </a:cubicBezTo>
                  <a:cubicBezTo>
                    <a:pt x="1959" y="42409"/>
                    <a:pt x="2704" y="41247"/>
                    <a:pt x="3450" y="40069"/>
                  </a:cubicBezTo>
                  <a:cubicBezTo>
                    <a:pt x="3536" y="39930"/>
                    <a:pt x="3623" y="39792"/>
                    <a:pt x="3606" y="39636"/>
                  </a:cubicBezTo>
                  <a:cubicBezTo>
                    <a:pt x="3588" y="39532"/>
                    <a:pt x="3519" y="39428"/>
                    <a:pt x="3450" y="39341"/>
                  </a:cubicBezTo>
                  <a:cubicBezTo>
                    <a:pt x="2912" y="38596"/>
                    <a:pt x="2583" y="37712"/>
                    <a:pt x="2531" y="36811"/>
                  </a:cubicBezTo>
                  <a:cubicBezTo>
                    <a:pt x="1890" y="36741"/>
                    <a:pt x="1630" y="35962"/>
                    <a:pt x="1699" y="35355"/>
                  </a:cubicBezTo>
                  <a:cubicBezTo>
                    <a:pt x="1751" y="34731"/>
                    <a:pt x="1942" y="34073"/>
                    <a:pt x="1613" y="33535"/>
                  </a:cubicBezTo>
                  <a:cubicBezTo>
                    <a:pt x="1370" y="33171"/>
                    <a:pt x="902" y="32859"/>
                    <a:pt x="1023" y="32443"/>
                  </a:cubicBezTo>
                  <a:cubicBezTo>
                    <a:pt x="1093" y="32253"/>
                    <a:pt x="1283" y="32131"/>
                    <a:pt x="1370" y="31958"/>
                  </a:cubicBezTo>
                  <a:cubicBezTo>
                    <a:pt x="1595" y="31560"/>
                    <a:pt x="1353" y="31092"/>
                    <a:pt x="1041" y="30762"/>
                  </a:cubicBezTo>
                  <a:cubicBezTo>
                    <a:pt x="729" y="30433"/>
                    <a:pt x="330" y="30156"/>
                    <a:pt x="174" y="29740"/>
                  </a:cubicBezTo>
                  <a:cubicBezTo>
                    <a:pt x="1" y="29255"/>
                    <a:pt x="226" y="28717"/>
                    <a:pt x="625" y="28353"/>
                  </a:cubicBezTo>
                  <a:cubicBezTo>
                    <a:pt x="1630" y="27452"/>
                    <a:pt x="2063" y="27868"/>
                    <a:pt x="2548" y="28821"/>
                  </a:cubicBezTo>
                  <a:cubicBezTo>
                    <a:pt x="3415" y="30537"/>
                    <a:pt x="3900" y="28891"/>
                    <a:pt x="4455" y="28977"/>
                  </a:cubicBezTo>
                  <a:cubicBezTo>
                    <a:pt x="5009" y="29047"/>
                    <a:pt x="5876" y="29567"/>
                    <a:pt x="6587" y="30086"/>
                  </a:cubicBezTo>
                  <a:cubicBezTo>
                    <a:pt x="7297" y="30606"/>
                    <a:pt x="8094" y="31057"/>
                    <a:pt x="8094" y="31057"/>
                  </a:cubicBezTo>
                  <a:cubicBezTo>
                    <a:pt x="8094" y="31057"/>
                    <a:pt x="9030" y="31646"/>
                    <a:pt x="9117" y="32097"/>
                  </a:cubicBezTo>
                  <a:cubicBezTo>
                    <a:pt x="9203" y="32530"/>
                    <a:pt x="9359" y="33206"/>
                    <a:pt x="9671" y="33431"/>
                  </a:cubicBezTo>
                  <a:cubicBezTo>
                    <a:pt x="9983" y="33657"/>
                    <a:pt x="10226" y="33726"/>
                    <a:pt x="10850" y="33882"/>
                  </a:cubicBezTo>
                  <a:cubicBezTo>
                    <a:pt x="11491" y="34021"/>
                    <a:pt x="11578" y="33501"/>
                    <a:pt x="11093" y="32755"/>
                  </a:cubicBezTo>
                  <a:cubicBezTo>
                    <a:pt x="10625" y="32010"/>
                    <a:pt x="11179" y="32097"/>
                    <a:pt x="11093" y="31802"/>
                  </a:cubicBezTo>
                  <a:cubicBezTo>
                    <a:pt x="11023" y="31490"/>
                    <a:pt x="10469" y="30970"/>
                    <a:pt x="10226" y="30832"/>
                  </a:cubicBezTo>
                  <a:cubicBezTo>
                    <a:pt x="9983" y="30676"/>
                    <a:pt x="10226" y="29411"/>
                    <a:pt x="10226" y="29411"/>
                  </a:cubicBezTo>
                  <a:lnTo>
                    <a:pt x="11664" y="29411"/>
                  </a:lnTo>
                  <a:cubicBezTo>
                    <a:pt x="12219" y="29411"/>
                    <a:pt x="12514" y="29722"/>
                    <a:pt x="12600" y="29930"/>
                  </a:cubicBezTo>
                  <a:cubicBezTo>
                    <a:pt x="12687" y="30156"/>
                    <a:pt x="12514" y="30970"/>
                    <a:pt x="11890" y="31490"/>
                  </a:cubicBezTo>
                  <a:cubicBezTo>
                    <a:pt x="11248" y="32010"/>
                    <a:pt x="12132" y="32010"/>
                    <a:pt x="12358" y="31941"/>
                  </a:cubicBezTo>
                  <a:cubicBezTo>
                    <a:pt x="12600" y="31872"/>
                    <a:pt x="12999" y="32322"/>
                    <a:pt x="13398" y="31941"/>
                  </a:cubicBezTo>
                  <a:cubicBezTo>
                    <a:pt x="13779" y="31577"/>
                    <a:pt x="13553" y="31490"/>
                    <a:pt x="13779" y="30832"/>
                  </a:cubicBezTo>
                  <a:cubicBezTo>
                    <a:pt x="14021" y="30156"/>
                    <a:pt x="14177" y="29948"/>
                    <a:pt x="14576" y="29567"/>
                  </a:cubicBezTo>
                  <a:cubicBezTo>
                    <a:pt x="14975" y="29203"/>
                    <a:pt x="15772" y="28752"/>
                    <a:pt x="16240" y="28527"/>
                  </a:cubicBezTo>
                  <a:cubicBezTo>
                    <a:pt x="16708" y="28301"/>
                    <a:pt x="17106" y="27712"/>
                    <a:pt x="17661" y="27712"/>
                  </a:cubicBezTo>
                  <a:cubicBezTo>
                    <a:pt x="18215" y="27712"/>
                    <a:pt x="17661" y="28163"/>
                    <a:pt x="17661" y="28457"/>
                  </a:cubicBezTo>
                  <a:cubicBezTo>
                    <a:pt x="17661" y="28752"/>
                    <a:pt x="18129" y="29047"/>
                    <a:pt x="18129" y="29047"/>
                  </a:cubicBezTo>
                  <a:cubicBezTo>
                    <a:pt x="18129" y="29047"/>
                    <a:pt x="18458" y="28527"/>
                    <a:pt x="18527" y="28301"/>
                  </a:cubicBezTo>
                  <a:cubicBezTo>
                    <a:pt x="18614" y="28076"/>
                    <a:pt x="19169" y="28163"/>
                    <a:pt x="19723" y="27868"/>
                  </a:cubicBezTo>
                  <a:cubicBezTo>
                    <a:pt x="20260" y="27591"/>
                    <a:pt x="19879" y="27712"/>
                    <a:pt x="20503" y="27418"/>
                  </a:cubicBezTo>
                  <a:cubicBezTo>
                    <a:pt x="21144" y="27123"/>
                    <a:pt x="20832" y="27868"/>
                    <a:pt x="20832" y="27868"/>
                  </a:cubicBezTo>
                  <a:lnTo>
                    <a:pt x="21699" y="27868"/>
                  </a:lnTo>
                  <a:cubicBezTo>
                    <a:pt x="21699" y="27868"/>
                    <a:pt x="22098" y="26967"/>
                    <a:pt x="21612" y="26672"/>
                  </a:cubicBezTo>
                  <a:cubicBezTo>
                    <a:pt x="21144" y="26378"/>
                    <a:pt x="20347" y="25858"/>
                    <a:pt x="19949" y="25407"/>
                  </a:cubicBezTo>
                  <a:cubicBezTo>
                    <a:pt x="19567" y="24957"/>
                    <a:pt x="19723" y="24593"/>
                    <a:pt x="19949" y="24593"/>
                  </a:cubicBezTo>
                  <a:cubicBezTo>
                    <a:pt x="20191" y="24593"/>
                    <a:pt x="20988" y="25113"/>
                    <a:pt x="21214" y="25113"/>
                  </a:cubicBezTo>
                  <a:cubicBezTo>
                    <a:pt x="21456" y="25113"/>
                    <a:pt x="22323" y="25476"/>
                    <a:pt x="23207" y="25927"/>
                  </a:cubicBezTo>
                  <a:cubicBezTo>
                    <a:pt x="24073" y="26378"/>
                    <a:pt x="24940" y="26603"/>
                    <a:pt x="25182" y="26603"/>
                  </a:cubicBezTo>
                  <a:cubicBezTo>
                    <a:pt x="25408" y="26603"/>
                    <a:pt x="26846" y="27487"/>
                    <a:pt x="27314" y="27781"/>
                  </a:cubicBezTo>
                  <a:cubicBezTo>
                    <a:pt x="27782" y="28093"/>
                    <a:pt x="28111" y="27556"/>
                    <a:pt x="27869" y="27192"/>
                  </a:cubicBezTo>
                  <a:cubicBezTo>
                    <a:pt x="27626" y="26828"/>
                    <a:pt x="27227" y="26083"/>
                    <a:pt x="26361" y="25476"/>
                  </a:cubicBezTo>
                  <a:cubicBezTo>
                    <a:pt x="25494" y="24887"/>
                    <a:pt x="25893" y="24298"/>
                    <a:pt x="25841" y="23847"/>
                  </a:cubicBezTo>
                  <a:cubicBezTo>
                    <a:pt x="25806" y="23397"/>
                    <a:pt x="25252" y="23327"/>
                    <a:pt x="24784" y="22357"/>
                  </a:cubicBezTo>
                  <a:cubicBezTo>
                    <a:pt x="24316" y="21404"/>
                    <a:pt x="25026" y="21993"/>
                    <a:pt x="25546" y="21542"/>
                  </a:cubicBezTo>
                  <a:cubicBezTo>
                    <a:pt x="26084" y="21109"/>
                    <a:pt x="25737" y="20503"/>
                    <a:pt x="25737" y="20069"/>
                  </a:cubicBezTo>
                  <a:cubicBezTo>
                    <a:pt x="25737" y="19619"/>
                    <a:pt x="25338" y="18717"/>
                    <a:pt x="25737" y="17990"/>
                  </a:cubicBezTo>
                  <a:lnTo>
                    <a:pt x="25737" y="16672"/>
                  </a:lnTo>
                  <a:cubicBezTo>
                    <a:pt x="25737" y="16672"/>
                    <a:pt x="26205" y="16950"/>
                    <a:pt x="26604" y="17383"/>
                  </a:cubicBezTo>
                  <a:cubicBezTo>
                    <a:pt x="27002" y="17834"/>
                    <a:pt x="27002" y="17452"/>
                    <a:pt x="27713" y="17903"/>
                  </a:cubicBezTo>
                  <a:cubicBezTo>
                    <a:pt x="28423" y="18354"/>
                    <a:pt x="28267" y="19844"/>
                    <a:pt x="28267" y="20572"/>
                  </a:cubicBezTo>
                  <a:cubicBezTo>
                    <a:pt x="28267" y="21317"/>
                    <a:pt x="28579" y="21178"/>
                    <a:pt x="28822" y="21612"/>
                  </a:cubicBezTo>
                  <a:cubicBezTo>
                    <a:pt x="29065" y="22062"/>
                    <a:pt x="29290" y="22444"/>
                    <a:pt x="29532" y="23171"/>
                  </a:cubicBezTo>
                  <a:cubicBezTo>
                    <a:pt x="29775" y="23917"/>
                    <a:pt x="30156" y="24038"/>
                    <a:pt x="29844" y="24593"/>
                  </a:cubicBezTo>
                  <a:cubicBezTo>
                    <a:pt x="29532" y="25147"/>
                    <a:pt x="30555" y="25563"/>
                    <a:pt x="30642" y="25771"/>
                  </a:cubicBezTo>
                  <a:cubicBezTo>
                    <a:pt x="30711" y="25996"/>
                    <a:pt x="31595" y="27262"/>
                    <a:pt x="31595" y="27781"/>
                  </a:cubicBezTo>
                  <a:cubicBezTo>
                    <a:pt x="31595" y="28301"/>
                    <a:pt x="30867" y="30450"/>
                    <a:pt x="30867" y="30450"/>
                  </a:cubicBezTo>
                  <a:cubicBezTo>
                    <a:pt x="30867" y="30450"/>
                    <a:pt x="31508" y="30450"/>
                    <a:pt x="31820" y="30242"/>
                  </a:cubicBezTo>
                  <a:cubicBezTo>
                    <a:pt x="32132" y="30017"/>
                    <a:pt x="32461" y="29341"/>
                    <a:pt x="32444" y="28821"/>
                  </a:cubicBezTo>
                  <a:cubicBezTo>
                    <a:pt x="32444" y="28301"/>
                    <a:pt x="32461" y="27487"/>
                    <a:pt x="32444" y="27262"/>
                  </a:cubicBezTo>
                  <a:cubicBezTo>
                    <a:pt x="32444" y="27036"/>
                    <a:pt x="31976" y="26586"/>
                    <a:pt x="32063" y="26378"/>
                  </a:cubicBezTo>
                  <a:cubicBezTo>
                    <a:pt x="32149" y="26152"/>
                    <a:pt x="32305" y="25858"/>
                    <a:pt x="32444" y="25702"/>
                  </a:cubicBezTo>
                  <a:cubicBezTo>
                    <a:pt x="32600" y="25546"/>
                    <a:pt x="31976" y="25026"/>
                    <a:pt x="31976" y="25026"/>
                  </a:cubicBezTo>
                  <a:lnTo>
                    <a:pt x="30642" y="24593"/>
                  </a:lnTo>
                  <a:cubicBezTo>
                    <a:pt x="30642" y="24593"/>
                    <a:pt x="30087" y="24211"/>
                    <a:pt x="30087" y="23691"/>
                  </a:cubicBezTo>
                  <a:cubicBezTo>
                    <a:pt x="30087" y="23171"/>
                    <a:pt x="30312" y="22877"/>
                    <a:pt x="30312" y="22877"/>
                  </a:cubicBezTo>
                  <a:cubicBezTo>
                    <a:pt x="30312" y="22877"/>
                    <a:pt x="29099" y="20866"/>
                    <a:pt x="29099" y="20399"/>
                  </a:cubicBezTo>
                  <a:cubicBezTo>
                    <a:pt x="29099" y="19913"/>
                    <a:pt x="29290" y="19948"/>
                    <a:pt x="29446" y="18977"/>
                  </a:cubicBezTo>
                  <a:cubicBezTo>
                    <a:pt x="29602" y="18007"/>
                    <a:pt x="28822" y="16984"/>
                    <a:pt x="28822" y="16984"/>
                  </a:cubicBezTo>
                  <a:lnTo>
                    <a:pt x="29498" y="17279"/>
                  </a:lnTo>
                  <a:cubicBezTo>
                    <a:pt x="29498" y="17279"/>
                    <a:pt x="29671" y="17660"/>
                    <a:pt x="29827" y="18111"/>
                  </a:cubicBezTo>
                  <a:cubicBezTo>
                    <a:pt x="29966" y="18527"/>
                    <a:pt x="30087" y="19029"/>
                    <a:pt x="30035" y="19376"/>
                  </a:cubicBezTo>
                  <a:cubicBezTo>
                    <a:pt x="29931" y="20052"/>
                    <a:pt x="30867" y="20849"/>
                    <a:pt x="31231" y="21040"/>
                  </a:cubicBezTo>
                  <a:cubicBezTo>
                    <a:pt x="31595" y="21248"/>
                    <a:pt x="32444" y="20745"/>
                    <a:pt x="32444" y="20745"/>
                  </a:cubicBezTo>
                  <a:lnTo>
                    <a:pt x="31231" y="19064"/>
                  </a:lnTo>
                  <a:lnTo>
                    <a:pt x="31231" y="18579"/>
                  </a:lnTo>
                  <a:cubicBezTo>
                    <a:pt x="31231" y="18579"/>
                    <a:pt x="31196" y="18180"/>
                    <a:pt x="31231" y="17886"/>
                  </a:cubicBezTo>
                  <a:cubicBezTo>
                    <a:pt x="31266" y="17591"/>
                    <a:pt x="31612" y="16672"/>
                    <a:pt x="31612" y="16672"/>
                  </a:cubicBezTo>
                  <a:cubicBezTo>
                    <a:pt x="31612" y="16672"/>
                    <a:pt x="33640" y="17886"/>
                    <a:pt x="33640" y="18475"/>
                  </a:cubicBezTo>
                  <a:cubicBezTo>
                    <a:pt x="33640" y="19081"/>
                    <a:pt x="34922" y="18977"/>
                    <a:pt x="34922" y="19861"/>
                  </a:cubicBezTo>
                  <a:cubicBezTo>
                    <a:pt x="34922" y="20745"/>
                    <a:pt x="36049" y="21542"/>
                    <a:pt x="36049" y="21941"/>
                  </a:cubicBezTo>
                  <a:cubicBezTo>
                    <a:pt x="36049" y="22340"/>
                    <a:pt x="37383" y="22634"/>
                    <a:pt x="37383" y="22634"/>
                  </a:cubicBezTo>
                  <a:lnTo>
                    <a:pt x="37227" y="21750"/>
                  </a:lnTo>
                  <a:cubicBezTo>
                    <a:pt x="37227" y="21750"/>
                    <a:pt x="36153" y="20555"/>
                    <a:pt x="36153" y="20260"/>
                  </a:cubicBezTo>
                  <a:cubicBezTo>
                    <a:pt x="36153" y="19965"/>
                    <a:pt x="35512" y="19272"/>
                    <a:pt x="34922" y="18977"/>
                  </a:cubicBezTo>
                  <a:cubicBezTo>
                    <a:pt x="34316" y="18665"/>
                    <a:pt x="33727" y="17990"/>
                    <a:pt x="33640" y="17886"/>
                  </a:cubicBezTo>
                  <a:cubicBezTo>
                    <a:pt x="33571" y="17782"/>
                    <a:pt x="32981" y="16690"/>
                    <a:pt x="32444" y="16205"/>
                  </a:cubicBezTo>
                  <a:cubicBezTo>
                    <a:pt x="31907" y="15702"/>
                    <a:pt x="32149" y="15806"/>
                    <a:pt x="31924" y="15199"/>
                  </a:cubicBezTo>
                  <a:cubicBezTo>
                    <a:pt x="31716" y="14610"/>
                    <a:pt x="32461" y="14905"/>
                    <a:pt x="33189" y="14905"/>
                  </a:cubicBezTo>
                  <a:cubicBezTo>
                    <a:pt x="33934" y="14905"/>
                    <a:pt x="34576" y="14506"/>
                    <a:pt x="35408" y="13726"/>
                  </a:cubicBezTo>
                  <a:cubicBezTo>
                    <a:pt x="36257" y="12929"/>
                    <a:pt x="34922" y="12530"/>
                    <a:pt x="34922" y="12530"/>
                  </a:cubicBezTo>
                  <a:cubicBezTo>
                    <a:pt x="34922" y="12530"/>
                    <a:pt x="34142" y="11439"/>
                    <a:pt x="34142" y="10555"/>
                  </a:cubicBezTo>
                  <a:cubicBezTo>
                    <a:pt x="34142" y="9654"/>
                    <a:pt x="35096" y="9255"/>
                    <a:pt x="35616" y="8770"/>
                  </a:cubicBezTo>
                  <a:cubicBezTo>
                    <a:pt x="36153" y="8267"/>
                    <a:pt x="36777" y="7782"/>
                    <a:pt x="37227" y="6881"/>
                  </a:cubicBezTo>
                  <a:cubicBezTo>
                    <a:pt x="37661" y="5997"/>
                    <a:pt x="38042" y="6187"/>
                    <a:pt x="38042" y="6187"/>
                  </a:cubicBezTo>
                  <a:cubicBezTo>
                    <a:pt x="38042" y="6187"/>
                    <a:pt x="39099" y="6482"/>
                    <a:pt x="39636" y="6395"/>
                  </a:cubicBezTo>
                  <a:cubicBezTo>
                    <a:pt x="40156" y="6291"/>
                    <a:pt x="39636" y="6395"/>
                    <a:pt x="40260" y="5598"/>
                  </a:cubicBezTo>
                  <a:cubicBezTo>
                    <a:pt x="40901" y="4801"/>
                    <a:pt x="40901" y="4905"/>
                    <a:pt x="41023" y="4506"/>
                  </a:cubicBezTo>
                  <a:cubicBezTo>
                    <a:pt x="41144" y="4108"/>
                    <a:pt x="41005" y="3518"/>
                    <a:pt x="40572" y="2998"/>
                  </a:cubicBezTo>
                  <a:cubicBezTo>
                    <a:pt x="40156" y="2479"/>
                    <a:pt x="40676" y="1439"/>
                    <a:pt x="41023" y="936"/>
                  </a:cubicBezTo>
                  <a:cubicBezTo>
                    <a:pt x="41352" y="451"/>
                    <a:pt x="41525" y="451"/>
                    <a:pt x="41837" y="226"/>
                  </a:cubicBezTo>
                  <a:cubicBezTo>
                    <a:pt x="42167" y="0"/>
                    <a:pt x="42687" y="936"/>
                    <a:pt x="43536" y="1439"/>
                  </a:cubicBezTo>
                  <a:cubicBezTo>
                    <a:pt x="44368" y="1941"/>
                    <a:pt x="43536" y="1439"/>
                    <a:pt x="43848" y="1144"/>
                  </a:cubicBezTo>
                  <a:cubicBezTo>
                    <a:pt x="44160" y="849"/>
                    <a:pt x="44368" y="2028"/>
                    <a:pt x="44662" y="2340"/>
                  </a:cubicBezTo>
                  <a:cubicBezTo>
                    <a:pt x="44940" y="2635"/>
                    <a:pt x="45113" y="3224"/>
                    <a:pt x="45113" y="2998"/>
                  </a:cubicBezTo>
                  <a:cubicBezTo>
                    <a:pt x="45113" y="2773"/>
                    <a:pt x="45962" y="1733"/>
                    <a:pt x="47331" y="2028"/>
                  </a:cubicBezTo>
                  <a:cubicBezTo>
                    <a:pt x="48700" y="2305"/>
                    <a:pt x="49532" y="2825"/>
                    <a:pt x="50173" y="3224"/>
                  </a:cubicBezTo>
                  <a:cubicBezTo>
                    <a:pt x="50815" y="3622"/>
                    <a:pt x="50711" y="4316"/>
                    <a:pt x="50711" y="4316"/>
                  </a:cubicBezTo>
                  <a:cubicBezTo>
                    <a:pt x="50711" y="4316"/>
                    <a:pt x="51647" y="5303"/>
                    <a:pt x="51647" y="5997"/>
                  </a:cubicBezTo>
                  <a:cubicBezTo>
                    <a:pt x="51647" y="6690"/>
                    <a:pt x="51127" y="7383"/>
                    <a:pt x="51023" y="8076"/>
                  </a:cubicBezTo>
                  <a:cubicBezTo>
                    <a:pt x="50919" y="8770"/>
                    <a:pt x="51855" y="8475"/>
                    <a:pt x="51855" y="8475"/>
                  </a:cubicBezTo>
                  <a:cubicBezTo>
                    <a:pt x="51855" y="8475"/>
                    <a:pt x="52912" y="8475"/>
                    <a:pt x="53241" y="8371"/>
                  </a:cubicBezTo>
                  <a:cubicBezTo>
                    <a:pt x="53553" y="8267"/>
                    <a:pt x="54073" y="8371"/>
                    <a:pt x="54073" y="8371"/>
                  </a:cubicBezTo>
                  <a:lnTo>
                    <a:pt x="55130" y="7972"/>
                  </a:lnTo>
                  <a:lnTo>
                    <a:pt x="56828" y="8180"/>
                  </a:lnTo>
                  <a:cubicBezTo>
                    <a:pt x="56828" y="8180"/>
                    <a:pt x="57036" y="8874"/>
                    <a:pt x="57348" y="8371"/>
                  </a:cubicBezTo>
                  <a:cubicBezTo>
                    <a:pt x="57660" y="7868"/>
                    <a:pt x="58198" y="8562"/>
                    <a:pt x="58718" y="8874"/>
                  </a:cubicBezTo>
                  <a:cubicBezTo>
                    <a:pt x="59255" y="9168"/>
                    <a:pt x="59879" y="8874"/>
                    <a:pt x="59879" y="8267"/>
                  </a:cubicBezTo>
                  <a:cubicBezTo>
                    <a:pt x="59879" y="7678"/>
                    <a:pt x="59671" y="7193"/>
                    <a:pt x="59567" y="6881"/>
                  </a:cubicBezTo>
                  <a:cubicBezTo>
                    <a:pt x="59463" y="6586"/>
                    <a:pt x="59775" y="5806"/>
                    <a:pt x="60087" y="5702"/>
                  </a:cubicBezTo>
                  <a:cubicBezTo>
                    <a:pt x="60399" y="5598"/>
                    <a:pt x="60936" y="5893"/>
                    <a:pt x="61664" y="5806"/>
                  </a:cubicBezTo>
                  <a:cubicBezTo>
                    <a:pt x="62409" y="5702"/>
                    <a:pt x="62721" y="5997"/>
                    <a:pt x="62721" y="5997"/>
                  </a:cubicBezTo>
                  <a:cubicBezTo>
                    <a:pt x="62721" y="5997"/>
                    <a:pt x="64315" y="7193"/>
                    <a:pt x="64731" y="7574"/>
                  </a:cubicBezTo>
                  <a:cubicBezTo>
                    <a:pt x="65147" y="7972"/>
                    <a:pt x="65269" y="8978"/>
                    <a:pt x="65269" y="8978"/>
                  </a:cubicBezTo>
                  <a:cubicBezTo>
                    <a:pt x="65269" y="8978"/>
                    <a:pt x="66742" y="10156"/>
                    <a:pt x="67054" y="10555"/>
                  </a:cubicBezTo>
                  <a:cubicBezTo>
                    <a:pt x="67366" y="10953"/>
                    <a:pt x="67470" y="11248"/>
                    <a:pt x="68215" y="11543"/>
                  </a:cubicBezTo>
                  <a:cubicBezTo>
                    <a:pt x="68943" y="11837"/>
                    <a:pt x="68631" y="10659"/>
                    <a:pt x="68631" y="10659"/>
                  </a:cubicBezTo>
                  <a:lnTo>
                    <a:pt x="68215" y="8475"/>
                  </a:lnTo>
                  <a:cubicBezTo>
                    <a:pt x="68215" y="8475"/>
                    <a:pt x="68943" y="9359"/>
                    <a:pt x="69376" y="9168"/>
                  </a:cubicBezTo>
                  <a:cubicBezTo>
                    <a:pt x="69792" y="8978"/>
                    <a:pt x="69376" y="9168"/>
                    <a:pt x="70329" y="8770"/>
                  </a:cubicBezTo>
                  <a:cubicBezTo>
                    <a:pt x="71265" y="8388"/>
                    <a:pt x="72963" y="8388"/>
                    <a:pt x="72963" y="7886"/>
                  </a:cubicBezTo>
                  <a:cubicBezTo>
                    <a:pt x="72963" y="7383"/>
                    <a:pt x="72218" y="7193"/>
                    <a:pt x="71802" y="6794"/>
                  </a:cubicBezTo>
                  <a:cubicBezTo>
                    <a:pt x="71386" y="6395"/>
                    <a:pt x="72114" y="5303"/>
                    <a:pt x="72010" y="4922"/>
                  </a:cubicBezTo>
                  <a:cubicBezTo>
                    <a:pt x="71906" y="4524"/>
                    <a:pt x="72651" y="4229"/>
                    <a:pt x="72651" y="4229"/>
                  </a:cubicBezTo>
                  <a:lnTo>
                    <a:pt x="74229" y="4125"/>
                  </a:lnTo>
                  <a:lnTo>
                    <a:pt x="75806" y="5009"/>
                  </a:lnTo>
                  <a:lnTo>
                    <a:pt x="76222" y="4714"/>
                  </a:lnTo>
                  <a:cubicBezTo>
                    <a:pt x="76655" y="4420"/>
                    <a:pt x="76343" y="3726"/>
                    <a:pt x="76343" y="3726"/>
                  </a:cubicBezTo>
                  <a:cubicBezTo>
                    <a:pt x="76343" y="3726"/>
                    <a:pt x="77383" y="3137"/>
                    <a:pt x="77920" y="3033"/>
                  </a:cubicBezTo>
                  <a:cubicBezTo>
                    <a:pt x="78440" y="2929"/>
                    <a:pt x="78544" y="3622"/>
                    <a:pt x="79393" y="4818"/>
                  </a:cubicBezTo>
                  <a:cubicBezTo>
                    <a:pt x="80242" y="5997"/>
                    <a:pt x="80138" y="5113"/>
                    <a:pt x="80554" y="5113"/>
                  </a:cubicBezTo>
                  <a:cubicBezTo>
                    <a:pt x="80970" y="5113"/>
                    <a:pt x="81715" y="5303"/>
                    <a:pt x="81923" y="5702"/>
                  </a:cubicBezTo>
                  <a:cubicBezTo>
                    <a:pt x="82131" y="6101"/>
                    <a:pt x="82235" y="6291"/>
                    <a:pt x="83085" y="5806"/>
                  </a:cubicBezTo>
                  <a:cubicBezTo>
                    <a:pt x="83934" y="5303"/>
                    <a:pt x="83085" y="5806"/>
                    <a:pt x="83397" y="5303"/>
                  </a:cubicBezTo>
                  <a:cubicBezTo>
                    <a:pt x="83709" y="4801"/>
                    <a:pt x="84870" y="4316"/>
                    <a:pt x="85407" y="4212"/>
                  </a:cubicBezTo>
                  <a:cubicBezTo>
                    <a:pt x="85927" y="4108"/>
                    <a:pt x="88041" y="4801"/>
                    <a:pt x="88041" y="4801"/>
                  </a:cubicBezTo>
                  <a:lnTo>
                    <a:pt x="89410" y="6690"/>
                  </a:lnTo>
                  <a:lnTo>
                    <a:pt x="89826" y="7193"/>
                  </a:lnTo>
                  <a:cubicBezTo>
                    <a:pt x="89826" y="7193"/>
                    <a:pt x="90260" y="7193"/>
                    <a:pt x="90779" y="6881"/>
                  </a:cubicBezTo>
                  <a:cubicBezTo>
                    <a:pt x="91317" y="6586"/>
                    <a:pt x="91421" y="6291"/>
                    <a:pt x="91421" y="6291"/>
                  </a:cubicBezTo>
                  <a:cubicBezTo>
                    <a:pt x="91421" y="6291"/>
                    <a:pt x="92357" y="5806"/>
                    <a:pt x="92686" y="5702"/>
                  </a:cubicBezTo>
                  <a:cubicBezTo>
                    <a:pt x="92998" y="5598"/>
                    <a:pt x="94263" y="5407"/>
                    <a:pt x="94263" y="5407"/>
                  </a:cubicBezTo>
                  <a:lnTo>
                    <a:pt x="94159" y="4818"/>
                  </a:lnTo>
                  <a:cubicBezTo>
                    <a:pt x="94159" y="4818"/>
                    <a:pt x="94471" y="4125"/>
                    <a:pt x="94783" y="3917"/>
                  </a:cubicBezTo>
                  <a:cubicBezTo>
                    <a:pt x="95112" y="3726"/>
                    <a:pt x="95320" y="4021"/>
                    <a:pt x="95736" y="4212"/>
                  </a:cubicBezTo>
                  <a:cubicBezTo>
                    <a:pt x="96152" y="4420"/>
                    <a:pt x="95632" y="4818"/>
                    <a:pt x="95632" y="5113"/>
                  </a:cubicBezTo>
                  <a:cubicBezTo>
                    <a:pt x="95632" y="5407"/>
                    <a:pt x="96152" y="5702"/>
                    <a:pt x="96152" y="5702"/>
                  </a:cubicBezTo>
                  <a:lnTo>
                    <a:pt x="97538" y="6291"/>
                  </a:lnTo>
                  <a:lnTo>
                    <a:pt x="97954" y="5200"/>
                  </a:lnTo>
                  <a:lnTo>
                    <a:pt x="96793" y="4506"/>
                  </a:lnTo>
                  <a:lnTo>
                    <a:pt x="95528" y="2929"/>
                  </a:lnTo>
                  <a:lnTo>
                    <a:pt x="96377" y="2929"/>
                  </a:lnTo>
                  <a:lnTo>
                    <a:pt x="97642" y="2340"/>
                  </a:lnTo>
                  <a:cubicBezTo>
                    <a:pt x="98908" y="1733"/>
                    <a:pt x="99324" y="2132"/>
                    <a:pt x="99739" y="2340"/>
                  </a:cubicBezTo>
                  <a:cubicBezTo>
                    <a:pt x="100173" y="2531"/>
                    <a:pt x="103552" y="2340"/>
                    <a:pt x="104072" y="2340"/>
                  </a:cubicBezTo>
                  <a:cubicBezTo>
                    <a:pt x="104592" y="2340"/>
                    <a:pt x="105649" y="3033"/>
                    <a:pt x="105649" y="3033"/>
                  </a:cubicBezTo>
                  <a:cubicBezTo>
                    <a:pt x="105649" y="3033"/>
                    <a:pt x="106395" y="3414"/>
                    <a:pt x="107226" y="3414"/>
                  </a:cubicBezTo>
                  <a:cubicBezTo>
                    <a:pt x="108076" y="3414"/>
                    <a:pt x="109237" y="4021"/>
                    <a:pt x="109757" y="4108"/>
                  </a:cubicBezTo>
                  <a:cubicBezTo>
                    <a:pt x="110294" y="4212"/>
                    <a:pt x="111022" y="5407"/>
                    <a:pt x="111022" y="5303"/>
                  </a:cubicBezTo>
                  <a:lnTo>
                    <a:pt x="111022" y="6395"/>
                  </a:lnTo>
                  <a:cubicBezTo>
                    <a:pt x="111022" y="6395"/>
                    <a:pt x="111143" y="6898"/>
                    <a:pt x="111767" y="6794"/>
                  </a:cubicBezTo>
                  <a:cubicBezTo>
                    <a:pt x="112408" y="6690"/>
                    <a:pt x="111871" y="6101"/>
                    <a:pt x="111871" y="6101"/>
                  </a:cubicBezTo>
                  <a:lnTo>
                    <a:pt x="111663" y="5303"/>
                  </a:lnTo>
                  <a:lnTo>
                    <a:pt x="113777" y="5303"/>
                  </a:lnTo>
                  <a:cubicBezTo>
                    <a:pt x="113777" y="5303"/>
                    <a:pt x="115355" y="5806"/>
                    <a:pt x="117001" y="6187"/>
                  </a:cubicBezTo>
                  <a:cubicBezTo>
                    <a:pt x="118630" y="6586"/>
                    <a:pt x="116204" y="7193"/>
                    <a:pt x="115562" y="8267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402983" y="2161747"/>
              <a:ext cx="699475" cy="327323"/>
            </a:xfrm>
            <a:custGeom>
              <a:avLst/>
              <a:gdLst/>
              <a:ahLst/>
              <a:cxnLst/>
              <a:rect l="l" t="t" r="r" b="b"/>
              <a:pathLst>
                <a:path w="27487" h="14437" fill="none" extrusionOk="0">
                  <a:moveTo>
                    <a:pt x="27487" y="5789"/>
                  </a:moveTo>
                  <a:lnTo>
                    <a:pt x="26100" y="5789"/>
                  </a:lnTo>
                  <a:cubicBezTo>
                    <a:pt x="26100" y="5789"/>
                    <a:pt x="25858" y="6586"/>
                    <a:pt x="25615" y="6777"/>
                  </a:cubicBezTo>
                  <a:cubicBezTo>
                    <a:pt x="25373" y="6985"/>
                    <a:pt x="24801" y="6291"/>
                    <a:pt x="24766" y="6777"/>
                  </a:cubicBezTo>
                  <a:cubicBezTo>
                    <a:pt x="24731" y="7279"/>
                    <a:pt x="24835" y="7972"/>
                    <a:pt x="24419" y="8215"/>
                  </a:cubicBezTo>
                  <a:lnTo>
                    <a:pt x="24003" y="8475"/>
                  </a:lnTo>
                  <a:cubicBezTo>
                    <a:pt x="24003" y="8475"/>
                    <a:pt x="23795" y="9359"/>
                    <a:pt x="23154" y="9359"/>
                  </a:cubicBezTo>
                  <a:cubicBezTo>
                    <a:pt x="22530" y="9359"/>
                    <a:pt x="22530" y="9757"/>
                    <a:pt x="22097" y="9359"/>
                  </a:cubicBezTo>
                  <a:cubicBezTo>
                    <a:pt x="21681" y="8960"/>
                    <a:pt x="21369" y="8822"/>
                    <a:pt x="21369" y="9532"/>
                  </a:cubicBezTo>
                  <a:cubicBezTo>
                    <a:pt x="21369" y="10260"/>
                    <a:pt x="21993" y="10243"/>
                    <a:pt x="21993" y="10243"/>
                  </a:cubicBezTo>
                  <a:cubicBezTo>
                    <a:pt x="21993" y="10243"/>
                    <a:pt x="22426" y="10624"/>
                    <a:pt x="21889" y="11144"/>
                  </a:cubicBezTo>
                  <a:cubicBezTo>
                    <a:pt x="21369" y="11647"/>
                    <a:pt x="20416" y="12634"/>
                    <a:pt x="20416" y="12634"/>
                  </a:cubicBezTo>
                  <a:cubicBezTo>
                    <a:pt x="20416" y="12634"/>
                    <a:pt x="19151" y="12236"/>
                    <a:pt x="18839" y="12634"/>
                  </a:cubicBezTo>
                  <a:cubicBezTo>
                    <a:pt x="18510" y="13033"/>
                    <a:pt x="17036" y="14437"/>
                    <a:pt x="17036" y="14437"/>
                  </a:cubicBezTo>
                  <a:cubicBezTo>
                    <a:pt x="17036" y="14437"/>
                    <a:pt x="15251" y="13622"/>
                    <a:pt x="14714" y="13622"/>
                  </a:cubicBezTo>
                  <a:cubicBezTo>
                    <a:pt x="14194" y="13622"/>
                    <a:pt x="12617" y="13120"/>
                    <a:pt x="12617" y="13120"/>
                  </a:cubicBezTo>
                  <a:cubicBezTo>
                    <a:pt x="12617" y="13120"/>
                    <a:pt x="10607" y="13414"/>
                    <a:pt x="9550" y="13120"/>
                  </a:cubicBezTo>
                  <a:cubicBezTo>
                    <a:pt x="8492" y="12825"/>
                    <a:pt x="8284" y="12132"/>
                    <a:pt x="8180" y="11629"/>
                  </a:cubicBezTo>
                  <a:cubicBezTo>
                    <a:pt x="8076" y="11144"/>
                    <a:pt x="5546" y="10312"/>
                    <a:pt x="5130" y="10243"/>
                  </a:cubicBezTo>
                  <a:cubicBezTo>
                    <a:pt x="4697" y="10156"/>
                    <a:pt x="3432" y="10641"/>
                    <a:pt x="3432" y="9653"/>
                  </a:cubicBezTo>
                  <a:cubicBezTo>
                    <a:pt x="3432" y="8666"/>
                    <a:pt x="3865" y="8579"/>
                    <a:pt x="3432" y="7938"/>
                  </a:cubicBezTo>
                  <a:cubicBezTo>
                    <a:pt x="3016" y="7279"/>
                    <a:pt x="2704" y="7383"/>
                    <a:pt x="2375" y="6985"/>
                  </a:cubicBezTo>
                  <a:cubicBezTo>
                    <a:pt x="2063" y="6586"/>
                    <a:pt x="3016" y="7175"/>
                    <a:pt x="2063" y="6586"/>
                  </a:cubicBezTo>
                  <a:cubicBezTo>
                    <a:pt x="1109" y="5997"/>
                    <a:pt x="0" y="5251"/>
                    <a:pt x="0" y="5251"/>
                  </a:cubicBezTo>
                  <a:lnTo>
                    <a:pt x="18" y="5234"/>
                  </a:lnTo>
                  <a:cubicBezTo>
                    <a:pt x="70" y="5199"/>
                    <a:pt x="208" y="5061"/>
                    <a:pt x="364" y="4870"/>
                  </a:cubicBezTo>
                  <a:cubicBezTo>
                    <a:pt x="434" y="4801"/>
                    <a:pt x="486" y="4732"/>
                    <a:pt x="538" y="4662"/>
                  </a:cubicBezTo>
                  <a:cubicBezTo>
                    <a:pt x="798" y="4316"/>
                    <a:pt x="1387" y="4316"/>
                    <a:pt x="1699" y="4021"/>
                  </a:cubicBezTo>
                  <a:cubicBezTo>
                    <a:pt x="2011" y="3726"/>
                    <a:pt x="2219" y="3362"/>
                    <a:pt x="2548" y="2981"/>
                  </a:cubicBezTo>
                  <a:cubicBezTo>
                    <a:pt x="2860" y="2583"/>
                    <a:pt x="3484" y="2323"/>
                    <a:pt x="3865" y="2323"/>
                  </a:cubicBezTo>
                  <a:cubicBezTo>
                    <a:pt x="4229" y="2323"/>
                    <a:pt x="5078" y="2531"/>
                    <a:pt x="5182" y="2669"/>
                  </a:cubicBezTo>
                  <a:cubicBezTo>
                    <a:pt x="5286" y="2825"/>
                    <a:pt x="6066" y="2981"/>
                    <a:pt x="6499" y="3068"/>
                  </a:cubicBezTo>
                  <a:cubicBezTo>
                    <a:pt x="6915" y="3172"/>
                    <a:pt x="8232" y="3068"/>
                    <a:pt x="8232" y="3068"/>
                  </a:cubicBezTo>
                  <a:lnTo>
                    <a:pt x="8232" y="2427"/>
                  </a:lnTo>
                  <a:cubicBezTo>
                    <a:pt x="8232" y="2427"/>
                    <a:pt x="8024" y="1889"/>
                    <a:pt x="7868" y="1577"/>
                  </a:cubicBezTo>
                  <a:cubicBezTo>
                    <a:pt x="7713" y="1283"/>
                    <a:pt x="7453" y="1144"/>
                    <a:pt x="7920" y="745"/>
                  </a:cubicBezTo>
                  <a:cubicBezTo>
                    <a:pt x="8388" y="347"/>
                    <a:pt x="8666" y="0"/>
                    <a:pt x="8666" y="0"/>
                  </a:cubicBezTo>
                  <a:cubicBezTo>
                    <a:pt x="8666" y="0"/>
                    <a:pt x="9602" y="0"/>
                    <a:pt x="9827" y="104"/>
                  </a:cubicBezTo>
                  <a:cubicBezTo>
                    <a:pt x="10035" y="191"/>
                    <a:pt x="10763" y="745"/>
                    <a:pt x="10763" y="745"/>
                  </a:cubicBezTo>
                  <a:lnTo>
                    <a:pt x="11352" y="745"/>
                  </a:lnTo>
                  <a:cubicBezTo>
                    <a:pt x="11352" y="745"/>
                    <a:pt x="11768" y="1196"/>
                    <a:pt x="11924" y="1577"/>
                  </a:cubicBezTo>
                  <a:cubicBezTo>
                    <a:pt x="12080" y="1976"/>
                    <a:pt x="12565" y="2531"/>
                    <a:pt x="12669" y="2375"/>
                  </a:cubicBezTo>
                  <a:cubicBezTo>
                    <a:pt x="12773" y="2236"/>
                    <a:pt x="13674" y="1577"/>
                    <a:pt x="13778" y="1525"/>
                  </a:cubicBezTo>
                  <a:cubicBezTo>
                    <a:pt x="13882" y="1491"/>
                    <a:pt x="14038" y="1231"/>
                    <a:pt x="14350" y="1387"/>
                  </a:cubicBezTo>
                  <a:cubicBezTo>
                    <a:pt x="14679" y="1525"/>
                    <a:pt x="14887" y="1785"/>
                    <a:pt x="15147" y="1785"/>
                  </a:cubicBezTo>
                  <a:cubicBezTo>
                    <a:pt x="15407" y="1785"/>
                    <a:pt x="16465" y="1681"/>
                    <a:pt x="16621" y="1993"/>
                  </a:cubicBezTo>
                  <a:cubicBezTo>
                    <a:pt x="16777" y="2323"/>
                    <a:pt x="16621" y="2531"/>
                    <a:pt x="16984" y="2773"/>
                  </a:cubicBezTo>
                  <a:cubicBezTo>
                    <a:pt x="17366" y="3016"/>
                    <a:pt x="18042" y="3172"/>
                    <a:pt x="18198" y="3172"/>
                  </a:cubicBezTo>
                  <a:cubicBezTo>
                    <a:pt x="18302" y="3172"/>
                    <a:pt x="18770" y="2981"/>
                    <a:pt x="19082" y="2843"/>
                  </a:cubicBezTo>
                  <a:cubicBezTo>
                    <a:pt x="19237" y="2773"/>
                    <a:pt x="19359" y="2721"/>
                    <a:pt x="19359" y="2721"/>
                  </a:cubicBezTo>
                  <a:cubicBezTo>
                    <a:pt x="19359" y="2721"/>
                    <a:pt x="19619" y="2479"/>
                    <a:pt x="20052" y="2479"/>
                  </a:cubicBezTo>
                  <a:cubicBezTo>
                    <a:pt x="20468" y="2479"/>
                    <a:pt x="20624" y="2375"/>
                    <a:pt x="20901" y="1993"/>
                  </a:cubicBezTo>
                  <a:cubicBezTo>
                    <a:pt x="21161" y="1629"/>
                    <a:pt x="20693" y="1491"/>
                    <a:pt x="21421" y="1283"/>
                  </a:cubicBezTo>
                  <a:cubicBezTo>
                    <a:pt x="22166" y="1092"/>
                    <a:pt x="22738" y="1231"/>
                    <a:pt x="23050" y="1387"/>
                  </a:cubicBezTo>
                  <a:cubicBezTo>
                    <a:pt x="23241" y="1473"/>
                    <a:pt x="23622" y="1456"/>
                    <a:pt x="23934" y="1421"/>
                  </a:cubicBezTo>
                  <a:cubicBezTo>
                    <a:pt x="23934" y="1421"/>
                    <a:pt x="23449" y="3414"/>
                    <a:pt x="23934" y="4004"/>
                  </a:cubicBezTo>
                  <a:cubicBezTo>
                    <a:pt x="24419" y="4610"/>
                    <a:pt x="24783" y="4610"/>
                    <a:pt x="24783" y="4610"/>
                  </a:cubicBezTo>
                  <a:cubicBezTo>
                    <a:pt x="24783" y="4610"/>
                    <a:pt x="25806" y="3813"/>
                    <a:pt x="26118" y="3813"/>
                  </a:cubicBezTo>
                  <a:cubicBezTo>
                    <a:pt x="26430" y="3813"/>
                    <a:pt x="26430" y="4108"/>
                    <a:pt x="26863" y="4610"/>
                  </a:cubicBezTo>
                  <a:cubicBezTo>
                    <a:pt x="27279" y="5095"/>
                    <a:pt x="27487" y="5789"/>
                    <a:pt x="27487" y="578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165710" y="2043873"/>
              <a:ext cx="1277235" cy="992557"/>
            </a:xfrm>
            <a:custGeom>
              <a:avLst/>
              <a:gdLst/>
              <a:ahLst/>
              <a:cxnLst/>
              <a:rect l="l" t="t" r="r" b="b"/>
              <a:pathLst>
                <a:path w="50191" h="43778" fill="none" extrusionOk="0">
                  <a:moveTo>
                    <a:pt x="47348" y="28024"/>
                  </a:moveTo>
                  <a:cubicBezTo>
                    <a:pt x="46724" y="27833"/>
                    <a:pt x="46620" y="27937"/>
                    <a:pt x="46187" y="27729"/>
                  </a:cubicBezTo>
                  <a:cubicBezTo>
                    <a:pt x="45771" y="27539"/>
                    <a:pt x="45563" y="27140"/>
                    <a:pt x="45563" y="26239"/>
                  </a:cubicBezTo>
                  <a:lnTo>
                    <a:pt x="45563" y="24956"/>
                  </a:lnTo>
                  <a:cubicBezTo>
                    <a:pt x="45563" y="24263"/>
                    <a:pt x="44714" y="23968"/>
                    <a:pt x="44298" y="23674"/>
                  </a:cubicBezTo>
                  <a:cubicBezTo>
                    <a:pt x="43865" y="23379"/>
                    <a:pt x="43865" y="22582"/>
                    <a:pt x="43761" y="22287"/>
                  </a:cubicBezTo>
                  <a:cubicBezTo>
                    <a:pt x="43657" y="21993"/>
                    <a:pt x="43241" y="20606"/>
                    <a:pt x="42599" y="20606"/>
                  </a:cubicBezTo>
                  <a:cubicBezTo>
                    <a:pt x="41976" y="20606"/>
                    <a:pt x="41976" y="22287"/>
                    <a:pt x="41976" y="22287"/>
                  </a:cubicBezTo>
                  <a:cubicBezTo>
                    <a:pt x="41976" y="22287"/>
                    <a:pt x="40918" y="23085"/>
                    <a:pt x="39965" y="22686"/>
                  </a:cubicBezTo>
                  <a:cubicBezTo>
                    <a:pt x="39012" y="22287"/>
                    <a:pt x="40710" y="20797"/>
                    <a:pt x="40398" y="20606"/>
                  </a:cubicBezTo>
                  <a:cubicBezTo>
                    <a:pt x="40069" y="20398"/>
                    <a:pt x="39133" y="20901"/>
                    <a:pt x="38596" y="21594"/>
                  </a:cubicBezTo>
                  <a:cubicBezTo>
                    <a:pt x="38076" y="22287"/>
                    <a:pt x="37643" y="22079"/>
                    <a:pt x="37331" y="22391"/>
                  </a:cubicBezTo>
                  <a:cubicBezTo>
                    <a:pt x="37019" y="22686"/>
                    <a:pt x="37764" y="23466"/>
                    <a:pt x="38284" y="24159"/>
                  </a:cubicBezTo>
                  <a:cubicBezTo>
                    <a:pt x="38804" y="24852"/>
                    <a:pt x="39133" y="24558"/>
                    <a:pt x="39861" y="24662"/>
                  </a:cubicBezTo>
                  <a:cubicBezTo>
                    <a:pt x="40606" y="24766"/>
                    <a:pt x="41438" y="23778"/>
                    <a:pt x="41768" y="23778"/>
                  </a:cubicBezTo>
                  <a:cubicBezTo>
                    <a:pt x="42079" y="23778"/>
                    <a:pt x="41872" y="24471"/>
                    <a:pt x="41872" y="24766"/>
                  </a:cubicBezTo>
                  <a:cubicBezTo>
                    <a:pt x="41872" y="25060"/>
                    <a:pt x="41126" y="26152"/>
                    <a:pt x="40814" y="26343"/>
                  </a:cubicBezTo>
                  <a:cubicBezTo>
                    <a:pt x="40502" y="26551"/>
                    <a:pt x="40069" y="27244"/>
                    <a:pt x="40069" y="27539"/>
                  </a:cubicBezTo>
                  <a:cubicBezTo>
                    <a:pt x="40069" y="27833"/>
                    <a:pt x="40814" y="29029"/>
                    <a:pt x="40814" y="29029"/>
                  </a:cubicBezTo>
                  <a:lnTo>
                    <a:pt x="41768" y="30312"/>
                  </a:lnTo>
                  <a:cubicBezTo>
                    <a:pt x="41768" y="30312"/>
                    <a:pt x="42391" y="31109"/>
                    <a:pt x="42825" y="32097"/>
                  </a:cubicBezTo>
                  <a:cubicBezTo>
                    <a:pt x="43241" y="33084"/>
                    <a:pt x="42929" y="33483"/>
                    <a:pt x="42929" y="33483"/>
                  </a:cubicBezTo>
                  <a:cubicBezTo>
                    <a:pt x="42929" y="33483"/>
                    <a:pt x="43761" y="34072"/>
                    <a:pt x="43761" y="35164"/>
                  </a:cubicBezTo>
                  <a:cubicBezTo>
                    <a:pt x="43761" y="36256"/>
                    <a:pt x="43033" y="36551"/>
                    <a:pt x="42825" y="37244"/>
                  </a:cubicBezTo>
                  <a:cubicBezTo>
                    <a:pt x="42599" y="37937"/>
                    <a:pt x="42079" y="39323"/>
                    <a:pt x="41438" y="40311"/>
                  </a:cubicBezTo>
                  <a:cubicBezTo>
                    <a:pt x="40814" y="41299"/>
                    <a:pt x="40502" y="41195"/>
                    <a:pt x="38908" y="42495"/>
                  </a:cubicBezTo>
                  <a:cubicBezTo>
                    <a:pt x="37331" y="43777"/>
                    <a:pt x="37331" y="43292"/>
                    <a:pt x="37331" y="43292"/>
                  </a:cubicBezTo>
                  <a:cubicBezTo>
                    <a:pt x="37331" y="43292"/>
                    <a:pt x="33709" y="43725"/>
                    <a:pt x="32981" y="43691"/>
                  </a:cubicBezTo>
                  <a:lnTo>
                    <a:pt x="32981" y="43691"/>
                  </a:lnTo>
                  <a:lnTo>
                    <a:pt x="32894" y="43691"/>
                  </a:lnTo>
                  <a:cubicBezTo>
                    <a:pt x="32894" y="43691"/>
                    <a:pt x="31629" y="42096"/>
                    <a:pt x="30797" y="41992"/>
                  </a:cubicBezTo>
                  <a:cubicBezTo>
                    <a:pt x="29948" y="41906"/>
                    <a:pt x="30260" y="42096"/>
                    <a:pt x="29203" y="42287"/>
                  </a:cubicBezTo>
                  <a:cubicBezTo>
                    <a:pt x="28146" y="42495"/>
                    <a:pt x="26464" y="42686"/>
                    <a:pt x="26464" y="42686"/>
                  </a:cubicBezTo>
                  <a:lnTo>
                    <a:pt x="25667" y="43154"/>
                  </a:lnTo>
                  <a:lnTo>
                    <a:pt x="25615" y="43188"/>
                  </a:lnTo>
                  <a:cubicBezTo>
                    <a:pt x="25615" y="43188"/>
                    <a:pt x="24887" y="42980"/>
                    <a:pt x="24246" y="42686"/>
                  </a:cubicBezTo>
                  <a:cubicBezTo>
                    <a:pt x="23622" y="42391"/>
                    <a:pt x="24939" y="41005"/>
                    <a:pt x="24939" y="41005"/>
                  </a:cubicBezTo>
                  <a:cubicBezTo>
                    <a:pt x="24939" y="41005"/>
                    <a:pt x="23934" y="40606"/>
                    <a:pt x="23761" y="40415"/>
                  </a:cubicBezTo>
                  <a:cubicBezTo>
                    <a:pt x="23588" y="40207"/>
                    <a:pt x="23761" y="39687"/>
                    <a:pt x="23761" y="39687"/>
                  </a:cubicBezTo>
                  <a:lnTo>
                    <a:pt x="23622" y="38232"/>
                  </a:lnTo>
                  <a:cubicBezTo>
                    <a:pt x="23622" y="38232"/>
                    <a:pt x="23934" y="36949"/>
                    <a:pt x="23622" y="36741"/>
                  </a:cubicBezTo>
                  <a:cubicBezTo>
                    <a:pt x="23310" y="36516"/>
                    <a:pt x="22669" y="36551"/>
                    <a:pt x="22045" y="36551"/>
                  </a:cubicBezTo>
                  <a:cubicBezTo>
                    <a:pt x="21941" y="36551"/>
                    <a:pt x="21872" y="36551"/>
                    <a:pt x="21837" y="36551"/>
                  </a:cubicBezTo>
                  <a:cubicBezTo>
                    <a:pt x="21577" y="36533"/>
                    <a:pt x="21993" y="36464"/>
                    <a:pt x="21716" y="35961"/>
                  </a:cubicBezTo>
                  <a:cubicBezTo>
                    <a:pt x="21404" y="35372"/>
                    <a:pt x="21248" y="34973"/>
                    <a:pt x="21248" y="34973"/>
                  </a:cubicBezTo>
                  <a:lnTo>
                    <a:pt x="19186" y="35459"/>
                  </a:lnTo>
                  <a:cubicBezTo>
                    <a:pt x="19186" y="35459"/>
                    <a:pt x="18458" y="36551"/>
                    <a:pt x="18146" y="36689"/>
                  </a:cubicBezTo>
                  <a:cubicBezTo>
                    <a:pt x="17816" y="36845"/>
                    <a:pt x="16135" y="36551"/>
                    <a:pt x="15286" y="36655"/>
                  </a:cubicBezTo>
                  <a:cubicBezTo>
                    <a:pt x="14454" y="36741"/>
                    <a:pt x="13917" y="36655"/>
                    <a:pt x="13189" y="36655"/>
                  </a:cubicBezTo>
                  <a:cubicBezTo>
                    <a:pt x="12444" y="36655"/>
                    <a:pt x="11924" y="36360"/>
                    <a:pt x="11283" y="35857"/>
                  </a:cubicBezTo>
                  <a:cubicBezTo>
                    <a:pt x="10659" y="35355"/>
                    <a:pt x="10122" y="34973"/>
                    <a:pt x="9602" y="34766"/>
                  </a:cubicBezTo>
                  <a:cubicBezTo>
                    <a:pt x="9082" y="34575"/>
                    <a:pt x="8232" y="34280"/>
                    <a:pt x="7383" y="33674"/>
                  </a:cubicBezTo>
                  <a:cubicBezTo>
                    <a:pt x="6534" y="33084"/>
                    <a:pt x="6326" y="33084"/>
                    <a:pt x="5806" y="32686"/>
                  </a:cubicBezTo>
                  <a:cubicBezTo>
                    <a:pt x="5269" y="32287"/>
                    <a:pt x="5477" y="31889"/>
                    <a:pt x="5061" y="31681"/>
                  </a:cubicBezTo>
                  <a:cubicBezTo>
                    <a:pt x="4732" y="31490"/>
                    <a:pt x="4264" y="31369"/>
                    <a:pt x="3830" y="31178"/>
                  </a:cubicBezTo>
                  <a:cubicBezTo>
                    <a:pt x="3709" y="31126"/>
                    <a:pt x="3588" y="31074"/>
                    <a:pt x="3484" y="31005"/>
                  </a:cubicBezTo>
                  <a:cubicBezTo>
                    <a:pt x="2947" y="30710"/>
                    <a:pt x="3276" y="29913"/>
                    <a:pt x="2912" y="29428"/>
                  </a:cubicBezTo>
                  <a:cubicBezTo>
                    <a:pt x="2565" y="28925"/>
                    <a:pt x="5373" y="28925"/>
                    <a:pt x="4853" y="28526"/>
                  </a:cubicBezTo>
                  <a:cubicBezTo>
                    <a:pt x="4749" y="28457"/>
                    <a:pt x="4697" y="28422"/>
                    <a:pt x="4662" y="28388"/>
                  </a:cubicBezTo>
                  <a:cubicBezTo>
                    <a:pt x="4662" y="28388"/>
                    <a:pt x="4662" y="28405"/>
                    <a:pt x="4680" y="28405"/>
                  </a:cubicBezTo>
                  <a:cubicBezTo>
                    <a:pt x="4662" y="28405"/>
                    <a:pt x="4645" y="28405"/>
                    <a:pt x="4610" y="28370"/>
                  </a:cubicBezTo>
                  <a:cubicBezTo>
                    <a:pt x="4368" y="28214"/>
                    <a:pt x="3796" y="27729"/>
                    <a:pt x="2912" y="27417"/>
                  </a:cubicBezTo>
                  <a:cubicBezTo>
                    <a:pt x="2028" y="27088"/>
                    <a:pt x="2097" y="26845"/>
                    <a:pt x="1889" y="26447"/>
                  </a:cubicBezTo>
                  <a:cubicBezTo>
                    <a:pt x="1820" y="26325"/>
                    <a:pt x="1768" y="26169"/>
                    <a:pt x="1699" y="26013"/>
                  </a:cubicBezTo>
                  <a:cubicBezTo>
                    <a:pt x="1525" y="25650"/>
                    <a:pt x="1335" y="25234"/>
                    <a:pt x="1058" y="24974"/>
                  </a:cubicBezTo>
                  <a:lnTo>
                    <a:pt x="1040" y="24956"/>
                  </a:lnTo>
                  <a:cubicBezTo>
                    <a:pt x="919" y="24835"/>
                    <a:pt x="867" y="24800"/>
                    <a:pt x="850" y="24783"/>
                  </a:cubicBezTo>
                  <a:cubicBezTo>
                    <a:pt x="850" y="24800"/>
                    <a:pt x="919" y="24887"/>
                    <a:pt x="728" y="24766"/>
                  </a:cubicBezTo>
                  <a:cubicBezTo>
                    <a:pt x="416" y="24575"/>
                    <a:pt x="416" y="23968"/>
                    <a:pt x="208" y="23570"/>
                  </a:cubicBezTo>
                  <a:cubicBezTo>
                    <a:pt x="0" y="23189"/>
                    <a:pt x="728" y="22547"/>
                    <a:pt x="728" y="22547"/>
                  </a:cubicBezTo>
                  <a:lnTo>
                    <a:pt x="1889" y="22478"/>
                  </a:lnTo>
                  <a:lnTo>
                    <a:pt x="2912" y="22547"/>
                  </a:lnTo>
                  <a:cubicBezTo>
                    <a:pt x="3016" y="22547"/>
                    <a:pt x="3103" y="22547"/>
                    <a:pt x="3189" y="22530"/>
                  </a:cubicBezTo>
                  <a:cubicBezTo>
                    <a:pt x="3518" y="22443"/>
                    <a:pt x="3674" y="22149"/>
                    <a:pt x="3778" y="21871"/>
                  </a:cubicBezTo>
                  <a:cubicBezTo>
                    <a:pt x="3900" y="21559"/>
                    <a:pt x="3969" y="21248"/>
                    <a:pt x="4212" y="21196"/>
                  </a:cubicBezTo>
                  <a:cubicBezTo>
                    <a:pt x="4749" y="21109"/>
                    <a:pt x="5581" y="20208"/>
                    <a:pt x="5581" y="20208"/>
                  </a:cubicBezTo>
                  <a:cubicBezTo>
                    <a:pt x="5581" y="20208"/>
                    <a:pt x="4888" y="19462"/>
                    <a:pt x="4853" y="18873"/>
                  </a:cubicBezTo>
                  <a:cubicBezTo>
                    <a:pt x="4836" y="18856"/>
                    <a:pt x="4836" y="18839"/>
                    <a:pt x="4836" y="18821"/>
                  </a:cubicBezTo>
                  <a:cubicBezTo>
                    <a:pt x="4836" y="18821"/>
                    <a:pt x="4905" y="18700"/>
                    <a:pt x="4992" y="18527"/>
                  </a:cubicBezTo>
                  <a:cubicBezTo>
                    <a:pt x="5165" y="18215"/>
                    <a:pt x="5373" y="17712"/>
                    <a:pt x="5373" y="17331"/>
                  </a:cubicBezTo>
                  <a:cubicBezTo>
                    <a:pt x="5373" y="16742"/>
                    <a:pt x="5165" y="17036"/>
                    <a:pt x="4853" y="15962"/>
                  </a:cubicBezTo>
                  <a:cubicBezTo>
                    <a:pt x="4714" y="15494"/>
                    <a:pt x="6031" y="15944"/>
                    <a:pt x="6083" y="15962"/>
                  </a:cubicBezTo>
                  <a:cubicBezTo>
                    <a:pt x="6066" y="15910"/>
                    <a:pt x="5806" y="15338"/>
                    <a:pt x="6118" y="14956"/>
                  </a:cubicBezTo>
                  <a:cubicBezTo>
                    <a:pt x="6430" y="14558"/>
                    <a:pt x="5997" y="13969"/>
                    <a:pt x="6118" y="13431"/>
                  </a:cubicBezTo>
                  <a:cubicBezTo>
                    <a:pt x="6222" y="12894"/>
                    <a:pt x="7799" y="13275"/>
                    <a:pt x="7799" y="13275"/>
                  </a:cubicBezTo>
                  <a:lnTo>
                    <a:pt x="8440" y="13414"/>
                  </a:lnTo>
                  <a:cubicBezTo>
                    <a:pt x="9064" y="13570"/>
                    <a:pt x="8336" y="12686"/>
                    <a:pt x="8440" y="11386"/>
                  </a:cubicBezTo>
                  <a:cubicBezTo>
                    <a:pt x="8544" y="10104"/>
                    <a:pt x="8440" y="11386"/>
                    <a:pt x="8856" y="11386"/>
                  </a:cubicBezTo>
                  <a:cubicBezTo>
                    <a:pt x="9272" y="11386"/>
                    <a:pt x="8856" y="9861"/>
                    <a:pt x="8856" y="9861"/>
                  </a:cubicBezTo>
                  <a:cubicBezTo>
                    <a:pt x="8856" y="9861"/>
                    <a:pt x="9151" y="9931"/>
                    <a:pt x="9688" y="10069"/>
                  </a:cubicBezTo>
                  <a:cubicBezTo>
                    <a:pt x="9619" y="10139"/>
                    <a:pt x="9567" y="10225"/>
                    <a:pt x="9498" y="10277"/>
                  </a:cubicBezTo>
                  <a:cubicBezTo>
                    <a:pt x="9480" y="10312"/>
                    <a:pt x="9446" y="10329"/>
                    <a:pt x="9428" y="10364"/>
                  </a:cubicBezTo>
                  <a:cubicBezTo>
                    <a:pt x="9376" y="10398"/>
                    <a:pt x="9359" y="10433"/>
                    <a:pt x="9342" y="10433"/>
                  </a:cubicBezTo>
                  <a:lnTo>
                    <a:pt x="9324" y="10450"/>
                  </a:lnTo>
                  <a:cubicBezTo>
                    <a:pt x="9324" y="10450"/>
                    <a:pt x="10433" y="11196"/>
                    <a:pt x="11387" y="11785"/>
                  </a:cubicBezTo>
                  <a:cubicBezTo>
                    <a:pt x="12340" y="12374"/>
                    <a:pt x="11387" y="11785"/>
                    <a:pt x="11699" y="12184"/>
                  </a:cubicBezTo>
                  <a:cubicBezTo>
                    <a:pt x="11768" y="12270"/>
                    <a:pt x="11837" y="12340"/>
                    <a:pt x="11907" y="12392"/>
                  </a:cubicBezTo>
                  <a:cubicBezTo>
                    <a:pt x="12167" y="12582"/>
                    <a:pt x="12427" y="12634"/>
                    <a:pt x="12756" y="13137"/>
                  </a:cubicBezTo>
                  <a:cubicBezTo>
                    <a:pt x="13172" y="13778"/>
                    <a:pt x="12756" y="13865"/>
                    <a:pt x="12756" y="14852"/>
                  </a:cubicBezTo>
                  <a:cubicBezTo>
                    <a:pt x="12756" y="15858"/>
                    <a:pt x="14021" y="15355"/>
                    <a:pt x="14437" y="15442"/>
                  </a:cubicBezTo>
                  <a:cubicBezTo>
                    <a:pt x="14870" y="15528"/>
                    <a:pt x="17400" y="16343"/>
                    <a:pt x="17504" y="16846"/>
                  </a:cubicBezTo>
                  <a:cubicBezTo>
                    <a:pt x="17608" y="17331"/>
                    <a:pt x="17816" y="18024"/>
                    <a:pt x="18874" y="18319"/>
                  </a:cubicBezTo>
                  <a:cubicBezTo>
                    <a:pt x="19931" y="18613"/>
                    <a:pt x="21924" y="18319"/>
                    <a:pt x="21924" y="18319"/>
                  </a:cubicBezTo>
                  <a:cubicBezTo>
                    <a:pt x="21924" y="18319"/>
                    <a:pt x="23518" y="18821"/>
                    <a:pt x="24038" y="18821"/>
                  </a:cubicBezTo>
                  <a:cubicBezTo>
                    <a:pt x="24558" y="18821"/>
                    <a:pt x="26360" y="19636"/>
                    <a:pt x="26360" y="19636"/>
                  </a:cubicBezTo>
                  <a:cubicBezTo>
                    <a:pt x="26360" y="19636"/>
                    <a:pt x="27834" y="18232"/>
                    <a:pt x="28146" y="17833"/>
                  </a:cubicBezTo>
                  <a:cubicBezTo>
                    <a:pt x="28475" y="17435"/>
                    <a:pt x="29740" y="17833"/>
                    <a:pt x="29740" y="17833"/>
                  </a:cubicBezTo>
                  <a:cubicBezTo>
                    <a:pt x="29740" y="17833"/>
                    <a:pt x="30676" y="16846"/>
                    <a:pt x="31213" y="16343"/>
                  </a:cubicBezTo>
                  <a:cubicBezTo>
                    <a:pt x="31733" y="15823"/>
                    <a:pt x="31317" y="15442"/>
                    <a:pt x="31317" y="15442"/>
                  </a:cubicBezTo>
                  <a:cubicBezTo>
                    <a:pt x="31317" y="15442"/>
                    <a:pt x="30676" y="15459"/>
                    <a:pt x="30676" y="14731"/>
                  </a:cubicBezTo>
                  <a:cubicBezTo>
                    <a:pt x="30676" y="14021"/>
                    <a:pt x="31005" y="14159"/>
                    <a:pt x="31421" y="14558"/>
                  </a:cubicBezTo>
                  <a:cubicBezTo>
                    <a:pt x="31854" y="14956"/>
                    <a:pt x="31837" y="14558"/>
                    <a:pt x="32478" y="14558"/>
                  </a:cubicBezTo>
                  <a:cubicBezTo>
                    <a:pt x="33102" y="14558"/>
                    <a:pt x="33327" y="13674"/>
                    <a:pt x="33327" y="13674"/>
                  </a:cubicBezTo>
                  <a:lnTo>
                    <a:pt x="33743" y="13414"/>
                  </a:lnTo>
                  <a:cubicBezTo>
                    <a:pt x="34159" y="13171"/>
                    <a:pt x="34055" y="12478"/>
                    <a:pt x="34090" y="11993"/>
                  </a:cubicBezTo>
                  <a:cubicBezTo>
                    <a:pt x="34125" y="11490"/>
                    <a:pt x="34697" y="12184"/>
                    <a:pt x="34939" y="11993"/>
                  </a:cubicBezTo>
                  <a:cubicBezTo>
                    <a:pt x="35182" y="11785"/>
                    <a:pt x="35424" y="10988"/>
                    <a:pt x="35424" y="10988"/>
                  </a:cubicBezTo>
                  <a:lnTo>
                    <a:pt x="36794" y="10988"/>
                  </a:lnTo>
                  <a:cubicBezTo>
                    <a:pt x="36794" y="10988"/>
                    <a:pt x="36586" y="10294"/>
                    <a:pt x="36170" y="9809"/>
                  </a:cubicBezTo>
                  <a:cubicBezTo>
                    <a:pt x="35736" y="9307"/>
                    <a:pt x="35736" y="9012"/>
                    <a:pt x="35424" y="9012"/>
                  </a:cubicBezTo>
                  <a:cubicBezTo>
                    <a:pt x="35113" y="9012"/>
                    <a:pt x="34090" y="9809"/>
                    <a:pt x="34090" y="9809"/>
                  </a:cubicBezTo>
                  <a:cubicBezTo>
                    <a:pt x="34090" y="9809"/>
                    <a:pt x="33743" y="9809"/>
                    <a:pt x="33258" y="9220"/>
                  </a:cubicBezTo>
                  <a:cubicBezTo>
                    <a:pt x="32756" y="8613"/>
                    <a:pt x="33258" y="6638"/>
                    <a:pt x="33258" y="6638"/>
                  </a:cubicBezTo>
                  <a:cubicBezTo>
                    <a:pt x="33310" y="6620"/>
                    <a:pt x="33362" y="6620"/>
                    <a:pt x="33414" y="6620"/>
                  </a:cubicBezTo>
                  <a:cubicBezTo>
                    <a:pt x="33449" y="6620"/>
                    <a:pt x="33466" y="6603"/>
                    <a:pt x="33483" y="6603"/>
                  </a:cubicBezTo>
                  <a:cubicBezTo>
                    <a:pt x="33535" y="6603"/>
                    <a:pt x="33570" y="6603"/>
                    <a:pt x="33622" y="6586"/>
                  </a:cubicBezTo>
                  <a:cubicBezTo>
                    <a:pt x="33639" y="6586"/>
                    <a:pt x="33657" y="6586"/>
                    <a:pt x="33674" y="6586"/>
                  </a:cubicBezTo>
                  <a:cubicBezTo>
                    <a:pt x="33709" y="6586"/>
                    <a:pt x="33726" y="6586"/>
                    <a:pt x="33743" y="6586"/>
                  </a:cubicBezTo>
                  <a:cubicBezTo>
                    <a:pt x="33899" y="6586"/>
                    <a:pt x="34749" y="6187"/>
                    <a:pt x="34801" y="5944"/>
                  </a:cubicBezTo>
                  <a:cubicBezTo>
                    <a:pt x="34835" y="5737"/>
                    <a:pt x="34749" y="5113"/>
                    <a:pt x="34766" y="4766"/>
                  </a:cubicBezTo>
                  <a:cubicBezTo>
                    <a:pt x="34766" y="4662"/>
                    <a:pt x="34766" y="4593"/>
                    <a:pt x="34801" y="4558"/>
                  </a:cubicBezTo>
                  <a:cubicBezTo>
                    <a:pt x="34905" y="4367"/>
                    <a:pt x="35147" y="3276"/>
                    <a:pt x="35113" y="2825"/>
                  </a:cubicBezTo>
                  <a:cubicBezTo>
                    <a:pt x="35113" y="2825"/>
                    <a:pt x="35113" y="2825"/>
                    <a:pt x="35113" y="2808"/>
                  </a:cubicBezTo>
                  <a:cubicBezTo>
                    <a:pt x="35113" y="2808"/>
                    <a:pt x="35113" y="2790"/>
                    <a:pt x="35113" y="2773"/>
                  </a:cubicBezTo>
                  <a:cubicBezTo>
                    <a:pt x="35113" y="2704"/>
                    <a:pt x="35095" y="2634"/>
                    <a:pt x="35061" y="2565"/>
                  </a:cubicBezTo>
                  <a:cubicBezTo>
                    <a:pt x="35061" y="2548"/>
                    <a:pt x="35043" y="2513"/>
                    <a:pt x="35043" y="2496"/>
                  </a:cubicBezTo>
                  <a:cubicBezTo>
                    <a:pt x="34939" y="2236"/>
                    <a:pt x="34749" y="2010"/>
                    <a:pt x="34645" y="1681"/>
                  </a:cubicBezTo>
                  <a:cubicBezTo>
                    <a:pt x="34489" y="1231"/>
                    <a:pt x="34437" y="797"/>
                    <a:pt x="34697" y="693"/>
                  </a:cubicBezTo>
                  <a:cubicBezTo>
                    <a:pt x="34697" y="693"/>
                    <a:pt x="34714" y="676"/>
                    <a:pt x="34731" y="676"/>
                  </a:cubicBezTo>
                  <a:cubicBezTo>
                    <a:pt x="35043" y="555"/>
                    <a:pt x="36083" y="0"/>
                    <a:pt x="36690" y="0"/>
                  </a:cubicBezTo>
                  <a:cubicBezTo>
                    <a:pt x="37296" y="0"/>
                    <a:pt x="37955" y="295"/>
                    <a:pt x="38232" y="537"/>
                  </a:cubicBezTo>
                  <a:cubicBezTo>
                    <a:pt x="38336" y="659"/>
                    <a:pt x="38457" y="711"/>
                    <a:pt x="38613" y="797"/>
                  </a:cubicBezTo>
                  <a:cubicBezTo>
                    <a:pt x="38787" y="901"/>
                    <a:pt x="39012" y="1040"/>
                    <a:pt x="39341" y="1335"/>
                  </a:cubicBezTo>
                  <a:cubicBezTo>
                    <a:pt x="39913" y="1872"/>
                    <a:pt x="40433" y="2721"/>
                    <a:pt x="40814" y="3310"/>
                  </a:cubicBezTo>
                  <a:cubicBezTo>
                    <a:pt x="41144" y="3847"/>
                    <a:pt x="41525" y="4783"/>
                    <a:pt x="41854" y="5217"/>
                  </a:cubicBezTo>
                  <a:cubicBezTo>
                    <a:pt x="41906" y="5269"/>
                    <a:pt x="41924" y="5303"/>
                    <a:pt x="41976" y="5338"/>
                  </a:cubicBezTo>
                  <a:lnTo>
                    <a:pt x="42010" y="5390"/>
                  </a:lnTo>
                  <a:cubicBezTo>
                    <a:pt x="42357" y="5702"/>
                    <a:pt x="42513" y="5892"/>
                    <a:pt x="42911" y="5944"/>
                  </a:cubicBezTo>
                  <a:cubicBezTo>
                    <a:pt x="43345" y="5996"/>
                    <a:pt x="43709" y="5944"/>
                    <a:pt x="44177" y="6291"/>
                  </a:cubicBezTo>
                  <a:cubicBezTo>
                    <a:pt x="44662" y="6638"/>
                    <a:pt x="44818" y="6932"/>
                    <a:pt x="45182" y="7574"/>
                  </a:cubicBezTo>
                  <a:cubicBezTo>
                    <a:pt x="45407" y="7972"/>
                    <a:pt x="45719" y="8249"/>
                    <a:pt x="45927" y="8405"/>
                  </a:cubicBezTo>
                  <a:cubicBezTo>
                    <a:pt x="45944" y="8423"/>
                    <a:pt x="45962" y="8440"/>
                    <a:pt x="45979" y="8457"/>
                  </a:cubicBezTo>
                  <a:cubicBezTo>
                    <a:pt x="46083" y="8527"/>
                    <a:pt x="46135" y="8561"/>
                    <a:pt x="46135" y="8561"/>
                  </a:cubicBezTo>
                  <a:cubicBezTo>
                    <a:pt x="46135" y="8561"/>
                    <a:pt x="46603" y="7678"/>
                    <a:pt x="46984" y="7470"/>
                  </a:cubicBezTo>
                  <a:cubicBezTo>
                    <a:pt x="47105" y="7400"/>
                    <a:pt x="47279" y="7296"/>
                    <a:pt x="47487" y="7175"/>
                  </a:cubicBezTo>
                  <a:cubicBezTo>
                    <a:pt x="47851" y="6950"/>
                    <a:pt x="48267" y="6724"/>
                    <a:pt x="48509" y="6776"/>
                  </a:cubicBezTo>
                  <a:cubicBezTo>
                    <a:pt x="48579" y="6794"/>
                    <a:pt x="48648" y="6828"/>
                    <a:pt x="48717" y="6863"/>
                  </a:cubicBezTo>
                  <a:cubicBezTo>
                    <a:pt x="48752" y="6863"/>
                    <a:pt x="48769" y="6880"/>
                    <a:pt x="48787" y="6880"/>
                  </a:cubicBezTo>
                  <a:cubicBezTo>
                    <a:pt x="49046" y="7036"/>
                    <a:pt x="49237" y="7314"/>
                    <a:pt x="49029" y="8024"/>
                  </a:cubicBezTo>
                  <a:cubicBezTo>
                    <a:pt x="48925" y="8423"/>
                    <a:pt x="48838" y="9012"/>
                    <a:pt x="48787" y="9567"/>
                  </a:cubicBezTo>
                  <a:cubicBezTo>
                    <a:pt x="48717" y="10139"/>
                    <a:pt x="48683" y="10658"/>
                    <a:pt x="48683" y="10918"/>
                  </a:cubicBezTo>
                  <a:cubicBezTo>
                    <a:pt x="48665" y="11005"/>
                    <a:pt x="48665" y="11057"/>
                    <a:pt x="48665" y="11074"/>
                  </a:cubicBezTo>
                  <a:cubicBezTo>
                    <a:pt x="48665" y="11230"/>
                    <a:pt x="47885" y="11837"/>
                    <a:pt x="47400" y="12028"/>
                  </a:cubicBezTo>
                  <a:cubicBezTo>
                    <a:pt x="47383" y="12045"/>
                    <a:pt x="47365" y="12045"/>
                    <a:pt x="47348" y="12062"/>
                  </a:cubicBezTo>
                  <a:cubicBezTo>
                    <a:pt x="47019" y="12253"/>
                    <a:pt x="47019" y="12825"/>
                    <a:pt x="47175" y="13189"/>
                  </a:cubicBezTo>
                  <a:lnTo>
                    <a:pt x="47175" y="13189"/>
                  </a:lnTo>
                  <a:cubicBezTo>
                    <a:pt x="47209" y="13275"/>
                    <a:pt x="47244" y="13362"/>
                    <a:pt x="47296" y="13414"/>
                  </a:cubicBezTo>
                  <a:cubicBezTo>
                    <a:pt x="47556" y="13709"/>
                    <a:pt x="47816" y="14748"/>
                    <a:pt x="47816" y="15199"/>
                  </a:cubicBezTo>
                  <a:cubicBezTo>
                    <a:pt x="47816" y="15234"/>
                    <a:pt x="47833" y="15268"/>
                    <a:pt x="47833" y="15303"/>
                  </a:cubicBezTo>
                  <a:cubicBezTo>
                    <a:pt x="47868" y="15632"/>
                    <a:pt x="48024" y="16152"/>
                    <a:pt x="48145" y="16568"/>
                  </a:cubicBezTo>
                  <a:cubicBezTo>
                    <a:pt x="47781" y="16794"/>
                    <a:pt x="47417" y="17140"/>
                    <a:pt x="47244" y="17625"/>
                  </a:cubicBezTo>
                  <a:cubicBezTo>
                    <a:pt x="46811" y="18821"/>
                    <a:pt x="47452" y="19601"/>
                    <a:pt x="47244" y="19913"/>
                  </a:cubicBezTo>
                  <a:cubicBezTo>
                    <a:pt x="47036" y="20208"/>
                    <a:pt x="46603" y="20502"/>
                    <a:pt x="45875" y="20294"/>
                  </a:cubicBezTo>
                  <a:cubicBezTo>
                    <a:pt x="45130" y="20104"/>
                    <a:pt x="45771" y="21785"/>
                    <a:pt x="46291" y="22374"/>
                  </a:cubicBezTo>
                  <a:cubicBezTo>
                    <a:pt x="46811" y="22981"/>
                    <a:pt x="47244" y="23171"/>
                    <a:pt x="47660" y="23362"/>
                  </a:cubicBezTo>
                  <a:cubicBezTo>
                    <a:pt x="48076" y="23570"/>
                    <a:pt x="48405" y="25060"/>
                    <a:pt x="48613" y="25355"/>
                  </a:cubicBezTo>
                  <a:cubicBezTo>
                    <a:pt x="48821" y="25650"/>
                    <a:pt x="49133" y="27140"/>
                    <a:pt x="49670" y="27625"/>
                  </a:cubicBezTo>
                  <a:cubicBezTo>
                    <a:pt x="50190" y="28128"/>
                    <a:pt x="47972" y="28232"/>
                    <a:pt x="47348" y="2802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-437167" y="2100055"/>
              <a:ext cx="838851" cy="442862"/>
            </a:xfrm>
            <a:custGeom>
              <a:avLst/>
              <a:gdLst/>
              <a:ahLst/>
              <a:cxnLst/>
              <a:rect l="l" t="t" r="r" b="b"/>
              <a:pathLst>
                <a:path w="32964" h="19533" fill="none" extrusionOk="0">
                  <a:moveTo>
                    <a:pt x="32547" y="8908"/>
                  </a:moveTo>
                  <a:cubicBezTo>
                    <a:pt x="32131" y="8908"/>
                    <a:pt x="32235" y="7626"/>
                    <a:pt x="32131" y="8908"/>
                  </a:cubicBezTo>
                  <a:cubicBezTo>
                    <a:pt x="32027" y="10191"/>
                    <a:pt x="32755" y="11092"/>
                    <a:pt x="32131" y="10936"/>
                  </a:cubicBezTo>
                  <a:lnTo>
                    <a:pt x="31490" y="10797"/>
                  </a:lnTo>
                  <a:cubicBezTo>
                    <a:pt x="31490" y="10797"/>
                    <a:pt x="29913" y="10416"/>
                    <a:pt x="29809" y="10953"/>
                  </a:cubicBezTo>
                  <a:cubicBezTo>
                    <a:pt x="29688" y="11491"/>
                    <a:pt x="30121" y="12080"/>
                    <a:pt x="29809" y="12478"/>
                  </a:cubicBezTo>
                  <a:cubicBezTo>
                    <a:pt x="29497" y="12860"/>
                    <a:pt x="29757" y="13432"/>
                    <a:pt x="29774" y="13484"/>
                  </a:cubicBezTo>
                  <a:cubicBezTo>
                    <a:pt x="29722" y="13466"/>
                    <a:pt x="28405" y="13016"/>
                    <a:pt x="28544" y="13484"/>
                  </a:cubicBezTo>
                  <a:cubicBezTo>
                    <a:pt x="28856" y="14558"/>
                    <a:pt x="29064" y="14264"/>
                    <a:pt x="29064" y="14853"/>
                  </a:cubicBezTo>
                  <a:cubicBezTo>
                    <a:pt x="29064" y="15234"/>
                    <a:pt x="28856" y="15737"/>
                    <a:pt x="28683" y="16049"/>
                  </a:cubicBezTo>
                  <a:cubicBezTo>
                    <a:pt x="28596" y="16222"/>
                    <a:pt x="28527" y="16343"/>
                    <a:pt x="28527" y="16343"/>
                  </a:cubicBezTo>
                  <a:cubicBezTo>
                    <a:pt x="28527" y="16361"/>
                    <a:pt x="28527" y="16378"/>
                    <a:pt x="28527" y="16395"/>
                  </a:cubicBezTo>
                  <a:cubicBezTo>
                    <a:pt x="27903" y="16499"/>
                    <a:pt x="27019" y="16638"/>
                    <a:pt x="26603" y="16655"/>
                  </a:cubicBezTo>
                  <a:cubicBezTo>
                    <a:pt x="25910" y="16673"/>
                    <a:pt x="24922" y="16707"/>
                    <a:pt x="24298" y="16655"/>
                  </a:cubicBezTo>
                  <a:cubicBezTo>
                    <a:pt x="23657" y="16603"/>
                    <a:pt x="23189" y="16655"/>
                    <a:pt x="23189" y="16655"/>
                  </a:cubicBezTo>
                  <a:cubicBezTo>
                    <a:pt x="23189" y="16655"/>
                    <a:pt x="22946" y="17296"/>
                    <a:pt x="22703" y="17140"/>
                  </a:cubicBezTo>
                  <a:cubicBezTo>
                    <a:pt x="22478" y="16984"/>
                    <a:pt x="22236" y="17088"/>
                    <a:pt x="21369" y="16655"/>
                  </a:cubicBezTo>
                  <a:cubicBezTo>
                    <a:pt x="20485" y="16222"/>
                    <a:pt x="20329" y="18267"/>
                    <a:pt x="20329" y="18267"/>
                  </a:cubicBezTo>
                  <a:lnTo>
                    <a:pt x="19896" y="18250"/>
                  </a:lnTo>
                  <a:lnTo>
                    <a:pt x="18440" y="18198"/>
                  </a:lnTo>
                  <a:cubicBezTo>
                    <a:pt x="18440" y="18198"/>
                    <a:pt x="17244" y="17972"/>
                    <a:pt x="17019" y="17608"/>
                  </a:cubicBezTo>
                  <a:cubicBezTo>
                    <a:pt x="16776" y="17227"/>
                    <a:pt x="16464" y="16638"/>
                    <a:pt x="16066" y="16343"/>
                  </a:cubicBezTo>
                  <a:cubicBezTo>
                    <a:pt x="15667" y="16049"/>
                    <a:pt x="13605" y="16187"/>
                    <a:pt x="13380" y="16187"/>
                  </a:cubicBezTo>
                  <a:cubicBezTo>
                    <a:pt x="13137" y="16187"/>
                    <a:pt x="12270" y="15303"/>
                    <a:pt x="11716" y="14853"/>
                  </a:cubicBezTo>
                  <a:cubicBezTo>
                    <a:pt x="11161" y="14402"/>
                    <a:pt x="10607" y="13882"/>
                    <a:pt x="10607" y="13882"/>
                  </a:cubicBezTo>
                  <a:cubicBezTo>
                    <a:pt x="10607" y="13882"/>
                    <a:pt x="10052" y="14038"/>
                    <a:pt x="9653" y="14489"/>
                  </a:cubicBezTo>
                  <a:cubicBezTo>
                    <a:pt x="9255" y="14922"/>
                    <a:pt x="8787" y="14853"/>
                    <a:pt x="8319" y="15078"/>
                  </a:cubicBezTo>
                  <a:cubicBezTo>
                    <a:pt x="7834" y="15303"/>
                    <a:pt x="8319" y="15078"/>
                    <a:pt x="8475" y="15893"/>
                  </a:cubicBezTo>
                  <a:cubicBezTo>
                    <a:pt x="8631" y="16707"/>
                    <a:pt x="9029" y="19359"/>
                    <a:pt x="9029" y="19359"/>
                  </a:cubicBezTo>
                  <a:cubicBezTo>
                    <a:pt x="9029" y="19359"/>
                    <a:pt x="8787" y="19532"/>
                    <a:pt x="8388" y="18960"/>
                  </a:cubicBezTo>
                  <a:cubicBezTo>
                    <a:pt x="8007" y="18371"/>
                    <a:pt x="6967" y="18267"/>
                    <a:pt x="6413" y="18492"/>
                  </a:cubicBezTo>
                  <a:cubicBezTo>
                    <a:pt x="6222" y="18579"/>
                    <a:pt x="5979" y="18718"/>
                    <a:pt x="5754" y="18856"/>
                  </a:cubicBezTo>
                  <a:cubicBezTo>
                    <a:pt x="5719" y="18839"/>
                    <a:pt x="5667" y="18804"/>
                    <a:pt x="5615" y="18787"/>
                  </a:cubicBezTo>
                  <a:cubicBezTo>
                    <a:pt x="5338" y="18631"/>
                    <a:pt x="5130" y="18562"/>
                    <a:pt x="4991" y="18527"/>
                  </a:cubicBezTo>
                  <a:cubicBezTo>
                    <a:pt x="4437" y="18388"/>
                    <a:pt x="4662" y="18874"/>
                    <a:pt x="4281" y="18042"/>
                  </a:cubicBezTo>
                  <a:cubicBezTo>
                    <a:pt x="3813" y="17002"/>
                    <a:pt x="3865" y="15962"/>
                    <a:pt x="3865" y="15962"/>
                  </a:cubicBezTo>
                  <a:lnTo>
                    <a:pt x="4679" y="15147"/>
                  </a:lnTo>
                  <a:cubicBezTo>
                    <a:pt x="4991" y="15009"/>
                    <a:pt x="5633" y="14038"/>
                    <a:pt x="5633" y="14038"/>
                  </a:cubicBezTo>
                  <a:cubicBezTo>
                    <a:pt x="5633" y="14038"/>
                    <a:pt x="5702" y="13068"/>
                    <a:pt x="5147" y="13154"/>
                  </a:cubicBezTo>
                  <a:cubicBezTo>
                    <a:pt x="4593" y="13224"/>
                    <a:pt x="4194" y="13206"/>
                    <a:pt x="4125" y="13137"/>
                  </a:cubicBezTo>
                  <a:cubicBezTo>
                    <a:pt x="4038" y="13068"/>
                    <a:pt x="4437" y="12773"/>
                    <a:pt x="3570" y="13137"/>
                  </a:cubicBezTo>
                  <a:cubicBezTo>
                    <a:pt x="2704" y="13518"/>
                    <a:pt x="2530" y="13778"/>
                    <a:pt x="2149" y="14056"/>
                  </a:cubicBezTo>
                  <a:cubicBezTo>
                    <a:pt x="1699" y="13674"/>
                    <a:pt x="1543" y="13466"/>
                    <a:pt x="1803" y="13276"/>
                  </a:cubicBezTo>
                  <a:cubicBezTo>
                    <a:pt x="2063" y="13068"/>
                    <a:pt x="2478" y="13120"/>
                    <a:pt x="2115" y="12530"/>
                  </a:cubicBezTo>
                  <a:cubicBezTo>
                    <a:pt x="1751" y="11941"/>
                    <a:pt x="1907" y="11681"/>
                    <a:pt x="1369" y="11595"/>
                  </a:cubicBezTo>
                  <a:cubicBezTo>
                    <a:pt x="849" y="11491"/>
                    <a:pt x="468" y="11733"/>
                    <a:pt x="312" y="11248"/>
                  </a:cubicBezTo>
                  <a:cubicBezTo>
                    <a:pt x="156" y="10745"/>
                    <a:pt x="0" y="10901"/>
                    <a:pt x="0" y="10451"/>
                  </a:cubicBezTo>
                  <a:cubicBezTo>
                    <a:pt x="0" y="10000"/>
                    <a:pt x="295" y="9706"/>
                    <a:pt x="312" y="9411"/>
                  </a:cubicBezTo>
                  <a:cubicBezTo>
                    <a:pt x="329" y="9116"/>
                    <a:pt x="312" y="8371"/>
                    <a:pt x="312" y="8371"/>
                  </a:cubicBezTo>
                  <a:lnTo>
                    <a:pt x="1213" y="8960"/>
                  </a:lnTo>
                  <a:cubicBezTo>
                    <a:pt x="1213" y="8960"/>
                    <a:pt x="1491" y="9290"/>
                    <a:pt x="1491" y="8596"/>
                  </a:cubicBezTo>
                  <a:cubicBezTo>
                    <a:pt x="1491" y="7920"/>
                    <a:pt x="1005" y="8024"/>
                    <a:pt x="1595" y="7574"/>
                  </a:cubicBezTo>
                  <a:cubicBezTo>
                    <a:pt x="2167" y="7123"/>
                    <a:pt x="2357" y="6534"/>
                    <a:pt x="2669" y="6482"/>
                  </a:cubicBezTo>
                  <a:cubicBezTo>
                    <a:pt x="2964" y="6430"/>
                    <a:pt x="2964" y="6881"/>
                    <a:pt x="3224" y="7071"/>
                  </a:cubicBezTo>
                  <a:cubicBezTo>
                    <a:pt x="3484" y="7279"/>
                    <a:pt x="3726" y="7279"/>
                    <a:pt x="3865" y="7331"/>
                  </a:cubicBezTo>
                  <a:cubicBezTo>
                    <a:pt x="4021" y="7383"/>
                    <a:pt x="4437" y="7279"/>
                    <a:pt x="4749" y="7279"/>
                  </a:cubicBezTo>
                  <a:cubicBezTo>
                    <a:pt x="5078" y="7279"/>
                    <a:pt x="5754" y="7279"/>
                    <a:pt x="5962" y="7435"/>
                  </a:cubicBezTo>
                  <a:cubicBezTo>
                    <a:pt x="6170" y="7574"/>
                    <a:pt x="6811" y="7920"/>
                    <a:pt x="6811" y="7920"/>
                  </a:cubicBezTo>
                  <a:cubicBezTo>
                    <a:pt x="6811" y="7920"/>
                    <a:pt x="7348" y="7574"/>
                    <a:pt x="7418" y="7435"/>
                  </a:cubicBezTo>
                  <a:cubicBezTo>
                    <a:pt x="7504" y="7279"/>
                    <a:pt x="8180" y="7123"/>
                    <a:pt x="8336" y="7123"/>
                  </a:cubicBezTo>
                  <a:cubicBezTo>
                    <a:pt x="8492" y="7123"/>
                    <a:pt x="9237" y="7435"/>
                    <a:pt x="9601" y="7470"/>
                  </a:cubicBezTo>
                  <a:cubicBezTo>
                    <a:pt x="9965" y="7522"/>
                    <a:pt x="10069" y="7678"/>
                    <a:pt x="10555" y="7522"/>
                  </a:cubicBezTo>
                  <a:cubicBezTo>
                    <a:pt x="11023" y="7383"/>
                    <a:pt x="11664" y="6829"/>
                    <a:pt x="11664" y="6829"/>
                  </a:cubicBezTo>
                  <a:cubicBezTo>
                    <a:pt x="11664" y="6829"/>
                    <a:pt x="11508" y="6291"/>
                    <a:pt x="11179" y="6083"/>
                  </a:cubicBezTo>
                  <a:cubicBezTo>
                    <a:pt x="10867" y="5893"/>
                    <a:pt x="10503" y="5442"/>
                    <a:pt x="10503" y="5442"/>
                  </a:cubicBezTo>
                  <a:cubicBezTo>
                    <a:pt x="10503" y="5442"/>
                    <a:pt x="10607" y="5148"/>
                    <a:pt x="10763" y="4992"/>
                  </a:cubicBezTo>
                  <a:cubicBezTo>
                    <a:pt x="10919" y="4853"/>
                    <a:pt x="10867" y="4298"/>
                    <a:pt x="10867" y="4298"/>
                  </a:cubicBezTo>
                  <a:lnTo>
                    <a:pt x="11664" y="3952"/>
                  </a:lnTo>
                  <a:lnTo>
                    <a:pt x="11334" y="3466"/>
                  </a:lnTo>
                  <a:cubicBezTo>
                    <a:pt x="11334" y="3466"/>
                    <a:pt x="10867" y="3120"/>
                    <a:pt x="11231" y="2912"/>
                  </a:cubicBezTo>
                  <a:cubicBezTo>
                    <a:pt x="11612" y="2721"/>
                    <a:pt x="12496" y="2825"/>
                    <a:pt x="12825" y="2531"/>
                  </a:cubicBezTo>
                  <a:cubicBezTo>
                    <a:pt x="13137" y="2219"/>
                    <a:pt x="12652" y="2080"/>
                    <a:pt x="13345" y="1924"/>
                  </a:cubicBezTo>
                  <a:cubicBezTo>
                    <a:pt x="14021" y="1785"/>
                    <a:pt x="14402" y="1577"/>
                    <a:pt x="14662" y="1491"/>
                  </a:cubicBezTo>
                  <a:cubicBezTo>
                    <a:pt x="14922" y="1387"/>
                    <a:pt x="15199" y="1179"/>
                    <a:pt x="15459" y="832"/>
                  </a:cubicBezTo>
                  <a:cubicBezTo>
                    <a:pt x="15719" y="486"/>
                    <a:pt x="15823" y="0"/>
                    <a:pt x="16291" y="70"/>
                  </a:cubicBezTo>
                  <a:cubicBezTo>
                    <a:pt x="16776" y="139"/>
                    <a:pt x="16932" y="295"/>
                    <a:pt x="17400" y="486"/>
                  </a:cubicBezTo>
                  <a:cubicBezTo>
                    <a:pt x="17886" y="694"/>
                    <a:pt x="18405" y="1092"/>
                    <a:pt x="18405" y="1387"/>
                  </a:cubicBezTo>
                  <a:cubicBezTo>
                    <a:pt x="18405" y="1681"/>
                    <a:pt x="18613" y="1924"/>
                    <a:pt x="18995" y="2028"/>
                  </a:cubicBezTo>
                  <a:cubicBezTo>
                    <a:pt x="19359" y="2132"/>
                    <a:pt x="20364" y="2513"/>
                    <a:pt x="20364" y="2513"/>
                  </a:cubicBezTo>
                  <a:cubicBezTo>
                    <a:pt x="20364" y="2513"/>
                    <a:pt x="21300" y="2860"/>
                    <a:pt x="21525" y="2479"/>
                  </a:cubicBezTo>
                  <a:cubicBezTo>
                    <a:pt x="21733" y="2080"/>
                    <a:pt x="22097" y="1439"/>
                    <a:pt x="22097" y="1439"/>
                  </a:cubicBezTo>
                  <a:cubicBezTo>
                    <a:pt x="22097" y="1439"/>
                    <a:pt x="22721" y="1629"/>
                    <a:pt x="22946" y="1872"/>
                  </a:cubicBezTo>
                  <a:cubicBezTo>
                    <a:pt x="23154" y="2132"/>
                    <a:pt x="24211" y="2877"/>
                    <a:pt x="24627" y="3466"/>
                  </a:cubicBezTo>
                  <a:cubicBezTo>
                    <a:pt x="25060" y="4056"/>
                    <a:pt x="25476" y="4905"/>
                    <a:pt x="25944" y="5286"/>
                  </a:cubicBezTo>
                  <a:cubicBezTo>
                    <a:pt x="26430" y="5685"/>
                    <a:pt x="26326" y="5737"/>
                    <a:pt x="26898" y="5737"/>
                  </a:cubicBezTo>
                  <a:cubicBezTo>
                    <a:pt x="27469" y="5737"/>
                    <a:pt x="27695" y="5893"/>
                    <a:pt x="27851" y="5979"/>
                  </a:cubicBezTo>
                  <a:cubicBezTo>
                    <a:pt x="28007" y="6083"/>
                    <a:pt x="28631" y="5945"/>
                    <a:pt x="28856" y="5841"/>
                  </a:cubicBezTo>
                  <a:cubicBezTo>
                    <a:pt x="29064" y="5737"/>
                    <a:pt x="28735" y="5390"/>
                    <a:pt x="29376" y="5685"/>
                  </a:cubicBezTo>
                  <a:cubicBezTo>
                    <a:pt x="30000" y="5979"/>
                    <a:pt x="30433" y="6482"/>
                    <a:pt x="30537" y="6621"/>
                  </a:cubicBezTo>
                  <a:cubicBezTo>
                    <a:pt x="30641" y="6777"/>
                    <a:pt x="31057" y="7314"/>
                    <a:pt x="31421" y="7314"/>
                  </a:cubicBezTo>
                  <a:cubicBezTo>
                    <a:pt x="31802" y="7314"/>
                    <a:pt x="32530" y="7366"/>
                    <a:pt x="32530" y="7366"/>
                  </a:cubicBezTo>
                  <a:cubicBezTo>
                    <a:pt x="32530" y="7366"/>
                    <a:pt x="32963" y="8908"/>
                    <a:pt x="32530" y="890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-854378" y="2495713"/>
              <a:ext cx="509841" cy="205549"/>
            </a:xfrm>
            <a:custGeom>
              <a:avLst/>
              <a:gdLst/>
              <a:ahLst/>
              <a:cxnLst/>
              <a:rect l="l" t="t" r="r" b="b"/>
              <a:pathLst>
                <a:path w="20035" h="9066" extrusionOk="0">
                  <a:moveTo>
                    <a:pt x="12810" y="0"/>
                  </a:moveTo>
                  <a:cubicBezTo>
                    <a:pt x="12792" y="0"/>
                    <a:pt x="12774" y="1"/>
                    <a:pt x="12756" y="1"/>
                  </a:cubicBezTo>
                  <a:cubicBezTo>
                    <a:pt x="12340" y="36"/>
                    <a:pt x="11924" y="1128"/>
                    <a:pt x="12045" y="1249"/>
                  </a:cubicBezTo>
                  <a:cubicBezTo>
                    <a:pt x="12149" y="1371"/>
                    <a:pt x="13224" y="2185"/>
                    <a:pt x="12756" y="2601"/>
                  </a:cubicBezTo>
                  <a:cubicBezTo>
                    <a:pt x="12756" y="3052"/>
                    <a:pt x="11179" y="3364"/>
                    <a:pt x="11179" y="3364"/>
                  </a:cubicBezTo>
                  <a:lnTo>
                    <a:pt x="8007" y="3364"/>
                  </a:lnTo>
                  <a:cubicBezTo>
                    <a:pt x="8007" y="3364"/>
                    <a:pt x="5009" y="2601"/>
                    <a:pt x="4541" y="2601"/>
                  </a:cubicBezTo>
                  <a:cubicBezTo>
                    <a:pt x="4094" y="2601"/>
                    <a:pt x="3251" y="3364"/>
                    <a:pt x="2633" y="3364"/>
                  </a:cubicBezTo>
                  <a:cubicBezTo>
                    <a:pt x="2580" y="3364"/>
                    <a:pt x="2528" y="3359"/>
                    <a:pt x="2479" y="3346"/>
                  </a:cubicBezTo>
                  <a:cubicBezTo>
                    <a:pt x="2219" y="3294"/>
                    <a:pt x="1941" y="3156"/>
                    <a:pt x="1699" y="3017"/>
                  </a:cubicBezTo>
                  <a:cubicBezTo>
                    <a:pt x="1629" y="3017"/>
                    <a:pt x="0" y="4871"/>
                    <a:pt x="0" y="5027"/>
                  </a:cubicBezTo>
                  <a:cubicBezTo>
                    <a:pt x="0" y="5183"/>
                    <a:pt x="711" y="7922"/>
                    <a:pt x="780" y="8181"/>
                  </a:cubicBezTo>
                  <a:cubicBezTo>
                    <a:pt x="780" y="8181"/>
                    <a:pt x="780" y="8199"/>
                    <a:pt x="780" y="8199"/>
                  </a:cubicBezTo>
                  <a:cubicBezTo>
                    <a:pt x="797" y="8233"/>
                    <a:pt x="1213" y="8632"/>
                    <a:pt x="1768" y="9013"/>
                  </a:cubicBezTo>
                  <a:cubicBezTo>
                    <a:pt x="1889" y="9048"/>
                    <a:pt x="2028" y="9065"/>
                    <a:pt x="2167" y="9065"/>
                  </a:cubicBezTo>
                  <a:cubicBezTo>
                    <a:pt x="2635" y="9065"/>
                    <a:pt x="4056" y="9065"/>
                    <a:pt x="4142" y="8840"/>
                  </a:cubicBezTo>
                  <a:cubicBezTo>
                    <a:pt x="4214" y="8668"/>
                    <a:pt x="4060" y="8019"/>
                    <a:pt x="4409" y="8019"/>
                  </a:cubicBezTo>
                  <a:cubicBezTo>
                    <a:pt x="4481" y="8019"/>
                    <a:pt x="4575" y="8047"/>
                    <a:pt x="4697" y="8112"/>
                  </a:cubicBezTo>
                  <a:cubicBezTo>
                    <a:pt x="5317" y="8430"/>
                    <a:pt x="5330" y="9038"/>
                    <a:pt x="5853" y="9038"/>
                  </a:cubicBezTo>
                  <a:cubicBezTo>
                    <a:pt x="5929" y="9038"/>
                    <a:pt x="6016" y="9025"/>
                    <a:pt x="6118" y="8996"/>
                  </a:cubicBezTo>
                  <a:cubicBezTo>
                    <a:pt x="6749" y="8818"/>
                    <a:pt x="6729" y="8369"/>
                    <a:pt x="7121" y="8369"/>
                  </a:cubicBezTo>
                  <a:cubicBezTo>
                    <a:pt x="7225" y="8369"/>
                    <a:pt x="7358" y="8400"/>
                    <a:pt x="7539" y="8476"/>
                  </a:cubicBezTo>
                  <a:cubicBezTo>
                    <a:pt x="7574" y="8389"/>
                    <a:pt x="7643" y="8285"/>
                    <a:pt x="7747" y="8199"/>
                  </a:cubicBezTo>
                  <a:cubicBezTo>
                    <a:pt x="8235" y="7750"/>
                    <a:pt x="8783" y="7553"/>
                    <a:pt x="9132" y="7553"/>
                  </a:cubicBezTo>
                  <a:cubicBezTo>
                    <a:pt x="9242" y="7553"/>
                    <a:pt x="9331" y="7572"/>
                    <a:pt x="9394" y="7610"/>
                  </a:cubicBezTo>
                  <a:cubicBezTo>
                    <a:pt x="9653" y="7766"/>
                    <a:pt x="10555" y="8008"/>
                    <a:pt x="10555" y="8008"/>
                  </a:cubicBezTo>
                  <a:lnTo>
                    <a:pt x="12340" y="7610"/>
                  </a:lnTo>
                  <a:cubicBezTo>
                    <a:pt x="12340" y="7610"/>
                    <a:pt x="12756" y="7471"/>
                    <a:pt x="13189" y="7298"/>
                  </a:cubicBezTo>
                  <a:cubicBezTo>
                    <a:pt x="13466" y="7194"/>
                    <a:pt x="13761" y="7090"/>
                    <a:pt x="13917" y="7020"/>
                  </a:cubicBezTo>
                  <a:cubicBezTo>
                    <a:pt x="14260" y="6855"/>
                    <a:pt x="14756" y="6734"/>
                    <a:pt x="15215" y="6734"/>
                  </a:cubicBezTo>
                  <a:cubicBezTo>
                    <a:pt x="15335" y="6734"/>
                    <a:pt x="15452" y="6742"/>
                    <a:pt x="15563" y="6760"/>
                  </a:cubicBezTo>
                  <a:cubicBezTo>
                    <a:pt x="15789" y="6812"/>
                    <a:pt x="16066" y="6847"/>
                    <a:pt x="16343" y="6847"/>
                  </a:cubicBezTo>
                  <a:cubicBezTo>
                    <a:pt x="16326" y="6691"/>
                    <a:pt x="16309" y="6500"/>
                    <a:pt x="16309" y="6327"/>
                  </a:cubicBezTo>
                  <a:cubicBezTo>
                    <a:pt x="16309" y="6102"/>
                    <a:pt x="16326" y="5911"/>
                    <a:pt x="16395" y="5877"/>
                  </a:cubicBezTo>
                  <a:cubicBezTo>
                    <a:pt x="16551" y="5807"/>
                    <a:pt x="17106" y="5582"/>
                    <a:pt x="17435" y="5426"/>
                  </a:cubicBezTo>
                  <a:cubicBezTo>
                    <a:pt x="17747" y="5287"/>
                    <a:pt x="18215" y="4611"/>
                    <a:pt x="18215" y="4611"/>
                  </a:cubicBezTo>
                  <a:lnTo>
                    <a:pt x="18769" y="4611"/>
                  </a:lnTo>
                  <a:lnTo>
                    <a:pt x="19359" y="4941"/>
                  </a:lnTo>
                  <a:cubicBezTo>
                    <a:pt x="19359" y="4941"/>
                    <a:pt x="19723" y="4733"/>
                    <a:pt x="19879" y="4091"/>
                  </a:cubicBezTo>
                  <a:cubicBezTo>
                    <a:pt x="20035" y="3450"/>
                    <a:pt x="19064" y="2618"/>
                    <a:pt x="18769" y="2601"/>
                  </a:cubicBezTo>
                  <a:cubicBezTo>
                    <a:pt x="18492" y="2584"/>
                    <a:pt x="15061" y="573"/>
                    <a:pt x="14246" y="383"/>
                  </a:cubicBezTo>
                  <a:cubicBezTo>
                    <a:pt x="13450" y="184"/>
                    <a:pt x="13209" y="0"/>
                    <a:pt x="12810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-462309" y="3103608"/>
              <a:ext cx="250073" cy="168570"/>
            </a:xfrm>
            <a:custGeom>
              <a:avLst/>
              <a:gdLst/>
              <a:ahLst/>
              <a:cxnLst/>
              <a:rect l="l" t="t" r="r" b="b"/>
              <a:pathLst>
                <a:path w="9827" h="7435" extrusionOk="0">
                  <a:moveTo>
                    <a:pt x="8284" y="0"/>
                  </a:moveTo>
                  <a:cubicBezTo>
                    <a:pt x="7938" y="121"/>
                    <a:pt x="7626" y="225"/>
                    <a:pt x="7435" y="312"/>
                  </a:cubicBezTo>
                  <a:cubicBezTo>
                    <a:pt x="6690" y="607"/>
                    <a:pt x="6066" y="849"/>
                    <a:pt x="5425" y="1196"/>
                  </a:cubicBezTo>
                  <a:cubicBezTo>
                    <a:pt x="4801" y="1542"/>
                    <a:pt x="4420" y="1733"/>
                    <a:pt x="3952" y="1785"/>
                  </a:cubicBezTo>
                  <a:cubicBezTo>
                    <a:pt x="3484" y="1837"/>
                    <a:pt x="1889" y="2028"/>
                    <a:pt x="1317" y="2132"/>
                  </a:cubicBezTo>
                  <a:cubicBezTo>
                    <a:pt x="1023" y="2184"/>
                    <a:pt x="572" y="2409"/>
                    <a:pt x="156" y="2548"/>
                  </a:cubicBezTo>
                  <a:cubicBezTo>
                    <a:pt x="174" y="2600"/>
                    <a:pt x="191" y="2634"/>
                    <a:pt x="208" y="2686"/>
                  </a:cubicBezTo>
                  <a:cubicBezTo>
                    <a:pt x="312" y="2981"/>
                    <a:pt x="312" y="3276"/>
                    <a:pt x="416" y="3570"/>
                  </a:cubicBezTo>
                  <a:cubicBezTo>
                    <a:pt x="520" y="3865"/>
                    <a:pt x="416" y="3778"/>
                    <a:pt x="208" y="4558"/>
                  </a:cubicBezTo>
                  <a:cubicBezTo>
                    <a:pt x="0" y="5355"/>
                    <a:pt x="624" y="5754"/>
                    <a:pt x="1161" y="6152"/>
                  </a:cubicBezTo>
                  <a:cubicBezTo>
                    <a:pt x="1681" y="6534"/>
                    <a:pt x="2635" y="7435"/>
                    <a:pt x="2635" y="7435"/>
                  </a:cubicBezTo>
                  <a:cubicBezTo>
                    <a:pt x="2635" y="7435"/>
                    <a:pt x="3692" y="6932"/>
                    <a:pt x="3900" y="6534"/>
                  </a:cubicBezTo>
                  <a:cubicBezTo>
                    <a:pt x="4108" y="6152"/>
                    <a:pt x="5061" y="5355"/>
                    <a:pt x="5477" y="5251"/>
                  </a:cubicBezTo>
                  <a:cubicBezTo>
                    <a:pt x="5893" y="5165"/>
                    <a:pt x="8111" y="4159"/>
                    <a:pt x="8111" y="4159"/>
                  </a:cubicBezTo>
                  <a:cubicBezTo>
                    <a:pt x="8111" y="4159"/>
                    <a:pt x="8752" y="3969"/>
                    <a:pt x="9272" y="3570"/>
                  </a:cubicBezTo>
                  <a:cubicBezTo>
                    <a:pt x="9446" y="3449"/>
                    <a:pt x="9636" y="3310"/>
                    <a:pt x="9827" y="3206"/>
                  </a:cubicBezTo>
                  <a:cubicBezTo>
                    <a:pt x="9775" y="2686"/>
                    <a:pt x="9619" y="1629"/>
                    <a:pt x="9324" y="1109"/>
                  </a:cubicBezTo>
                  <a:cubicBezTo>
                    <a:pt x="9082" y="676"/>
                    <a:pt x="8631" y="277"/>
                    <a:pt x="8284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28981" y="2571575"/>
              <a:ext cx="163220" cy="80963"/>
            </a:xfrm>
            <a:custGeom>
              <a:avLst/>
              <a:gdLst/>
              <a:ahLst/>
              <a:cxnLst/>
              <a:rect l="l" t="t" r="r" b="b"/>
              <a:pathLst>
                <a:path w="6414" h="3571" fill="none" extrusionOk="0">
                  <a:moveTo>
                    <a:pt x="6223" y="1508"/>
                  </a:moveTo>
                  <a:cubicBezTo>
                    <a:pt x="6240" y="1508"/>
                    <a:pt x="6292" y="1560"/>
                    <a:pt x="6413" y="1664"/>
                  </a:cubicBezTo>
                  <a:cubicBezTo>
                    <a:pt x="6136" y="1993"/>
                    <a:pt x="5928" y="2236"/>
                    <a:pt x="5893" y="2305"/>
                  </a:cubicBezTo>
                  <a:cubicBezTo>
                    <a:pt x="5737" y="2600"/>
                    <a:pt x="4472" y="3501"/>
                    <a:pt x="4403" y="3570"/>
                  </a:cubicBezTo>
                  <a:lnTo>
                    <a:pt x="4385" y="3570"/>
                  </a:lnTo>
                  <a:cubicBezTo>
                    <a:pt x="4282" y="3518"/>
                    <a:pt x="3658" y="3241"/>
                    <a:pt x="3363" y="2981"/>
                  </a:cubicBezTo>
                  <a:cubicBezTo>
                    <a:pt x="3051" y="2669"/>
                    <a:pt x="2410" y="2600"/>
                    <a:pt x="2098" y="2981"/>
                  </a:cubicBezTo>
                  <a:cubicBezTo>
                    <a:pt x="1786" y="3345"/>
                    <a:pt x="2496" y="3345"/>
                    <a:pt x="1786" y="3345"/>
                  </a:cubicBezTo>
                  <a:cubicBezTo>
                    <a:pt x="1786" y="3345"/>
                    <a:pt x="1075" y="3293"/>
                    <a:pt x="1075" y="2721"/>
                  </a:cubicBezTo>
                  <a:cubicBezTo>
                    <a:pt x="1075" y="2149"/>
                    <a:pt x="1387" y="1993"/>
                    <a:pt x="1075" y="1664"/>
                  </a:cubicBezTo>
                  <a:cubicBezTo>
                    <a:pt x="746" y="1335"/>
                    <a:pt x="1" y="589"/>
                    <a:pt x="1" y="589"/>
                  </a:cubicBezTo>
                  <a:cubicBezTo>
                    <a:pt x="1" y="589"/>
                    <a:pt x="711" y="35"/>
                    <a:pt x="885" y="18"/>
                  </a:cubicBezTo>
                  <a:cubicBezTo>
                    <a:pt x="1075" y="0"/>
                    <a:pt x="1301" y="416"/>
                    <a:pt x="1457" y="18"/>
                  </a:cubicBezTo>
                  <a:cubicBezTo>
                    <a:pt x="1457" y="18"/>
                    <a:pt x="4074" y="815"/>
                    <a:pt x="5581" y="295"/>
                  </a:cubicBezTo>
                  <a:cubicBezTo>
                    <a:pt x="5789" y="693"/>
                    <a:pt x="5789" y="1283"/>
                    <a:pt x="6101" y="1491"/>
                  </a:cubicBezTo>
                  <a:cubicBezTo>
                    <a:pt x="6292" y="1595"/>
                    <a:pt x="6223" y="1525"/>
                    <a:pt x="6223" y="150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223043" y="2551533"/>
              <a:ext cx="16770" cy="3560"/>
            </a:xfrm>
            <a:custGeom>
              <a:avLst/>
              <a:gdLst/>
              <a:ahLst/>
              <a:cxnLst/>
              <a:rect l="l" t="t" r="r" b="b"/>
              <a:pathLst>
                <a:path w="659" h="157" fill="none" extrusionOk="0">
                  <a:moveTo>
                    <a:pt x="659" y="156"/>
                  </a:moveTo>
                  <a:cubicBezTo>
                    <a:pt x="364" y="139"/>
                    <a:pt x="156" y="122"/>
                    <a:pt x="0" y="122"/>
                  </a:cubicBezTo>
                  <a:cubicBezTo>
                    <a:pt x="243" y="18"/>
                    <a:pt x="451" y="0"/>
                    <a:pt x="659" y="156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74404" y="2539743"/>
              <a:ext cx="25" cy="2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66032" y="2467826"/>
              <a:ext cx="241700" cy="122227"/>
            </a:xfrm>
            <a:custGeom>
              <a:avLst/>
              <a:gdLst/>
              <a:ahLst/>
              <a:cxnLst/>
              <a:rect l="l" t="t" r="r" b="b"/>
              <a:pathLst>
                <a:path w="9498" h="5391" fill="none" extrusionOk="0">
                  <a:moveTo>
                    <a:pt x="9498" y="1509"/>
                  </a:moveTo>
                  <a:cubicBezTo>
                    <a:pt x="9498" y="1509"/>
                    <a:pt x="8649" y="2393"/>
                    <a:pt x="8129" y="2497"/>
                  </a:cubicBezTo>
                  <a:cubicBezTo>
                    <a:pt x="7886" y="2549"/>
                    <a:pt x="7799" y="2860"/>
                    <a:pt x="7695" y="3172"/>
                  </a:cubicBezTo>
                  <a:cubicBezTo>
                    <a:pt x="7574" y="3450"/>
                    <a:pt x="7435" y="3744"/>
                    <a:pt x="7106" y="3814"/>
                  </a:cubicBezTo>
                  <a:cubicBezTo>
                    <a:pt x="7020" y="3831"/>
                    <a:pt x="6933" y="3848"/>
                    <a:pt x="6829" y="3848"/>
                  </a:cubicBezTo>
                  <a:cubicBezTo>
                    <a:pt x="6621" y="3692"/>
                    <a:pt x="6413" y="3710"/>
                    <a:pt x="6170" y="3814"/>
                  </a:cubicBezTo>
                  <a:lnTo>
                    <a:pt x="5806" y="3779"/>
                  </a:lnTo>
                  <a:lnTo>
                    <a:pt x="4645" y="3848"/>
                  </a:lnTo>
                  <a:cubicBezTo>
                    <a:pt x="4645" y="3848"/>
                    <a:pt x="3917" y="4472"/>
                    <a:pt x="4125" y="4871"/>
                  </a:cubicBezTo>
                  <a:cubicBezTo>
                    <a:pt x="2618" y="5391"/>
                    <a:pt x="1" y="4594"/>
                    <a:pt x="1" y="4594"/>
                  </a:cubicBezTo>
                  <a:cubicBezTo>
                    <a:pt x="1" y="4594"/>
                    <a:pt x="954" y="4351"/>
                    <a:pt x="1439" y="4160"/>
                  </a:cubicBezTo>
                  <a:cubicBezTo>
                    <a:pt x="1907" y="3970"/>
                    <a:pt x="2063" y="4056"/>
                    <a:pt x="2860" y="3848"/>
                  </a:cubicBezTo>
                  <a:cubicBezTo>
                    <a:pt x="3640" y="3623"/>
                    <a:pt x="2860" y="3155"/>
                    <a:pt x="2860" y="3155"/>
                  </a:cubicBezTo>
                  <a:lnTo>
                    <a:pt x="555" y="2046"/>
                  </a:lnTo>
                  <a:cubicBezTo>
                    <a:pt x="555" y="2046"/>
                    <a:pt x="711" y="1"/>
                    <a:pt x="1595" y="434"/>
                  </a:cubicBezTo>
                  <a:cubicBezTo>
                    <a:pt x="2462" y="867"/>
                    <a:pt x="2704" y="781"/>
                    <a:pt x="2929" y="937"/>
                  </a:cubicBezTo>
                  <a:cubicBezTo>
                    <a:pt x="3172" y="1093"/>
                    <a:pt x="3415" y="434"/>
                    <a:pt x="3415" y="434"/>
                  </a:cubicBezTo>
                  <a:cubicBezTo>
                    <a:pt x="3415" y="434"/>
                    <a:pt x="3883" y="382"/>
                    <a:pt x="4524" y="434"/>
                  </a:cubicBezTo>
                  <a:cubicBezTo>
                    <a:pt x="5148" y="486"/>
                    <a:pt x="6136" y="452"/>
                    <a:pt x="6829" y="434"/>
                  </a:cubicBezTo>
                  <a:cubicBezTo>
                    <a:pt x="7245" y="434"/>
                    <a:pt x="8129" y="296"/>
                    <a:pt x="8753" y="174"/>
                  </a:cubicBezTo>
                  <a:cubicBezTo>
                    <a:pt x="8805" y="763"/>
                    <a:pt x="9498" y="1509"/>
                    <a:pt x="9498" y="150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814901" y="3007341"/>
              <a:ext cx="129248" cy="121434"/>
            </a:xfrm>
            <a:custGeom>
              <a:avLst/>
              <a:gdLst/>
              <a:ahLst/>
              <a:cxnLst/>
              <a:rect l="l" t="t" r="r" b="b"/>
              <a:pathLst>
                <a:path w="5079" h="5356" fill="none" extrusionOk="0">
                  <a:moveTo>
                    <a:pt x="278" y="2132"/>
                  </a:moveTo>
                  <a:cubicBezTo>
                    <a:pt x="278" y="2132"/>
                    <a:pt x="0" y="3068"/>
                    <a:pt x="590" y="3362"/>
                  </a:cubicBezTo>
                  <a:cubicBezTo>
                    <a:pt x="1161" y="3657"/>
                    <a:pt x="1387" y="4246"/>
                    <a:pt x="1387" y="4246"/>
                  </a:cubicBezTo>
                  <a:lnTo>
                    <a:pt x="1803" y="5355"/>
                  </a:lnTo>
                  <a:cubicBezTo>
                    <a:pt x="1803" y="5355"/>
                    <a:pt x="2860" y="4454"/>
                    <a:pt x="3016" y="4402"/>
                  </a:cubicBezTo>
                  <a:cubicBezTo>
                    <a:pt x="3172" y="4350"/>
                    <a:pt x="4368" y="3743"/>
                    <a:pt x="4368" y="3743"/>
                  </a:cubicBezTo>
                  <a:cubicBezTo>
                    <a:pt x="4368" y="3743"/>
                    <a:pt x="5078" y="2270"/>
                    <a:pt x="4593" y="2132"/>
                  </a:cubicBezTo>
                  <a:cubicBezTo>
                    <a:pt x="4125" y="1976"/>
                    <a:pt x="2721" y="693"/>
                    <a:pt x="2721" y="693"/>
                  </a:cubicBezTo>
                  <a:lnTo>
                    <a:pt x="2479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862081" y="3103200"/>
              <a:ext cx="101917" cy="165849"/>
            </a:xfrm>
            <a:custGeom>
              <a:avLst/>
              <a:gdLst/>
              <a:ahLst/>
              <a:cxnLst/>
              <a:rect l="l" t="t" r="r" b="b"/>
              <a:pathLst>
                <a:path w="4005" h="7315" fill="none" extrusionOk="0">
                  <a:moveTo>
                    <a:pt x="1" y="7314"/>
                  </a:moveTo>
                  <a:cubicBezTo>
                    <a:pt x="1" y="7314"/>
                    <a:pt x="850" y="6656"/>
                    <a:pt x="867" y="6222"/>
                  </a:cubicBezTo>
                  <a:cubicBezTo>
                    <a:pt x="885" y="5772"/>
                    <a:pt x="1006" y="4888"/>
                    <a:pt x="1162" y="4732"/>
                  </a:cubicBezTo>
                  <a:cubicBezTo>
                    <a:pt x="1318" y="4576"/>
                    <a:pt x="2496" y="4143"/>
                    <a:pt x="2496" y="4143"/>
                  </a:cubicBezTo>
                  <a:cubicBezTo>
                    <a:pt x="2496" y="4143"/>
                    <a:pt x="3432" y="3987"/>
                    <a:pt x="3588" y="3883"/>
                  </a:cubicBezTo>
                  <a:cubicBezTo>
                    <a:pt x="3744" y="3796"/>
                    <a:pt x="4004" y="2895"/>
                    <a:pt x="3484" y="2600"/>
                  </a:cubicBezTo>
                  <a:cubicBezTo>
                    <a:pt x="2947" y="2306"/>
                    <a:pt x="2583" y="1768"/>
                    <a:pt x="2219" y="1422"/>
                  </a:cubicBezTo>
                  <a:cubicBezTo>
                    <a:pt x="1838" y="1058"/>
                    <a:pt x="1578" y="469"/>
                    <a:pt x="1578" y="469"/>
                  </a:cubicBezTo>
                  <a:lnTo>
                    <a:pt x="1543" y="1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917658" y="3186113"/>
              <a:ext cx="101892" cy="136761"/>
            </a:xfrm>
            <a:custGeom>
              <a:avLst/>
              <a:gdLst/>
              <a:ahLst/>
              <a:cxnLst/>
              <a:rect l="l" t="t" r="r" b="b"/>
              <a:pathLst>
                <a:path w="4004" h="6032" fill="none" extrusionOk="0">
                  <a:moveTo>
                    <a:pt x="0" y="6032"/>
                  </a:moveTo>
                  <a:cubicBezTo>
                    <a:pt x="0" y="6032"/>
                    <a:pt x="87" y="5026"/>
                    <a:pt x="728" y="4888"/>
                  </a:cubicBezTo>
                  <a:cubicBezTo>
                    <a:pt x="1352" y="4732"/>
                    <a:pt x="2149" y="4645"/>
                    <a:pt x="2253" y="4091"/>
                  </a:cubicBezTo>
                  <a:cubicBezTo>
                    <a:pt x="2357" y="3553"/>
                    <a:pt x="2132" y="3293"/>
                    <a:pt x="2531" y="3051"/>
                  </a:cubicBezTo>
                  <a:cubicBezTo>
                    <a:pt x="2929" y="2808"/>
                    <a:pt x="4004" y="3103"/>
                    <a:pt x="3709" y="2513"/>
                  </a:cubicBezTo>
                  <a:cubicBezTo>
                    <a:pt x="3414" y="1924"/>
                    <a:pt x="3137" y="832"/>
                    <a:pt x="2929" y="676"/>
                  </a:cubicBezTo>
                  <a:cubicBezTo>
                    <a:pt x="2721" y="520"/>
                    <a:pt x="2357" y="330"/>
                    <a:pt x="1889" y="278"/>
                  </a:cubicBezTo>
                  <a:cubicBezTo>
                    <a:pt x="1404" y="226"/>
                    <a:pt x="1543" y="0"/>
                    <a:pt x="1543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548084" y="2876475"/>
              <a:ext cx="63084" cy="157982"/>
            </a:xfrm>
            <a:custGeom>
              <a:avLst/>
              <a:gdLst/>
              <a:ahLst/>
              <a:cxnLst/>
              <a:rect l="l" t="t" r="r" b="b"/>
              <a:pathLst>
                <a:path w="2479" h="6968" fill="none" extrusionOk="0">
                  <a:moveTo>
                    <a:pt x="468" y="6968"/>
                  </a:moveTo>
                  <a:cubicBezTo>
                    <a:pt x="468" y="6968"/>
                    <a:pt x="104" y="4628"/>
                    <a:pt x="52" y="4386"/>
                  </a:cubicBezTo>
                  <a:cubicBezTo>
                    <a:pt x="0" y="4126"/>
                    <a:pt x="260" y="3138"/>
                    <a:pt x="468" y="2999"/>
                  </a:cubicBezTo>
                  <a:cubicBezTo>
                    <a:pt x="676" y="2843"/>
                    <a:pt x="849" y="2548"/>
                    <a:pt x="1196" y="1699"/>
                  </a:cubicBezTo>
                  <a:cubicBezTo>
                    <a:pt x="1525" y="867"/>
                    <a:pt x="2478" y="1"/>
                    <a:pt x="2478" y="1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1244455" y="2401441"/>
              <a:ext cx="149530" cy="109644"/>
            </a:xfrm>
            <a:custGeom>
              <a:avLst/>
              <a:gdLst/>
              <a:ahLst/>
              <a:cxnLst/>
              <a:rect l="l" t="t" r="r" b="b"/>
              <a:pathLst>
                <a:path w="5876" h="4836" fill="none" extrusionOk="0">
                  <a:moveTo>
                    <a:pt x="208" y="4835"/>
                  </a:moveTo>
                  <a:cubicBezTo>
                    <a:pt x="208" y="4835"/>
                    <a:pt x="0" y="4662"/>
                    <a:pt x="850" y="3847"/>
                  </a:cubicBezTo>
                  <a:cubicBezTo>
                    <a:pt x="1682" y="3050"/>
                    <a:pt x="1387" y="2756"/>
                    <a:pt x="1941" y="2530"/>
                  </a:cubicBezTo>
                  <a:cubicBezTo>
                    <a:pt x="2513" y="2305"/>
                    <a:pt x="2739" y="3276"/>
                    <a:pt x="3068" y="2530"/>
                  </a:cubicBezTo>
                  <a:cubicBezTo>
                    <a:pt x="3380" y="1785"/>
                    <a:pt x="3449" y="1560"/>
                    <a:pt x="3692" y="1196"/>
                  </a:cubicBezTo>
                  <a:cubicBezTo>
                    <a:pt x="3935" y="815"/>
                    <a:pt x="3935" y="451"/>
                    <a:pt x="4489" y="225"/>
                  </a:cubicBezTo>
                  <a:cubicBezTo>
                    <a:pt x="5044" y="0"/>
                    <a:pt x="5876" y="225"/>
                    <a:pt x="5876" y="225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1292958" y="2551533"/>
              <a:ext cx="50742" cy="40108"/>
            </a:xfrm>
            <a:custGeom>
              <a:avLst/>
              <a:gdLst/>
              <a:ahLst/>
              <a:cxnLst/>
              <a:rect l="l" t="t" r="r" b="b"/>
              <a:pathLst>
                <a:path w="1994" h="1769" fill="none" extrusionOk="0">
                  <a:moveTo>
                    <a:pt x="1" y="1283"/>
                  </a:moveTo>
                  <a:cubicBezTo>
                    <a:pt x="1" y="1283"/>
                    <a:pt x="365" y="1768"/>
                    <a:pt x="763" y="1179"/>
                  </a:cubicBezTo>
                  <a:cubicBezTo>
                    <a:pt x="1162" y="590"/>
                    <a:pt x="261" y="312"/>
                    <a:pt x="1127" y="156"/>
                  </a:cubicBezTo>
                  <a:lnTo>
                    <a:pt x="1994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-1615590" y="2523623"/>
              <a:ext cx="101027" cy="167414"/>
            </a:xfrm>
            <a:custGeom>
              <a:avLst/>
              <a:gdLst/>
              <a:ahLst/>
              <a:cxnLst/>
              <a:rect l="l" t="t" r="r" b="b"/>
              <a:pathLst>
                <a:path w="3970" h="7384" fill="none" extrusionOk="0">
                  <a:moveTo>
                    <a:pt x="2895" y="2133"/>
                  </a:moveTo>
                  <a:cubicBezTo>
                    <a:pt x="2236" y="2445"/>
                    <a:pt x="2496" y="3796"/>
                    <a:pt x="2496" y="3796"/>
                  </a:cubicBezTo>
                  <a:lnTo>
                    <a:pt x="2340" y="5495"/>
                  </a:lnTo>
                  <a:cubicBezTo>
                    <a:pt x="2167" y="7210"/>
                    <a:pt x="2340" y="7384"/>
                    <a:pt x="2340" y="7384"/>
                  </a:cubicBezTo>
                  <a:cubicBezTo>
                    <a:pt x="1941" y="7158"/>
                    <a:pt x="1231" y="6639"/>
                    <a:pt x="832" y="6344"/>
                  </a:cubicBezTo>
                  <a:cubicBezTo>
                    <a:pt x="434" y="6049"/>
                    <a:pt x="676" y="4871"/>
                    <a:pt x="590" y="4646"/>
                  </a:cubicBezTo>
                  <a:cubicBezTo>
                    <a:pt x="503" y="4420"/>
                    <a:pt x="590" y="3744"/>
                    <a:pt x="590" y="3519"/>
                  </a:cubicBezTo>
                  <a:cubicBezTo>
                    <a:pt x="590" y="3311"/>
                    <a:pt x="746" y="2860"/>
                    <a:pt x="1057" y="2341"/>
                  </a:cubicBezTo>
                  <a:cubicBezTo>
                    <a:pt x="1387" y="1821"/>
                    <a:pt x="1231" y="1751"/>
                    <a:pt x="659" y="1301"/>
                  </a:cubicBezTo>
                  <a:cubicBezTo>
                    <a:pt x="122" y="850"/>
                    <a:pt x="0" y="711"/>
                    <a:pt x="0" y="711"/>
                  </a:cubicBezTo>
                  <a:lnTo>
                    <a:pt x="659" y="105"/>
                  </a:lnTo>
                  <a:cubicBezTo>
                    <a:pt x="659" y="105"/>
                    <a:pt x="884" y="88"/>
                    <a:pt x="1161" y="1"/>
                  </a:cubicBezTo>
                  <a:cubicBezTo>
                    <a:pt x="1560" y="365"/>
                    <a:pt x="1872" y="711"/>
                    <a:pt x="1872" y="711"/>
                  </a:cubicBezTo>
                  <a:cubicBezTo>
                    <a:pt x="1872" y="711"/>
                    <a:pt x="3120" y="1127"/>
                    <a:pt x="3536" y="1318"/>
                  </a:cubicBezTo>
                  <a:cubicBezTo>
                    <a:pt x="3969" y="1526"/>
                    <a:pt x="3536" y="1821"/>
                    <a:pt x="2877" y="213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-1328923" y="2194350"/>
              <a:ext cx="83366" cy="91189"/>
            </a:xfrm>
            <a:custGeom>
              <a:avLst/>
              <a:gdLst/>
              <a:ahLst/>
              <a:cxnLst/>
              <a:rect l="l" t="t" r="r" b="b"/>
              <a:pathLst>
                <a:path w="3276" h="4022" fill="none" extrusionOk="0">
                  <a:moveTo>
                    <a:pt x="2808" y="1"/>
                  </a:moveTo>
                  <a:cubicBezTo>
                    <a:pt x="3068" y="555"/>
                    <a:pt x="3276" y="1093"/>
                    <a:pt x="3241" y="1179"/>
                  </a:cubicBezTo>
                  <a:cubicBezTo>
                    <a:pt x="3155" y="1405"/>
                    <a:pt x="2704" y="4021"/>
                    <a:pt x="2704" y="4021"/>
                  </a:cubicBezTo>
                  <a:cubicBezTo>
                    <a:pt x="2704" y="4021"/>
                    <a:pt x="2063" y="3190"/>
                    <a:pt x="1664" y="3016"/>
                  </a:cubicBezTo>
                  <a:cubicBezTo>
                    <a:pt x="1265" y="2860"/>
                    <a:pt x="0" y="1924"/>
                    <a:pt x="0" y="1924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-1340833" y="2237972"/>
              <a:ext cx="80719" cy="47567"/>
            </a:xfrm>
            <a:custGeom>
              <a:avLst/>
              <a:gdLst/>
              <a:ahLst/>
              <a:cxnLst/>
              <a:rect l="l" t="t" r="r" b="b"/>
              <a:pathLst>
                <a:path w="3172" h="2098" fill="none" extrusionOk="0">
                  <a:moveTo>
                    <a:pt x="3155" y="2097"/>
                  </a:moveTo>
                  <a:cubicBezTo>
                    <a:pt x="3155" y="2097"/>
                    <a:pt x="2253" y="1785"/>
                    <a:pt x="1647" y="1941"/>
                  </a:cubicBezTo>
                  <a:cubicBezTo>
                    <a:pt x="1162" y="2045"/>
                    <a:pt x="364" y="2097"/>
                    <a:pt x="35" y="2097"/>
                  </a:cubicBezTo>
                  <a:cubicBezTo>
                    <a:pt x="18" y="1993"/>
                    <a:pt x="0" y="1941"/>
                    <a:pt x="0" y="1941"/>
                  </a:cubicBezTo>
                  <a:cubicBezTo>
                    <a:pt x="711" y="2011"/>
                    <a:pt x="555" y="676"/>
                    <a:pt x="468" y="0"/>
                  </a:cubicBezTo>
                  <a:cubicBezTo>
                    <a:pt x="468" y="0"/>
                    <a:pt x="2531" y="1231"/>
                    <a:pt x="3172" y="2097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-848220" y="2357411"/>
              <a:ext cx="79854" cy="89239"/>
            </a:xfrm>
            <a:custGeom>
              <a:avLst/>
              <a:gdLst/>
              <a:ahLst/>
              <a:cxnLst/>
              <a:rect l="l" t="t" r="r" b="b"/>
              <a:pathLst>
                <a:path w="3138" h="3936" fill="none" extrusionOk="0">
                  <a:moveTo>
                    <a:pt x="3138" y="3935"/>
                  </a:moveTo>
                  <a:cubicBezTo>
                    <a:pt x="2982" y="3883"/>
                    <a:pt x="2393" y="3692"/>
                    <a:pt x="1873" y="3554"/>
                  </a:cubicBezTo>
                  <a:cubicBezTo>
                    <a:pt x="1855" y="3536"/>
                    <a:pt x="1838" y="3536"/>
                    <a:pt x="1821" y="3519"/>
                  </a:cubicBezTo>
                  <a:cubicBezTo>
                    <a:pt x="1457" y="3346"/>
                    <a:pt x="1093" y="3138"/>
                    <a:pt x="919" y="2791"/>
                  </a:cubicBezTo>
                  <a:cubicBezTo>
                    <a:pt x="746" y="2479"/>
                    <a:pt x="781" y="2115"/>
                    <a:pt x="677" y="1786"/>
                  </a:cubicBezTo>
                  <a:cubicBezTo>
                    <a:pt x="573" y="1457"/>
                    <a:pt x="347" y="1162"/>
                    <a:pt x="192" y="850"/>
                  </a:cubicBezTo>
                  <a:cubicBezTo>
                    <a:pt x="88" y="642"/>
                    <a:pt x="1" y="382"/>
                    <a:pt x="36" y="140"/>
                  </a:cubicBezTo>
                  <a:cubicBezTo>
                    <a:pt x="677" y="88"/>
                    <a:pt x="1353" y="1"/>
                    <a:pt x="1890" y="296"/>
                  </a:cubicBezTo>
                  <a:cubicBezTo>
                    <a:pt x="1977" y="330"/>
                    <a:pt x="2029" y="382"/>
                    <a:pt x="2098" y="434"/>
                  </a:cubicBezTo>
                  <a:cubicBezTo>
                    <a:pt x="2150" y="504"/>
                    <a:pt x="2167" y="590"/>
                    <a:pt x="2202" y="660"/>
                  </a:cubicBezTo>
                  <a:cubicBezTo>
                    <a:pt x="2289" y="919"/>
                    <a:pt x="2393" y="1162"/>
                    <a:pt x="2479" y="1422"/>
                  </a:cubicBezTo>
                  <a:cubicBezTo>
                    <a:pt x="2583" y="1717"/>
                    <a:pt x="2687" y="2011"/>
                    <a:pt x="2687" y="2323"/>
                  </a:cubicBezTo>
                  <a:cubicBezTo>
                    <a:pt x="2652" y="2757"/>
                    <a:pt x="2531" y="3675"/>
                    <a:pt x="3138" y="3935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-1104884" y="2290232"/>
              <a:ext cx="72780" cy="83707"/>
            </a:xfrm>
            <a:custGeom>
              <a:avLst/>
              <a:gdLst/>
              <a:ahLst/>
              <a:cxnLst/>
              <a:rect l="l" t="t" r="r" b="b"/>
              <a:pathLst>
                <a:path w="2860" h="3692" fill="none" extrusionOk="0">
                  <a:moveTo>
                    <a:pt x="0" y="2461"/>
                  </a:moveTo>
                  <a:cubicBezTo>
                    <a:pt x="0" y="2461"/>
                    <a:pt x="711" y="2808"/>
                    <a:pt x="850" y="2929"/>
                  </a:cubicBezTo>
                  <a:cubicBezTo>
                    <a:pt x="988" y="3051"/>
                    <a:pt x="1352" y="3207"/>
                    <a:pt x="1889" y="3449"/>
                  </a:cubicBezTo>
                  <a:cubicBezTo>
                    <a:pt x="2409" y="3692"/>
                    <a:pt x="2097" y="3051"/>
                    <a:pt x="2097" y="3051"/>
                  </a:cubicBezTo>
                  <a:lnTo>
                    <a:pt x="2860" y="2028"/>
                  </a:lnTo>
                  <a:lnTo>
                    <a:pt x="2860" y="1006"/>
                  </a:lnTo>
                  <a:lnTo>
                    <a:pt x="0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-1124733" y="2368430"/>
              <a:ext cx="82501" cy="58178"/>
            </a:xfrm>
            <a:custGeom>
              <a:avLst/>
              <a:gdLst/>
              <a:ahLst/>
              <a:cxnLst/>
              <a:rect l="l" t="t" r="r" b="b"/>
              <a:pathLst>
                <a:path w="3242" h="2566" fill="none" extrusionOk="0">
                  <a:moveTo>
                    <a:pt x="0" y="2392"/>
                  </a:moveTo>
                  <a:lnTo>
                    <a:pt x="1110" y="2392"/>
                  </a:lnTo>
                  <a:cubicBezTo>
                    <a:pt x="1110" y="2392"/>
                    <a:pt x="2115" y="2565"/>
                    <a:pt x="2444" y="2392"/>
                  </a:cubicBezTo>
                  <a:cubicBezTo>
                    <a:pt x="2773" y="2219"/>
                    <a:pt x="3241" y="2097"/>
                    <a:pt x="3241" y="2097"/>
                  </a:cubicBezTo>
                  <a:lnTo>
                    <a:pt x="2877" y="693"/>
                  </a:lnTo>
                  <a:lnTo>
                    <a:pt x="2669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-1054167" y="2364099"/>
              <a:ext cx="116015" cy="18886"/>
            </a:xfrm>
            <a:custGeom>
              <a:avLst/>
              <a:gdLst/>
              <a:ahLst/>
              <a:cxnLst/>
              <a:rect l="l" t="t" r="r" b="b"/>
              <a:pathLst>
                <a:path w="4559" h="833" fill="none" extrusionOk="0">
                  <a:moveTo>
                    <a:pt x="0" y="555"/>
                  </a:moveTo>
                  <a:cubicBezTo>
                    <a:pt x="0" y="555"/>
                    <a:pt x="642" y="832"/>
                    <a:pt x="867" y="780"/>
                  </a:cubicBezTo>
                  <a:cubicBezTo>
                    <a:pt x="1110" y="728"/>
                    <a:pt x="1733" y="763"/>
                    <a:pt x="1820" y="676"/>
                  </a:cubicBezTo>
                  <a:cubicBezTo>
                    <a:pt x="1889" y="590"/>
                    <a:pt x="2617" y="261"/>
                    <a:pt x="2860" y="243"/>
                  </a:cubicBezTo>
                  <a:cubicBezTo>
                    <a:pt x="3103" y="243"/>
                    <a:pt x="4558" y="1"/>
                    <a:pt x="4558" y="1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-1042257" y="2415974"/>
              <a:ext cx="91764" cy="32240"/>
            </a:xfrm>
            <a:custGeom>
              <a:avLst/>
              <a:gdLst/>
              <a:ahLst/>
              <a:cxnLst/>
              <a:rect l="l" t="t" r="r" b="b"/>
              <a:pathLst>
                <a:path w="3606" h="1422" fill="none" extrusionOk="0">
                  <a:moveTo>
                    <a:pt x="0" y="0"/>
                  </a:moveTo>
                  <a:cubicBezTo>
                    <a:pt x="0" y="0"/>
                    <a:pt x="919" y="330"/>
                    <a:pt x="1144" y="295"/>
                  </a:cubicBezTo>
                  <a:cubicBezTo>
                    <a:pt x="1369" y="278"/>
                    <a:pt x="2635" y="226"/>
                    <a:pt x="2739" y="555"/>
                  </a:cubicBezTo>
                  <a:cubicBezTo>
                    <a:pt x="2843" y="867"/>
                    <a:pt x="3605" y="1421"/>
                    <a:pt x="3605" y="1421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-986705" y="2561350"/>
              <a:ext cx="128383" cy="38929"/>
            </a:xfrm>
            <a:custGeom>
              <a:avLst/>
              <a:gdLst/>
              <a:ahLst/>
              <a:cxnLst/>
              <a:rect l="l" t="t" r="r" b="b"/>
              <a:pathLst>
                <a:path w="5045" h="1717" fill="none" extrusionOk="0">
                  <a:moveTo>
                    <a:pt x="1" y="1647"/>
                  </a:moveTo>
                  <a:lnTo>
                    <a:pt x="937" y="1716"/>
                  </a:lnTo>
                  <a:cubicBezTo>
                    <a:pt x="937" y="1716"/>
                    <a:pt x="1821" y="988"/>
                    <a:pt x="1907" y="850"/>
                  </a:cubicBezTo>
                  <a:cubicBezTo>
                    <a:pt x="1977" y="694"/>
                    <a:pt x="2410" y="35"/>
                    <a:pt x="2774" y="18"/>
                  </a:cubicBezTo>
                  <a:cubicBezTo>
                    <a:pt x="3138" y="1"/>
                    <a:pt x="3363" y="434"/>
                    <a:pt x="3675" y="469"/>
                  </a:cubicBezTo>
                  <a:cubicBezTo>
                    <a:pt x="3987" y="503"/>
                    <a:pt x="5044" y="1335"/>
                    <a:pt x="5044" y="1335"/>
                  </a:cubicBezTo>
                  <a:lnTo>
                    <a:pt x="4750" y="163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-1007852" y="2422640"/>
              <a:ext cx="83799" cy="139118"/>
            </a:xfrm>
            <a:custGeom>
              <a:avLst/>
              <a:gdLst/>
              <a:ahLst/>
              <a:cxnLst/>
              <a:rect l="l" t="t" r="r" b="b"/>
              <a:pathLst>
                <a:path w="3293" h="6136" fill="none" extrusionOk="0">
                  <a:moveTo>
                    <a:pt x="0" y="1"/>
                  </a:moveTo>
                  <a:cubicBezTo>
                    <a:pt x="0" y="1"/>
                    <a:pt x="121" y="2410"/>
                    <a:pt x="208" y="2514"/>
                  </a:cubicBezTo>
                  <a:cubicBezTo>
                    <a:pt x="277" y="2600"/>
                    <a:pt x="797" y="3467"/>
                    <a:pt x="1040" y="3606"/>
                  </a:cubicBezTo>
                  <a:cubicBezTo>
                    <a:pt x="1283" y="3744"/>
                    <a:pt x="2496" y="4455"/>
                    <a:pt x="2496" y="4455"/>
                  </a:cubicBezTo>
                  <a:lnTo>
                    <a:pt x="3189" y="6136"/>
                  </a:lnTo>
                  <a:cubicBezTo>
                    <a:pt x="3189" y="6136"/>
                    <a:pt x="3189" y="4472"/>
                    <a:pt x="3241" y="4160"/>
                  </a:cubicBezTo>
                  <a:cubicBezTo>
                    <a:pt x="3293" y="3848"/>
                    <a:pt x="2738" y="2185"/>
                    <a:pt x="2738" y="2185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-1127379" y="2453701"/>
              <a:ext cx="123522" cy="22400"/>
            </a:xfrm>
            <a:custGeom>
              <a:avLst/>
              <a:gdLst/>
              <a:ahLst/>
              <a:cxnLst/>
              <a:rect l="l" t="t" r="r" b="b"/>
              <a:pathLst>
                <a:path w="4854" h="988" fill="none" extrusionOk="0">
                  <a:moveTo>
                    <a:pt x="0" y="0"/>
                  </a:moveTo>
                  <a:cubicBezTo>
                    <a:pt x="0" y="0"/>
                    <a:pt x="1820" y="503"/>
                    <a:pt x="2323" y="399"/>
                  </a:cubicBezTo>
                  <a:cubicBezTo>
                    <a:pt x="2825" y="295"/>
                    <a:pt x="3727" y="693"/>
                    <a:pt x="3744" y="849"/>
                  </a:cubicBezTo>
                  <a:cubicBezTo>
                    <a:pt x="3761" y="988"/>
                    <a:pt x="4853" y="849"/>
                    <a:pt x="4853" y="849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-1075772" y="2462725"/>
              <a:ext cx="149071" cy="86858"/>
            </a:xfrm>
            <a:custGeom>
              <a:avLst/>
              <a:gdLst/>
              <a:ahLst/>
              <a:cxnLst/>
              <a:rect l="l" t="t" r="r" b="b"/>
              <a:pathLst>
                <a:path w="5858" h="3831" fill="none" extrusionOk="0">
                  <a:moveTo>
                    <a:pt x="5858" y="3831"/>
                  </a:moveTo>
                  <a:cubicBezTo>
                    <a:pt x="5858" y="3831"/>
                    <a:pt x="3276" y="3172"/>
                    <a:pt x="3120" y="3172"/>
                  </a:cubicBezTo>
                  <a:cubicBezTo>
                    <a:pt x="2946" y="3172"/>
                    <a:pt x="2374" y="2600"/>
                    <a:pt x="2063" y="2392"/>
                  </a:cubicBezTo>
                  <a:cubicBezTo>
                    <a:pt x="1733" y="2184"/>
                    <a:pt x="849" y="1144"/>
                    <a:pt x="849" y="1144"/>
                  </a:cubicBezTo>
                  <a:lnTo>
                    <a:pt x="0" y="1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-943038" y="2020294"/>
              <a:ext cx="84715" cy="83707"/>
            </a:xfrm>
            <a:custGeom>
              <a:avLst/>
              <a:gdLst/>
              <a:ahLst/>
              <a:cxnLst/>
              <a:rect l="l" t="t" r="r" b="b"/>
              <a:pathLst>
                <a:path w="3329" h="3692" fill="none" extrusionOk="0">
                  <a:moveTo>
                    <a:pt x="209" y="0"/>
                  </a:moveTo>
                  <a:cubicBezTo>
                    <a:pt x="209" y="0"/>
                    <a:pt x="1" y="1733"/>
                    <a:pt x="815" y="2097"/>
                  </a:cubicBezTo>
                  <a:cubicBezTo>
                    <a:pt x="1613" y="2478"/>
                    <a:pt x="2687" y="3137"/>
                    <a:pt x="2687" y="3137"/>
                  </a:cubicBezTo>
                  <a:lnTo>
                    <a:pt x="3328" y="3692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-290767" y="2495736"/>
              <a:ext cx="320664" cy="210628"/>
            </a:xfrm>
            <a:custGeom>
              <a:avLst/>
              <a:gdLst/>
              <a:ahLst/>
              <a:cxnLst/>
              <a:rect l="l" t="t" r="r" b="b"/>
              <a:pathLst>
                <a:path w="12601" h="9290" fill="none" extrusionOk="0">
                  <a:moveTo>
                    <a:pt x="12444" y="6534"/>
                  </a:moveTo>
                  <a:cubicBezTo>
                    <a:pt x="12444" y="6534"/>
                    <a:pt x="12444" y="6534"/>
                    <a:pt x="12444" y="6534"/>
                  </a:cubicBezTo>
                  <a:lnTo>
                    <a:pt x="11422" y="6534"/>
                  </a:lnTo>
                  <a:cubicBezTo>
                    <a:pt x="11422" y="6534"/>
                    <a:pt x="11266" y="8163"/>
                    <a:pt x="10867" y="8440"/>
                  </a:cubicBezTo>
                  <a:cubicBezTo>
                    <a:pt x="10469" y="8700"/>
                    <a:pt x="10399" y="9290"/>
                    <a:pt x="9672" y="9220"/>
                  </a:cubicBezTo>
                  <a:cubicBezTo>
                    <a:pt x="8961" y="9134"/>
                    <a:pt x="8493" y="9134"/>
                    <a:pt x="8493" y="8614"/>
                  </a:cubicBezTo>
                  <a:cubicBezTo>
                    <a:pt x="8493" y="8094"/>
                    <a:pt x="7852" y="7522"/>
                    <a:pt x="7886" y="7470"/>
                  </a:cubicBezTo>
                  <a:cubicBezTo>
                    <a:pt x="7921" y="7453"/>
                    <a:pt x="7540" y="7158"/>
                    <a:pt x="7176" y="6881"/>
                  </a:cubicBezTo>
                  <a:cubicBezTo>
                    <a:pt x="6812" y="6586"/>
                    <a:pt x="6431" y="6326"/>
                    <a:pt x="6431" y="6326"/>
                  </a:cubicBezTo>
                  <a:cubicBezTo>
                    <a:pt x="6431" y="6326"/>
                    <a:pt x="5495" y="5945"/>
                    <a:pt x="5166" y="5876"/>
                  </a:cubicBezTo>
                  <a:cubicBezTo>
                    <a:pt x="4854" y="5806"/>
                    <a:pt x="3276" y="5945"/>
                    <a:pt x="3276" y="5945"/>
                  </a:cubicBezTo>
                  <a:lnTo>
                    <a:pt x="2635" y="6621"/>
                  </a:lnTo>
                  <a:lnTo>
                    <a:pt x="2011" y="6759"/>
                  </a:lnTo>
                  <a:cubicBezTo>
                    <a:pt x="2011" y="6759"/>
                    <a:pt x="2133" y="7297"/>
                    <a:pt x="1665" y="7487"/>
                  </a:cubicBezTo>
                  <a:cubicBezTo>
                    <a:pt x="1665" y="7487"/>
                    <a:pt x="1665" y="7487"/>
                    <a:pt x="1665" y="7487"/>
                  </a:cubicBezTo>
                  <a:cubicBezTo>
                    <a:pt x="1647" y="7366"/>
                    <a:pt x="1613" y="7227"/>
                    <a:pt x="1526" y="7019"/>
                  </a:cubicBezTo>
                  <a:cubicBezTo>
                    <a:pt x="1266" y="6239"/>
                    <a:pt x="1231" y="5789"/>
                    <a:pt x="1127" y="5269"/>
                  </a:cubicBezTo>
                  <a:cubicBezTo>
                    <a:pt x="1110" y="5182"/>
                    <a:pt x="1075" y="5078"/>
                    <a:pt x="1058" y="4974"/>
                  </a:cubicBezTo>
                  <a:cubicBezTo>
                    <a:pt x="902" y="4316"/>
                    <a:pt x="1665" y="3363"/>
                    <a:pt x="1665" y="3363"/>
                  </a:cubicBezTo>
                  <a:cubicBezTo>
                    <a:pt x="1665" y="3363"/>
                    <a:pt x="1457" y="1491"/>
                    <a:pt x="1058" y="1491"/>
                  </a:cubicBezTo>
                  <a:cubicBezTo>
                    <a:pt x="660" y="1491"/>
                    <a:pt x="1179" y="2045"/>
                    <a:pt x="1" y="1422"/>
                  </a:cubicBezTo>
                  <a:cubicBezTo>
                    <a:pt x="226" y="1266"/>
                    <a:pt x="469" y="1127"/>
                    <a:pt x="660" y="1040"/>
                  </a:cubicBezTo>
                  <a:cubicBezTo>
                    <a:pt x="1214" y="815"/>
                    <a:pt x="2237" y="936"/>
                    <a:pt x="2635" y="1508"/>
                  </a:cubicBezTo>
                  <a:cubicBezTo>
                    <a:pt x="3034" y="2080"/>
                    <a:pt x="3276" y="1924"/>
                    <a:pt x="3276" y="1924"/>
                  </a:cubicBezTo>
                  <a:cubicBezTo>
                    <a:pt x="3276" y="1924"/>
                    <a:pt x="3744" y="2461"/>
                    <a:pt x="3987" y="1976"/>
                  </a:cubicBezTo>
                  <a:cubicBezTo>
                    <a:pt x="4230" y="1491"/>
                    <a:pt x="2965" y="1266"/>
                    <a:pt x="3987" y="815"/>
                  </a:cubicBezTo>
                  <a:cubicBezTo>
                    <a:pt x="5010" y="382"/>
                    <a:pt x="5963" y="0"/>
                    <a:pt x="5963" y="0"/>
                  </a:cubicBezTo>
                  <a:cubicBezTo>
                    <a:pt x="5963" y="0"/>
                    <a:pt x="6829" y="694"/>
                    <a:pt x="6829" y="1092"/>
                  </a:cubicBezTo>
                  <a:cubicBezTo>
                    <a:pt x="6829" y="1491"/>
                    <a:pt x="7627" y="1577"/>
                    <a:pt x="7938" y="1941"/>
                  </a:cubicBezTo>
                  <a:cubicBezTo>
                    <a:pt x="8250" y="2305"/>
                    <a:pt x="8337" y="2184"/>
                    <a:pt x="8424" y="2617"/>
                  </a:cubicBezTo>
                  <a:cubicBezTo>
                    <a:pt x="8493" y="3051"/>
                    <a:pt x="9134" y="3276"/>
                    <a:pt x="9360" y="3640"/>
                  </a:cubicBezTo>
                  <a:cubicBezTo>
                    <a:pt x="9602" y="4021"/>
                    <a:pt x="10781" y="4836"/>
                    <a:pt x="11179" y="5061"/>
                  </a:cubicBezTo>
                  <a:cubicBezTo>
                    <a:pt x="11578" y="5286"/>
                    <a:pt x="12289" y="5286"/>
                    <a:pt x="12444" y="5650"/>
                  </a:cubicBezTo>
                  <a:cubicBezTo>
                    <a:pt x="12600" y="5997"/>
                    <a:pt x="12479" y="6465"/>
                    <a:pt x="12444" y="653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-439381" y="2600256"/>
              <a:ext cx="433116" cy="391373"/>
            </a:xfrm>
            <a:custGeom>
              <a:avLst/>
              <a:gdLst/>
              <a:ahLst/>
              <a:cxnLst/>
              <a:rect l="l" t="t" r="r" b="b"/>
              <a:pathLst>
                <a:path w="17020" h="17262" fill="none" extrusionOk="0">
                  <a:moveTo>
                    <a:pt x="15910" y="14628"/>
                  </a:moveTo>
                  <a:lnTo>
                    <a:pt x="15252" y="15442"/>
                  </a:lnTo>
                  <a:lnTo>
                    <a:pt x="15754" y="16551"/>
                  </a:lnTo>
                  <a:cubicBezTo>
                    <a:pt x="15702" y="16569"/>
                    <a:pt x="15633" y="16586"/>
                    <a:pt x="15581" y="16621"/>
                  </a:cubicBezTo>
                  <a:cubicBezTo>
                    <a:pt x="15477" y="16673"/>
                    <a:pt x="15356" y="16707"/>
                    <a:pt x="15234" y="16759"/>
                  </a:cubicBezTo>
                  <a:cubicBezTo>
                    <a:pt x="13969" y="17262"/>
                    <a:pt x="13969" y="16170"/>
                    <a:pt x="13969" y="16170"/>
                  </a:cubicBezTo>
                  <a:lnTo>
                    <a:pt x="12063" y="15581"/>
                  </a:lnTo>
                  <a:lnTo>
                    <a:pt x="12063" y="14489"/>
                  </a:lnTo>
                  <a:cubicBezTo>
                    <a:pt x="12063" y="13986"/>
                    <a:pt x="11023" y="13986"/>
                    <a:pt x="10382" y="14194"/>
                  </a:cubicBezTo>
                  <a:cubicBezTo>
                    <a:pt x="9740" y="14385"/>
                    <a:pt x="9116" y="15078"/>
                    <a:pt x="8701" y="14974"/>
                  </a:cubicBezTo>
                  <a:cubicBezTo>
                    <a:pt x="8267" y="14887"/>
                    <a:pt x="7643" y="14194"/>
                    <a:pt x="6794" y="13900"/>
                  </a:cubicBezTo>
                  <a:cubicBezTo>
                    <a:pt x="5945" y="13588"/>
                    <a:pt x="6049" y="12305"/>
                    <a:pt x="5945" y="11820"/>
                  </a:cubicBezTo>
                  <a:cubicBezTo>
                    <a:pt x="5841" y="11317"/>
                    <a:pt x="5321" y="11213"/>
                    <a:pt x="4368" y="10728"/>
                  </a:cubicBezTo>
                  <a:cubicBezTo>
                    <a:pt x="4108" y="10589"/>
                    <a:pt x="3969" y="10555"/>
                    <a:pt x="3865" y="10572"/>
                  </a:cubicBezTo>
                  <a:lnTo>
                    <a:pt x="3571" y="10104"/>
                  </a:lnTo>
                  <a:lnTo>
                    <a:pt x="3571" y="9584"/>
                  </a:lnTo>
                  <a:cubicBezTo>
                    <a:pt x="3571" y="9584"/>
                    <a:pt x="3189" y="9064"/>
                    <a:pt x="3103" y="8839"/>
                  </a:cubicBezTo>
                  <a:cubicBezTo>
                    <a:pt x="3016" y="8614"/>
                    <a:pt x="2548" y="7054"/>
                    <a:pt x="2236" y="7123"/>
                  </a:cubicBezTo>
                  <a:cubicBezTo>
                    <a:pt x="1924" y="7210"/>
                    <a:pt x="1370" y="6465"/>
                    <a:pt x="1283" y="6170"/>
                  </a:cubicBezTo>
                  <a:cubicBezTo>
                    <a:pt x="1196" y="5875"/>
                    <a:pt x="728" y="5564"/>
                    <a:pt x="971" y="5269"/>
                  </a:cubicBezTo>
                  <a:cubicBezTo>
                    <a:pt x="1214" y="4974"/>
                    <a:pt x="590" y="4922"/>
                    <a:pt x="902" y="4610"/>
                  </a:cubicBezTo>
                  <a:cubicBezTo>
                    <a:pt x="1196" y="4316"/>
                    <a:pt x="1058" y="4298"/>
                    <a:pt x="815" y="3830"/>
                  </a:cubicBezTo>
                  <a:cubicBezTo>
                    <a:pt x="572" y="3345"/>
                    <a:pt x="174" y="2756"/>
                    <a:pt x="104" y="2531"/>
                  </a:cubicBezTo>
                  <a:cubicBezTo>
                    <a:pt x="70" y="2479"/>
                    <a:pt x="52" y="2375"/>
                    <a:pt x="35" y="2236"/>
                  </a:cubicBezTo>
                  <a:cubicBezTo>
                    <a:pt x="18" y="2080"/>
                    <a:pt x="1" y="1889"/>
                    <a:pt x="1" y="1716"/>
                  </a:cubicBezTo>
                  <a:cubicBezTo>
                    <a:pt x="1" y="1491"/>
                    <a:pt x="35" y="1300"/>
                    <a:pt x="87" y="1266"/>
                  </a:cubicBezTo>
                  <a:cubicBezTo>
                    <a:pt x="260" y="1196"/>
                    <a:pt x="815" y="971"/>
                    <a:pt x="1127" y="815"/>
                  </a:cubicBezTo>
                  <a:cubicBezTo>
                    <a:pt x="1439" y="659"/>
                    <a:pt x="1907" y="0"/>
                    <a:pt x="1907" y="0"/>
                  </a:cubicBezTo>
                  <a:lnTo>
                    <a:pt x="2461" y="0"/>
                  </a:lnTo>
                  <a:lnTo>
                    <a:pt x="3051" y="330"/>
                  </a:lnTo>
                  <a:cubicBezTo>
                    <a:pt x="2999" y="624"/>
                    <a:pt x="2843" y="1075"/>
                    <a:pt x="3068" y="1266"/>
                  </a:cubicBezTo>
                  <a:cubicBezTo>
                    <a:pt x="3345" y="1491"/>
                    <a:pt x="3969" y="1907"/>
                    <a:pt x="4056" y="2392"/>
                  </a:cubicBezTo>
                  <a:cubicBezTo>
                    <a:pt x="4125" y="2895"/>
                    <a:pt x="3657" y="3519"/>
                    <a:pt x="4610" y="3588"/>
                  </a:cubicBezTo>
                  <a:cubicBezTo>
                    <a:pt x="5546" y="3640"/>
                    <a:pt x="6500" y="3588"/>
                    <a:pt x="6500" y="3588"/>
                  </a:cubicBezTo>
                  <a:cubicBezTo>
                    <a:pt x="6500" y="3588"/>
                    <a:pt x="7366" y="4125"/>
                    <a:pt x="7366" y="3588"/>
                  </a:cubicBezTo>
                  <a:cubicBezTo>
                    <a:pt x="7366" y="3172"/>
                    <a:pt x="7557" y="3241"/>
                    <a:pt x="7505" y="2860"/>
                  </a:cubicBezTo>
                  <a:cubicBezTo>
                    <a:pt x="7505" y="2860"/>
                    <a:pt x="7505" y="2860"/>
                    <a:pt x="7505" y="2860"/>
                  </a:cubicBezTo>
                  <a:cubicBezTo>
                    <a:pt x="7973" y="2687"/>
                    <a:pt x="7851" y="2149"/>
                    <a:pt x="7851" y="2149"/>
                  </a:cubicBezTo>
                  <a:lnTo>
                    <a:pt x="8475" y="2011"/>
                  </a:lnTo>
                  <a:lnTo>
                    <a:pt x="9116" y="1335"/>
                  </a:lnTo>
                  <a:cubicBezTo>
                    <a:pt x="9116" y="1335"/>
                    <a:pt x="10694" y="1179"/>
                    <a:pt x="11006" y="1266"/>
                  </a:cubicBezTo>
                  <a:cubicBezTo>
                    <a:pt x="11318" y="1335"/>
                    <a:pt x="12271" y="1699"/>
                    <a:pt x="12271" y="1699"/>
                  </a:cubicBezTo>
                  <a:cubicBezTo>
                    <a:pt x="12271" y="1699"/>
                    <a:pt x="12652" y="1976"/>
                    <a:pt x="13016" y="2253"/>
                  </a:cubicBezTo>
                  <a:cubicBezTo>
                    <a:pt x="13380" y="2548"/>
                    <a:pt x="13761" y="2843"/>
                    <a:pt x="13726" y="2860"/>
                  </a:cubicBezTo>
                  <a:cubicBezTo>
                    <a:pt x="13692" y="2912"/>
                    <a:pt x="14333" y="3484"/>
                    <a:pt x="14333" y="4004"/>
                  </a:cubicBezTo>
                  <a:cubicBezTo>
                    <a:pt x="14333" y="4004"/>
                    <a:pt x="13934" y="3796"/>
                    <a:pt x="13934" y="4610"/>
                  </a:cubicBezTo>
                  <a:cubicBezTo>
                    <a:pt x="13934" y="5425"/>
                    <a:pt x="14021" y="5858"/>
                    <a:pt x="13934" y="6083"/>
                  </a:cubicBezTo>
                  <a:cubicBezTo>
                    <a:pt x="13848" y="6309"/>
                    <a:pt x="13380" y="6603"/>
                    <a:pt x="13934" y="7123"/>
                  </a:cubicBezTo>
                  <a:cubicBezTo>
                    <a:pt x="14489" y="7643"/>
                    <a:pt x="14333" y="8094"/>
                    <a:pt x="14333" y="8094"/>
                  </a:cubicBezTo>
                  <a:lnTo>
                    <a:pt x="14350" y="8458"/>
                  </a:lnTo>
                  <a:cubicBezTo>
                    <a:pt x="14350" y="8458"/>
                    <a:pt x="15113" y="8908"/>
                    <a:pt x="15286" y="9134"/>
                  </a:cubicBezTo>
                  <a:cubicBezTo>
                    <a:pt x="15338" y="9220"/>
                    <a:pt x="15408" y="9324"/>
                    <a:pt x="15460" y="9463"/>
                  </a:cubicBezTo>
                  <a:cubicBezTo>
                    <a:pt x="15564" y="9688"/>
                    <a:pt x="15581" y="9983"/>
                    <a:pt x="15286" y="10174"/>
                  </a:cubicBezTo>
                  <a:cubicBezTo>
                    <a:pt x="15096" y="10277"/>
                    <a:pt x="14974" y="10416"/>
                    <a:pt x="14905" y="10555"/>
                  </a:cubicBezTo>
                  <a:cubicBezTo>
                    <a:pt x="14784" y="10763"/>
                    <a:pt x="14818" y="10971"/>
                    <a:pt x="14957" y="11057"/>
                  </a:cubicBezTo>
                  <a:cubicBezTo>
                    <a:pt x="15200" y="11213"/>
                    <a:pt x="15910" y="11803"/>
                    <a:pt x="15910" y="11803"/>
                  </a:cubicBezTo>
                  <a:cubicBezTo>
                    <a:pt x="15910" y="11803"/>
                    <a:pt x="16863" y="12253"/>
                    <a:pt x="16777" y="12478"/>
                  </a:cubicBezTo>
                  <a:cubicBezTo>
                    <a:pt x="16707" y="12704"/>
                    <a:pt x="16361" y="12929"/>
                    <a:pt x="16447" y="13224"/>
                  </a:cubicBezTo>
                  <a:cubicBezTo>
                    <a:pt x="16551" y="13518"/>
                    <a:pt x="16551" y="13362"/>
                    <a:pt x="16777" y="13588"/>
                  </a:cubicBezTo>
                  <a:cubicBezTo>
                    <a:pt x="17019" y="13813"/>
                    <a:pt x="15910" y="14628"/>
                    <a:pt x="15910" y="1462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-98919" y="2630501"/>
              <a:ext cx="251854" cy="235794"/>
            </a:xfrm>
            <a:custGeom>
              <a:avLst/>
              <a:gdLst/>
              <a:ahLst/>
              <a:cxnLst/>
              <a:rect l="l" t="t" r="r" b="b"/>
              <a:pathLst>
                <a:path w="9897" h="10400" fill="none" extrusionOk="0">
                  <a:moveTo>
                    <a:pt x="9256" y="3796"/>
                  </a:moveTo>
                  <a:cubicBezTo>
                    <a:pt x="9256" y="3796"/>
                    <a:pt x="8233" y="4160"/>
                    <a:pt x="8233" y="4386"/>
                  </a:cubicBezTo>
                  <a:lnTo>
                    <a:pt x="8233" y="6015"/>
                  </a:lnTo>
                  <a:cubicBezTo>
                    <a:pt x="8233" y="6309"/>
                    <a:pt x="7678" y="6760"/>
                    <a:pt x="7436" y="6760"/>
                  </a:cubicBezTo>
                  <a:cubicBezTo>
                    <a:pt x="7210" y="6760"/>
                    <a:pt x="6725" y="6829"/>
                    <a:pt x="5703" y="7505"/>
                  </a:cubicBezTo>
                  <a:cubicBezTo>
                    <a:pt x="4663" y="8181"/>
                    <a:pt x="5772" y="8025"/>
                    <a:pt x="5703" y="9221"/>
                  </a:cubicBezTo>
                  <a:cubicBezTo>
                    <a:pt x="5616" y="10399"/>
                    <a:pt x="4836" y="9359"/>
                    <a:pt x="3796" y="9585"/>
                  </a:cubicBezTo>
                  <a:cubicBezTo>
                    <a:pt x="2808" y="9793"/>
                    <a:pt x="1613" y="9255"/>
                    <a:pt x="1526" y="9221"/>
                  </a:cubicBezTo>
                  <a:cubicBezTo>
                    <a:pt x="1595" y="9082"/>
                    <a:pt x="1717" y="8961"/>
                    <a:pt x="1907" y="8840"/>
                  </a:cubicBezTo>
                  <a:cubicBezTo>
                    <a:pt x="2219" y="8649"/>
                    <a:pt x="2185" y="8354"/>
                    <a:pt x="2081" y="8129"/>
                  </a:cubicBezTo>
                  <a:cubicBezTo>
                    <a:pt x="2029" y="7990"/>
                    <a:pt x="1959" y="7886"/>
                    <a:pt x="1907" y="7800"/>
                  </a:cubicBezTo>
                  <a:cubicBezTo>
                    <a:pt x="1751" y="7574"/>
                    <a:pt x="971" y="7124"/>
                    <a:pt x="971" y="7124"/>
                  </a:cubicBezTo>
                  <a:lnTo>
                    <a:pt x="954" y="6760"/>
                  </a:lnTo>
                  <a:cubicBezTo>
                    <a:pt x="954" y="6760"/>
                    <a:pt x="1110" y="6309"/>
                    <a:pt x="555" y="5789"/>
                  </a:cubicBezTo>
                  <a:cubicBezTo>
                    <a:pt x="1" y="5269"/>
                    <a:pt x="486" y="4975"/>
                    <a:pt x="555" y="4749"/>
                  </a:cubicBezTo>
                  <a:cubicBezTo>
                    <a:pt x="642" y="4524"/>
                    <a:pt x="555" y="4091"/>
                    <a:pt x="555" y="3276"/>
                  </a:cubicBezTo>
                  <a:cubicBezTo>
                    <a:pt x="555" y="2462"/>
                    <a:pt x="954" y="2670"/>
                    <a:pt x="954" y="2670"/>
                  </a:cubicBezTo>
                  <a:cubicBezTo>
                    <a:pt x="954" y="3190"/>
                    <a:pt x="1422" y="3190"/>
                    <a:pt x="2150" y="3276"/>
                  </a:cubicBezTo>
                  <a:cubicBezTo>
                    <a:pt x="2860" y="3346"/>
                    <a:pt x="2930" y="2756"/>
                    <a:pt x="3328" y="2479"/>
                  </a:cubicBezTo>
                  <a:cubicBezTo>
                    <a:pt x="3727" y="2219"/>
                    <a:pt x="3883" y="590"/>
                    <a:pt x="3883" y="590"/>
                  </a:cubicBezTo>
                  <a:lnTo>
                    <a:pt x="4905" y="590"/>
                  </a:lnTo>
                  <a:cubicBezTo>
                    <a:pt x="4853" y="971"/>
                    <a:pt x="6101" y="746"/>
                    <a:pt x="6812" y="746"/>
                  </a:cubicBezTo>
                  <a:cubicBezTo>
                    <a:pt x="7522" y="746"/>
                    <a:pt x="6812" y="746"/>
                    <a:pt x="7124" y="365"/>
                  </a:cubicBezTo>
                  <a:cubicBezTo>
                    <a:pt x="7436" y="1"/>
                    <a:pt x="8077" y="70"/>
                    <a:pt x="8389" y="365"/>
                  </a:cubicBezTo>
                  <a:cubicBezTo>
                    <a:pt x="8684" y="642"/>
                    <a:pt x="9308" y="919"/>
                    <a:pt x="9411" y="971"/>
                  </a:cubicBezTo>
                  <a:cubicBezTo>
                    <a:pt x="9411" y="954"/>
                    <a:pt x="9411" y="971"/>
                    <a:pt x="9411" y="971"/>
                  </a:cubicBezTo>
                  <a:cubicBezTo>
                    <a:pt x="9411" y="971"/>
                    <a:pt x="9411" y="971"/>
                    <a:pt x="9411" y="971"/>
                  </a:cubicBezTo>
                  <a:cubicBezTo>
                    <a:pt x="9411" y="971"/>
                    <a:pt x="9585" y="1335"/>
                    <a:pt x="9498" y="1526"/>
                  </a:cubicBezTo>
                  <a:cubicBezTo>
                    <a:pt x="9411" y="1734"/>
                    <a:pt x="9585" y="2375"/>
                    <a:pt x="9741" y="2670"/>
                  </a:cubicBezTo>
                  <a:cubicBezTo>
                    <a:pt x="9897" y="2964"/>
                    <a:pt x="9256" y="3796"/>
                    <a:pt x="9256" y="3796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-62758" y="2609688"/>
              <a:ext cx="364764" cy="394139"/>
            </a:xfrm>
            <a:custGeom>
              <a:avLst/>
              <a:gdLst/>
              <a:ahLst/>
              <a:cxnLst/>
              <a:rect l="l" t="t" r="r" b="b"/>
              <a:pathLst>
                <a:path w="14334" h="17384" extrusionOk="0">
                  <a:moveTo>
                    <a:pt x="10001" y="0"/>
                  </a:moveTo>
                  <a:cubicBezTo>
                    <a:pt x="9724" y="330"/>
                    <a:pt x="9533" y="555"/>
                    <a:pt x="9498" y="624"/>
                  </a:cubicBezTo>
                  <a:cubicBezTo>
                    <a:pt x="9342" y="919"/>
                    <a:pt x="8077" y="1837"/>
                    <a:pt x="7990" y="1889"/>
                  </a:cubicBezTo>
                  <a:cubicBezTo>
                    <a:pt x="7990" y="1889"/>
                    <a:pt x="8146" y="2271"/>
                    <a:pt x="8077" y="2461"/>
                  </a:cubicBezTo>
                  <a:cubicBezTo>
                    <a:pt x="7990" y="2652"/>
                    <a:pt x="8146" y="3310"/>
                    <a:pt x="8320" y="3605"/>
                  </a:cubicBezTo>
                  <a:cubicBezTo>
                    <a:pt x="8476" y="3900"/>
                    <a:pt x="7835" y="4714"/>
                    <a:pt x="7835" y="4714"/>
                  </a:cubicBezTo>
                  <a:cubicBezTo>
                    <a:pt x="7835" y="4714"/>
                    <a:pt x="6812" y="5078"/>
                    <a:pt x="6812" y="5304"/>
                  </a:cubicBezTo>
                  <a:lnTo>
                    <a:pt x="6812" y="6933"/>
                  </a:lnTo>
                  <a:cubicBezTo>
                    <a:pt x="6812" y="7245"/>
                    <a:pt x="6257" y="7678"/>
                    <a:pt x="6015" y="7678"/>
                  </a:cubicBezTo>
                  <a:cubicBezTo>
                    <a:pt x="5789" y="7678"/>
                    <a:pt x="5304" y="7764"/>
                    <a:pt x="4282" y="8423"/>
                  </a:cubicBezTo>
                  <a:cubicBezTo>
                    <a:pt x="3242" y="9099"/>
                    <a:pt x="4351" y="8943"/>
                    <a:pt x="4282" y="10139"/>
                  </a:cubicBezTo>
                  <a:cubicBezTo>
                    <a:pt x="4249" y="10589"/>
                    <a:pt x="4118" y="10720"/>
                    <a:pt x="3912" y="10720"/>
                  </a:cubicBezTo>
                  <a:cubicBezTo>
                    <a:pt x="3626" y="10720"/>
                    <a:pt x="3197" y="10470"/>
                    <a:pt x="2686" y="10470"/>
                  </a:cubicBezTo>
                  <a:cubicBezTo>
                    <a:pt x="2585" y="10470"/>
                    <a:pt x="2482" y="10480"/>
                    <a:pt x="2375" y="10503"/>
                  </a:cubicBezTo>
                  <a:cubicBezTo>
                    <a:pt x="2209" y="10541"/>
                    <a:pt x="2038" y="10556"/>
                    <a:pt x="1866" y="10556"/>
                  </a:cubicBezTo>
                  <a:cubicBezTo>
                    <a:pt x="1017" y="10556"/>
                    <a:pt x="177" y="10168"/>
                    <a:pt x="105" y="10139"/>
                  </a:cubicBezTo>
                  <a:lnTo>
                    <a:pt x="105" y="10139"/>
                  </a:lnTo>
                  <a:cubicBezTo>
                    <a:pt x="1" y="10347"/>
                    <a:pt x="18" y="10555"/>
                    <a:pt x="174" y="10659"/>
                  </a:cubicBezTo>
                  <a:cubicBezTo>
                    <a:pt x="400" y="10797"/>
                    <a:pt x="1110" y="11404"/>
                    <a:pt x="1110" y="11404"/>
                  </a:cubicBezTo>
                  <a:cubicBezTo>
                    <a:pt x="1110" y="11404"/>
                    <a:pt x="2063" y="11837"/>
                    <a:pt x="1977" y="12062"/>
                  </a:cubicBezTo>
                  <a:cubicBezTo>
                    <a:pt x="1907" y="12288"/>
                    <a:pt x="1561" y="12513"/>
                    <a:pt x="1665" y="12808"/>
                  </a:cubicBezTo>
                  <a:cubicBezTo>
                    <a:pt x="1751" y="13102"/>
                    <a:pt x="1751" y="12964"/>
                    <a:pt x="1994" y="13172"/>
                  </a:cubicBezTo>
                  <a:cubicBezTo>
                    <a:pt x="2219" y="13397"/>
                    <a:pt x="1110" y="14212"/>
                    <a:pt x="1110" y="14212"/>
                  </a:cubicBezTo>
                  <a:lnTo>
                    <a:pt x="452" y="15043"/>
                  </a:lnTo>
                  <a:lnTo>
                    <a:pt x="954" y="16135"/>
                  </a:lnTo>
                  <a:cubicBezTo>
                    <a:pt x="1734" y="15789"/>
                    <a:pt x="1855" y="15633"/>
                    <a:pt x="2115" y="15563"/>
                  </a:cubicBezTo>
                  <a:cubicBezTo>
                    <a:pt x="2368" y="15479"/>
                    <a:pt x="3380" y="15327"/>
                    <a:pt x="3932" y="15327"/>
                  </a:cubicBezTo>
                  <a:cubicBezTo>
                    <a:pt x="4062" y="15327"/>
                    <a:pt x="4167" y="15335"/>
                    <a:pt x="4230" y="15355"/>
                  </a:cubicBezTo>
                  <a:cubicBezTo>
                    <a:pt x="4542" y="15459"/>
                    <a:pt x="4854" y="16049"/>
                    <a:pt x="5079" y="16447"/>
                  </a:cubicBezTo>
                  <a:cubicBezTo>
                    <a:pt x="5235" y="16742"/>
                    <a:pt x="5634" y="17088"/>
                    <a:pt x="6049" y="17383"/>
                  </a:cubicBezTo>
                  <a:cubicBezTo>
                    <a:pt x="6049" y="17383"/>
                    <a:pt x="7973" y="16672"/>
                    <a:pt x="8337" y="16482"/>
                  </a:cubicBezTo>
                  <a:cubicBezTo>
                    <a:pt x="8701" y="16291"/>
                    <a:pt x="9186" y="16291"/>
                    <a:pt x="9152" y="15771"/>
                  </a:cubicBezTo>
                  <a:cubicBezTo>
                    <a:pt x="9100" y="15251"/>
                    <a:pt x="8441" y="14212"/>
                    <a:pt x="8337" y="14073"/>
                  </a:cubicBezTo>
                  <a:cubicBezTo>
                    <a:pt x="8233" y="13917"/>
                    <a:pt x="7349" y="13553"/>
                    <a:pt x="7592" y="13241"/>
                  </a:cubicBezTo>
                  <a:cubicBezTo>
                    <a:pt x="7835" y="12946"/>
                    <a:pt x="8701" y="12201"/>
                    <a:pt x="8701" y="12201"/>
                  </a:cubicBezTo>
                  <a:cubicBezTo>
                    <a:pt x="8701" y="12201"/>
                    <a:pt x="8709" y="12301"/>
                    <a:pt x="8842" y="12301"/>
                  </a:cubicBezTo>
                  <a:cubicBezTo>
                    <a:pt x="8909" y="12301"/>
                    <a:pt x="9007" y="12276"/>
                    <a:pt x="9152" y="12201"/>
                  </a:cubicBezTo>
                  <a:cubicBezTo>
                    <a:pt x="9568" y="11993"/>
                    <a:pt x="9966" y="10711"/>
                    <a:pt x="9966" y="10711"/>
                  </a:cubicBezTo>
                  <a:cubicBezTo>
                    <a:pt x="9966" y="10711"/>
                    <a:pt x="10295" y="10277"/>
                    <a:pt x="10607" y="10121"/>
                  </a:cubicBezTo>
                  <a:cubicBezTo>
                    <a:pt x="10919" y="9983"/>
                    <a:pt x="11474" y="9168"/>
                    <a:pt x="11474" y="8648"/>
                  </a:cubicBezTo>
                  <a:cubicBezTo>
                    <a:pt x="11474" y="8128"/>
                    <a:pt x="11231" y="7453"/>
                    <a:pt x="11474" y="7383"/>
                  </a:cubicBezTo>
                  <a:cubicBezTo>
                    <a:pt x="11717" y="7314"/>
                    <a:pt x="12826" y="7505"/>
                    <a:pt x="12826" y="6863"/>
                  </a:cubicBezTo>
                  <a:lnTo>
                    <a:pt x="12808" y="6222"/>
                  </a:lnTo>
                  <a:cubicBezTo>
                    <a:pt x="12687" y="6170"/>
                    <a:pt x="12566" y="6118"/>
                    <a:pt x="12445" y="6049"/>
                  </a:cubicBezTo>
                  <a:cubicBezTo>
                    <a:pt x="11925" y="5754"/>
                    <a:pt x="12237" y="4957"/>
                    <a:pt x="11890" y="4454"/>
                  </a:cubicBezTo>
                  <a:lnTo>
                    <a:pt x="11890" y="4472"/>
                  </a:lnTo>
                  <a:cubicBezTo>
                    <a:pt x="11526" y="3969"/>
                    <a:pt x="14334" y="3969"/>
                    <a:pt x="13814" y="3570"/>
                  </a:cubicBezTo>
                  <a:cubicBezTo>
                    <a:pt x="13727" y="3501"/>
                    <a:pt x="13658" y="3466"/>
                    <a:pt x="13623" y="3432"/>
                  </a:cubicBezTo>
                  <a:lnTo>
                    <a:pt x="13623" y="3432"/>
                  </a:lnTo>
                  <a:cubicBezTo>
                    <a:pt x="13640" y="3449"/>
                    <a:pt x="13640" y="3449"/>
                    <a:pt x="13640" y="3449"/>
                  </a:cubicBezTo>
                  <a:cubicBezTo>
                    <a:pt x="13640" y="3449"/>
                    <a:pt x="13623" y="3449"/>
                    <a:pt x="13571" y="3414"/>
                  </a:cubicBezTo>
                  <a:cubicBezTo>
                    <a:pt x="13328" y="3258"/>
                    <a:pt x="12756" y="2791"/>
                    <a:pt x="11890" y="2461"/>
                  </a:cubicBezTo>
                  <a:cubicBezTo>
                    <a:pt x="11006" y="2132"/>
                    <a:pt x="11075" y="1889"/>
                    <a:pt x="10867" y="1491"/>
                  </a:cubicBezTo>
                  <a:cubicBezTo>
                    <a:pt x="10798" y="1369"/>
                    <a:pt x="10729" y="1213"/>
                    <a:pt x="10659" y="1057"/>
                  </a:cubicBezTo>
                  <a:cubicBezTo>
                    <a:pt x="10642" y="1023"/>
                    <a:pt x="10625" y="988"/>
                    <a:pt x="10625" y="953"/>
                  </a:cubicBezTo>
                  <a:cubicBezTo>
                    <a:pt x="10607" y="919"/>
                    <a:pt x="10590" y="884"/>
                    <a:pt x="10573" y="850"/>
                  </a:cubicBezTo>
                  <a:cubicBezTo>
                    <a:pt x="10521" y="728"/>
                    <a:pt x="10451" y="607"/>
                    <a:pt x="10382" y="503"/>
                  </a:cubicBezTo>
                  <a:cubicBezTo>
                    <a:pt x="10365" y="451"/>
                    <a:pt x="10347" y="416"/>
                    <a:pt x="10313" y="382"/>
                  </a:cubicBezTo>
                  <a:cubicBezTo>
                    <a:pt x="10226" y="243"/>
                    <a:pt x="10140" y="122"/>
                    <a:pt x="10018" y="18"/>
                  </a:cubicBezTo>
                  <a:lnTo>
                    <a:pt x="1000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27022" y="2871759"/>
              <a:ext cx="233761" cy="539515"/>
            </a:xfrm>
            <a:custGeom>
              <a:avLst/>
              <a:gdLst/>
              <a:ahLst/>
              <a:cxnLst/>
              <a:rect l="l" t="t" r="r" b="b"/>
              <a:pathLst>
                <a:path w="9186" h="23796" fill="none" extrusionOk="0">
                  <a:moveTo>
                    <a:pt x="9186" y="23796"/>
                  </a:moveTo>
                  <a:cubicBezTo>
                    <a:pt x="9186" y="23796"/>
                    <a:pt x="8336" y="23311"/>
                    <a:pt x="7713" y="22808"/>
                  </a:cubicBezTo>
                  <a:cubicBezTo>
                    <a:pt x="7071" y="22323"/>
                    <a:pt x="6759" y="21612"/>
                    <a:pt x="6551" y="20936"/>
                  </a:cubicBezTo>
                  <a:cubicBezTo>
                    <a:pt x="6343" y="20243"/>
                    <a:pt x="6413" y="19446"/>
                    <a:pt x="6413" y="19446"/>
                  </a:cubicBezTo>
                  <a:cubicBezTo>
                    <a:pt x="6413" y="19446"/>
                    <a:pt x="6759" y="18562"/>
                    <a:pt x="6326" y="18250"/>
                  </a:cubicBezTo>
                  <a:cubicBezTo>
                    <a:pt x="5910" y="17956"/>
                    <a:pt x="6655" y="17262"/>
                    <a:pt x="6326" y="17072"/>
                  </a:cubicBezTo>
                  <a:cubicBezTo>
                    <a:pt x="6014" y="16864"/>
                    <a:pt x="5494" y="14593"/>
                    <a:pt x="5269" y="14195"/>
                  </a:cubicBezTo>
                  <a:cubicBezTo>
                    <a:pt x="5061" y="13796"/>
                    <a:pt x="4749" y="13502"/>
                    <a:pt x="4333" y="13294"/>
                  </a:cubicBezTo>
                  <a:cubicBezTo>
                    <a:pt x="3900" y="13103"/>
                    <a:pt x="3588" y="12912"/>
                    <a:pt x="3588" y="12115"/>
                  </a:cubicBezTo>
                  <a:cubicBezTo>
                    <a:pt x="3588" y="11318"/>
                    <a:pt x="2427" y="11023"/>
                    <a:pt x="1907" y="10434"/>
                  </a:cubicBezTo>
                  <a:cubicBezTo>
                    <a:pt x="1369" y="9845"/>
                    <a:pt x="434" y="9048"/>
                    <a:pt x="226" y="8250"/>
                  </a:cubicBezTo>
                  <a:cubicBezTo>
                    <a:pt x="35" y="7453"/>
                    <a:pt x="104" y="7661"/>
                    <a:pt x="208" y="7262"/>
                  </a:cubicBezTo>
                  <a:cubicBezTo>
                    <a:pt x="278" y="7037"/>
                    <a:pt x="174" y="6604"/>
                    <a:pt x="0" y="6240"/>
                  </a:cubicBezTo>
                  <a:cubicBezTo>
                    <a:pt x="139" y="6188"/>
                    <a:pt x="278" y="6067"/>
                    <a:pt x="434" y="5824"/>
                  </a:cubicBezTo>
                  <a:cubicBezTo>
                    <a:pt x="850" y="5131"/>
                    <a:pt x="1214" y="4490"/>
                    <a:pt x="1317" y="4091"/>
                  </a:cubicBezTo>
                  <a:cubicBezTo>
                    <a:pt x="1421" y="3692"/>
                    <a:pt x="1473" y="3883"/>
                    <a:pt x="1907" y="3172"/>
                  </a:cubicBezTo>
                  <a:cubicBezTo>
                    <a:pt x="2323" y="2462"/>
                    <a:pt x="2687" y="1907"/>
                    <a:pt x="2687" y="1370"/>
                  </a:cubicBezTo>
                  <a:cubicBezTo>
                    <a:pt x="2687" y="1093"/>
                    <a:pt x="3172" y="521"/>
                    <a:pt x="3692" y="18"/>
                  </a:cubicBezTo>
                  <a:cubicBezTo>
                    <a:pt x="3744" y="36"/>
                    <a:pt x="3813" y="36"/>
                    <a:pt x="3900" y="36"/>
                  </a:cubicBezTo>
                  <a:cubicBezTo>
                    <a:pt x="4541" y="36"/>
                    <a:pt x="5165" y="1"/>
                    <a:pt x="5494" y="209"/>
                  </a:cubicBezTo>
                  <a:cubicBezTo>
                    <a:pt x="5806" y="417"/>
                    <a:pt x="5494" y="1717"/>
                    <a:pt x="5494" y="1717"/>
                  </a:cubicBezTo>
                  <a:lnTo>
                    <a:pt x="5633" y="3172"/>
                  </a:lnTo>
                  <a:cubicBezTo>
                    <a:pt x="5633" y="3172"/>
                    <a:pt x="5460" y="3692"/>
                    <a:pt x="5633" y="3883"/>
                  </a:cubicBezTo>
                  <a:cubicBezTo>
                    <a:pt x="5806" y="4091"/>
                    <a:pt x="6811" y="4490"/>
                    <a:pt x="6811" y="4490"/>
                  </a:cubicBezTo>
                  <a:cubicBezTo>
                    <a:pt x="6811" y="4490"/>
                    <a:pt x="5477" y="5876"/>
                    <a:pt x="6118" y="6171"/>
                  </a:cubicBezTo>
                  <a:cubicBezTo>
                    <a:pt x="6759" y="6465"/>
                    <a:pt x="7487" y="6656"/>
                    <a:pt x="7487" y="6656"/>
                  </a:cubicBezTo>
                  <a:lnTo>
                    <a:pt x="7539" y="6639"/>
                  </a:lnTo>
                  <a:cubicBezTo>
                    <a:pt x="7747" y="7401"/>
                    <a:pt x="8024" y="7834"/>
                    <a:pt x="7643" y="8094"/>
                  </a:cubicBezTo>
                  <a:cubicBezTo>
                    <a:pt x="7227" y="8389"/>
                    <a:pt x="6655" y="8649"/>
                    <a:pt x="6430" y="8892"/>
                  </a:cubicBezTo>
                  <a:cubicBezTo>
                    <a:pt x="6222" y="9134"/>
                    <a:pt x="5650" y="9654"/>
                    <a:pt x="5650" y="9897"/>
                  </a:cubicBezTo>
                  <a:cubicBezTo>
                    <a:pt x="5650" y="10139"/>
                    <a:pt x="5806" y="11023"/>
                    <a:pt x="5962" y="11197"/>
                  </a:cubicBezTo>
                  <a:cubicBezTo>
                    <a:pt x="6118" y="11370"/>
                    <a:pt x="6690" y="11318"/>
                    <a:pt x="6829" y="11803"/>
                  </a:cubicBezTo>
                  <a:cubicBezTo>
                    <a:pt x="6967" y="12306"/>
                    <a:pt x="7175" y="12652"/>
                    <a:pt x="7071" y="13051"/>
                  </a:cubicBezTo>
                  <a:cubicBezTo>
                    <a:pt x="6967" y="13450"/>
                    <a:pt x="6534" y="13883"/>
                    <a:pt x="6534" y="14247"/>
                  </a:cubicBezTo>
                  <a:cubicBezTo>
                    <a:pt x="6534" y="14593"/>
                    <a:pt x="6742" y="15079"/>
                    <a:pt x="6829" y="15131"/>
                  </a:cubicBezTo>
                  <a:cubicBezTo>
                    <a:pt x="6915" y="15183"/>
                    <a:pt x="7539" y="15633"/>
                    <a:pt x="7539" y="15876"/>
                  </a:cubicBezTo>
                  <a:cubicBezTo>
                    <a:pt x="7539" y="16118"/>
                    <a:pt x="7331" y="16274"/>
                    <a:pt x="7435" y="16413"/>
                  </a:cubicBezTo>
                  <a:cubicBezTo>
                    <a:pt x="7539" y="16569"/>
                    <a:pt x="7695" y="16621"/>
                    <a:pt x="7695" y="16864"/>
                  </a:cubicBezTo>
                  <a:cubicBezTo>
                    <a:pt x="7695" y="16916"/>
                    <a:pt x="7817" y="17280"/>
                    <a:pt x="7973" y="17782"/>
                  </a:cubicBezTo>
                  <a:cubicBezTo>
                    <a:pt x="7886" y="17973"/>
                    <a:pt x="7799" y="18181"/>
                    <a:pt x="7695" y="18354"/>
                  </a:cubicBezTo>
                  <a:cubicBezTo>
                    <a:pt x="7383" y="18943"/>
                    <a:pt x="7487" y="20226"/>
                    <a:pt x="7487" y="20226"/>
                  </a:cubicBezTo>
                  <a:lnTo>
                    <a:pt x="9186" y="23796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-1114147" y="2179817"/>
              <a:ext cx="208186" cy="166235"/>
            </a:xfrm>
            <a:custGeom>
              <a:avLst/>
              <a:gdLst/>
              <a:ahLst/>
              <a:cxnLst/>
              <a:rect l="l" t="t" r="r" b="b"/>
              <a:pathLst>
                <a:path w="8181" h="7332" fill="none" extrusionOk="0">
                  <a:moveTo>
                    <a:pt x="7366" y="5841"/>
                  </a:moveTo>
                  <a:cubicBezTo>
                    <a:pt x="7106" y="6066"/>
                    <a:pt x="7366" y="7331"/>
                    <a:pt x="7366" y="7331"/>
                  </a:cubicBezTo>
                  <a:cubicBezTo>
                    <a:pt x="7366" y="7331"/>
                    <a:pt x="7175" y="7297"/>
                    <a:pt x="6915" y="7262"/>
                  </a:cubicBezTo>
                  <a:cubicBezTo>
                    <a:pt x="6395" y="7175"/>
                    <a:pt x="5581" y="7054"/>
                    <a:pt x="5165" y="6950"/>
                  </a:cubicBezTo>
                  <a:cubicBezTo>
                    <a:pt x="4541" y="6811"/>
                    <a:pt x="3986" y="6361"/>
                    <a:pt x="3934" y="6205"/>
                  </a:cubicBezTo>
                  <a:cubicBezTo>
                    <a:pt x="3882" y="6066"/>
                    <a:pt x="1855" y="5390"/>
                    <a:pt x="1768" y="5321"/>
                  </a:cubicBezTo>
                  <a:cubicBezTo>
                    <a:pt x="1699" y="5252"/>
                    <a:pt x="746" y="5026"/>
                    <a:pt x="364" y="4870"/>
                  </a:cubicBezTo>
                  <a:cubicBezTo>
                    <a:pt x="0" y="4732"/>
                    <a:pt x="503" y="4281"/>
                    <a:pt x="659" y="3865"/>
                  </a:cubicBezTo>
                  <a:cubicBezTo>
                    <a:pt x="815" y="3432"/>
                    <a:pt x="659" y="3536"/>
                    <a:pt x="364" y="2721"/>
                  </a:cubicBezTo>
                  <a:cubicBezTo>
                    <a:pt x="70" y="1907"/>
                    <a:pt x="364" y="1231"/>
                    <a:pt x="364" y="1231"/>
                  </a:cubicBezTo>
                  <a:cubicBezTo>
                    <a:pt x="399" y="1196"/>
                    <a:pt x="434" y="1144"/>
                    <a:pt x="486" y="1110"/>
                  </a:cubicBezTo>
                  <a:cubicBezTo>
                    <a:pt x="1889" y="867"/>
                    <a:pt x="4229" y="260"/>
                    <a:pt x="4628" y="52"/>
                  </a:cubicBezTo>
                  <a:cubicBezTo>
                    <a:pt x="4645" y="35"/>
                    <a:pt x="4662" y="18"/>
                    <a:pt x="4680" y="0"/>
                  </a:cubicBezTo>
                  <a:lnTo>
                    <a:pt x="6309" y="347"/>
                  </a:lnTo>
                  <a:lnTo>
                    <a:pt x="7366" y="347"/>
                  </a:lnTo>
                  <a:lnTo>
                    <a:pt x="7366" y="1231"/>
                  </a:lnTo>
                  <a:cubicBezTo>
                    <a:pt x="7366" y="1231"/>
                    <a:pt x="7453" y="1820"/>
                    <a:pt x="7574" y="2427"/>
                  </a:cubicBezTo>
                  <a:cubicBezTo>
                    <a:pt x="7643" y="2825"/>
                    <a:pt x="7713" y="3224"/>
                    <a:pt x="7782" y="3467"/>
                  </a:cubicBezTo>
                  <a:cubicBezTo>
                    <a:pt x="7938" y="4056"/>
                    <a:pt x="8025" y="4212"/>
                    <a:pt x="8111" y="4801"/>
                  </a:cubicBezTo>
                  <a:cubicBezTo>
                    <a:pt x="8181" y="5390"/>
                    <a:pt x="7626" y="5616"/>
                    <a:pt x="7366" y="584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-926726" y="2122841"/>
              <a:ext cx="176453" cy="152473"/>
            </a:xfrm>
            <a:custGeom>
              <a:avLst/>
              <a:gdLst/>
              <a:ahLst/>
              <a:cxnLst/>
              <a:rect l="l" t="t" r="r" b="b"/>
              <a:pathLst>
                <a:path w="6934" h="6725" fill="none" extrusionOk="0">
                  <a:moveTo>
                    <a:pt x="6933" y="5529"/>
                  </a:moveTo>
                  <a:cubicBezTo>
                    <a:pt x="6847" y="5598"/>
                    <a:pt x="5616" y="6725"/>
                    <a:pt x="4906" y="6656"/>
                  </a:cubicBezTo>
                  <a:cubicBezTo>
                    <a:pt x="4178" y="6604"/>
                    <a:pt x="4143" y="6638"/>
                    <a:pt x="3571" y="6656"/>
                  </a:cubicBezTo>
                  <a:cubicBezTo>
                    <a:pt x="3034" y="6673"/>
                    <a:pt x="2479" y="6274"/>
                    <a:pt x="1526" y="5980"/>
                  </a:cubicBezTo>
                  <a:cubicBezTo>
                    <a:pt x="573" y="5685"/>
                    <a:pt x="417" y="5980"/>
                    <a:pt x="417" y="5980"/>
                  </a:cubicBezTo>
                  <a:cubicBezTo>
                    <a:pt x="348" y="5737"/>
                    <a:pt x="278" y="5338"/>
                    <a:pt x="209" y="4940"/>
                  </a:cubicBezTo>
                  <a:cubicBezTo>
                    <a:pt x="88" y="4333"/>
                    <a:pt x="1" y="3744"/>
                    <a:pt x="1" y="3744"/>
                  </a:cubicBezTo>
                  <a:cubicBezTo>
                    <a:pt x="1" y="3744"/>
                    <a:pt x="1041" y="3311"/>
                    <a:pt x="1370" y="2513"/>
                  </a:cubicBezTo>
                  <a:cubicBezTo>
                    <a:pt x="1682" y="1734"/>
                    <a:pt x="1925" y="2115"/>
                    <a:pt x="2479" y="1716"/>
                  </a:cubicBezTo>
                  <a:cubicBezTo>
                    <a:pt x="3034" y="1318"/>
                    <a:pt x="2947" y="919"/>
                    <a:pt x="2982" y="711"/>
                  </a:cubicBezTo>
                  <a:cubicBezTo>
                    <a:pt x="2982" y="607"/>
                    <a:pt x="3155" y="312"/>
                    <a:pt x="3363" y="1"/>
                  </a:cubicBezTo>
                  <a:cubicBezTo>
                    <a:pt x="3398" y="191"/>
                    <a:pt x="3450" y="399"/>
                    <a:pt x="3866" y="520"/>
                  </a:cubicBezTo>
                  <a:cubicBezTo>
                    <a:pt x="4490" y="694"/>
                    <a:pt x="4854" y="590"/>
                    <a:pt x="5200" y="919"/>
                  </a:cubicBezTo>
                  <a:cubicBezTo>
                    <a:pt x="5564" y="1266"/>
                    <a:pt x="5893" y="1370"/>
                    <a:pt x="5997" y="1786"/>
                  </a:cubicBezTo>
                  <a:cubicBezTo>
                    <a:pt x="6101" y="2184"/>
                    <a:pt x="6275" y="2895"/>
                    <a:pt x="6275" y="2895"/>
                  </a:cubicBezTo>
                  <a:cubicBezTo>
                    <a:pt x="6275" y="2895"/>
                    <a:pt x="6552" y="3657"/>
                    <a:pt x="6656" y="3709"/>
                  </a:cubicBezTo>
                  <a:cubicBezTo>
                    <a:pt x="6725" y="3744"/>
                    <a:pt x="6552" y="4143"/>
                    <a:pt x="6431" y="4541"/>
                  </a:cubicBezTo>
                  <a:cubicBezTo>
                    <a:pt x="6344" y="4888"/>
                    <a:pt x="6292" y="5217"/>
                    <a:pt x="6465" y="5338"/>
                  </a:cubicBezTo>
                  <a:cubicBezTo>
                    <a:pt x="6552" y="5408"/>
                    <a:pt x="6725" y="5460"/>
                    <a:pt x="6933" y="552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-938177" y="2248583"/>
              <a:ext cx="352397" cy="179974"/>
            </a:xfrm>
            <a:custGeom>
              <a:avLst/>
              <a:gdLst/>
              <a:ahLst/>
              <a:cxnLst/>
              <a:rect l="l" t="t" r="r" b="b"/>
              <a:pathLst>
                <a:path w="13848" h="7938" fill="none" extrusionOk="0">
                  <a:moveTo>
                    <a:pt x="13848" y="3813"/>
                  </a:moveTo>
                  <a:cubicBezTo>
                    <a:pt x="13848" y="3813"/>
                    <a:pt x="13640" y="4368"/>
                    <a:pt x="13553" y="4472"/>
                  </a:cubicBezTo>
                  <a:cubicBezTo>
                    <a:pt x="13484" y="4593"/>
                    <a:pt x="12860" y="5252"/>
                    <a:pt x="12687" y="5338"/>
                  </a:cubicBezTo>
                  <a:cubicBezTo>
                    <a:pt x="12531" y="5408"/>
                    <a:pt x="12375" y="5806"/>
                    <a:pt x="12375" y="5927"/>
                  </a:cubicBezTo>
                  <a:cubicBezTo>
                    <a:pt x="12375" y="5962"/>
                    <a:pt x="12357" y="6083"/>
                    <a:pt x="12340" y="6222"/>
                  </a:cubicBezTo>
                  <a:cubicBezTo>
                    <a:pt x="12115" y="6361"/>
                    <a:pt x="11924" y="6430"/>
                    <a:pt x="11785" y="6413"/>
                  </a:cubicBezTo>
                  <a:cubicBezTo>
                    <a:pt x="11265" y="6326"/>
                    <a:pt x="10208" y="7938"/>
                    <a:pt x="10208" y="7938"/>
                  </a:cubicBezTo>
                  <a:lnTo>
                    <a:pt x="9411" y="7383"/>
                  </a:lnTo>
                  <a:lnTo>
                    <a:pt x="8302" y="7938"/>
                  </a:lnTo>
                  <a:cubicBezTo>
                    <a:pt x="8302" y="7938"/>
                    <a:pt x="7591" y="7869"/>
                    <a:pt x="7123" y="7383"/>
                  </a:cubicBezTo>
                  <a:cubicBezTo>
                    <a:pt x="6638" y="6898"/>
                    <a:pt x="6638" y="6967"/>
                    <a:pt x="6465" y="6413"/>
                  </a:cubicBezTo>
                  <a:cubicBezTo>
                    <a:pt x="6274" y="5858"/>
                    <a:pt x="6395" y="5633"/>
                    <a:pt x="6465" y="5165"/>
                  </a:cubicBezTo>
                  <a:cubicBezTo>
                    <a:pt x="6499" y="4697"/>
                    <a:pt x="5373" y="4593"/>
                    <a:pt x="4749" y="4697"/>
                  </a:cubicBezTo>
                  <a:cubicBezTo>
                    <a:pt x="4108" y="4801"/>
                    <a:pt x="4021" y="4732"/>
                    <a:pt x="3917" y="4992"/>
                  </a:cubicBezTo>
                  <a:cubicBezTo>
                    <a:pt x="3796" y="5252"/>
                    <a:pt x="2531" y="5182"/>
                    <a:pt x="2288" y="4957"/>
                  </a:cubicBezTo>
                  <a:cubicBezTo>
                    <a:pt x="2045" y="4732"/>
                    <a:pt x="1664" y="5113"/>
                    <a:pt x="1179" y="4957"/>
                  </a:cubicBezTo>
                  <a:cubicBezTo>
                    <a:pt x="711" y="4818"/>
                    <a:pt x="0" y="4229"/>
                    <a:pt x="0" y="4229"/>
                  </a:cubicBezTo>
                  <a:cubicBezTo>
                    <a:pt x="260" y="4264"/>
                    <a:pt x="451" y="4298"/>
                    <a:pt x="451" y="4298"/>
                  </a:cubicBezTo>
                  <a:cubicBezTo>
                    <a:pt x="451" y="4298"/>
                    <a:pt x="191" y="3033"/>
                    <a:pt x="451" y="2808"/>
                  </a:cubicBezTo>
                  <a:cubicBezTo>
                    <a:pt x="711" y="2583"/>
                    <a:pt x="1266" y="2357"/>
                    <a:pt x="1179" y="1768"/>
                  </a:cubicBezTo>
                  <a:cubicBezTo>
                    <a:pt x="1110" y="1179"/>
                    <a:pt x="1023" y="1023"/>
                    <a:pt x="867" y="434"/>
                  </a:cubicBezTo>
                  <a:cubicBezTo>
                    <a:pt x="867" y="434"/>
                    <a:pt x="1023" y="139"/>
                    <a:pt x="1976" y="434"/>
                  </a:cubicBezTo>
                  <a:cubicBezTo>
                    <a:pt x="2912" y="728"/>
                    <a:pt x="3467" y="1144"/>
                    <a:pt x="4021" y="1127"/>
                  </a:cubicBezTo>
                  <a:cubicBezTo>
                    <a:pt x="4576" y="1110"/>
                    <a:pt x="4628" y="1058"/>
                    <a:pt x="5356" y="1127"/>
                  </a:cubicBezTo>
                  <a:cubicBezTo>
                    <a:pt x="6066" y="1179"/>
                    <a:pt x="7297" y="70"/>
                    <a:pt x="7366" y="0"/>
                  </a:cubicBezTo>
                  <a:cubicBezTo>
                    <a:pt x="8059" y="208"/>
                    <a:pt x="9203" y="451"/>
                    <a:pt x="9480" y="659"/>
                  </a:cubicBezTo>
                  <a:cubicBezTo>
                    <a:pt x="9844" y="919"/>
                    <a:pt x="10243" y="1803"/>
                    <a:pt x="10797" y="2184"/>
                  </a:cubicBezTo>
                  <a:cubicBezTo>
                    <a:pt x="11335" y="2548"/>
                    <a:pt x="10867" y="3033"/>
                    <a:pt x="11733" y="2877"/>
                  </a:cubicBezTo>
                  <a:cubicBezTo>
                    <a:pt x="12600" y="2739"/>
                    <a:pt x="13172" y="2548"/>
                    <a:pt x="13328" y="2669"/>
                  </a:cubicBezTo>
                  <a:cubicBezTo>
                    <a:pt x="13484" y="2773"/>
                    <a:pt x="13830" y="3813"/>
                    <a:pt x="13830" y="381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-622399" y="2804354"/>
              <a:ext cx="460447" cy="357409"/>
            </a:xfrm>
            <a:custGeom>
              <a:avLst/>
              <a:gdLst/>
              <a:ahLst/>
              <a:cxnLst/>
              <a:rect l="l" t="t" r="r" b="b"/>
              <a:pathLst>
                <a:path w="18094" h="15764" extrusionOk="0">
                  <a:moveTo>
                    <a:pt x="4165" y="1"/>
                  </a:moveTo>
                  <a:cubicBezTo>
                    <a:pt x="4058" y="1"/>
                    <a:pt x="3971" y="29"/>
                    <a:pt x="3917" y="97"/>
                  </a:cubicBezTo>
                  <a:cubicBezTo>
                    <a:pt x="3640" y="426"/>
                    <a:pt x="2860" y="773"/>
                    <a:pt x="2860" y="773"/>
                  </a:cubicBezTo>
                  <a:lnTo>
                    <a:pt x="1803" y="2125"/>
                  </a:lnTo>
                  <a:cubicBezTo>
                    <a:pt x="1803" y="2125"/>
                    <a:pt x="936" y="1605"/>
                    <a:pt x="330" y="1189"/>
                  </a:cubicBezTo>
                  <a:cubicBezTo>
                    <a:pt x="330" y="1189"/>
                    <a:pt x="52" y="4395"/>
                    <a:pt x="0" y="5435"/>
                  </a:cubicBezTo>
                  <a:cubicBezTo>
                    <a:pt x="156" y="5677"/>
                    <a:pt x="347" y="6059"/>
                    <a:pt x="485" y="6475"/>
                  </a:cubicBezTo>
                  <a:cubicBezTo>
                    <a:pt x="693" y="7168"/>
                    <a:pt x="693" y="7861"/>
                    <a:pt x="1213" y="8156"/>
                  </a:cubicBezTo>
                  <a:cubicBezTo>
                    <a:pt x="1751" y="8450"/>
                    <a:pt x="2375" y="8849"/>
                    <a:pt x="2704" y="9144"/>
                  </a:cubicBezTo>
                  <a:cubicBezTo>
                    <a:pt x="3016" y="9438"/>
                    <a:pt x="2600" y="10045"/>
                    <a:pt x="2600" y="10339"/>
                  </a:cubicBezTo>
                  <a:cubicBezTo>
                    <a:pt x="2600" y="10547"/>
                    <a:pt x="2600" y="11033"/>
                    <a:pt x="2756" y="11397"/>
                  </a:cubicBezTo>
                  <a:cubicBezTo>
                    <a:pt x="2808" y="11466"/>
                    <a:pt x="2842" y="11535"/>
                    <a:pt x="2877" y="11605"/>
                  </a:cubicBezTo>
                  <a:cubicBezTo>
                    <a:pt x="2929" y="11639"/>
                    <a:pt x="2964" y="11691"/>
                    <a:pt x="3016" y="11726"/>
                  </a:cubicBezTo>
                  <a:cubicBezTo>
                    <a:pt x="3432" y="12021"/>
                    <a:pt x="4489" y="12714"/>
                    <a:pt x="4489" y="12714"/>
                  </a:cubicBezTo>
                  <a:cubicBezTo>
                    <a:pt x="4489" y="12714"/>
                    <a:pt x="4801" y="13407"/>
                    <a:pt x="4905" y="13702"/>
                  </a:cubicBezTo>
                  <a:cubicBezTo>
                    <a:pt x="5009" y="13996"/>
                    <a:pt x="5338" y="14897"/>
                    <a:pt x="5754" y="15192"/>
                  </a:cubicBezTo>
                  <a:cubicBezTo>
                    <a:pt x="5841" y="15261"/>
                    <a:pt x="5927" y="15313"/>
                    <a:pt x="5997" y="15365"/>
                  </a:cubicBezTo>
                  <a:cubicBezTo>
                    <a:pt x="6205" y="15504"/>
                    <a:pt x="6343" y="15608"/>
                    <a:pt x="6430" y="15764"/>
                  </a:cubicBezTo>
                  <a:cubicBezTo>
                    <a:pt x="6863" y="15608"/>
                    <a:pt x="7314" y="15383"/>
                    <a:pt x="7608" y="15348"/>
                  </a:cubicBezTo>
                  <a:cubicBezTo>
                    <a:pt x="8180" y="15244"/>
                    <a:pt x="9757" y="15053"/>
                    <a:pt x="10243" y="15001"/>
                  </a:cubicBezTo>
                  <a:cubicBezTo>
                    <a:pt x="10711" y="14949"/>
                    <a:pt x="11075" y="14741"/>
                    <a:pt x="11716" y="14395"/>
                  </a:cubicBezTo>
                  <a:cubicBezTo>
                    <a:pt x="12340" y="14048"/>
                    <a:pt x="12981" y="13806"/>
                    <a:pt x="13726" y="13511"/>
                  </a:cubicBezTo>
                  <a:cubicBezTo>
                    <a:pt x="13917" y="13442"/>
                    <a:pt x="14211" y="13320"/>
                    <a:pt x="14575" y="13199"/>
                  </a:cubicBezTo>
                  <a:cubicBezTo>
                    <a:pt x="15563" y="12870"/>
                    <a:pt x="16915" y="12436"/>
                    <a:pt x="17036" y="12333"/>
                  </a:cubicBezTo>
                  <a:cubicBezTo>
                    <a:pt x="17192" y="12177"/>
                    <a:pt x="17678" y="11882"/>
                    <a:pt x="17782" y="11327"/>
                  </a:cubicBezTo>
                  <a:cubicBezTo>
                    <a:pt x="17886" y="10790"/>
                    <a:pt x="17626" y="8918"/>
                    <a:pt x="17782" y="8572"/>
                  </a:cubicBezTo>
                  <a:cubicBezTo>
                    <a:pt x="17868" y="8381"/>
                    <a:pt x="17990" y="7757"/>
                    <a:pt x="18094" y="7237"/>
                  </a:cubicBezTo>
                  <a:cubicBezTo>
                    <a:pt x="17695" y="6735"/>
                    <a:pt x="17470" y="6388"/>
                    <a:pt x="17470" y="6388"/>
                  </a:cubicBezTo>
                  <a:cubicBezTo>
                    <a:pt x="17470" y="6388"/>
                    <a:pt x="16724" y="6475"/>
                    <a:pt x="16620" y="6977"/>
                  </a:cubicBezTo>
                  <a:cubicBezTo>
                    <a:pt x="16516" y="7480"/>
                    <a:pt x="17244" y="7567"/>
                    <a:pt x="15875" y="8069"/>
                  </a:cubicBezTo>
                  <a:cubicBezTo>
                    <a:pt x="15581" y="8173"/>
                    <a:pt x="15338" y="8260"/>
                    <a:pt x="15147" y="8329"/>
                  </a:cubicBezTo>
                  <a:lnTo>
                    <a:pt x="14506" y="8554"/>
                  </a:lnTo>
                  <a:cubicBezTo>
                    <a:pt x="14506" y="8554"/>
                    <a:pt x="14298" y="7203"/>
                    <a:pt x="13692" y="6596"/>
                  </a:cubicBezTo>
                  <a:cubicBezTo>
                    <a:pt x="13692" y="6596"/>
                    <a:pt x="12166" y="5140"/>
                    <a:pt x="11872" y="4898"/>
                  </a:cubicBezTo>
                  <a:lnTo>
                    <a:pt x="11872" y="4880"/>
                  </a:lnTo>
                  <a:cubicBezTo>
                    <a:pt x="11872" y="4880"/>
                    <a:pt x="10815" y="4100"/>
                    <a:pt x="11144" y="3892"/>
                  </a:cubicBezTo>
                  <a:cubicBezTo>
                    <a:pt x="11352" y="3771"/>
                    <a:pt x="11352" y="3528"/>
                    <a:pt x="11144" y="3199"/>
                  </a:cubicBezTo>
                  <a:cubicBezTo>
                    <a:pt x="11041" y="3048"/>
                    <a:pt x="10951" y="3011"/>
                    <a:pt x="10880" y="3011"/>
                  </a:cubicBezTo>
                  <a:cubicBezTo>
                    <a:pt x="10814" y="3011"/>
                    <a:pt x="10766" y="3045"/>
                    <a:pt x="10744" y="3045"/>
                  </a:cubicBezTo>
                  <a:cubicBezTo>
                    <a:pt x="10715" y="3045"/>
                    <a:pt x="10733" y="2986"/>
                    <a:pt x="10815" y="2714"/>
                  </a:cubicBezTo>
                  <a:cubicBezTo>
                    <a:pt x="10971" y="2437"/>
                    <a:pt x="10849" y="2055"/>
                    <a:pt x="10936" y="1761"/>
                  </a:cubicBezTo>
                  <a:cubicBezTo>
                    <a:pt x="10971" y="1657"/>
                    <a:pt x="11005" y="1570"/>
                    <a:pt x="10988" y="1466"/>
                  </a:cubicBezTo>
                  <a:cubicBezTo>
                    <a:pt x="10988" y="1431"/>
                    <a:pt x="10971" y="1397"/>
                    <a:pt x="10936" y="1397"/>
                  </a:cubicBezTo>
                  <a:cubicBezTo>
                    <a:pt x="10849" y="1258"/>
                    <a:pt x="10797" y="1102"/>
                    <a:pt x="10797" y="964"/>
                  </a:cubicBezTo>
                  <a:cubicBezTo>
                    <a:pt x="10797" y="842"/>
                    <a:pt x="10815" y="738"/>
                    <a:pt x="10780" y="634"/>
                  </a:cubicBezTo>
                  <a:cubicBezTo>
                    <a:pt x="10416" y="721"/>
                    <a:pt x="9861" y="1310"/>
                    <a:pt x="9861" y="1674"/>
                  </a:cubicBezTo>
                  <a:cubicBezTo>
                    <a:pt x="9861" y="2107"/>
                    <a:pt x="9394" y="2714"/>
                    <a:pt x="9394" y="2714"/>
                  </a:cubicBezTo>
                  <a:cubicBezTo>
                    <a:pt x="9394" y="2714"/>
                    <a:pt x="9116" y="2729"/>
                    <a:pt x="8803" y="2729"/>
                  </a:cubicBezTo>
                  <a:cubicBezTo>
                    <a:pt x="8646" y="2729"/>
                    <a:pt x="8481" y="2725"/>
                    <a:pt x="8336" y="2714"/>
                  </a:cubicBezTo>
                  <a:cubicBezTo>
                    <a:pt x="7920" y="2662"/>
                    <a:pt x="7279" y="2506"/>
                    <a:pt x="7279" y="2506"/>
                  </a:cubicBezTo>
                  <a:cubicBezTo>
                    <a:pt x="7279" y="2506"/>
                    <a:pt x="6759" y="1570"/>
                    <a:pt x="6655" y="1414"/>
                  </a:cubicBezTo>
                  <a:cubicBezTo>
                    <a:pt x="6551" y="1275"/>
                    <a:pt x="5546" y="773"/>
                    <a:pt x="5390" y="582"/>
                  </a:cubicBezTo>
                  <a:cubicBezTo>
                    <a:pt x="5266" y="417"/>
                    <a:pt x="4575" y="1"/>
                    <a:pt x="416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-1246906" y="2405749"/>
              <a:ext cx="243914" cy="248355"/>
            </a:xfrm>
            <a:custGeom>
              <a:avLst/>
              <a:gdLst/>
              <a:ahLst/>
              <a:cxnLst/>
              <a:rect l="l" t="t" r="r" b="b"/>
              <a:pathLst>
                <a:path w="9585" h="10954" extrusionOk="0">
                  <a:moveTo>
                    <a:pt x="4178" y="1"/>
                  </a:moveTo>
                  <a:cubicBezTo>
                    <a:pt x="4178" y="1"/>
                    <a:pt x="2722" y="191"/>
                    <a:pt x="2479" y="451"/>
                  </a:cubicBezTo>
                  <a:cubicBezTo>
                    <a:pt x="2237" y="711"/>
                    <a:pt x="2202" y="625"/>
                    <a:pt x="1474" y="1006"/>
                  </a:cubicBezTo>
                  <a:cubicBezTo>
                    <a:pt x="729" y="1370"/>
                    <a:pt x="1" y="1872"/>
                    <a:pt x="1" y="1872"/>
                  </a:cubicBezTo>
                  <a:lnTo>
                    <a:pt x="1" y="4749"/>
                  </a:lnTo>
                  <a:lnTo>
                    <a:pt x="538" y="4125"/>
                  </a:lnTo>
                  <a:lnTo>
                    <a:pt x="729" y="3900"/>
                  </a:lnTo>
                  <a:cubicBezTo>
                    <a:pt x="729" y="3900"/>
                    <a:pt x="1994" y="4195"/>
                    <a:pt x="2237" y="4645"/>
                  </a:cubicBezTo>
                  <a:cubicBezTo>
                    <a:pt x="2479" y="5079"/>
                    <a:pt x="2479" y="5685"/>
                    <a:pt x="2479" y="5685"/>
                  </a:cubicBezTo>
                  <a:cubicBezTo>
                    <a:pt x="2479" y="5685"/>
                    <a:pt x="1838" y="6049"/>
                    <a:pt x="1838" y="6344"/>
                  </a:cubicBezTo>
                  <a:cubicBezTo>
                    <a:pt x="1838" y="6656"/>
                    <a:pt x="3190" y="6794"/>
                    <a:pt x="3658" y="7020"/>
                  </a:cubicBezTo>
                  <a:cubicBezTo>
                    <a:pt x="4143" y="7245"/>
                    <a:pt x="5165" y="8129"/>
                    <a:pt x="5651" y="8354"/>
                  </a:cubicBezTo>
                  <a:cubicBezTo>
                    <a:pt x="6119" y="8579"/>
                    <a:pt x="6743" y="9238"/>
                    <a:pt x="6743" y="9463"/>
                  </a:cubicBezTo>
                  <a:cubicBezTo>
                    <a:pt x="6743" y="9689"/>
                    <a:pt x="5963" y="10954"/>
                    <a:pt x="5963" y="10954"/>
                  </a:cubicBezTo>
                  <a:lnTo>
                    <a:pt x="7072" y="10954"/>
                  </a:lnTo>
                  <a:cubicBezTo>
                    <a:pt x="7072" y="10954"/>
                    <a:pt x="7696" y="10295"/>
                    <a:pt x="7782" y="10070"/>
                  </a:cubicBezTo>
                  <a:cubicBezTo>
                    <a:pt x="7852" y="9845"/>
                    <a:pt x="8181" y="8874"/>
                    <a:pt x="8181" y="8874"/>
                  </a:cubicBezTo>
                  <a:lnTo>
                    <a:pt x="8025" y="8129"/>
                  </a:lnTo>
                  <a:lnTo>
                    <a:pt x="8025" y="8129"/>
                  </a:lnTo>
                  <a:lnTo>
                    <a:pt x="9117" y="8649"/>
                  </a:lnTo>
                  <a:lnTo>
                    <a:pt x="9585" y="8285"/>
                  </a:lnTo>
                  <a:lnTo>
                    <a:pt x="9030" y="7609"/>
                  </a:lnTo>
                  <a:lnTo>
                    <a:pt x="7054" y="6500"/>
                  </a:lnTo>
                  <a:lnTo>
                    <a:pt x="5945" y="5616"/>
                  </a:lnTo>
                  <a:cubicBezTo>
                    <a:pt x="5945" y="5616"/>
                    <a:pt x="5391" y="4871"/>
                    <a:pt x="5391" y="4645"/>
                  </a:cubicBezTo>
                  <a:cubicBezTo>
                    <a:pt x="5391" y="4443"/>
                    <a:pt x="5711" y="3713"/>
                    <a:pt x="6114" y="3713"/>
                  </a:cubicBezTo>
                  <a:cubicBezTo>
                    <a:pt x="6161" y="3713"/>
                    <a:pt x="6209" y="3722"/>
                    <a:pt x="6257" y="3744"/>
                  </a:cubicBezTo>
                  <a:cubicBezTo>
                    <a:pt x="6171" y="3675"/>
                    <a:pt x="4611" y="2548"/>
                    <a:pt x="4680" y="2115"/>
                  </a:cubicBezTo>
                  <a:cubicBezTo>
                    <a:pt x="4767" y="1664"/>
                    <a:pt x="4680" y="451"/>
                    <a:pt x="4680" y="451"/>
                  </a:cubicBezTo>
                  <a:lnTo>
                    <a:pt x="4178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-984492" y="2354282"/>
              <a:ext cx="216584" cy="134403"/>
            </a:xfrm>
            <a:custGeom>
              <a:avLst/>
              <a:gdLst/>
              <a:ahLst/>
              <a:cxnLst/>
              <a:rect l="l" t="t" r="r" b="b"/>
              <a:pathLst>
                <a:path w="8511" h="5928" fill="none" extrusionOk="0">
                  <a:moveTo>
                    <a:pt x="8493" y="4073"/>
                  </a:moveTo>
                  <a:cubicBezTo>
                    <a:pt x="8337" y="4021"/>
                    <a:pt x="7748" y="3830"/>
                    <a:pt x="7228" y="3692"/>
                  </a:cubicBezTo>
                  <a:cubicBezTo>
                    <a:pt x="6864" y="3605"/>
                    <a:pt x="6534" y="3536"/>
                    <a:pt x="6396" y="3570"/>
                  </a:cubicBezTo>
                  <a:cubicBezTo>
                    <a:pt x="5980" y="3640"/>
                    <a:pt x="5252" y="5356"/>
                    <a:pt x="5252" y="5356"/>
                  </a:cubicBezTo>
                  <a:lnTo>
                    <a:pt x="3796" y="5927"/>
                  </a:lnTo>
                  <a:lnTo>
                    <a:pt x="1820" y="5200"/>
                  </a:lnTo>
                  <a:cubicBezTo>
                    <a:pt x="1820" y="5200"/>
                    <a:pt x="1422" y="4385"/>
                    <a:pt x="1214" y="3865"/>
                  </a:cubicBezTo>
                  <a:cubicBezTo>
                    <a:pt x="1006" y="3345"/>
                    <a:pt x="313" y="2531"/>
                    <a:pt x="157" y="2271"/>
                  </a:cubicBezTo>
                  <a:cubicBezTo>
                    <a:pt x="1" y="2011"/>
                    <a:pt x="399" y="1109"/>
                    <a:pt x="902" y="815"/>
                  </a:cubicBezTo>
                  <a:cubicBezTo>
                    <a:pt x="1422" y="520"/>
                    <a:pt x="2687" y="156"/>
                    <a:pt x="2687" y="156"/>
                  </a:cubicBezTo>
                  <a:cubicBezTo>
                    <a:pt x="3207" y="0"/>
                    <a:pt x="4108" y="243"/>
                    <a:pt x="4645" y="295"/>
                  </a:cubicBezTo>
                  <a:cubicBezTo>
                    <a:pt x="4888" y="312"/>
                    <a:pt x="5131" y="295"/>
                    <a:pt x="5391" y="278"/>
                  </a:cubicBezTo>
                  <a:cubicBezTo>
                    <a:pt x="6032" y="226"/>
                    <a:pt x="6708" y="139"/>
                    <a:pt x="7245" y="416"/>
                  </a:cubicBezTo>
                  <a:cubicBezTo>
                    <a:pt x="7332" y="468"/>
                    <a:pt x="7401" y="503"/>
                    <a:pt x="7453" y="572"/>
                  </a:cubicBezTo>
                  <a:cubicBezTo>
                    <a:pt x="7505" y="642"/>
                    <a:pt x="7540" y="728"/>
                    <a:pt x="7557" y="798"/>
                  </a:cubicBezTo>
                  <a:cubicBezTo>
                    <a:pt x="7661" y="1057"/>
                    <a:pt x="7748" y="1300"/>
                    <a:pt x="7834" y="1560"/>
                  </a:cubicBezTo>
                  <a:cubicBezTo>
                    <a:pt x="7955" y="1837"/>
                    <a:pt x="8059" y="2149"/>
                    <a:pt x="8042" y="2444"/>
                  </a:cubicBezTo>
                  <a:cubicBezTo>
                    <a:pt x="8007" y="2895"/>
                    <a:pt x="7886" y="3813"/>
                    <a:pt x="8510" y="407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-1014927" y="1604956"/>
              <a:ext cx="214370" cy="427150"/>
            </a:xfrm>
            <a:custGeom>
              <a:avLst/>
              <a:gdLst/>
              <a:ahLst/>
              <a:cxnLst/>
              <a:rect l="l" t="t" r="r" b="b"/>
              <a:pathLst>
                <a:path w="8424" h="18840" fill="none" extrusionOk="0">
                  <a:moveTo>
                    <a:pt x="8320" y="13553"/>
                  </a:moveTo>
                  <a:cubicBezTo>
                    <a:pt x="8216" y="13761"/>
                    <a:pt x="7037" y="15304"/>
                    <a:pt x="6656" y="15841"/>
                  </a:cubicBezTo>
                  <a:cubicBezTo>
                    <a:pt x="6257" y="16378"/>
                    <a:pt x="5859" y="17175"/>
                    <a:pt x="5616" y="17037"/>
                  </a:cubicBezTo>
                  <a:cubicBezTo>
                    <a:pt x="5356" y="16881"/>
                    <a:pt x="5148" y="18285"/>
                    <a:pt x="4680" y="18562"/>
                  </a:cubicBezTo>
                  <a:cubicBezTo>
                    <a:pt x="4212" y="18839"/>
                    <a:pt x="2323" y="18163"/>
                    <a:pt x="2098" y="17765"/>
                  </a:cubicBezTo>
                  <a:cubicBezTo>
                    <a:pt x="1873" y="17383"/>
                    <a:pt x="1821" y="16985"/>
                    <a:pt x="1353" y="16586"/>
                  </a:cubicBezTo>
                  <a:cubicBezTo>
                    <a:pt x="885" y="16188"/>
                    <a:pt x="278" y="15702"/>
                    <a:pt x="243" y="15390"/>
                  </a:cubicBezTo>
                  <a:cubicBezTo>
                    <a:pt x="243" y="15373"/>
                    <a:pt x="226" y="15356"/>
                    <a:pt x="226" y="15338"/>
                  </a:cubicBezTo>
                  <a:cubicBezTo>
                    <a:pt x="226" y="15269"/>
                    <a:pt x="209" y="15182"/>
                    <a:pt x="191" y="15096"/>
                  </a:cubicBezTo>
                  <a:cubicBezTo>
                    <a:pt x="191" y="15096"/>
                    <a:pt x="191" y="15078"/>
                    <a:pt x="191" y="15061"/>
                  </a:cubicBezTo>
                  <a:cubicBezTo>
                    <a:pt x="122" y="14697"/>
                    <a:pt x="53" y="14246"/>
                    <a:pt x="53" y="14246"/>
                  </a:cubicBezTo>
                  <a:cubicBezTo>
                    <a:pt x="1" y="13727"/>
                    <a:pt x="53" y="13345"/>
                    <a:pt x="191" y="13016"/>
                  </a:cubicBezTo>
                  <a:cubicBezTo>
                    <a:pt x="399" y="12531"/>
                    <a:pt x="937" y="12219"/>
                    <a:pt x="1665" y="11630"/>
                  </a:cubicBezTo>
                  <a:cubicBezTo>
                    <a:pt x="2410" y="11040"/>
                    <a:pt x="2930" y="9446"/>
                    <a:pt x="2930" y="9151"/>
                  </a:cubicBezTo>
                  <a:cubicBezTo>
                    <a:pt x="2930" y="8909"/>
                    <a:pt x="2254" y="8649"/>
                    <a:pt x="1855" y="8579"/>
                  </a:cubicBezTo>
                  <a:cubicBezTo>
                    <a:pt x="1855" y="8562"/>
                    <a:pt x="1855" y="8527"/>
                    <a:pt x="1838" y="8510"/>
                  </a:cubicBezTo>
                  <a:lnTo>
                    <a:pt x="2098" y="7869"/>
                  </a:lnTo>
                  <a:cubicBezTo>
                    <a:pt x="2098" y="7869"/>
                    <a:pt x="2063" y="7418"/>
                    <a:pt x="2063" y="6829"/>
                  </a:cubicBezTo>
                  <a:cubicBezTo>
                    <a:pt x="2063" y="6240"/>
                    <a:pt x="2150" y="6309"/>
                    <a:pt x="2063" y="5720"/>
                  </a:cubicBezTo>
                  <a:cubicBezTo>
                    <a:pt x="1977" y="5131"/>
                    <a:pt x="1439" y="4749"/>
                    <a:pt x="1439" y="4385"/>
                  </a:cubicBezTo>
                  <a:cubicBezTo>
                    <a:pt x="1439" y="4004"/>
                    <a:pt x="1353" y="3935"/>
                    <a:pt x="885" y="3640"/>
                  </a:cubicBezTo>
                  <a:cubicBezTo>
                    <a:pt x="399" y="3345"/>
                    <a:pt x="885" y="2739"/>
                    <a:pt x="885" y="2739"/>
                  </a:cubicBezTo>
                  <a:cubicBezTo>
                    <a:pt x="885" y="2739"/>
                    <a:pt x="867" y="2739"/>
                    <a:pt x="885" y="2739"/>
                  </a:cubicBezTo>
                  <a:cubicBezTo>
                    <a:pt x="885" y="2722"/>
                    <a:pt x="971" y="2722"/>
                    <a:pt x="1439" y="2826"/>
                  </a:cubicBezTo>
                  <a:cubicBezTo>
                    <a:pt x="2063" y="2964"/>
                    <a:pt x="2046" y="3345"/>
                    <a:pt x="2410" y="3120"/>
                  </a:cubicBezTo>
                  <a:cubicBezTo>
                    <a:pt x="2774" y="2895"/>
                    <a:pt x="3016" y="2895"/>
                    <a:pt x="2774" y="2375"/>
                  </a:cubicBezTo>
                  <a:cubicBezTo>
                    <a:pt x="2531" y="1855"/>
                    <a:pt x="2878" y="590"/>
                    <a:pt x="2878" y="590"/>
                  </a:cubicBezTo>
                  <a:cubicBezTo>
                    <a:pt x="2878" y="590"/>
                    <a:pt x="3640" y="139"/>
                    <a:pt x="3970" y="70"/>
                  </a:cubicBezTo>
                  <a:cubicBezTo>
                    <a:pt x="4282" y="1"/>
                    <a:pt x="4749" y="590"/>
                    <a:pt x="4749" y="590"/>
                  </a:cubicBezTo>
                  <a:cubicBezTo>
                    <a:pt x="4749" y="590"/>
                    <a:pt x="5079" y="884"/>
                    <a:pt x="5391" y="884"/>
                  </a:cubicBezTo>
                  <a:cubicBezTo>
                    <a:pt x="5512" y="884"/>
                    <a:pt x="5859" y="798"/>
                    <a:pt x="6223" y="677"/>
                  </a:cubicBezTo>
                  <a:cubicBezTo>
                    <a:pt x="6223" y="677"/>
                    <a:pt x="6361" y="1127"/>
                    <a:pt x="5945" y="1335"/>
                  </a:cubicBezTo>
                  <a:cubicBezTo>
                    <a:pt x="5512" y="1526"/>
                    <a:pt x="4940" y="1907"/>
                    <a:pt x="4940" y="1907"/>
                  </a:cubicBezTo>
                  <a:cubicBezTo>
                    <a:pt x="4940" y="1907"/>
                    <a:pt x="5044" y="2826"/>
                    <a:pt x="4940" y="3068"/>
                  </a:cubicBezTo>
                  <a:cubicBezTo>
                    <a:pt x="4836" y="3311"/>
                    <a:pt x="5287" y="3709"/>
                    <a:pt x="5581" y="3865"/>
                  </a:cubicBezTo>
                  <a:cubicBezTo>
                    <a:pt x="5893" y="4004"/>
                    <a:pt x="6327" y="4299"/>
                    <a:pt x="6240" y="4559"/>
                  </a:cubicBezTo>
                  <a:cubicBezTo>
                    <a:pt x="6153" y="4801"/>
                    <a:pt x="5945" y="5338"/>
                    <a:pt x="5945" y="5338"/>
                  </a:cubicBezTo>
                  <a:cubicBezTo>
                    <a:pt x="5945" y="5338"/>
                    <a:pt x="5651" y="5598"/>
                    <a:pt x="5581" y="5737"/>
                  </a:cubicBezTo>
                  <a:cubicBezTo>
                    <a:pt x="5512" y="5893"/>
                    <a:pt x="5893" y="6430"/>
                    <a:pt x="5945" y="6465"/>
                  </a:cubicBezTo>
                  <a:cubicBezTo>
                    <a:pt x="5997" y="6482"/>
                    <a:pt x="6448" y="6985"/>
                    <a:pt x="6448" y="6985"/>
                  </a:cubicBezTo>
                  <a:cubicBezTo>
                    <a:pt x="6448" y="6985"/>
                    <a:pt x="6465" y="7366"/>
                    <a:pt x="6448" y="7522"/>
                  </a:cubicBezTo>
                  <a:cubicBezTo>
                    <a:pt x="6413" y="7678"/>
                    <a:pt x="6344" y="8302"/>
                    <a:pt x="6448" y="8579"/>
                  </a:cubicBezTo>
                  <a:cubicBezTo>
                    <a:pt x="6569" y="8857"/>
                    <a:pt x="6448" y="9706"/>
                    <a:pt x="6448" y="9706"/>
                  </a:cubicBezTo>
                  <a:cubicBezTo>
                    <a:pt x="6448" y="9706"/>
                    <a:pt x="7262" y="10122"/>
                    <a:pt x="7262" y="10347"/>
                  </a:cubicBezTo>
                  <a:lnTo>
                    <a:pt x="7262" y="11144"/>
                  </a:lnTo>
                  <a:cubicBezTo>
                    <a:pt x="7262" y="11335"/>
                    <a:pt x="7366" y="11924"/>
                    <a:pt x="7626" y="12080"/>
                  </a:cubicBezTo>
                  <a:cubicBezTo>
                    <a:pt x="7886" y="12236"/>
                    <a:pt x="8250" y="12236"/>
                    <a:pt x="8320" y="12479"/>
                  </a:cubicBezTo>
                  <a:cubicBezTo>
                    <a:pt x="8372" y="12721"/>
                    <a:pt x="8424" y="13345"/>
                    <a:pt x="8320" y="1355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39"/>
          <p:cNvGrpSpPr/>
          <p:nvPr/>
        </p:nvGrpSpPr>
        <p:grpSpPr>
          <a:xfrm flipH="1">
            <a:off x="7359636" y="1104667"/>
            <a:ext cx="3210228" cy="4275603"/>
            <a:chOff x="-4904314" y="-4275600"/>
            <a:chExt cx="3210228" cy="4275603"/>
          </a:xfrm>
        </p:grpSpPr>
        <p:sp>
          <p:nvSpPr>
            <p:cNvPr id="790" name="Google Shape;790;p39"/>
            <p:cNvSpPr/>
            <p:nvPr/>
          </p:nvSpPr>
          <p:spPr>
            <a:xfrm>
              <a:off x="-4904314" y="-3927350"/>
              <a:ext cx="2262944" cy="2295523"/>
            </a:xfrm>
            <a:custGeom>
              <a:avLst/>
              <a:gdLst/>
              <a:ahLst/>
              <a:cxnLst/>
              <a:rect l="l" t="t" r="r" b="b"/>
              <a:pathLst>
                <a:path w="88926" h="101247" extrusionOk="0">
                  <a:moveTo>
                    <a:pt x="63079" y="99946"/>
                  </a:moveTo>
                  <a:lnTo>
                    <a:pt x="63079" y="99946"/>
                  </a:lnTo>
                  <a:cubicBezTo>
                    <a:pt x="63081" y="99946"/>
                    <a:pt x="63083" y="99946"/>
                    <a:pt x="63085" y="99946"/>
                  </a:cubicBezTo>
                  <a:cubicBezTo>
                    <a:pt x="63083" y="99946"/>
                    <a:pt x="63081" y="99946"/>
                    <a:pt x="63079" y="99946"/>
                  </a:cubicBezTo>
                  <a:close/>
                  <a:moveTo>
                    <a:pt x="28319" y="0"/>
                  </a:moveTo>
                  <a:cubicBezTo>
                    <a:pt x="28319" y="0"/>
                    <a:pt x="27543" y="457"/>
                    <a:pt x="27260" y="457"/>
                  </a:cubicBezTo>
                  <a:cubicBezTo>
                    <a:pt x="27241" y="457"/>
                    <a:pt x="27224" y="455"/>
                    <a:pt x="27210" y="451"/>
                  </a:cubicBezTo>
                  <a:cubicBezTo>
                    <a:pt x="27089" y="407"/>
                    <a:pt x="26911" y="386"/>
                    <a:pt x="26625" y="386"/>
                  </a:cubicBezTo>
                  <a:cubicBezTo>
                    <a:pt x="26339" y="386"/>
                    <a:pt x="25945" y="407"/>
                    <a:pt x="25390" y="451"/>
                  </a:cubicBezTo>
                  <a:cubicBezTo>
                    <a:pt x="24281" y="520"/>
                    <a:pt x="24351" y="1179"/>
                    <a:pt x="23571" y="1265"/>
                  </a:cubicBezTo>
                  <a:cubicBezTo>
                    <a:pt x="22774" y="1335"/>
                    <a:pt x="22063" y="1629"/>
                    <a:pt x="21508" y="1924"/>
                  </a:cubicBezTo>
                  <a:cubicBezTo>
                    <a:pt x="20954" y="2218"/>
                    <a:pt x="20174" y="3414"/>
                    <a:pt x="19377" y="3570"/>
                  </a:cubicBezTo>
                  <a:cubicBezTo>
                    <a:pt x="19111" y="3616"/>
                    <a:pt x="18855" y="3632"/>
                    <a:pt x="18631" y="3632"/>
                  </a:cubicBezTo>
                  <a:cubicBezTo>
                    <a:pt x="18185" y="3632"/>
                    <a:pt x="17869" y="3570"/>
                    <a:pt x="17869" y="3570"/>
                  </a:cubicBezTo>
                  <a:cubicBezTo>
                    <a:pt x="17869" y="3570"/>
                    <a:pt x="17245" y="3709"/>
                    <a:pt x="16049" y="4159"/>
                  </a:cubicBezTo>
                  <a:cubicBezTo>
                    <a:pt x="14871" y="4610"/>
                    <a:pt x="16448" y="4749"/>
                    <a:pt x="17002" y="5858"/>
                  </a:cubicBezTo>
                  <a:cubicBezTo>
                    <a:pt x="17557" y="6984"/>
                    <a:pt x="16361" y="7210"/>
                    <a:pt x="16690" y="9133"/>
                  </a:cubicBezTo>
                  <a:cubicBezTo>
                    <a:pt x="17002" y="11074"/>
                    <a:pt x="16846" y="10243"/>
                    <a:pt x="16916" y="10693"/>
                  </a:cubicBezTo>
                  <a:cubicBezTo>
                    <a:pt x="16962" y="10936"/>
                    <a:pt x="16848" y="11068"/>
                    <a:pt x="16647" y="11068"/>
                  </a:cubicBezTo>
                  <a:cubicBezTo>
                    <a:pt x="16474" y="11068"/>
                    <a:pt x="16236" y="10970"/>
                    <a:pt x="15980" y="10762"/>
                  </a:cubicBezTo>
                  <a:cubicBezTo>
                    <a:pt x="15425" y="10329"/>
                    <a:pt x="15980" y="9653"/>
                    <a:pt x="15027" y="9359"/>
                  </a:cubicBezTo>
                  <a:cubicBezTo>
                    <a:pt x="14935" y="9330"/>
                    <a:pt x="14843" y="9318"/>
                    <a:pt x="14751" y="9318"/>
                  </a:cubicBezTo>
                  <a:cubicBezTo>
                    <a:pt x="14019" y="9318"/>
                    <a:pt x="13288" y="10118"/>
                    <a:pt x="12566" y="10118"/>
                  </a:cubicBezTo>
                  <a:cubicBezTo>
                    <a:pt x="12439" y="10118"/>
                    <a:pt x="12311" y="10093"/>
                    <a:pt x="12184" y="10035"/>
                  </a:cubicBezTo>
                  <a:cubicBezTo>
                    <a:pt x="12014" y="9954"/>
                    <a:pt x="11866" y="9919"/>
                    <a:pt x="11742" y="9919"/>
                  </a:cubicBezTo>
                  <a:cubicBezTo>
                    <a:pt x="11170" y="9919"/>
                    <a:pt x="11088" y="10660"/>
                    <a:pt x="11543" y="11144"/>
                  </a:cubicBezTo>
                  <a:cubicBezTo>
                    <a:pt x="12098" y="11733"/>
                    <a:pt x="10919" y="13067"/>
                    <a:pt x="10919" y="13674"/>
                  </a:cubicBezTo>
                  <a:cubicBezTo>
                    <a:pt x="10919" y="13909"/>
                    <a:pt x="11208" y="13967"/>
                    <a:pt x="11624" y="13967"/>
                  </a:cubicBezTo>
                  <a:cubicBezTo>
                    <a:pt x="12042" y="13967"/>
                    <a:pt x="12589" y="13908"/>
                    <a:pt x="13102" y="13908"/>
                  </a:cubicBezTo>
                  <a:cubicBezTo>
                    <a:pt x="13360" y="13908"/>
                    <a:pt x="13610" y="13923"/>
                    <a:pt x="13831" y="13969"/>
                  </a:cubicBezTo>
                  <a:cubicBezTo>
                    <a:pt x="14940" y="14194"/>
                    <a:pt x="14385" y="15234"/>
                    <a:pt x="14385" y="15442"/>
                  </a:cubicBezTo>
                  <a:cubicBezTo>
                    <a:pt x="14385" y="15667"/>
                    <a:pt x="13606" y="16638"/>
                    <a:pt x="13294" y="16638"/>
                  </a:cubicBezTo>
                  <a:cubicBezTo>
                    <a:pt x="12964" y="16638"/>
                    <a:pt x="12739" y="17313"/>
                    <a:pt x="12652" y="17608"/>
                  </a:cubicBezTo>
                  <a:cubicBezTo>
                    <a:pt x="12642" y="17654"/>
                    <a:pt x="12613" y="17675"/>
                    <a:pt x="12571" y="17675"/>
                  </a:cubicBezTo>
                  <a:cubicBezTo>
                    <a:pt x="12345" y="17675"/>
                    <a:pt x="11737" y="17076"/>
                    <a:pt x="11474" y="16638"/>
                  </a:cubicBezTo>
                  <a:cubicBezTo>
                    <a:pt x="11397" y="16516"/>
                    <a:pt x="11316" y="16467"/>
                    <a:pt x="11232" y="16467"/>
                  </a:cubicBezTo>
                  <a:cubicBezTo>
                    <a:pt x="10959" y="16467"/>
                    <a:pt x="10657" y="16985"/>
                    <a:pt x="10365" y="17157"/>
                  </a:cubicBezTo>
                  <a:cubicBezTo>
                    <a:pt x="9966" y="17383"/>
                    <a:pt x="9412" y="18267"/>
                    <a:pt x="8389" y="19099"/>
                  </a:cubicBezTo>
                  <a:cubicBezTo>
                    <a:pt x="7349" y="19913"/>
                    <a:pt x="7505" y="21092"/>
                    <a:pt x="7436" y="21317"/>
                  </a:cubicBezTo>
                  <a:cubicBezTo>
                    <a:pt x="7349" y="21542"/>
                    <a:pt x="7193" y="23102"/>
                    <a:pt x="7037" y="23327"/>
                  </a:cubicBezTo>
                  <a:cubicBezTo>
                    <a:pt x="6881" y="23553"/>
                    <a:pt x="7280" y="24367"/>
                    <a:pt x="7904" y="24592"/>
                  </a:cubicBezTo>
                  <a:cubicBezTo>
                    <a:pt x="8117" y="24667"/>
                    <a:pt x="8189" y="24692"/>
                    <a:pt x="8221" y="24692"/>
                  </a:cubicBezTo>
                  <a:cubicBezTo>
                    <a:pt x="8285" y="24692"/>
                    <a:pt x="8193" y="24592"/>
                    <a:pt x="8770" y="24592"/>
                  </a:cubicBezTo>
                  <a:cubicBezTo>
                    <a:pt x="9654" y="24592"/>
                    <a:pt x="9013" y="25476"/>
                    <a:pt x="8545" y="25996"/>
                  </a:cubicBezTo>
                  <a:cubicBezTo>
                    <a:pt x="8060" y="26516"/>
                    <a:pt x="8545" y="26967"/>
                    <a:pt x="8458" y="27192"/>
                  </a:cubicBezTo>
                  <a:cubicBezTo>
                    <a:pt x="8372" y="27417"/>
                    <a:pt x="8857" y="28162"/>
                    <a:pt x="8857" y="28162"/>
                  </a:cubicBezTo>
                  <a:cubicBezTo>
                    <a:pt x="8857" y="28162"/>
                    <a:pt x="11474" y="28232"/>
                    <a:pt x="11855" y="28596"/>
                  </a:cubicBezTo>
                  <a:cubicBezTo>
                    <a:pt x="12254" y="28977"/>
                    <a:pt x="11543" y="29202"/>
                    <a:pt x="10833" y="29722"/>
                  </a:cubicBezTo>
                  <a:cubicBezTo>
                    <a:pt x="10122" y="30242"/>
                    <a:pt x="9412" y="30675"/>
                    <a:pt x="8458" y="31282"/>
                  </a:cubicBezTo>
                  <a:cubicBezTo>
                    <a:pt x="7505" y="31871"/>
                    <a:pt x="5616" y="33275"/>
                    <a:pt x="4819" y="33656"/>
                  </a:cubicBezTo>
                  <a:cubicBezTo>
                    <a:pt x="4039" y="34020"/>
                    <a:pt x="1" y="35649"/>
                    <a:pt x="1" y="35649"/>
                  </a:cubicBezTo>
                  <a:lnTo>
                    <a:pt x="867" y="35649"/>
                  </a:lnTo>
                  <a:cubicBezTo>
                    <a:pt x="1335" y="35649"/>
                    <a:pt x="3242" y="34610"/>
                    <a:pt x="3883" y="34471"/>
                  </a:cubicBezTo>
                  <a:cubicBezTo>
                    <a:pt x="4507" y="34315"/>
                    <a:pt x="6171" y="34020"/>
                    <a:pt x="6881" y="33795"/>
                  </a:cubicBezTo>
                  <a:cubicBezTo>
                    <a:pt x="7592" y="33570"/>
                    <a:pt x="9567" y="32461"/>
                    <a:pt x="10209" y="31941"/>
                  </a:cubicBezTo>
                  <a:cubicBezTo>
                    <a:pt x="10833" y="31421"/>
                    <a:pt x="14004" y="29636"/>
                    <a:pt x="14472" y="29566"/>
                  </a:cubicBezTo>
                  <a:cubicBezTo>
                    <a:pt x="14957" y="29497"/>
                    <a:pt x="15356" y="29046"/>
                    <a:pt x="15027" y="28301"/>
                  </a:cubicBezTo>
                  <a:cubicBezTo>
                    <a:pt x="14715" y="27556"/>
                    <a:pt x="15113" y="27487"/>
                    <a:pt x="15512" y="27036"/>
                  </a:cubicBezTo>
                  <a:cubicBezTo>
                    <a:pt x="15911" y="26585"/>
                    <a:pt x="16067" y="25771"/>
                    <a:pt x="17245" y="25702"/>
                  </a:cubicBezTo>
                  <a:cubicBezTo>
                    <a:pt x="17293" y="25699"/>
                    <a:pt x="17337" y="25697"/>
                    <a:pt x="17377" y="25697"/>
                  </a:cubicBezTo>
                  <a:cubicBezTo>
                    <a:pt x="18346" y="25697"/>
                    <a:pt x="17213" y="26477"/>
                    <a:pt x="16448" y="27192"/>
                  </a:cubicBezTo>
                  <a:cubicBezTo>
                    <a:pt x="15668" y="27937"/>
                    <a:pt x="16534" y="27937"/>
                    <a:pt x="16846" y="28162"/>
                  </a:cubicBezTo>
                  <a:cubicBezTo>
                    <a:pt x="16909" y="28202"/>
                    <a:pt x="16971" y="28221"/>
                    <a:pt x="17037" y="28221"/>
                  </a:cubicBezTo>
                  <a:cubicBezTo>
                    <a:pt x="17317" y="28221"/>
                    <a:pt x="17669" y="27878"/>
                    <a:pt x="18441" y="27331"/>
                  </a:cubicBezTo>
                  <a:cubicBezTo>
                    <a:pt x="18676" y="27165"/>
                    <a:pt x="18842" y="27103"/>
                    <a:pt x="18965" y="27103"/>
                  </a:cubicBezTo>
                  <a:cubicBezTo>
                    <a:pt x="19333" y="27103"/>
                    <a:pt x="19321" y="27660"/>
                    <a:pt x="19619" y="27712"/>
                  </a:cubicBezTo>
                  <a:cubicBezTo>
                    <a:pt x="19646" y="27717"/>
                    <a:pt x="19674" y="27719"/>
                    <a:pt x="19702" y="27719"/>
                  </a:cubicBezTo>
                  <a:cubicBezTo>
                    <a:pt x="20090" y="27719"/>
                    <a:pt x="20573" y="27276"/>
                    <a:pt x="20573" y="26516"/>
                  </a:cubicBezTo>
                  <a:cubicBezTo>
                    <a:pt x="20573" y="25702"/>
                    <a:pt x="20417" y="25702"/>
                    <a:pt x="21283" y="25702"/>
                  </a:cubicBezTo>
                  <a:cubicBezTo>
                    <a:pt x="22150" y="25702"/>
                    <a:pt x="21595" y="26672"/>
                    <a:pt x="22548" y="27261"/>
                  </a:cubicBezTo>
                  <a:cubicBezTo>
                    <a:pt x="23501" y="27851"/>
                    <a:pt x="24524" y="28752"/>
                    <a:pt x="24524" y="28752"/>
                  </a:cubicBezTo>
                  <a:cubicBezTo>
                    <a:pt x="24524" y="28752"/>
                    <a:pt x="26032" y="29566"/>
                    <a:pt x="26257" y="29792"/>
                  </a:cubicBezTo>
                  <a:cubicBezTo>
                    <a:pt x="26378" y="29896"/>
                    <a:pt x="26465" y="30138"/>
                    <a:pt x="26638" y="30450"/>
                  </a:cubicBezTo>
                  <a:cubicBezTo>
                    <a:pt x="26829" y="30814"/>
                    <a:pt x="27106" y="31247"/>
                    <a:pt x="27609" y="31715"/>
                  </a:cubicBezTo>
                  <a:cubicBezTo>
                    <a:pt x="27911" y="32001"/>
                    <a:pt x="28022" y="32106"/>
                    <a:pt x="28049" y="32106"/>
                  </a:cubicBezTo>
                  <a:cubicBezTo>
                    <a:pt x="28109" y="32106"/>
                    <a:pt x="27785" y="31622"/>
                    <a:pt x="28163" y="31421"/>
                  </a:cubicBezTo>
                  <a:cubicBezTo>
                    <a:pt x="28718" y="31126"/>
                    <a:pt x="29117" y="30970"/>
                    <a:pt x="29117" y="30970"/>
                  </a:cubicBezTo>
                  <a:lnTo>
                    <a:pt x="29741" y="31941"/>
                  </a:lnTo>
                  <a:cubicBezTo>
                    <a:pt x="30382" y="32911"/>
                    <a:pt x="29896" y="33656"/>
                    <a:pt x="29827" y="34765"/>
                  </a:cubicBezTo>
                  <a:cubicBezTo>
                    <a:pt x="29741" y="35875"/>
                    <a:pt x="29515" y="35580"/>
                    <a:pt x="29273" y="36169"/>
                  </a:cubicBezTo>
                  <a:cubicBezTo>
                    <a:pt x="29030" y="36776"/>
                    <a:pt x="29827" y="36915"/>
                    <a:pt x="30139" y="37729"/>
                  </a:cubicBezTo>
                  <a:cubicBezTo>
                    <a:pt x="30451" y="38561"/>
                    <a:pt x="30070" y="39081"/>
                    <a:pt x="29359" y="39445"/>
                  </a:cubicBezTo>
                  <a:cubicBezTo>
                    <a:pt x="28631" y="39809"/>
                    <a:pt x="28631" y="39601"/>
                    <a:pt x="28406" y="39739"/>
                  </a:cubicBezTo>
                  <a:cubicBezTo>
                    <a:pt x="28163" y="39895"/>
                    <a:pt x="28319" y="40710"/>
                    <a:pt x="28406" y="40935"/>
                  </a:cubicBezTo>
                  <a:cubicBezTo>
                    <a:pt x="28475" y="41161"/>
                    <a:pt x="29186" y="41230"/>
                    <a:pt x="28961" y="41386"/>
                  </a:cubicBezTo>
                  <a:cubicBezTo>
                    <a:pt x="28718" y="41524"/>
                    <a:pt x="28961" y="42044"/>
                    <a:pt x="29359" y="42790"/>
                  </a:cubicBezTo>
                  <a:cubicBezTo>
                    <a:pt x="29758" y="43535"/>
                    <a:pt x="29827" y="43673"/>
                    <a:pt x="30070" y="44193"/>
                  </a:cubicBezTo>
                  <a:cubicBezTo>
                    <a:pt x="30312" y="44731"/>
                    <a:pt x="29515" y="44713"/>
                    <a:pt x="29671" y="45753"/>
                  </a:cubicBezTo>
                  <a:cubicBezTo>
                    <a:pt x="29827" y="46793"/>
                    <a:pt x="29914" y="47313"/>
                    <a:pt x="29914" y="47313"/>
                  </a:cubicBezTo>
                  <a:cubicBezTo>
                    <a:pt x="29914" y="47313"/>
                    <a:pt x="29030" y="48665"/>
                    <a:pt x="29429" y="49323"/>
                  </a:cubicBezTo>
                  <a:cubicBezTo>
                    <a:pt x="29827" y="49999"/>
                    <a:pt x="29585" y="50294"/>
                    <a:pt x="30382" y="50623"/>
                  </a:cubicBezTo>
                  <a:cubicBezTo>
                    <a:pt x="30798" y="50796"/>
                    <a:pt x="30971" y="51160"/>
                    <a:pt x="31023" y="51559"/>
                  </a:cubicBezTo>
                  <a:cubicBezTo>
                    <a:pt x="31040" y="51923"/>
                    <a:pt x="30971" y="52322"/>
                    <a:pt x="30850" y="52668"/>
                  </a:cubicBezTo>
                  <a:cubicBezTo>
                    <a:pt x="30624" y="53413"/>
                    <a:pt x="29585" y="53413"/>
                    <a:pt x="29273" y="53708"/>
                  </a:cubicBezTo>
                  <a:cubicBezTo>
                    <a:pt x="28961" y="54003"/>
                    <a:pt x="30226" y="54748"/>
                    <a:pt x="29515" y="55042"/>
                  </a:cubicBezTo>
                  <a:cubicBezTo>
                    <a:pt x="28805" y="55337"/>
                    <a:pt x="29515" y="56983"/>
                    <a:pt x="28406" y="58751"/>
                  </a:cubicBezTo>
                  <a:cubicBezTo>
                    <a:pt x="27297" y="60536"/>
                    <a:pt x="27609" y="62477"/>
                    <a:pt x="27297" y="63361"/>
                  </a:cubicBezTo>
                  <a:cubicBezTo>
                    <a:pt x="26985" y="64262"/>
                    <a:pt x="27782" y="64990"/>
                    <a:pt x="28961" y="66550"/>
                  </a:cubicBezTo>
                  <a:cubicBezTo>
                    <a:pt x="30156" y="68110"/>
                    <a:pt x="29359" y="67815"/>
                    <a:pt x="29602" y="69150"/>
                  </a:cubicBezTo>
                  <a:cubicBezTo>
                    <a:pt x="29741" y="69982"/>
                    <a:pt x="29793" y="70190"/>
                    <a:pt x="29741" y="70467"/>
                  </a:cubicBezTo>
                  <a:cubicBezTo>
                    <a:pt x="29706" y="70640"/>
                    <a:pt x="29637" y="70848"/>
                    <a:pt x="29515" y="71229"/>
                  </a:cubicBezTo>
                  <a:cubicBezTo>
                    <a:pt x="29203" y="72269"/>
                    <a:pt x="29671" y="72131"/>
                    <a:pt x="30226" y="73396"/>
                  </a:cubicBezTo>
                  <a:cubicBezTo>
                    <a:pt x="30780" y="74661"/>
                    <a:pt x="32357" y="74505"/>
                    <a:pt x="32600" y="74661"/>
                  </a:cubicBezTo>
                  <a:cubicBezTo>
                    <a:pt x="32843" y="74799"/>
                    <a:pt x="32132" y="75701"/>
                    <a:pt x="32288" y="76065"/>
                  </a:cubicBezTo>
                  <a:cubicBezTo>
                    <a:pt x="32444" y="76429"/>
                    <a:pt x="33155" y="76879"/>
                    <a:pt x="33241" y="77624"/>
                  </a:cubicBezTo>
                  <a:cubicBezTo>
                    <a:pt x="33311" y="78370"/>
                    <a:pt x="32999" y="78144"/>
                    <a:pt x="33068" y="79635"/>
                  </a:cubicBezTo>
                  <a:cubicBezTo>
                    <a:pt x="33107" y="80292"/>
                    <a:pt x="33221" y="80449"/>
                    <a:pt x="33372" y="80449"/>
                  </a:cubicBezTo>
                  <a:cubicBezTo>
                    <a:pt x="33509" y="80449"/>
                    <a:pt x="33677" y="80318"/>
                    <a:pt x="33844" y="80318"/>
                  </a:cubicBezTo>
                  <a:cubicBezTo>
                    <a:pt x="33904" y="80318"/>
                    <a:pt x="33963" y="80335"/>
                    <a:pt x="34021" y="80380"/>
                  </a:cubicBezTo>
                  <a:cubicBezTo>
                    <a:pt x="34420" y="80675"/>
                    <a:pt x="34888" y="81195"/>
                    <a:pt x="34888" y="81940"/>
                  </a:cubicBezTo>
                  <a:cubicBezTo>
                    <a:pt x="34888" y="82668"/>
                    <a:pt x="34974" y="82824"/>
                    <a:pt x="36153" y="83933"/>
                  </a:cubicBezTo>
                  <a:cubicBezTo>
                    <a:pt x="36640" y="84385"/>
                    <a:pt x="36797" y="84506"/>
                    <a:pt x="36854" y="84506"/>
                  </a:cubicBezTo>
                  <a:cubicBezTo>
                    <a:pt x="36921" y="84506"/>
                    <a:pt x="36856" y="84345"/>
                    <a:pt x="37015" y="84345"/>
                  </a:cubicBezTo>
                  <a:cubicBezTo>
                    <a:pt x="37057" y="84345"/>
                    <a:pt x="37114" y="84356"/>
                    <a:pt x="37193" y="84383"/>
                  </a:cubicBezTo>
                  <a:cubicBezTo>
                    <a:pt x="37579" y="84523"/>
                    <a:pt x="37786" y="84549"/>
                    <a:pt x="37945" y="84549"/>
                  </a:cubicBezTo>
                  <a:cubicBezTo>
                    <a:pt x="38043" y="84549"/>
                    <a:pt x="38123" y="84539"/>
                    <a:pt x="38215" y="84539"/>
                  </a:cubicBezTo>
                  <a:cubicBezTo>
                    <a:pt x="38458" y="84539"/>
                    <a:pt x="38770" y="85198"/>
                    <a:pt x="38926" y="85579"/>
                  </a:cubicBezTo>
                  <a:cubicBezTo>
                    <a:pt x="39030" y="85822"/>
                    <a:pt x="39220" y="85874"/>
                    <a:pt x="39688" y="86203"/>
                  </a:cubicBezTo>
                  <a:cubicBezTo>
                    <a:pt x="39134" y="85094"/>
                    <a:pt x="38406" y="84175"/>
                    <a:pt x="37591" y="83344"/>
                  </a:cubicBezTo>
                  <a:cubicBezTo>
                    <a:pt x="37591" y="83344"/>
                    <a:pt x="36552" y="82234"/>
                    <a:pt x="36482" y="82009"/>
                  </a:cubicBezTo>
                  <a:cubicBezTo>
                    <a:pt x="36396" y="81784"/>
                    <a:pt x="36240" y="80813"/>
                    <a:pt x="36240" y="80813"/>
                  </a:cubicBezTo>
                  <a:cubicBezTo>
                    <a:pt x="36240" y="80813"/>
                    <a:pt x="36326" y="80224"/>
                    <a:pt x="36240" y="79895"/>
                  </a:cubicBezTo>
                  <a:cubicBezTo>
                    <a:pt x="36153" y="79548"/>
                    <a:pt x="35442" y="78439"/>
                    <a:pt x="35442" y="78439"/>
                  </a:cubicBezTo>
                  <a:cubicBezTo>
                    <a:pt x="35442" y="78439"/>
                    <a:pt x="34506" y="77763"/>
                    <a:pt x="34818" y="77468"/>
                  </a:cubicBezTo>
                  <a:cubicBezTo>
                    <a:pt x="35130" y="77174"/>
                    <a:pt x="35217" y="76723"/>
                    <a:pt x="35130" y="76515"/>
                  </a:cubicBezTo>
                  <a:cubicBezTo>
                    <a:pt x="35061" y="76290"/>
                    <a:pt x="34818" y="75163"/>
                    <a:pt x="34818" y="75163"/>
                  </a:cubicBezTo>
                  <a:lnTo>
                    <a:pt x="34818" y="75163"/>
                  </a:lnTo>
                  <a:cubicBezTo>
                    <a:pt x="34819" y="75163"/>
                    <a:pt x="35772" y="75458"/>
                    <a:pt x="35772" y="75683"/>
                  </a:cubicBezTo>
                  <a:lnTo>
                    <a:pt x="35772" y="77104"/>
                  </a:lnTo>
                  <a:cubicBezTo>
                    <a:pt x="35772" y="77104"/>
                    <a:pt x="36170" y="77763"/>
                    <a:pt x="36396" y="77919"/>
                  </a:cubicBezTo>
                  <a:cubicBezTo>
                    <a:pt x="36638" y="78075"/>
                    <a:pt x="36881" y="79253"/>
                    <a:pt x="36881" y="79253"/>
                  </a:cubicBezTo>
                  <a:lnTo>
                    <a:pt x="37973" y="80363"/>
                  </a:lnTo>
                  <a:lnTo>
                    <a:pt x="39012" y="81697"/>
                  </a:lnTo>
                  <a:lnTo>
                    <a:pt x="39567" y="82737"/>
                  </a:lnTo>
                  <a:lnTo>
                    <a:pt x="39567" y="83933"/>
                  </a:lnTo>
                  <a:lnTo>
                    <a:pt x="40000" y="86428"/>
                  </a:lnTo>
                  <a:cubicBezTo>
                    <a:pt x="40191" y="86567"/>
                    <a:pt x="40399" y="86740"/>
                    <a:pt x="40676" y="86983"/>
                  </a:cubicBezTo>
                  <a:cubicBezTo>
                    <a:pt x="41941" y="88092"/>
                    <a:pt x="40434" y="88161"/>
                    <a:pt x="40590" y="88473"/>
                  </a:cubicBezTo>
                  <a:cubicBezTo>
                    <a:pt x="40746" y="88768"/>
                    <a:pt x="41612" y="89201"/>
                    <a:pt x="42253" y="89947"/>
                  </a:cubicBezTo>
                  <a:cubicBezTo>
                    <a:pt x="42877" y="90692"/>
                    <a:pt x="42877" y="91073"/>
                    <a:pt x="44142" y="91506"/>
                  </a:cubicBezTo>
                  <a:cubicBezTo>
                    <a:pt x="45408" y="91957"/>
                    <a:pt x="45893" y="91888"/>
                    <a:pt x="46517" y="92182"/>
                  </a:cubicBezTo>
                  <a:cubicBezTo>
                    <a:pt x="47158" y="92477"/>
                    <a:pt x="46846" y="92546"/>
                    <a:pt x="47626" y="93066"/>
                  </a:cubicBezTo>
                  <a:cubicBezTo>
                    <a:pt x="47948" y="93277"/>
                    <a:pt x="48314" y="93322"/>
                    <a:pt x="48694" y="93322"/>
                  </a:cubicBezTo>
                  <a:cubicBezTo>
                    <a:pt x="48970" y="93322"/>
                    <a:pt x="49254" y="93298"/>
                    <a:pt x="49534" y="93298"/>
                  </a:cubicBezTo>
                  <a:cubicBezTo>
                    <a:pt x="50004" y="93298"/>
                    <a:pt x="50461" y="93365"/>
                    <a:pt x="50849" y="93725"/>
                  </a:cubicBezTo>
                  <a:cubicBezTo>
                    <a:pt x="50971" y="93846"/>
                    <a:pt x="51075" y="93985"/>
                    <a:pt x="51213" y="94089"/>
                  </a:cubicBezTo>
                  <a:cubicBezTo>
                    <a:pt x="51647" y="94435"/>
                    <a:pt x="52323" y="94349"/>
                    <a:pt x="52825" y="94609"/>
                  </a:cubicBezTo>
                  <a:cubicBezTo>
                    <a:pt x="53536" y="94972"/>
                    <a:pt x="53761" y="95978"/>
                    <a:pt x="54541" y="96186"/>
                  </a:cubicBezTo>
                  <a:cubicBezTo>
                    <a:pt x="54939" y="96290"/>
                    <a:pt x="55459" y="96203"/>
                    <a:pt x="55667" y="96532"/>
                  </a:cubicBezTo>
                  <a:cubicBezTo>
                    <a:pt x="55806" y="96740"/>
                    <a:pt x="55719" y="97000"/>
                    <a:pt x="55754" y="97225"/>
                  </a:cubicBezTo>
                  <a:cubicBezTo>
                    <a:pt x="55841" y="97867"/>
                    <a:pt x="57331" y="97451"/>
                    <a:pt x="56725" y="98265"/>
                  </a:cubicBezTo>
                  <a:cubicBezTo>
                    <a:pt x="56707" y="98300"/>
                    <a:pt x="56014" y="99236"/>
                    <a:pt x="55702" y="99530"/>
                  </a:cubicBezTo>
                  <a:cubicBezTo>
                    <a:pt x="55373" y="99825"/>
                    <a:pt x="55927" y="100501"/>
                    <a:pt x="56257" y="100657"/>
                  </a:cubicBezTo>
                  <a:cubicBezTo>
                    <a:pt x="56569" y="100796"/>
                    <a:pt x="57348" y="101090"/>
                    <a:pt x="58076" y="101229"/>
                  </a:cubicBezTo>
                  <a:cubicBezTo>
                    <a:pt x="58138" y="101241"/>
                    <a:pt x="58199" y="101246"/>
                    <a:pt x="58260" y="101246"/>
                  </a:cubicBezTo>
                  <a:cubicBezTo>
                    <a:pt x="58648" y="101246"/>
                    <a:pt x="59029" y="101030"/>
                    <a:pt x="59359" y="100865"/>
                  </a:cubicBezTo>
                  <a:cubicBezTo>
                    <a:pt x="60260" y="100414"/>
                    <a:pt x="61352" y="100536"/>
                    <a:pt x="62270" y="100102"/>
                  </a:cubicBezTo>
                  <a:cubicBezTo>
                    <a:pt x="62519" y="99985"/>
                    <a:pt x="62694" y="99942"/>
                    <a:pt x="62941" y="99942"/>
                  </a:cubicBezTo>
                  <a:cubicBezTo>
                    <a:pt x="62985" y="99942"/>
                    <a:pt x="63030" y="99944"/>
                    <a:pt x="63079" y="99946"/>
                  </a:cubicBezTo>
                  <a:lnTo>
                    <a:pt x="63079" y="99946"/>
                  </a:lnTo>
                  <a:cubicBezTo>
                    <a:pt x="62937" y="99932"/>
                    <a:pt x="62615" y="99425"/>
                    <a:pt x="62496" y="99340"/>
                  </a:cubicBezTo>
                  <a:cubicBezTo>
                    <a:pt x="62305" y="99184"/>
                    <a:pt x="62062" y="99080"/>
                    <a:pt x="61854" y="98941"/>
                  </a:cubicBezTo>
                  <a:cubicBezTo>
                    <a:pt x="61676" y="98812"/>
                    <a:pt x="61541" y="98768"/>
                    <a:pt x="61429" y="98768"/>
                  </a:cubicBezTo>
                  <a:cubicBezTo>
                    <a:pt x="61193" y="98768"/>
                    <a:pt x="61056" y="98963"/>
                    <a:pt x="60818" y="98963"/>
                  </a:cubicBezTo>
                  <a:cubicBezTo>
                    <a:pt x="60774" y="98963"/>
                    <a:pt x="60727" y="98956"/>
                    <a:pt x="60676" y="98941"/>
                  </a:cubicBezTo>
                  <a:cubicBezTo>
                    <a:pt x="60208" y="98785"/>
                    <a:pt x="60035" y="98560"/>
                    <a:pt x="59879" y="98352"/>
                  </a:cubicBezTo>
                  <a:cubicBezTo>
                    <a:pt x="59723" y="98127"/>
                    <a:pt x="59411" y="97451"/>
                    <a:pt x="59324" y="97069"/>
                  </a:cubicBezTo>
                  <a:cubicBezTo>
                    <a:pt x="59255" y="96671"/>
                    <a:pt x="59411" y="96342"/>
                    <a:pt x="59567" y="96116"/>
                  </a:cubicBezTo>
                  <a:cubicBezTo>
                    <a:pt x="59602" y="96065"/>
                    <a:pt x="59651" y="96045"/>
                    <a:pt x="59704" y="96045"/>
                  </a:cubicBezTo>
                  <a:cubicBezTo>
                    <a:pt x="59884" y="96045"/>
                    <a:pt x="60121" y="96272"/>
                    <a:pt x="60121" y="96272"/>
                  </a:cubicBezTo>
                  <a:lnTo>
                    <a:pt x="60676" y="96931"/>
                  </a:lnTo>
                  <a:cubicBezTo>
                    <a:pt x="60676" y="96931"/>
                    <a:pt x="60992" y="97062"/>
                    <a:pt x="61202" y="97062"/>
                  </a:cubicBezTo>
                  <a:cubicBezTo>
                    <a:pt x="61308" y="97062"/>
                    <a:pt x="61387" y="97029"/>
                    <a:pt x="61387" y="96931"/>
                  </a:cubicBezTo>
                  <a:cubicBezTo>
                    <a:pt x="61387" y="96636"/>
                    <a:pt x="61872" y="96342"/>
                    <a:pt x="61941" y="96116"/>
                  </a:cubicBezTo>
                  <a:cubicBezTo>
                    <a:pt x="62028" y="95891"/>
                    <a:pt x="61543" y="95371"/>
                    <a:pt x="61387" y="95146"/>
                  </a:cubicBezTo>
                  <a:cubicBezTo>
                    <a:pt x="61231" y="94920"/>
                    <a:pt x="61387" y="93742"/>
                    <a:pt x="61387" y="93742"/>
                  </a:cubicBezTo>
                  <a:lnTo>
                    <a:pt x="63848" y="91801"/>
                  </a:lnTo>
                  <a:cubicBezTo>
                    <a:pt x="63848" y="91801"/>
                    <a:pt x="62964" y="91506"/>
                    <a:pt x="62426" y="91506"/>
                  </a:cubicBezTo>
                  <a:cubicBezTo>
                    <a:pt x="61872" y="91506"/>
                    <a:pt x="61543" y="92408"/>
                    <a:pt x="61543" y="92408"/>
                  </a:cubicBezTo>
                  <a:lnTo>
                    <a:pt x="59809" y="92408"/>
                  </a:lnTo>
                  <a:cubicBezTo>
                    <a:pt x="59809" y="92408"/>
                    <a:pt x="59099" y="91888"/>
                    <a:pt x="59099" y="91662"/>
                  </a:cubicBezTo>
                  <a:cubicBezTo>
                    <a:pt x="59099" y="91437"/>
                    <a:pt x="59342" y="91142"/>
                    <a:pt x="59567" y="90466"/>
                  </a:cubicBezTo>
                  <a:cubicBezTo>
                    <a:pt x="59744" y="89987"/>
                    <a:pt x="59074" y="89810"/>
                    <a:pt x="58517" y="89810"/>
                  </a:cubicBezTo>
                  <a:cubicBezTo>
                    <a:pt x="58309" y="89810"/>
                    <a:pt x="58117" y="89835"/>
                    <a:pt x="57990" y="89877"/>
                  </a:cubicBezTo>
                  <a:cubicBezTo>
                    <a:pt x="57955" y="89889"/>
                    <a:pt x="57919" y="89894"/>
                    <a:pt x="57882" y="89894"/>
                  </a:cubicBezTo>
                  <a:cubicBezTo>
                    <a:pt x="57408" y="89894"/>
                    <a:pt x="56718" y="89041"/>
                    <a:pt x="56638" y="88768"/>
                  </a:cubicBezTo>
                  <a:cubicBezTo>
                    <a:pt x="56569" y="88473"/>
                    <a:pt x="56794" y="88092"/>
                    <a:pt x="56967" y="87572"/>
                  </a:cubicBezTo>
                  <a:cubicBezTo>
                    <a:pt x="57123" y="87052"/>
                    <a:pt x="57192" y="86463"/>
                    <a:pt x="57192" y="86463"/>
                  </a:cubicBezTo>
                  <a:lnTo>
                    <a:pt x="57192" y="86463"/>
                  </a:lnTo>
                  <a:cubicBezTo>
                    <a:pt x="57192" y="86463"/>
                    <a:pt x="55771" y="86532"/>
                    <a:pt x="55459" y="86532"/>
                  </a:cubicBezTo>
                  <a:cubicBezTo>
                    <a:pt x="55147" y="86532"/>
                    <a:pt x="54108" y="87416"/>
                    <a:pt x="54108" y="87416"/>
                  </a:cubicBezTo>
                  <a:cubicBezTo>
                    <a:pt x="54108" y="87416"/>
                    <a:pt x="53172" y="88681"/>
                    <a:pt x="52686" y="89201"/>
                  </a:cubicBezTo>
                  <a:cubicBezTo>
                    <a:pt x="52219" y="89721"/>
                    <a:pt x="51265" y="89877"/>
                    <a:pt x="51265" y="89877"/>
                  </a:cubicBezTo>
                  <a:cubicBezTo>
                    <a:pt x="51265" y="89877"/>
                    <a:pt x="49844" y="89721"/>
                    <a:pt x="49376" y="89513"/>
                  </a:cubicBezTo>
                  <a:cubicBezTo>
                    <a:pt x="48891" y="89288"/>
                    <a:pt x="48492" y="88473"/>
                    <a:pt x="48111" y="87867"/>
                  </a:cubicBezTo>
                  <a:cubicBezTo>
                    <a:pt x="47713" y="87278"/>
                    <a:pt x="47383" y="85874"/>
                    <a:pt x="47383" y="85493"/>
                  </a:cubicBezTo>
                  <a:cubicBezTo>
                    <a:pt x="47383" y="85129"/>
                    <a:pt x="48180" y="83413"/>
                    <a:pt x="48267" y="83344"/>
                  </a:cubicBezTo>
                  <a:cubicBezTo>
                    <a:pt x="48336" y="83274"/>
                    <a:pt x="48735" y="82980"/>
                    <a:pt x="49376" y="82598"/>
                  </a:cubicBezTo>
                  <a:cubicBezTo>
                    <a:pt x="49550" y="82494"/>
                    <a:pt x="49671" y="82338"/>
                    <a:pt x="49723" y="82165"/>
                  </a:cubicBezTo>
                  <a:cubicBezTo>
                    <a:pt x="49879" y="81749"/>
                    <a:pt x="49758" y="81160"/>
                    <a:pt x="49758" y="80519"/>
                  </a:cubicBezTo>
                  <a:cubicBezTo>
                    <a:pt x="49758" y="79635"/>
                    <a:pt x="50399" y="79409"/>
                    <a:pt x="50953" y="79184"/>
                  </a:cubicBezTo>
                  <a:cubicBezTo>
                    <a:pt x="51508" y="78959"/>
                    <a:pt x="51664" y="79028"/>
                    <a:pt x="52617" y="78664"/>
                  </a:cubicBezTo>
                  <a:cubicBezTo>
                    <a:pt x="53570" y="78283"/>
                    <a:pt x="52617" y="78664"/>
                    <a:pt x="54662" y="77624"/>
                  </a:cubicBezTo>
                  <a:cubicBezTo>
                    <a:pt x="55477" y="77214"/>
                    <a:pt x="55821" y="77127"/>
                    <a:pt x="56042" y="77127"/>
                  </a:cubicBezTo>
                  <a:cubicBezTo>
                    <a:pt x="56202" y="77127"/>
                    <a:pt x="56297" y="77173"/>
                    <a:pt x="56460" y="77173"/>
                  </a:cubicBezTo>
                  <a:cubicBezTo>
                    <a:pt x="56640" y="77173"/>
                    <a:pt x="56905" y="77117"/>
                    <a:pt x="57435" y="76879"/>
                  </a:cubicBezTo>
                  <a:cubicBezTo>
                    <a:pt x="58026" y="76614"/>
                    <a:pt x="58278" y="76529"/>
                    <a:pt x="58379" y="76529"/>
                  </a:cubicBezTo>
                  <a:cubicBezTo>
                    <a:pt x="58560" y="76529"/>
                    <a:pt x="58243" y="76810"/>
                    <a:pt x="58544" y="76810"/>
                  </a:cubicBezTo>
                  <a:cubicBezTo>
                    <a:pt x="59012" y="76810"/>
                    <a:pt x="59012" y="76810"/>
                    <a:pt x="60052" y="76585"/>
                  </a:cubicBezTo>
                  <a:cubicBezTo>
                    <a:pt x="60252" y="76541"/>
                    <a:pt x="60388" y="76519"/>
                    <a:pt x="60483" y="76519"/>
                  </a:cubicBezTo>
                  <a:cubicBezTo>
                    <a:pt x="60873" y="76519"/>
                    <a:pt x="60542" y="76886"/>
                    <a:pt x="60919" y="77555"/>
                  </a:cubicBezTo>
                  <a:cubicBezTo>
                    <a:pt x="61387" y="78370"/>
                    <a:pt x="61317" y="78734"/>
                    <a:pt x="61161" y="79773"/>
                  </a:cubicBezTo>
                  <a:cubicBezTo>
                    <a:pt x="61005" y="80813"/>
                    <a:pt x="61629" y="80969"/>
                    <a:pt x="61629" y="80969"/>
                  </a:cubicBezTo>
                  <a:lnTo>
                    <a:pt x="62496" y="83344"/>
                  </a:lnTo>
                  <a:lnTo>
                    <a:pt x="63380" y="82893"/>
                  </a:lnTo>
                  <a:cubicBezTo>
                    <a:pt x="64246" y="82442"/>
                    <a:pt x="63848" y="80588"/>
                    <a:pt x="63848" y="80588"/>
                  </a:cubicBezTo>
                  <a:cubicBezTo>
                    <a:pt x="63848" y="80588"/>
                    <a:pt x="63605" y="79999"/>
                    <a:pt x="63449" y="79548"/>
                  </a:cubicBezTo>
                  <a:cubicBezTo>
                    <a:pt x="63293" y="79115"/>
                    <a:pt x="63293" y="78214"/>
                    <a:pt x="63293" y="77399"/>
                  </a:cubicBezTo>
                  <a:cubicBezTo>
                    <a:pt x="63293" y="76585"/>
                    <a:pt x="63293" y="76290"/>
                    <a:pt x="63380" y="75770"/>
                  </a:cubicBezTo>
                  <a:cubicBezTo>
                    <a:pt x="63449" y="75250"/>
                    <a:pt x="63692" y="75025"/>
                    <a:pt x="63692" y="75025"/>
                  </a:cubicBezTo>
                  <a:cubicBezTo>
                    <a:pt x="63692" y="75025"/>
                    <a:pt x="64489" y="74505"/>
                    <a:pt x="65113" y="74054"/>
                  </a:cubicBezTo>
                  <a:cubicBezTo>
                    <a:pt x="65754" y="73604"/>
                    <a:pt x="66066" y="73465"/>
                    <a:pt x="66846" y="72650"/>
                  </a:cubicBezTo>
                  <a:cubicBezTo>
                    <a:pt x="67643" y="71836"/>
                    <a:pt x="67400" y="72425"/>
                    <a:pt x="68284" y="71975"/>
                  </a:cubicBezTo>
                  <a:cubicBezTo>
                    <a:pt x="69151" y="71524"/>
                    <a:pt x="68596" y="71160"/>
                    <a:pt x="68665" y="70345"/>
                  </a:cubicBezTo>
                  <a:cubicBezTo>
                    <a:pt x="68752" y="69531"/>
                    <a:pt x="68354" y="69462"/>
                    <a:pt x="68042" y="68855"/>
                  </a:cubicBezTo>
                  <a:cubicBezTo>
                    <a:pt x="67730" y="68266"/>
                    <a:pt x="69151" y="66637"/>
                    <a:pt x="69705" y="66325"/>
                  </a:cubicBezTo>
                  <a:cubicBezTo>
                    <a:pt x="70260" y="66030"/>
                    <a:pt x="70572" y="65891"/>
                    <a:pt x="71750" y="65372"/>
                  </a:cubicBezTo>
                  <a:cubicBezTo>
                    <a:pt x="72946" y="64852"/>
                    <a:pt x="72860" y="64176"/>
                    <a:pt x="73102" y="63587"/>
                  </a:cubicBezTo>
                  <a:cubicBezTo>
                    <a:pt x="73345" y="62997"/>
                    <a:pt x="74679" y="61645"/>
                    <a:pt x="74679" y="61645"/>
                  </a:cubicBezTo>
                  <a:cubicBezTo>
                    <a:pt x="74679" y="61645"/>
                    <a:pt x="75234" y="61351"/>
                    <a:pt x="75719" y="61126"/>
                  </a:cubicBezTo>
                  <a:cubicBezTo>
                    <a:pt x="76031" y="60987"/>
                    <a:pt x="76395" y="60866"/>
                    <a:pt x="76828" y="60762"/>
                  </a:cubicBezTo>
                  <a:cubicBezTo>
                    <a:pt x="77421" y="60613"/>
                    <a:pt x="78529" y="59871"/>
                    <a:pt x="78832" y="59871"/>
                  </a:cubicBezTo>
                  <a:cubicBezTo>
                    <a:pt x="78848" y="59871"/>
                    <a:pt x="78862" y="59873"/>
                    <a:pt x="78873" y="59878"/>
                  </a:cubicBezTo>
                  <a:cubicBezTo>
                    <a:pt x="79116" y="59947"/>
                    <a:pt x="77695" y="61126"/>
                    <a:pt x="78093" y="61126"/>
                  </a:cubicBezTo>
                  <a:cubicBezTo>
                    <a:pt x="78475" y="61126"/>
                    <a:pt x="79185" y="61056"/>
                    <a:pt x="80069" y="60762"/>
                  </a:cubicBezTo>
                  <a:cubicBezTo>
                    <a:pt x="80433" y="60640"/>
                    <a:pt x="80624" y="60519"/>
                    <a:pt x="80762" y="60398"/>
                  </a:cubicBezTo>
                  <a:cubicBezTo>
                    <a:pt x="80970" y="60224"/>
                    <a:pt x="81057" y="60068"/>
                    <a:pt x="81334" y="59947"/>
                  </a:cubicBezTo>
                  <a:cubicBezTo>
                    <a:pt x="81802" y="59722"/>
                    <a:pt x="81733" y="59358"/>
                    <a:pt x="81490" y="58907"/>
                  </a:cubicBezTo>
                  <a:cubicBezTo>
                    <a:pt x="81248" y="58457"/>
                    <a:pt x="81334" y="58318"/>
                    <a:pt x="81178" y="58023"/>
                  </a:cubicBezTo>
                  <a:cubicBezTo>
                    <a:pt x="81022" y="57711"/>
                    <a:pt x="80780" y="57503"/>
                    <a:pt x="80069" y="57053"/>
                  </a:cubicBezTo>
                  <a:cubicBezTo>
                    <a:pt x="79359" y="56602"/>
                    <a:pt x="80468" y="56377"/>
                    <a:pt x="80849" y="56238"/>
                  </a:cubicBezTo>
                  <a:cubicBezTo>
                    <a:pt x="81248" y="56082"/>
                    <a:pt x="81577" y="55562"/>
                    <a:pt x="81802" y="54817"/>
                  </a:cubicBezTo>
                  <a:cubicBezTo>
                    <a:pt x="82045" y="54072"/>
                    <a:pt x="80849" y="54159"/>
                    <a:pt x="79671" y="54003"/>
                  </a:cubicBezTo>
                  <a:cubicBezTo>
                    <a:pt x="78475" y="53847"/>
                    <a:pt x="78093" y="53708"/>
                    <a:pt x="78093" y="53465"/>
                  </a:cubicBezTo>
                  <a:cubicBezTo>
                    <a:pt x="78093" y="53205"/>
                    <a:pt x="79359" y="52668"/>
                    <a:pt x="79982" y="52668"/>
                  </a:cubicBezTo>
                  <a:cubicBezTo>
                    <a:pt x="80624" y="52668"/>
                    <a:pt x="80780" y="52824"/>
                    <a:pt x="81802" y="53257"/>
                  </a:cubicBezTo>
                  <a:cubicBezTo>
                    <a:pt x="82149" y="53408"/>
                    <a:pt x="82405" y="53458"/>
                    <a:pt x="82624" y="53458"/>
                  </a:cubicBezTo>
                  <a:cubicBezTo>
                    <a:pt x="83063" y="53458"/>
                    <a:pt x="83356" y="53257"/>
                    <a:pt x="83934" y="53257"/>
                  </a:cubicBezTo>
                  <a:cubicBezTo>
                    <a:pt x="84818" y="53257"/>
                    <a:pt x="85286" y="53032"/>
                    <a:pt x="85840" y="52668"/>
                  </a:cubicBezTo>
                  <a:cubicBezTo>
                    <a:pt x="86377" y="52316"/>
                    <a:pt x="86622" y="51330"/>
                    <a:pt x="87423" y="51330"/>
                  </a:cubicBezTo>
                  <a:cubicBezTo>
                    <a:pt x="87449" y="51330"/>
                    <a:pt x="87476" y="51331"/>
                    <a:pt x="87504" y="51334"/>
                  </a:cubicBezTo>
                  <a:cubicBezTo>
                    <a:pt x="87646" y="51345"/>
                    <a:pt x="87770" y="51351"/>
                    <a:pt x="87877" y="51351"/>
                  </a:cubicBezTo>
                  <a:cubicBezTo>
                    <a:pt x="88423" y="51351"/>
                    <a:pt x="88558" y="51202"/>
                    <a:pt x="88717" y="50883"/>
                  </a:cubicBezTo>
                  <a:cubicBezTo>
                    <a:pt x="88925" y="50519"/>
                    <a:pt x="88838" y="49999"/>
                    <a:pt x="88717" y="49618"/>
                  </a:cubicBezTo>
                  <a:cubicBezTo>
                    <a:pt x="88596" y="49237"/>
                    <a:pt x="88683" y="49011"/>
                    <a:pt x="88717" y="48803"/>
                  </a:cubicBezTo>
                  <a:cubicBezTo>
                    <a:pt x="88752" y="48578"/>
                    <a:pt x="87729" y="48197"/>
                    <a:pt x="87729" y="48197"/>
                  </a:cubicBezTo>
                  <a:cubicBezTo>
                    <a:pt x="87729" y="48197"/>
                    <a:pt x="87660" y="47244"/>
                    <a:pt x="87105" y="46637"/>
                  </a:cubicBezTo>
                  <a:cubicBezTo>
                    <a:pt x="86551" y="46048"/>
                    <a:pt x="85996" y="45823"/>
                    <a:pt x="85996" y="45823"/>
                  </a:cubicBezTo>
                  <a:cubicBezTo>
                    <a:pt x="85996" y="45823"/>
                    <a:pt x="85043" y="44869"/>
                    <a:pt x="84800" y="44193"/>
                  </a:cubicBezTo>
                  <a:cubicBezTo>
                    <a:pt x="84575" y="43518"/>
                    <a:pt x="85043" y="43604"/>
                    <a:pt x="85043" y="42998"/>
                  </a:cubicBezTo>
                  <a:cubicBezTo>
                    <a:pt x="85043" y="42408"/>
                    <a:pt x="84731" y="41888"/>
                    <a:pt x="84644" y="41369"/>
                  </a:cubicBezTo>
                  <a:cubicBezTo>
                    <a:pt x="84575" y="40849"/>
                    <a:pt x="84488" y="39878"/>
                    <a:pt x="84419" y="39514"/>
                  </a:cubicBezTo>
                  <a:cubicBezTo>
                    <a:pt x="84332" y="39150"/>
                    <a:pt x="84644" y="37885"/>
                    <a:pt x="84246" y="37729"/>
                  </a:cubicBezTo>
                  <a:cubicBezTo>
                    <a:pt x="84228" y="37723"/>
                    <a:pt x="84210" y="37719"/>
                    <a:pt x="84191" y="37719"/>
                  </a:cubicBezTo>
                  <a:cubicBezTo>
                    <a:pt x="83806" y="37719"/>
                    <a:pt x="83209" y="39022"/>
                    <a:pt x="82911" y="39583"/>
                  </a:cubicBezTo>
                  <a:cubicBezTo>
                    <a:pt x="82599" y="40173"/>
                    <a:pt x="82201" y="40398"/>
                    <a:pt x="81646" y="40849"/>
                  </a:cubicBezTo>
                  <a:cubicBezTo>
                    <a:pt x="81504" y="40964"/>
                    <a:pt x="81378" y="41011"/>
                    <a:pt x="81263" y="41011"/>
                  </a:cubicBezTo>
                  <a:cubicBezTo>
                    <a:pt x="80926" y="41011"/>
                    <a:pt x="80678" y="40612"/>
                    <a:pt x="80381" y="40329"/>
                  </a:cubicBezTo>
                  <a:cubicBezTo>
                    <a:pt x="79982" y="39965"/>
                    <a:pt x="80138" y="39583"/>
                    <a:pt x="79913" y="39289"/>
                  </a:cubicBezTo>
                  <a:cubicBezTo>
                    <a:pt x="79671" y="38994"/>
                    <a:pt x="79272" y="38544"/>
                    <a:pt x="79913" y="37885"/>
                  </a:cubicBezTo>
                  <a:cubicBezTo>
                    <a:pt x="80537" y="37209"/>
                    <a:pt x="80069" y="36984"/>
                    <a:pt x="79913" y="36395"/>
                  </a:cubicBezTo>
                  <a:cubicBezTo>
                    <a:pt x="79740" y="35805"/>
                    <a:pt x="79029" y="35199"/>
                    <a:pt x="78804" y="34384"/>
                  </a:cubicBezTo>
                  <a:cubicBezTo>
                    <a:pt x="78561" y="33570"/>
                    <a:pt x="78163" y="33431"/>
                    <a:pt x="77764" y="33275"/>
                  </a:cubicBezTo>
                  <a:cubicBezTo>
                    <a:pt x="77707" y="33253"/>
                    <a:pt x="77654" y="33243"/>
                    <a:pt x="77603" y="33243"/>
                  </a:cubicBezTo>
                  <a:cubicBezTo>
                    <a:pt x="77298" y="33243"/>
                    <a:pt x="77083" y="33602"/>
                    <a:pt x="76742" y="33795"/>
                  </a:cubicBezTo>
                  <a:cubicBezTo>
                    <a:pt x="76701" y="33818"/>
                    <a:pt x="76663" y="33829"/>
                    <a:pt x="76628" y="33829"/>
                  </a:cubicBezTo>
                  <a:cubicBezTo>
                    <a:pt x="76324" y="33829"/>
                    <a:pt x="76224" y="33027"/>
                    <a:pt x="75788" y="32824"/>
                  </a:cubicBezTo>
                  <a:cubicBezTo>
                    <a:pt x="75669" y="32767"/>
                    <a:pt x="75549" y="32739"/>
                    <a:pt x="75429" y="32739"/>
                  </a:cubicBezTo>
                  <a:cubicBezTo>
                    <a:pt x="75080" y="32739"/>
                    <a:pt x="74738" y="32979"/>
                    <a:pt x="74454" y="33431"/>
                  </a:cubicBezTo>
                  <a:cubicBezTo>
                    <a:pt x="74055" y="34020"/>
                    <a:pt x="74454" y="34159"/>
                    <a:pt x="74211" y="34679"/>
                  </a:cubicBezTo>
                  <a:cubicBezTo>
                    <a:pt x="73969" y="35199"/>
                    <a:pt x="74125" y="35424"/>
                    <a:pt x="74125" y="36551"/>
                  </a:cubicBezTo>
                  <a:cubicBezTo>
                    <a:pt x="74125" y="37660"/>
                    <a:pt x="73882" y="37798"/>
                    <a:pt x="73501" y="38180"/>
                  </a:cubicBezTo>
                  <a:cubicBezTo>
                    <a:pt x="73102" y="38544"/>
                    <a:pt x="72773" y="39289"/>
                    <a:pt x="73015" y="39809"/>
                  </a:cubicBezTo>
                  <a:cubicBezTo>
                    <a:pt x="73258" y="40329"/>
                    <a:pt x="73570" y="42634"/>
                    <a:pt x="73171" y="43310"/>
                  </a:cubicBezTo>
                  <a:cubicBezTo>
                    <a:pt x="72790" y="43968"/>
                    <a:pt x="71352" y="44939"/>
                    <a:pt x="71352" y="44939"/>
                  </a:cubicBezTo>
                  <a:cubicBezTo>
                    <a:pt x="71352" y="44939"/>
                    <a:pt x="71342" y="44938"/>
                    <a:pt x="71325" y="44938"/>
                  </a:cubicBezTo>
                  <a:cubicBezTo>
                    <a:pt x="71176" y="44938"/>
                    <a:pt x="70461" y="44993"/>
                    <a:pt x="70260" y="46048"/>
                  </a:cubicBezTo>
                  <a:cubicBezTo>
                    <a:pt x="70017" y="47244"/>
                    <a:pt x="70173" y="47452"/>
                    <a:pt x="70173" y="48197"/>
                  </a:cubicBezTo>
                  <a:cubicBezTo>
                    <a:pt x="70173" y="48740"/>
                    <a:pt x="69879" y="48814"/>
                    <a:pt x="69719" y="48814"/>
                  </a:cubicBezTo>
                  <a:cubicBezTo>
                    <a:pt x="69659" y="48814"/>
                    <a:pt x="69619" y="48803"/>
                    <a:pt x="69619" y="48803"/>
                  </a:cubicBezTo>
                  <a:cubicBezTo>
                    <a:pt x="69619" y="48803"/>
                    <a:pt x="69307" y="49531"/>
                    <a:pt x="69307" y="49843"/>
                  </a:cubicBezTo>
                  <a:cubicBezTo>
                    <a:pt x="69307" y="50081"/>
                    <a:pt x="69046" y="50320"/>
                    <a:pt x="68736" y="50320"/>
                  </a:cubicBezTo>
                  <a:cubicBezTo>
                    <a:pt x="68662" y="50320"/>
                    <a:pt x="68586" y="50306"/>
                    <a:pt x="68509" y="50277"/>
                  </a:cubicBezTo>
                  <a:cubicBezTo>
                    <a:pt x="68111" y="50138"/>
                    <a:pt x="68267" y="49757"/>
                    <a:pt x="68267" y="49323"/>
                  </a:cubicBezTo>
                  <a:cubicBezTo>
                    <a:pt x="68267" y="48873"/>
                    <a:pt x="67643" y="47902"/>
                    <a:pt x="67643" y="47088"/>
                  </a:cubicBezTo>
                  <a:cubicBezTo>
                    <a:pt x="67643" y="46273"/>
                    <a:pt x="68908" y="45528"/>
                    <a:pt x="68908" y="45077"/>
                  </a:cubicBezTo>
                  <a:cubicBezTo>
                    <a:pt x="68908" y="44627"/>
                    <a:pt x="68042" y="44783"/>
                    <a:pt x="67556" y="44557"/>
                  </a:cubicBezTo>
                  <a:cubicBezTo>
                    <a:pt x="67088" y="44332"/>
                    <a:pt x="66135" y="44107"/>
                    <a:pt x="65979" y="43812"/>
                  </a:cubicBezTo>
                  <a:cubicBezTo>
                    <a:pt x="65823" y="43518"/>
                    <a:pt x="64714" y="42634"/>
                    <a:pt x="64402" y="42408"/>
                  </a:cubicBezTo>
                  <a:cubicBezTo>
                    <a:pt x="64073" y="42183"/>
                    <a:pt x="63848" y="41438"/>
                    <a:pt x="63206" y="40693"/>
                  </a:cubicBezTo>
                  <a:cubicBezTo>
                    <a:pt x="63008" y="40455"/>
                    <a:pt x="62792" y="40376"/>
                    <a:pt x="62566" y="40376"/>
                  </a:cubicBezTo>
                  <a:cubicBezTo>
                    <a:pt x="62113" y="40376"/>
                    <a:pt x="61623" y="40697"/>
                    <a:pt x="61164" y="40697"/>
                  </a:cubicBezTo>
                  <a:cubicBezTo>
                    <a:pt x="61134" y="40697"/>
                    <a:pt x="61104" y="40695"/>
                    <a:pt x="61075" y="40693"/>
                  </a:cubicBezTo>
                  <a:cubicBezTo>
                    <a:pt x="60364" y="40623"/>
                    <a:pt x="61231" y="39947"/>
                    <a:pt x="61473" y="39427"/>
                  </a:cubicBezTo>
                  <a:cubicBezTo>
                    <a:pt x="61698" y="38908"/>
                    <a:pt x="61387" y="38024"/>
                    <a:pt x="60988" y="37798"/>
                  </a:cubicBezTo>
                  <a:cubicBezTo>
                    <a:pt x="60589" y="37573"/>
                    <a:pt x="60433" y="37348"/>
                    <a:pt x="60433" y="37122"/>
                  </a:cubicBezTo>
                  <a:cubicBezTo>
                    <a:pt x="60433" y="36915"/>
                    <a:pt x="60988" y="35355"/>
                    <a:pt x="61231" y="34904"/>
                  </a:cubicBezTo>
                  <a:cubicBezTo>
                    <a:pt x="61473" y="34471"/>
                    <a:pt x="62097" y="33344"/>
                    <a:pt x="62894" y="32530"/>
                  </a:cubicBezTo>
                  <a:cubicBezTo>
                    <a:pt x="63674" y="31715"/>
                    <a:pt x="65026" y="30745"/>
                    <a:pt x="65581" y="30294"/>
                  </a:cubicBezTo>
                  <a:cubicBezTo>
                    <a:pt x="66081" y="29888"/>
                    <a:pt x="66581" y="29608"/>
                    <a:pt x="67018" y="29608"/>
                  </a:cubicBezTo>
                  <a:cubicBezTo>
                    <a:pt x="67065" y="29608"/>
                    <a:pt x="67112" y="29611"/>
                    <a:pt x="67158" y="29618"/>
                  </a:cubicBezTo>
                  <a:cubicBezTo>
                    <a:pt x="67377" y="29657"/>
                    <a:pt x="67512" y="29693"/>
                    <a:pt x="67644" y="29693"/>
                  </a:cubicBezTo>
                  <a:cubicBezTo>
                    <a:pt x="67805" y="29693"/>
                    <a:pt x="67963" y="29641"/>
                    <a:pt x="68267" y="29480"/>
                  </a:cubicBezTo>
                  <a:cubicBezTo>
                    <a:pt x="68821" y="29185"/>
                    <a:pt x="69463" y="28440"/>
                    <a:pt x="69064" y="27764"/>
                  </a:cubicBezTo>
                  <a:cubicBezTo>
                    <a:pt x="68665" y="27105"/>
                    <a:pt x="68198" y="26135"/>
                    <a:pt x="68198" y="26135"/>
                  </a:cubicBezTo>
                  <a:lnTo>
                    <a:pt x="68198" y="26135"/>
                  </a:lnTo>
                  <a:lnTo>
                    <a:pt x="69289" y="27175"/>
                  </a:lnTo>
                  <a:cubicBezTo>
                    <a:pt x="69289" y="27175"/>
                    <a:pt x="69382" y="27201"/>
                    <a:pt x="69514" y="27201"/>
                  </a:cubicBezTo>
                  <a:cubicBezTo>
                    <a:pt x="69705" y="27201"/>
                    <a:pt x="69979" y="27146"/>
                    <a:pt x="70173" y="26880"/>
                  </a:cubicBezTo>
                  <a:cubicBezTo>
                    <a:pt x="70485" y="26429"/>
                    <a:pt x="70485" y="25615"/>
                    <a:pt x="71040" y="25390"/>
                  </a:cubicBezTo>
                  <a:cubicBezTo>
                    <a:pt x="71202" y="25324"/>
                    <a:pt x="71269" y="25296"/>
                    <a:pt x="71295" y="25296"/>
                  </a:cubicBezTo>
                  <a:cubicBezTo>
                    <a:pt x="71357" y="25296"/>
                    <a:pt x="71177" y="25456"/>
                    <a:pt x="71508" y="25615"/>
                  </a:cubicBezTo>
                  <a:cubicBezTo>
                    <a:pt x="71606" y="25661"/>
                    <a:pt x="71694" y="25679"/>
                    <a:pt x="71775" y="25679"/>
                  </a:cubicBezTo>
                  <a:cubicBezTo>
                    <a:pt x="72063" y="25679"/>
                    <a:pt x="72260" y="25452"/>
                    <a:pt x="72532" y="25452"/>
                  </a:cubicBezTo>
                  <a:cubicBezTo>
                    <a:pt x="72560" y="25452"/>
                    <a:pt x="72588" y="25454"/>
                    <a:pt x="72617" y="25459"/>
                  </a:cubicBezTo>
                  <a:cubicBezTo>
                    <a:pt x="72888" y="25518"/>
                    <a:pt x="73273" y="25673"/>
                    <a:pt x="73638" y="25673"/>
                  </a:cubicBezTo>
                  <a:cubicBezTo>
                    <a:pt x="73809" y="25673"/>
                    <a:pt x="73976" y="25639"/>
                    <a:pt x="74125" y="25546"/>
                  </a:cubicBezTo>
                  <a:cubicBezTo>
                    <a:pt x="74593" y="25234"/>
                    <a:pt x="75234" y="24419"/>
                    <a:pt x="75303" y="23674"/>
                  </a:cubicBezTo>
                  <a:cubicBezTo>
                    <a:pt x="75390" y="22946"/>
                    <a:pt x="75234" y="22495"/>
                    <a:pt x="75702" y="22426"/>
                  </a:cubicBezTo>
                  <a:cubicBezTo>
                    <a:pt x="76187" y="22339"/>
                    <a:pt x="76412" y="22201"/>
                    <a:pt x="76256" y="21300"/>
                  </a:cubicBezTo>
                  <a:cubicBezTo>
                    <a:pt x="76100" y="20416"/>
                    <a:pt x="76256" y="20866"/>
                    <a:pt x="76499" y="20416"/>
                  </a:cubicBezTo>
                  <a:cubicBezTo>
                    <a:pt x="76742" y="19965"/>
                    <a:pt x="75944" y="19670"/>
                    <a:pt x="75944" y="19670"/>
                  </a:cubicBezTo>
                  <a:cubicBezTo>
                    <a:pt x="75944" y="19670"/>
                    <a:pt x="76428" y="19355"/>
                    <a:pt x="76905" y="19355"/>
                  </a:cubicBezTo>
                  <a:cubicBezTo>
                    <a:pt x="77039" y="19355"/>
                    <a:pt x="77174" y="19380"/>
                    <a:pt x="77296" y="19445"/>
                  </a:cubicBezTo>
                  <a:cubicBezTo>
                    <a:pt x="77646" y="19631"/>
                    <a:pt x="77679" y="19789"/>
                    <a:pt x="77895" y="19789"/>
                  </a:cubicBezTo>
                  <a:cubicBezTo>
                    <a:pt x="78021" y="19789"/>
                    <a:pt x="78210" y="19735"/>
                    <a:pt x="78561" y="19601"/>
                  </a:cubicBezTo>
                  <a:cubicBezTo>
                    <a:pt x="79098" y="19382"/>
                    <a:pt x="79224" y="19221"/>
                    <a:pt x="79326" y="19221"/>
                  </a:cubicBezTo>
                  <a:cubicBezTo>
                    <a:pt x="79402" y="19221"/>
                    <a:pt x="79464" y="19310"/>
                    <a:pt x="79671" y="19532"/>
                  </a:cubicBezTo>
                  <a:cubicBezTo>
                    <a:pt x="80138" y="20052"/>
                    <a:pt x="80225" y="20572"/>
                    <a:pt x="80225" y="21092"/>
                  </a:cubicBezTo>
                  <a:cubicBezTo>
                    <a:pt x="80225" y="21611"/>
                    <a:pt x="80693" y="22721"/>
                    <a:pt x="80936" y="22859"/>
                  </a:cubicBezTo>
                  <a:cubicBezTo>
                    <a:pt x="81178" y="23015"/>
                    <a:pt x="81646" y="23691"/>
                    <a:pt x="81802" y="24055"/>
                  </a:cubicBezTo>
                  <a:cubicBezTo>
                    <a:pt x="81958" y="24419"/>
                    <a:pt x="81404" y="25251"/>
                    <a:pt x="81404" y="25251"/>
                  </a:cubicBezTo>
                  <a:cubicBezTo>
                    <a:pt x="81404" y="25251"/>
                    <a:pt x="80381" y="26291"/>
                    <a:pt x="80069" y="26360"/>
                  </a:cubicBezTo>
                  <a:cubicBezTo>
                    <a:pt x="79740" y="26429"/>
                    <a:pt x="79671" y="27036"/>
                    <a:pt x="79428" y="27920"/>
                  </a:cubicBezTo>
                  <a:cubicBezTo>
                    <a:pt x="79295" y="28405"/>
                    <a:pt x="79167" y="28514"/>
                    <a:pt x="79079" y="28514"/>
                  </a:cubicBezTo>
                  <a:cubicBezTo>
                    <a:pt x="79006" y="28514"/>
                    <a:pt x="78960" y="28440"/>
                    <a:pt x="78960" y="28440"/>
                  </a:cubicBezTo>
                  <a:cubicBezTo>
                    <a:pt x="78960" y="28440"/>
                    <a:pt x="78561" y="28440"/>
                    <a:pt x="77695" y="28076"/>
                  </a:cubicBezTo>
                  <a:cubicBezTo>
                    <a:pt x="77552" y="28014"/>
                    <a:pt x="77423" y="27988"/>
                    <a:pt x="77304" y="27988"/>
                  </a:cubicBezTo>
                  <a:cubicBezTo>
                    <a:pt x="76688" y="27988"/>
                    <a:pt x="76365" y="28701"/>
                    <a:pt x="76031" y="28890"/>
                  </a:cubicBezTo>
                  <a:cubicBezTo>
                    <a:pt x="75632" y="29116"/>
                    <a:pt x="75476" y="29324"/>
                    <a:pt x="75875" y="29930"/>
                  </a:cubicBezTo>
                  <a:cubicBezTo>
                    <a:pt x="76026" y="30163"/>
                    <a:pt x="76155" y="30234"/>
                    <a:pt x="76290" y="30234"/>
                  </a:cubicBezTo>
                  <a:cubicBezTo>
                    <a:pt x="76497" y="30234"/>
                    <a:pt x="76718" y="30069"/>
                    <a:pt x="77054" y="30069"/>
                  </a:cubicBezTo>
                  <a:cubicBezTo>
                    <a:pt x="77608" y="30069"/>
                    <a:pt x="78093" y="30000"/>
                    <a:pt x="78787" y="30000"/>
                  </a:cubicBezTo>
                  <a:cubicBezTo>
                    <a:pt x="79497" y="30000"/>
                    <a:pt x="78787" y="30000"/>
                    <a:pt x="79185" y="30675"/>
                  </a:cubicBezTo>
                  <a:cubicBezTo>
                    <a:pt x="79584" y="31334"/>
                    <a:pt x="79185" y="31715"/>
                    <a:pt x="79584" y="32461"/>
                  </a:cubicBezTo>
                  <a:cubicBezTo>
                    <a:pt x="79982" y="33188"/>
                    <a:pt x="80294" y="33119"/>
                    <a:pt x="80450" y="33500"/>
                  </a:cubicBezTo>
                  <a:cubicBezTo>
                    <a:pt x="80624" y="33864"/>
                    <a:pt x="81716" y="34610"/>
                    <a:pt x="82045" y="34696"/>
                  </a:cubicBezTo>
                  <a:cubicBezTo>
                    <a:pt x="82240" y="34761"/>
                    <a:pt x="82685" y="34914"/>
                    <a:pt x="83067" y="34914"/>
                  </a:cubicBezTo>
                  <a:cubicBezTo>
                    <a:pt x="83297" y="34914"/>
                    <a:pt x="83505" y="34859"/>
                    <a:pt x="83622" y="34696"/>
                  </a:cubicBezTo>
                  <a:cubicBezTo>
                    <a:pt x="83934" y="34263"/>
                    <a:pt x="83310" y="34315"/>
                    <a:pt x="82981" y="33864"/>
                  </a:cubicBezTo>
                  <a:cubicBezTo>
                    <a:pt x="82686" y="33438"/>
                    <a:pt x="82035" y="32363"/>
                    <a:pt x="82228" y="32363"/>
                  </a:cubicBezTo>
                  <a:cubicBezTo>
                    <a:pt x="82239" y="32363"/>
                    <a:pt x="82253" y="32366"/>
                    <a:pt x="82270" y="32374"/>
                  </a:cubicBezTo>
                  <a:cubicBezTo>
                    <a:pt x="82599" y="32530"/>
                    <a:pt x="83067" y="33275"/>
                    <a:pt x="83934" y="34228"/>
                  </a:cubicBezTo>
                  <a:cubicBezTo>
                    <a:pt x="84247" y="34579"/>
                    <a:pt x="84397" y="34696"/>
                    <a:pt x="84476" y="34696"/>
                  </a:cubicBezTo>
                  <a:cubicBezTo>
                    <a:pt x="84615" y="34696"/>
                    <a:pt x="84532" y="34328"/>
                    <a:pt x="84731" y="34228"/>
                  </a:cubicBezTo>
                  <a:cubicBezTo>
                    <a:pt x="85043" y="34090"/>
                    <a:pt x="85130" y="33639"/>
                    <a:pt x="85130" y="33639"/>
                  </a:cubicBezTo>
                  <a:cubicBezTo>
                    <a:pt x="85130" y="33639"/>
                    <a:pt x="85528" y="32894"/>
                    <a:pt x="85442" y="32235"/>
                  </a:cubicBezTo>
                  <a:cubicBezTo>
                    <a:pt x="85355" y="31559"/>
                    <a:pt x="85286" y="31715"/>
                    <a:pt x="85130" y="30779"/>
                  </a:cubicBezTo>
                  <a:cubicBezTo>
                    <a:pt x="84974" y="29861"/>
                    <a:pt x="84090" y="29774"/>
                    <a:pt x="84090" y="29341"/>
                  </a:cubicBezTo>
                  <a:cubicBezTo>
                    <a:pt x="84090" y="28890"/>
                    <a:pt x="84644" y="28890"/>
                    <a:pt x="84488" y="28301"/>
                  </a:cubicBezTo>
                  <a:cubicBezTo>
                    <a:pt x="84363" y="27813"/>
                    <a:pt x="84540" y="27673"/>
                    <a:pt x="84786" y="27673"/>
                  </a:cubicBezTo>
                  <a:cubicBezTo>
                    <a:pt x="84846" y="27673"/>
                    <a:pt x="84909" y="27681"/>
                    <a:pt x="84974" y="27695"/>
                  </a:cubicBezTo>
                  <a:cubicBezTo>
                    <a:pt x="85286" y="27781"/>
                    <a:pt x="85355" y="28440"/>
                    <a:pt x="85286" y="29116"/>
                  </a:cubicBezTo>
                  <a:cubicBezTo>
                    <a:pt x="85199" y="29774"/>
                    <a:pt x="85684" y="30519"/>
                    <a:pt x="86239" y="30745"/>
                  </a:cubicBezTo>
                  <a:cubicBezTo>
                    <a:pt x="86304" y="30771"/>
                    <a:pt x="86360" y="30784"/>
                    <a:pt x="86407" y="30784"/>
                  </a:cubicBezTo>
                  <a:cubicBezTo>
                    <a:pt x="86762" y="30784"/>
                    <a:pt x="86678" y="30110"/>
                    <a:pt x="87105" y="29774"/>
                  </a:cubicBezTo>
                  <a:cubicBezTo>
                    <a:pt x="87573" y="29410"/>
                    <a:pt x="88059" y="29549"/>
                    <a:pt x="88215" y="28804"/>
                  </a:cubicBezTo>
                  <a:cubicBezTo>
                    <a:pt x="88371" y="28058"/>
                    <a:pt x="88683" y="27920"/>
                    <a:pt x="88683" y="27920"/>
                  </a:cubicBezTo>
                  <a:cubicBezTo>
                    <a:pt x="88683" y="27920"/>
                    <a:pt x="88769" y="26429"/>
                    <a:pt x="88683" y="26204"/>
                  </a:cubicBezTo>
                  <a:cubicBezTo>
                    <a:pt x="88596" y="25979"/>
                    <a:pt x="88128" y="25546"/>
                    <a:pt x="87105" y="24870"/>
                  </a:cubicBezTo>
                  <a:cubicBezTo>
                    <a:pt x="86066" y="24211"/>
                    <a:pt x="86239" y="24211"/>
                    <a:pt x="85840" y="23691"/>
                  </a:cubicBezTo>
                  <a:cubicBezTo>
                    <a:pt x="85442" y="23171"/>
                    <a:pt x="85598" y="21750"/>
                    <a:pt x="85840" y="21386"/>
                  </a:cubicBezTo>
                  <a:cubicBezTo>
                    <a:pt x="86083" y="21005"/>
                    <a:pt x="86551" y="20416"/>
                    <a:pt x="86464" y="19757"/>
                  </a:cubicBezTo>
                  <a:cubicBezTo>
                    <a:pt x="86395" y="19081"/>
                    <a:pt x="86066" y="19012"/>
                    <a:pt x="85286" y="18267"/>
                  </a:cubicBezTo>
                  <a:cubicBezTo>
                    <a:pt x="84506" y="17521"/>
                    <a:pt x="85199" y="17296"/>
                    <a:pt x="85286" y="16707"/>
                  </a:cubicBezTo>
                  <a:cubicBezTo>
                    <a:pt x="85372" y="16100"/>
                    <a:pt x="84263" y="16326"/>
                    <a:pt x="83969" y="16031"/>
                  </a:cubicBezTo>
                  <a:cubicBezTo>
                    <a:pt x="83674" y="15736"/>
                    <a:pt x="83466" y="15442"/>
                    <a:pt x="83778" y="15216"/>
                  </a:cubicBezTo>
                  <a:cubicBezTo>
                    <a:pt x="84090" y="14991"/>
                    <a:pt x="83934" y="14471"/>
                    <a:pt x="83778" y="14246"/>
                  </a:cubicBezTo>
                  <a:cubicBezTo>
                    <a:pt x="83622" y="14021"/>
                    <a:pt x="83223" y="13657"/>
                    <a:pt x="83154" y="13206"/>
                  </a:cubicBezTo>
                  <a:cubicBezTo>
                    <a:pt x="83067" y="12755"/>
                    <a:pt x="83223" y="12547"/>
                    <a:pt x="83154" y="12166"/>
                  </a:cubicBezTo>
                  <a:cubicBezTo>
                    <a:pt x="83067" y="11802"/>
                    <a:pt x="82669" y="11508"/>
                    <a:pt x="82201" y="11421"/>
                  </a:cubicBezTo>
                  <a:cubicBezTo>
                    <a:pt x="81733" y="11352"/>
                    <a:pt x="81560" y="11282"/>
                    <a:pt x="81248" y="10901"/>
                  </a:cubicBezTo>
                  <a:cubicBezTo>
                    <a:pt x="81227" y="10877"/>
                    <a:pt x="81202" y="10865"/>
                    <a:pt x="81173" y="10865"/>
                  </a:cubicBezTo>
                  <a:cubicBezTo>
                    <a:pt x="80775" y="10865"/>
                    <a:pt x="79724" y="13072"/>
                    <a:pt x="80468" y="13137"/>
                  </a:cubicBezTo>
                  <a:cubicBezTo>
                    <a:pt x="81248" y="13206"/>
                    <a:pt x="80468" y="14541"/>
                    <a:pt x="80468" y="14541"/>
                  </a:cubicBezTo>
                  <a:cubicBezTo>
                    <a:pt x="80468" y="14541"/>
                    <a:pt x="79515" y="14541"/>
                    <a:pt x="79515" y="14333"/>
                  </a:cubicBezTo>
                  <a:cubicBezTo>
                    <a:pt x="79515" y="14107"/>
                    <a:pt x="79913" y="13431"/>
                    <a:pt x="79671" y="13067"/>
                  </a:cubicBezTo>
                  <a:cubicBezTo>
                    <a:pt x="79428" y="12686"/>
                    <a:pt x="80069" y="11057"/>
                    <a:pt x="79826" y="10832"/>
                  </a:cubicBezTo>
                  <a:cubicBezTo>
                    <a:pt x="79772" y="10781"/>
                    <a:pt x="79663" y="10761"/>
                    <a:pt x="79524" y="10761"/>
                  </a:cubicBezTo>
                  <a:cubicBezTo>
                    <a:pt x="79040" y="10761"/>
                    <a:pt x="78187" y="11003"/>
                    <a:pt x="77972" y="11057"/>
                  </a:cubicBezTo>
                  <a:cubicBezTo>
                    <a:pt x="77695" y="11126"/>
                    <a:pt x="76898" y="12166"/>
                    <a:pt x="76828" y="12392"/>
                  </a:cubicBezTo>
                  <a:cubicBezTo>
                    <a:pt x="76744" y="12610"/>
                    <a:pt x="76677" y="13591"/>
                    <a:pt x="76170" y="13591"/>
                  </a:cubicBezTo>
                  <a:cubicBezTo>
                    <a:pt x="76153" y="13591"/>
                    <a:pt x="76136" y="13590"/>
                    <a:pt x="76118" y="13587"/>
                  </a:cubicBezTo>
                  <a:cubicBezTo>
                    <a:pt x="76105" y="13585"/>
                    <a:pt x="76093" y="13584"/>
                    <a:pt x="76081" y="13584"/>
                  </a:cubicBezTo>
                  <a:cubicBezTo>
                    <a:pt x="75577" y="13584"/>
                    <a:pt x="75875" y="15372"/>
                    <a:pt x="75875" y="15372"/>
                  </a:cubicBezTo>
                  <a:cubicBezTo>
                    <a:pt x="75875" y="15372"/>
                    <a:pt x="75563" y="14766"/>
                    <a:pt x="75563" y="14246"/>
                  </a:cubicBezTo>
                  <a:cubicBezTo>
                    <a:pt x="75563" y="13726"/>
                    <a:pt x="75632" y="12773"/>
                    <a:pt x="76031" y="12253"/>
                  </a:cubicBezTo>
                  <a:cubicBezTo>
                    <a:pt x="76430" y="11733"/>
                    <a:pt x="77054" y="11057"/>
                    <a:pt x="77608" y="10606"/>
                  </a:cubicBezTo>
                  <a:cubicBezTo>
                    <a:pt x="78163" y="10173"/>
                    <a:pt x="78007" y="9948"/>
                    <a:pt x="77608" y="9792"/>
                  </a:cubicBezTo>
                  <a:cubicBezTo>
                    <a:pt x="77586" y="9784"/>
                    <a:pt x="77559" y="9781"/>
                    <a:pt x="77527" y="9781"/>
                  </a:cubicBezTo>
                  <a:cubicBezTo>
                    <a:pt x="76979" y="9781"/>
                    <a:pt x="75056" y="10840"/>
                    <a:pt x="74679" y="10988"/>
                  </a:cubicBezTo>
                  <a:cubicBezTo>
                    <a:pt x="74281" y="11126"/>
                    <a:pt x="73657" y="12097"/>
                    <a:pt x="73189" y="12166"/>
                  </a:cubicBezTo>
                  <a:cubicBezTo>
                    <a:pt x="72704" y="12253"/>
                    <a:pt x="72790" y="13587"/>
                    <a:pt x="73102" y="14471"/>
                  </a:cubicBezTo>
                  <a:cubicBezTo>
                    <a:pt x="73334" y="15141"/>
                    <a:pt x="73049" y="15227"/>
                    <a:pt x="72887" y="15227"/>
                  </a:cubicBezTo>
                  <a:cubicBezTo>
                    <a:pt x="72831" y="15227"/>
                    <a:pt x="72790" y="15216"/>
                    <a:pt x="72790" y="15216"/>
                  </a:cubicBezTo>
                  <a:cubicBezTo>
                    <a:pt x="72790" y="15216"/>
                    <a:pt x="71993" y="15372"/>
                    <a:pt x="72080" y="16412"/>
                  </a:cubicBezTo>
                  <a:cubicBezTo>
                    <a:pt x="72149" y="17452"/>
                    <a:pt x="73414" y="17972"/>
                    <a:pt x="74125" y="18267"/>
                  </a:cubicBezTo>
                  <a:cubicBezTo>
                    <a:pt x="74835" y="18561"/>
                    <a:pt x="74055" y="18631"/>
                    <a:pt x="73726" y="19150"/>
                  </a:cubicBezTo>
                  <a:cubicBezTo>
                    <a:pt x="73414" y="19670"/>
                    <a:pt x="73327" y="20572"/>
                    <a:pt x="73327" y="20572"/>
                  </a:cubicBezTo>
                  <a:lnTo>
                    <a:pt x="72236" y="21317"/>
                  </a:lnTo>
                  <a:cubicBezTo>
                    <a:pt x="71681" y="21681"/>
                    <a:pt x="71993" y="22131"/>
                    <a:pt x="71837" y="22651"/>
                  </a:cubicBezTo>
                  <a:cubicBezTo>
                    <a:pt x="71785" y="22825"/>
                    <a:pt x="71689" y="22882"/>
                    <a:pt x="71574" y="22882"/>
                  </a:cubicBezTo>
                  <a:cubicBezTo>
                    <a:pt x="71346" y="22882"/>
                    <a:pt x="71046" y="22651"/>
                    <a:pt x="70884" y="22651"/>
                  </a:cubicBezTo>
                  <a:cubicBezTo>
                    <a:pt x="70641" y="22651"/>
                    <a:pt x="70970" y="21906"/>
                    <a:pt x="70970" y="21906"/>
                  </a:cubicBezTo>
                  <a:cubicBezTo>
                    <a:pt x="70970" y="21906"/>
                    <a:pt x="71438" y="20121"/>
                    <a:pt x="71438" y="19896"/>
                  </a:cubicBezTo>
                  <a:cubicBezTo>
                    <a:pt x="71438" y="19670"/>
                    <a:pt x="70641" y="18856"/>
                    <a:pt x="70641" y="18856"/>
                  </a:cubicBezTo>
                  <a:lnTo>
                    <a:pt x="70329" y="18561"/>
                  </a:lnTo>
                  <a:cubicBezTo>
                    <a:pt x="70017" y="18267"/>
                    <a:pt x="69376" y="18041"/>
                    <a:pt x="69376" y="18041"/>
                  </a:cubicBezTo>
                  <a:lnTo>
                    <a:pt x="69705" y="17677"/>
                  </a:lnTo>
                  <a:cubicBezTo>
                    <a:pt x="70017" y="17296"/>
                    <a:pt x="70087" y="17227"/>
                    <a:pt x="70173" y="17001"/>
                  </a:cubicBezTo>
                  <a:cubicBezTo>
                    <a:pt x="70260" y="16776"/>
                    <a:pt x="70087" y="16256"/>
                    <a:pt x="69931" y="15806"/>
                  </a:cubicBezTo>
                  <a:cubicBezTo>
                    <a:pt x="69775" y="15372"/>
                    <a:pt x="69931" y="14333"/>
                    <a:pt x="69931" y="13501"/>
                  </a:cubicBezTo>
                  <a:cubicBezTo>
                    <a:pt x="69931" y="12686"/>
                    <a:pt x="70243" y="12461"/>
                    <a:pt x="70641" y="12322"/>
                  </a:cubicBezTo>
                  <a:cubicBezTo>
                    <a:pt x="71040" y="12166"/>
                    <a:pt x="71040" y="11941"/>
                    <a:pt x="71040" y="11352"/>
                  </a:cubicBezTo>
                  <a:cubicBezTo>
                    <a:pt x="71040" y="11018"/>
                    <a:pt x="71318" y="10945"/>
                    <a:pt x="71692" y="10945"/>
                  </a:cubicBezTo>
                  <a:cubicBezTo>
                    <a:pt x="71977" y="10945"/>
                    <a:pt x="72319" y="10988"/>
                    <a:pt x="72634" y="10988"/>
                  </a:cubicBezTo>
                  <a:cubicBezTo>
                    <a:pt x="73345" y="10988"/>
                    <a:pt x="73258" y="10606"/>
                    <a:pt x="73726" y="9948"/>
                  </a:cubicBezTo>
                  <a:cubicBezTo>
                    <a:pt x="74211" y="9272"/>
                    <a:pt x="74679" y="9341"/>
                    <a:pt x="74679" y="8977"/>
                  </a:cubicBezTo>
                  <a:cubicBezTo>
                    <a:pt x="74679" y="8596"/>
                    <a:pt x="74367" y="8527"/>
                    <a:pt x="73726" y="8301"/>
                  </a:cubicBezTo>
                  <a:cubicBezTo>
                    <a:pt x="73102" y="8076"/>
                    <a:pt x="73345" y="8007"/>
                    <a:pt x="72704" y="7643"/>
                  </a:cubicBezTo>
                  <a:cubicBezTo>
                    <a:pt x="72573" y="7563"/>
                    <a:pt x="72449" y="7530"/>
                    <a:pt x="72329" y="7530"/>
                  </a:cubicBezTo>
                  <a:cubicBezTo>
                    <a:pt x="71871" y="7530"/>
                    <a:pt x="71464" y="8013"/>
                    <a:pt x="70970" y="8301"/>
                  </a:cubicBezTo>
                  <a:cubicBezTo>
                    <a:pt x="70329" y="8683"/>
                    <a:pt x="70641" y="8752"/>
                    <a:pt x="70485" y="9948"/>
                  </a:cubicBezTo>
                  <a:cubicBezTo>
                    <a:pt x="70431" y="10359"/>
                    <a:pt x="70414" y="10483"/>
                    <a:pt x="70396" y="10483"/>
                  </a:cubicBezTo>
                  <a:cubicBezTo>
                    <a:pt x="70368" y="10483"/>
                    <a:pt x="70336" y="10193"/>
                    <a:pt x="70159" y="10193"/>
                  </a:cubicBezTo>
                  <a:cubicBezTo>
                    <a:pt x="70119" y="10193"/>
                    <a:pt x="70073" y="10208"/>
                    <a:pt x="70017" y="10243"/>
                  </a:cubicBezTo>
                  <a:cubicBezTo>
                    <a:pt x="69549" y="10537"/>
                    <a:pt x="70017" y="10901"/>
                    <a:pt x="70017" y="11421"/>
                  </a:cubicBezTo>
                  <a:cubicBezTo>
                    <a:pt x="70017" y="11941"/>
                    <a:pt x="69549" y="13137"/>
                    <a:pt x="68752" y="13362"/>
                  </a:cubicBezTo>
                  <a:cubicBezTo>
                    <a:pt x="67955" y="13587"/>
                    <a:pt x="68752" y="13362"/>
                    <a:pt x="68284" y="14107"/>
                  </a:cubicBezTo>
                  <a:cubicBezTo>
                    <a:pt x="67799" y="14852"/>
                    <a:pt x="67799" y="15580"/>
                    <a:pt x="67487" y="15667"/>
                  </a:cubicBezTo>
                  <a:cubicBezTo>
                    <a:pt x="67175" y="15736"/>
                    <a:pt x="67088" y="15806"/>
                    <a:pt x="66932" y="16100"/>
                  </a:cubicBezTo>
                  <a:cubicBezTo>
                    <a:pt x="66776" y="16412"/>
                    <a:pt x="67019" y="17001"/>
                    <a:pt x="67487" y="17747"/>
                  </a:cubicBezTo>
                  <a:cubicBezTo>
                    <a:pt x="67955" y="18492"/>
                    <a:pt x="67955" y="18180"/>
                    <a:pt x="67886" y="18631"/>
                  </a:cubicBezTo>
                  <a:cubicBezTo>
                    <a:pt x="67799" y="19081"/>
                    <a:pt x="67487" y="18856"/>
                    <a:pt x="67088" y="19445"/>
                  </a:cubicBezTo>
                  <a:cubicBezTo>
                    <a:pt x="66690" y="20034"/>
                    <a:pt x="66620" y="20502"/>
                    <a:pt x="66620" y="20502"/>
                  </a:cubicBezTo>
                  <a:cubicBezTo>
                    <a:pt x="66620" y="20502"/>
                    <a:pt x="66568" y="20506"/>
                    <a:pt x="66482" y="20506"/>
                  </a:cubicBezTo>
                  <a:cubicBezTo>
                    <a:pt x="66204" y="20506"/>
                    <a:pt x="65582" y="20466"/>
                    <a:pt x="65303" y="20121"/>
                  </a:cubicBezTo>
                  <a:cubicBezTo>
                    <a:pt x="65025" y="19776"/>
                    <a:pt x="64696" y="19736"/>
                    <a:pt x="64378" y="19736"/>
                  </a:cubicBezTo>
                  <a:cubicBezTo>
                    <a:pt x="64281" y="19736"/>
                    <a:pt x="64184" y="19740"/>
                    <a:pt x="64090" y="19740"/>
                  </a:cubicBezTo>
                  <a:cubicBezTo>
                    <a:pt x="63751" y="19740"/>
                    <a:pt x="63349" y="20493"/>
                    <a:pt x="62852" y="20493"/>
                  </a:cubicBezTo>
                  <a:cubicBezTo>
                    <a:pt x="62765" y="20493"/>
                    <a:pt x="62675" y="20470"/>
                    <a:pt x="62582" y="20416"/>
                  </a:cubicBezTo>
                  <a:cubicBezTo>
                    <a:pt x="61941" y="20052"/>
                    <a:pt x="61005" y="20416"/>
                    <a:pt x="60607" y="19982"/>
                  </a:cubicBezTo>
                  <a:cubicBezTo>
                    <a:pt x="60425" y="19777"/>
                    <a:pt x="60276" y="19741"/>
                    <a:pt x="60161" y="19741"/>
                  </a:cubicBezTo>
                  <a:cubicBezTo>
                    <a:pt x="60098" y="19741"/>
                    <a:pt x="60045" y="19752"/>
                    <a:pt x="60002" y="19752"/>
                  </a:cubicBezTo>
                  <a:cubicBezTo>
                    <a:pt x="59952" y="19752"/>
                    <a:pt x="59916" y="19737"/>
                    <a:pt x="59896" y="19670"/>
                  </a:cubicBezTo>
                  <a:cubicBezTo>
                    <a:pt x="59809" y="19445"/>
                    <a:pt x="59099" y="18856"/>
                    <a:pt x="59099" y="18856"/>
                  </a:cubicBezTo>
                  <a:cubicBezTo>
                    <a:pt x="59099" y="18856"/>
                    <a:pt x="58978" y="18849"/>
                    <a:pt x="58793" y="18849"/>
                  </a:cubicBezTo>
                  <a:cubicBezTo>
                    <a:pt x="58400" y="18849"/>
                    <a:pt x="57715" y="18881"/>
                    <a:pt x="57279" y="19081"/>
                  </a:cubicBezTo>
                  <a:cubicBezTo>
                    <a:pt x="56655" y="19376"/>
                    <a:pt x="56881" y="19757"/>
                    <a:pt x="56569" y="19826"/>
                  </a:cubicBezTo>
                  <a:cubicBezTo>
                    <a:pt x="56373" y="19870"/>
                    <a:pt x="56205" y="19974"/>
                    <a:pt x="56086" y="19974"/>
                  </a:cubicBezTo>
                  <a:cubicBezTo>
                    <a:pt x="56014" y="19974"/>
                    <a:pt x="55960" y="19937"/>
                    <a:pt x="55927" y="19826"/>
                  </a:cubicBezTo>
                  <a:cubicBezTo>
                    <a:pt x="55858" y="19532"/>
                    <a:pt x="56014" y="19012"/>
                    <a:pt x="55702" y="18492"/>
                  </a:cubicBezTo>
                  <a:cubicBezTo>
                    <a:pt x="55599" y="18330"/>
                    <a:pt x="55384" y="18276"/>
                    <a:pt x="55109" y="18276"/>
                  </a:cubicBezTo>
                  <a:cubicBezTo>
                    <a:pt x="54552" y="18276"/>
                    <a:pt x="53753" y="18498"/>
                    <a:pt x="53155" y="18498"/>
                  </a:cubicBezTo>
                  <a:cubicBezTo>
                    <a:pt x="53101" y="18498"/>
                    <a:pt x="53049" y="18496"/>
                    <a:pt x="52998" y="18492"/>
                  </a:cubicBezTo>
                  <a:cubicBezTo>
                    <a:pt x="52132" y="18423"/>
                    <a:pt x="52929" y="18111"/>
                    <a:pt x="53397" y="18111"/>
                  </a:cubicBezTo>
                  <a:cubicBezTo>
                    <a:pt x="53882" y="18111"/>
                    <a:pt x="54281" y="17972"/>
                    <a:pt x="55147" y="17521"/>
                  </a:cubicBezTo>
                  <a:cubicBezTo>
                    <a:pt x="56014" y="17071"/>
                    <a:pt x="56014" y="17001"/>
                    <a:pt x="57037" y="17001"/>
                  </a:cubicBezTo>
                  <a:cubicBezTo>
                    <a:pt x="58059" y="17001"/>
                    <a:pt x="56794" y="17677"/>
                    <a:pt x="56794" y="17677"/>
                  </a:cubicBezTo>
                  <a:cubicBezTo>
                    <a:pt x="56794" y="17677"/>
                    <a:pt x="57965" y="18496"/>
                    <a:pt x="58486" y="18496"/>
                  </a:cubicBezTo>
                  <a:cubicBezTo>
                    <a:pt x="58507" y="18496"/>
                    <a:pt x="58526" y="18495"/>
                    <a:pt x="58544" y="18492"/>
                  </a:cubicBezTo>
                  <a:cubicBezTo>
                    <a:pt x="59012" y="18423"/>
                    <a:pt x="59567" y="17816"/>
                    <a:pt x="59653" y="17296"/>
                  </a:cubicBezTo>
                  <a:cubicBezTo>
                    <a:pt x="59723" y="16776"/>
                    <a:pt x="58770" y="16551"/>
                    <a:pt x="59168" y="16551"/>
                  </a:cubicBezTo>
                  <a:cubicBezTo>
                    <a:pt x="59567" y="16551"/>
                    <a:pt x="59653" y="17296"/>
                    <a:pt x="60208" y="17521"/>
                  </a:cubicBezTo>
                  <a:cubicBezTo>
                    <a:pt x="60763" y="17747"/>
                    <a:pt x="61144" y="17885"/>
                    <a:pt x="61387" y="17885"/>
                  </a:cubicBezTo>
                  <a:cubicBezTo>
                    <a:pt x="61629" y="17885"/>
                    <a:pt x="61941" y="17296"/>
                    <a:pt x="62028" y="16846"/>
                  </a:cubicBezTo>
                  <a:cubicBezTo>
                    <a:pt x="62097" y="16412"/>
                    <a:pt x="62253" y="16187"/>
                    <a:pt x="62652" y="16100"/>
                  </a:cubicBezTo>
                  <a:cubicBezTo>
                    <a:pt x="62668" y="16097"/>
                    <a:pt x="62684" y="16096"/>
                    <a:pt x="62700" y="16096"/>
                  </a:cubicBezTo>
                  <a:cubicBezTo>
                    <a:pt x="63075" y="16096"/>
                    <a:pt x="63362" y="16846"/>
                    <a:pt x="63362" y="16846"/>
                  </a:cubicBezTo>
                  <a:cubicBezTo>
                    <a:pt x="63362" y="16846"/>
                    <a:pt x="63692" y="15892"/>
                    <a:pt x="63692" y="15511"/>
                  </a:cubicBezTo>
                  <a:cubicBezTo>
                    <a:pt x="63692" y="15147"/>
                    <a:pt x="63137" y="14402"/>
                    <a:pt x="62808" y="13969"/>
                  </a:cubicBezTo>
                  <a:cubicBezTo>
                    <a:pt x="62496" y="13535"/>
                    <a:pt x="62496" y="13067"/>
                    <a:pt x="62496" y="12478"/>
                  </a:cubicBezTo>
                  <a:cubicBezTo>
                    <a:pt x="62496" y="11872"/>
                    <a:pt x="63206" y="10312"/>
                    <a:pt x="63692" y="9428"/>
                  </a:cubicBezTo>
                  <a:cubicBezTo>
                    <a:pt x="64159" y="8527"/>
                    <a:pt x="64627" y="7712"/>
                    <a:pt x="65113" y="6984"/>
                  </a:cubicBezTo>
                  <a:cubicBezTo>
                    <a:pt x="65507" y="6356"/>
                    <a:pt x="65175" y="6307"/>
                    <a:pt x="64915" y="6307"/>
                  </a:cubicBezTo>
                  <a:cubicBezTo>
                    <a:pt x="64867" y="6307"/>
                    <a:pt x="64821" y="6308"/>
                    <a:pt x="64783" y="6308"/>
                  </a:cubicBezTo>
                  <a:cubicBezTo>
                    <a:pt x="64558" y="6308"/>
                    <a:pt x="63848" y="6603"/>
                    <a:pt x="63605" y="6984"/>
                  </a:cubicBezTo>
                  <a:cubicBezTo>
                    <a:pt x="63362" y="7366"/>
                    <a:pt x="62964" y="7487"/>
                    <a:pt x="62409" y="7868"/>
                  </a:cubicBezTo>
                  <a:cubicBezTo>
                    <a:pt x="61854" y="8232"/>
                    <a:pt x="61629" y="9047"/>
                    <a:pt x="61352" y="9653"/>
                  </a:cubicBezTo>
                  <a:cubicBezTo>
                    <a:pt x="61179" y="9998"/>
                    <a:pt x="61084" y="10141"/>
                    <a:pt x="60955" y="10141"/>
                  </a:cubicBezTo>
                  <a:cubicBezTo>
                    <a:pt x="60863" y="10141"/>
                    <a:pt x="60754" y="10070"/>
                    <a:pt x="60589" y="9948"/>
                  </a:cubicBezTo>
                  <a:cubicBezTo>
                    <a:pt x="60208" y="9653"/>
                    <a:pt x="60832" y="9133"/>
                    <a:pt x="61075" y="8839"/>
                  </a:cubicBezTo>
                  <a:cubicBezTo>
                    <a:pt x="61317" y="8527"/>
                    <a:pt x="61543" y="8007"/>
                    <a:pt x="61075" y="7799"/>
                  </a:cubicBezTo>
                  <a:cubicBezTo>
                    <a:pt x="60960" y="7746"/>
                    <a:pt x="60846" y="7725"/>
                    <a:pt x="60739" y="7725"/>
                  </a:cubicBezTo>
                  <a:cubicBezTo>
                    <a:pt x="60394" y="7725"/>
                    <a:pt x="60121" y="7938"/>
                    <a:pt x="60121" y="7938"/>
                  </a:cubicBezTo>
                  <a:cubicBezTo>
                    <a:pt x="60121" y="7938"/>
                    <a:pt x="59723" y="7418"/>
                    <a:pt x="59411" y="6984"/>
                  </a:cubicBezTo>
                  <a:cubicBezTo>
                    <a:pt x="59099" y="6551"/>
                    <a:pt x="58943" y="6828"/>
                    <a:pt x="58770" y="6378"/>
                  </a:cubicBezTo>
                  <a:cubicBezTo>
                    <a:pt x="58614" y="5927"/>
                    <a:pt x="58770" y="5494"/>
                    <a:pt x="58770" y="5494"/>
                  </a:cubicBezTo>
                  <a:lnTo>
                    <a:pt x="58770" y="5494"/>
                  </a:lnTo>
                  <a:cubicBezTo>
                    <a:pt x="58769" y="5494"/>
                    <a:pt x="57999" y="5751"/>
                    <a:pt x="57270" y="5751"/>
                  </a:cubicBezTo>
                  <a:cubicBezTo>
                    <a:pt x="57131" y="5751"/>
                    <a:pt x="56994" y="5741"/>
                    <a:pt x="56863" y="5719"/>
                  </a:cubicBezTo>
                  <a:cubicBezTo>
                    <a:pt x="56713" y="5690"/>
                    <a:pt x="56592" y="5677"/>
                    <a:pt x="56490" y="5677"/>
                  </a:cubicBezTo>
                  <a:cubicBezTo>
                    <a:pt x="56039" y="5677"/>
                    <a:pt x="55968" y="5941"/>
                    <a:pt x="55459" y="6308"/>
                  </a:cubicBezTo>
                  <a:cubicBezTo>
                    <a:pt x="54864" y="6727"/>
                    <a:pt x="54821" y="7519"/>
                    <a:pt x="54569" y="7519"/>
                  </a:cubicBezTo>
                  <a:cubicBezTo>
                    <a:pt x="54549" y="7519"/>
                    <a:pt x="54528" y="7514"/>
                    <a:pt x="54506" y="7504"/>
                  </a:cubicBezTo>
                  <a:cubicBezTo>
                    <a:pt x="54446" y="7474"/>
                    <a:pt x="54382" y="7458"/>
                    <a:pt x="54315" y="7458"/>
                  </a:cubicBezTo>
                  <a:cubicBezTo>
                    <a:pt x="54039" y="7458"/>
                    <a:pt x="53718" y="7732"/>
                    <a:pt x="53397" y="8388"/>
                  </a:cubicBezTo>
                  <a:cubicBezTo>
                    <a:pt x="52998" y="9203"/>
                    <a:pt x="53553" y="8839"/>
                    <a:pt x="54038" y="9653"/>
                  </a:cubicBezTo>
                  <a:cubicBezTo>
                    <a:pt x="54205" y="9944"/>
                    <a:pt x="54253" y="10027"/>
                    <a:pt x="54227" y="10027"/>
                  </a:cubicBezTo>
                  <a:cubicBezTo>
                    <a:pt x="54193" y="10027"/>
                    <a:pt x="54028" y="9880"/>
                    <a:pt x="53841" y="9880"/>
                  </a:cubicBezTo>
                  <a:cubicBezTo>
                    <a:pt x="53775" y="9880"/>
                    <a:pt x="53706" y="9899"/>
                    <a:pt x="53640" y="9948"/>
                  </a:cubicBezTo>
                  <a:cubicBezTo>
                    <a:pt x="53491" y="10058"/>
                    <a:pt x="53453" y="10086"/>
                    <a:pt x="53419" y="10086"/>
                  </a:cubicBezTo>
                  <a:cubicBezTo>
                    <a:pt x="53382" y="10086"/>
                    <a:pt x="53350" y="10055"/>
                    <a:pt x="53198" y="10055"/>
                  </a:cubicBezTo>
                  <a:cubicBezTo>
                    <a:pt x="53105" y="10055"/>
                    <a:pt x="52967" y="10067"/>
                    <a:pt x="52756" y="10104"/>
                  </a:cubicBezTo>
                  <a:cubicBezTo>
                    <a:pt x="51889" y="10243"/>
                    <a:pt x="52686" y="11057"/>
                    <a:pt x="52686" y="11057"/>
                  </a:cubicBezTo>
                  <a:cubicBezTo>
                    <a:pt x="52686" y="11057"/>
                    <a:pt x="53553" y="11508"/>
                    <a:pt x="54732" y="11958"/>
                  </a:cubicBezTo>
                  <a:cubicBezTo>
                    <a:pt x="55417" y="12206"/>
                    <a:pt x="55658" y="12244"/>
                    <a:pt x="55873" y="12244"/>
                  </a:cubicBezTo>
                  <a:cubicBezTo>
                    <a:pt x="55967" y="12244"/>
                    <a:pt x="56056" y="12237"/>
                    <a:pt x="56174" y="12237"/>
                  </a:cubicBezTo>
                  <a:cubicBezTo>
                    <a:pt x="56258" y="12237"/>
                    <a:pt x="56356" y="12241"/>
                    <a:pt x="56482" y="12253"/>
                  </a:cubicBezTo>
                  <a:cubicBezTo>
                    <a:pt x="57192" y="12322"/>
                    <a:pt x="56707" y="12617"/>
                    <a:pt x="56482" y="13067"/>
                  </a:cubicBezTo>
                  <a:cubicBezTo>
                    <a:pt x="56421" y="13181"/>
                    <a:pt x="56285" y="13227"/>
                    <a:pt x="56106" y="13227"/>
                  </a:cubicBezTo>
                  <a:cubicBezTo>
                    <a:pt x="55578" y="13227"/>
                    <a:pt x="54678" y="12820"/>
                    <a:pt x="54264" y="12547"/>
                  </a:cubicBezTo>
                  <a:cubicBezTo>
                    <a:pt x="54067" y="12419"/>
                    <a:pt x="53891" y="12372"/>
                    <a:pt x="53720" y="12372"/>
                  </a:cubicBezTo>
                  <a:cubicBezTo>
                    <a:pt x="53408" y="12372"/>
                    <a:pt x="53114" y="12527"/>
                    <a:pt x="52756" y="12617"/>
                  </a:cubicBezTo>
                  <a:cubicBezTo>
                    <a:pt x="52201" y="12773"/>
                    <a:pt x="52513" y="13137"/>
                    <a:pt x="52288" y="13726"/>
                  </a:cubicBezTo>
                  <a:cubicBezTo>
                    <a:pt x="52218" y="13901"/>
                    <a:pt x="52089" y="13969"/>
                    <a:pt x="51926" y="13969"/>
                  </a:cubicBezTo>
                  <a:cubicBezTo>
                    <a:pt x="51523" y="13969"/>
                    <a:pt x="50912" y="13552"/>
                    <a:pt x="50468" y="13293"/>
                  </a:cubicBezTo>
                  <a:cubicBezTo>
                    <a:pt x="49827" y="12911"/>
                    <a:pt x="49758" y="12773"/>
                    <a:pt x="49428" y="12478"/>
                  </a:cubicBezTo>
                  <a:cubicBezTo>
                    <a:pt x="49116" y="12166"/>
                    <a:pt x="49428" y="11958"/>
                    <a:pt x="49428" y="11958"/>
                  </a:cubicBezTo>
                  <a:cubicBezTo>
                    <a:pt x="49428" y="11958"/>
                    <a:pt x="49374" y="11953"/>
                    <a:pt x="49289" y="11953"/>
                  </a:cubicBezTo>
                  <a:cubicBezTo>
                    <a:pt x="49035" y="11953"/>
                    <a:pt x="48505" y="12002"/>
                    <a:pt x="48336" y="12392"/>
                  </a:cubicBezTo>
                  <a:cubicBezTo>
                    <a:pt x="48224" y="12632"/>
                    <a:pt x="48012" y="12731"/>
                    <a:pt x="47801" y="12731"/>
                  </a:cubicBezTo>
                  <a:cubicBezTo>
                    <a:pt x="47555" y="12731"/>
                    <a:pt x="47311" y="12597"/>
                    <a:pt x="47227" y="12392"/>
                  </a:cubicBezTo>
                  <a:cubicBezTo>
                    <a:pt x="47071" y="12028"/>
                    <a:pt x="47851" y="10832"/>
                    <a:pt x="47851" y="10832"/>
                  </a:cubicBezTo>
                  <a:lnTo>
                    <a:pt x="46985" y="10832"/>
                  </a:lnTo>
                  <a:cubicBezTo>
                    <a:pt x="46517" y="10832"/>
                    <a:pt x="46517" y="11282"/>
                    <a:pt x="46118" y="11508"/>
                  </a:cubicBezTo>
                  <a:cubicBezTo>
                    <a:pt x="45879" y="11643"/>
                    <a:pt x="45753" y="11827"/>
                    <a:pt x="45674" y="11827"/>
                  </a:cubicBezTo>
                  <a:cubicBezTo>
                    <a:pt x="45622" y="11827"/>
                    <a:pt x="45591" y="11744"/>
                    <a:pt x="45564" y="11508"/>
                  </a:cubicBezTo>
                  <a:cubicBezTo>
                    <a:pt x="45477" y="10918"/>
                    <a:pt x="45875" y="10693"/>
                    <a:pt x="45962" y="10243"/>
                  </a:cubicBezTo>
                  <a:cubicBezTo>
                    <a:pt x="46031" y="9792"/>
                    <a:pt x="46274" y="9272"/>
                    <a:pt x="45962" y="9203"/>
                  </a:cubicBezTo>
                  <a:cubicBezTo>
                    <a:pt x="45950" y="9200"/>
                    <a:pt x="45937" y="9199"/>
                    <a:pt x="45924" y="9199"/>
                  </a:cubicBezTo>
                  <a:cubicBezTo>
                    <a:pt x="45612" y="9199"/>
                    <a:pt x="45082" y="9893"/>
                    <a:pt x="44701" y="9893"/>
                  </a:cubicBezTo>
                  <a:cubicBezTo>
                    <a:pt x="44670" y="9893"/>
                    <a:pt x="44639" y="9889"/>
                    <a:pt x="44610" y="9879"/>
                  </a:cubicBezTo>
                  <a:cubicBezTo>
                    <a:pt x="44212" y="9723"/>
                    <a:pt x="44610" y="9879"/>
                    <a:pt x="44610" y="9653"/>
                  </a:cubicBezTo>
                  <a:cubicBezTo>
                    <a:pt x="44610" y="9428"/>
                    <a:pt x="43744" y="9272"/>
                    <a:pt x="43259" y="9272"/>
                  </a:cubicBezTo>
                  <a:cubicBezTo>
                    <a:pt x="42791" y="9272"/>
                    <a:pt x="42479" y="9653"/>
                    <a:pt x="41837" y="9948"/>
                  </a:cubicBezTo>
                  <a:cubicBezTo>
                    <a:pt x="41552" y="10082"/>
                    <a:pt x="41296" y="10127"/>
                    <a:pt x="41057" y="10127"/>
                  </a:cubicBezTo>
                  <a:cubicBezTo>
                    <a:pt x="40774" y="10127"/>
                    <a:pt x="40514" y="10064"/>
                    <a:pt x="40260" y="10017"/>
                  </a:cubicBezTo>
                  <a:cubicBezTo>
                    <a:pt x="40220" y="10011"/>
                    <a:pt x="40179" y="10008"/>
                    <a:pt x="40138" y="10008"/>
                  </a:cubicBezTo>
                  <a:cubicBezTo>
                    <a:pt x="39709" y="10008"/>
                    <a:pt x="39280" y="10312"/>
                    <a:pt x="38995" y="10312"/>
                  </a:cubicBezTo>
                  <a:cubicBezTo>
                    <a:pt x="38736" y="10312"/>
                    <a:pt x="38478" y="11182"/>
                    <a:pt x="38120" y="11182"/>
                  </a:cubicBezTo>
                  <a:cubicBezTo>
                    <a:pt x="38046" y="11182"/>
                    <a:pt x="37969" y="11146"/>
                    <a:pt x="37886" y="11057"/>
                  </a:cubicBezTo>
                  <a:cubicBezTo>
                    <a:pt x="37418" y="10537"/>
                    <a:pt x="37418" y="10243"/>
                    <a:pt x="37175" y="9879"/>
                  </a:cubicBezTo>
                  <a:cubicBezTo>
                    <a:pt x="36933" y="9497"/>
                    <a:pt x="37175" y="9272"/>
                    <a:pt x="37175" y="8977"/>
                  </a:cubicBezTo>
                  <a:cubicBezTo>
                    <a:pt x="37175" y="8735"/>
                    <a:pt x="36655" y="8527"/>
                    <a:pt x="35789" y="8284"/>
                  </a:cubicBezTo>
                  <a:cubicBezTo>
                    <a:pt x="35650" y="8249"/>
                    <a:pt x="35512" y="8215"/>
                    <a:pt x="35356" y="8163"/>
                  </a:cubicBezTo>
                  <a:cubicBezTo>
                    <a:pt x="34247" y="7868"/>
                    <a:pt x="35754" y="6603"/>
                    <a:pt x="35356" y="6464"/>
                  </a:cubicBezTo>
                  <a:cubicBezTo>
                    <a:pt x="34957" y="6308"/>
                    <a:pt x="33692" y="6464"/>
                    <a:pt x="33380" y="6083"/>
                  </a:cubicBezTo>
                  <a:cubicBezTo>
                    <a:pt x="33068" y="5719"/>
                    <a:pt x="33224" y="5338"/>
                    <a:pt x="32912" y="4974"/>
                  </a:cubicBezTo>
                  <a:cubicBezTo>
                    <a:pt x="32583" y="4610"/>
                    <a:pt x="32028" y="4298"/>
                    <a:pt x="32115" y="4090"/>
                  </a:cubicBezTo>
                  <a:cubicBezTo>
                    <a:pt x="32201" y="3865"/>
                    <a:pt x="31162" y="3778"/>
                    <a:pt x="30763" y="3622"/>
                  </a:cubicBezTo>
                  <a:cubicBezTo>
                    <a:pt x="30364" y="3466"/>
                    <a:pt x="29896" y="3345"/>
                    <a:pt x="30052" y="2894"/>
                  </a:cubicBezTo>
                  <a:cubicBezTo>
                    <a:pt x="30208" y="2444"/>
                    <a:pt x="30208" y="2149"/>
                    <a:pt x="29654" y="1820"/>
                  </a:cubicBezTo>
                  <a:cubicBezTo>
                    <a:pt x="29099" y="1473"/>
                    <a:pt x="29099" y="1265"/>
                    <a:pt x="29099" y="971"/>
                  </a:cubicBezTo>
                  <a:cubicBezTo>
                    <a:pt x="29099" y="659"/>
                    <a:pt x="28319" y="0"/>
                    <a:pt x="2831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-3650465" y="-3919347"/>
              <a:ext cx="233252" cy="198294"/>
            </a:xfrm>
            <a:custGeom>
              <a:avLst/>
              <a:gdLst/>
              <a:ahLst/>
              <a:cxnLst/>
              <a:rect l="l" t="t" r="r" b="b"/>
              <a:pathLst>
                <a:path w="9166" h="8746" extrusionOk="0">
                  <a:moveTo>
                    <a:pt x="4779" y="0"/>
                  </a:moveTo>
                  <a:cubicBezTo>
                    <a:pt x="4286" y="0"/>
                    <a:pt x="4339" y="348"/>
                    <a:pt x="4160" y="722"/>
                  </a:cubicBezTo>
                  <a:cubicBezTo>
                    <a:pt x="3952" y="1172"/>
                    <a:pt x="3588" y="1328"/>
                    <a:pt x="3310" y="1675"/>
                  </a:cubicBezTo>
                  <a:cubicBezTo>
                    <a:pt x="3051" y="2021"/>
                    <a:pt x="2149" y="3061"/>
                    <a:pt x="1785" y="3806"/>
                  </a:cubicBezTo>
                  <a:cubicBezTo>
                    <a:pt x="1421" y="4534"/>
                    <a:pt x="208" y="5332"/>
                    <a:pt x="104" y="5539"/>
                  </a:cubicBezTo>
                  <a:cubicBezTo>
                    <a:pt x="0" y="5730"/>
                    <a:pt x="104" y="6770"/>
                    <a:pt x="624" y="6961"/>
                  </a:cubicBezTo>
                  <a:cubicBezTo>
                    <a:pt x="1144" y="7169"/>
                    <a:pt x="624" y="8746"/>
                    <a:pt x="624" y="8746"/>
                  </a:cubicBezTo>
                  <a:cubicBezTo>
                    <a:pt x="624" y="8746"/>
                    <a:pt x="1317" y="8503"/>
                    <a:pt x="1473" y="8399"/>
                  </a:cubicBezTo>
                  <a:cubicBezTo>
                    <a:pt x="1525" y="8370"/>
                    <a:pt x="1653" y="8361"/>
                    <a:pt x="1819" y="8361"/>
                  </a:cubicBezTo>
                  <a:cubicBezTo>
                    <a:pt x="2151" y="8361"/>
                    <a:pt x="2640" y="8399"/>
                    <a:pt x="2999" y="8399"/>
                  </a:cubicBezTo>
                  <a:cubicBezTo>
                    <a:pt x="3518" y="8399"/>
                    <a:pt x="3640" y="7862"/>
                    <a:pt x="4004" y="7169"/>
                  </a:cubicBezTo>
                  <a:cubicBezTo>
                    <a:pt x="4368" y="6475"/>
                    <a:pt x="4732" y="6666"/>
                    <a:pt x="5061" y="6579"/>
                  </a:cubicBezTo>
                  <a:cubicBezTo>
                    <a:pt x="5061" y="6562"/>
                    <a:pt x="6534" y="5228"/>
                    <a:pt x="7002" y="5089"/>
                  </a:cubicBezTo>
                  <a:cubicBezTo>
                    <a:pt x="7164" y="5037"/>
                    <a:pt x="7347" y="5023"/>
                    <a:pt x="7535" y="5023"/>
                  </a:cubicBezTo>
                  <a:cubicBezTo>
                    <a:pt x="7737" y="5023"/>
                    <a:pt x="7946" y="5039"/>
                    <a:pt x="8140" y="5039"/>
                  </a:cubicBezTo>
                  <a:cubicBezTo>
                    <a:pt x="8307" y="5039"/>
                    <a:pt x="8463" y="5028"/>
                    <a:pt x="8596" y="4985"/>
                  </a:cubicBezTo>
                  <a:cubicBezTo>
                    <a:pt x="9012" y="4846"/>
                    <a:pt x="8908" y="4534"/>
                    <a:pt x="8908" y="4101"/>
                  </a:cubicBezTo>
                  <a:cubicBezTo>
                    <a:pt x="8908" y="3650"/>
                    <a:pt x="9012" y="3252"/>
                    <a:pt x="9116" y="2507"/>
                  </a:cubicBezTo>
                  <a:cubicBezTo>
                    <a:pt x="9165" y="2155"/>
                    <a:pt x="9122" y="2081"/>
                    <a:pt x="8984" y="2081"/>
                  </a:cubicBezTo>
                  <a:cubicBezTo>
                    <a:pt x="8884" y="2081"/>
                    <a:pt x="8734" y="2120"/>
                    <a:pt x="8534" y="2120"/>
                  </a:cubicBezTo>
                  <a:cubicBezTo>
                    <a:pt x="8425" y="2120"/>
                    <a:pt x="8302" y="2109"/>
                    <a:pt x="8163" y="2073"/>
                  </a:cubicBezTo>
                  <a:cubicBezTo>
                    <a:pt x="7435" y="1865"/>
                    <a:pt x="7591" y="1969"/>
                    <a:pt x="7054" y="1363"/>
                  </a:cubicBezTo>
                  <a:cubicBezTo>
                    <a:pt x="6534" y="774"/>
                    <a:pt x="7106" y="722"/>
                    <a:pt x="7054" y="427"/>
                  </a:cubicBezTo>
                  <a:cubicBezTo>
                    <a:pt x="7002" y="132"/>
                    <a:pt x="5841" y="184"/>
                    <a:pt x="5061" y="28"/>
                  </a:cubicBezTo>
                  <a:cubicBezTo>
                    <a:pt x="4951" y="9"/>
                    <a:pt x="4858" y="0"/>
                    <a:pt x="477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-3275165" y="-3550148"/>
              <a:ext cx="62219" cy="67224"/>
            </a:xfrm>
            <a:custGeom>
              <a:avLst/>
              <a:gdLst/>
              <a:ahLst/>
              <a:cxnLst/>
              <a:rect l="l" t="t" r="r" b="b"/>
              <a:pathLst>
                <a:path w="2445" h="2965" extrusionOk="0">
                  <a:moveTo>
                    <a:pt x="1335" y="1"/>
                  </a:moveTo>
                  <a:cubicBezTo>
                    <a:pt x="1335" y="1"/>
                    <a:pt x="954" y="139"/>
                    <a:pt x="486" y="295"/>
                  </a:cubicBezTo>
                  <a:cubicBezTo>
                    <a:pt x="1" y="434"/>
                    <a:pt x="122" y="1127"/>
                    <a:pt x="122" y="1474"/>
                  </a:cubicBezTo>
                  <a:cubicBezTo>
                    <a:pt x="122" y="1820"/>
                    <a:pt x="70" y="2375"/>
                    <a:pt x="382" y="2565"/>
                  </a:cubicBezTo>
                  <a:cubicBezTo>
                    <a:pt x="694" y="2773"/>
                    <a:pt x="2271" y="2964"/>
                    <a:pt x="2271" y="2964"/>
                  </a:cubicBezTo>
                  <a:cubicBezTo>
                    <a:pt x="2271" y="2964"/>
                    <a:pt x="2444" y="1682"/>
                    <a:pt x="2271" y="1040"/>
                  </a:cubicBezTo>
                  <a:cubicBezTo>
                    <a:pt x="2115" y="399"/>
                    <a:pt x="2444" y="590"/>
                    <a:pt x="133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-3243839" y="-3765468"/>
              <a:ext cx="117771" cy="139413"/>
            </a:xfrm>
            <a:custGeom>
              <a:avLst/>
              <a:gdLst/>
              <a:ahLst/>
              <a:cxnLst/>
              <a:rect l="l" t="t" r="r" b="b"/>
              <a:pathLst>
                <a:path w="4628" h="6149" extrusionOk="0">
                  <a:moveTo>
                    <a:pt x="3577" y="0"/>
                  </a:moveTo>
                  <a:cubicBezTo>
                    <a:pt x="3468" y="0"/>
                    <a:pt x="3362" y="35"/>
                    <a:pt x="3258" y="139"/>
                  </a:cubicBezTo>
                  <a:cubicBezTo>
                    <a:pt x="2947" y="434"/>
                    <a:pt x="2357" y="486"/>
                    <a:pt x="2357" y="486"/>
                  </a:cubicBezTo>
                  <a:cubicBezTo>
                    <a:pt x="2357" y="486"/>
                    <a:pt x="1941" y="815"/>
                    <a:pt x="1837" y="1508"/>
                  </a:cubicBezTo>
                  <a:cubicBezTo>
                    <a:pt x="1757" y="2060"/>
                    <a:pt x="1895" y="2267"/>
                    <a:pt x="1718" y="2267"/>
                  </a:cubicBezTo>
                  <a:cubicBezTo>
                    <a:pt x="1667" y="2267"/>
                    <a:pt x="1590" y="2250"/>
                    <a:pt x="1473" y="2219"/>
                  </a:cubicBezTo>
                  <a:cubicBezTo>
                    <a:pt x="1048" y="2095"/>
                    <a:pt x="1122" y="1917"/>
                    <a:pt x="940" y="1917"/>
                  </a:cubicBezTo>
                  <a:cubicBezTo>
                    <a:pt x="892" y="1917"/>
                    <a:pt x="826" y="1930"/>
                    <a:pt x="728" y="1959"/>
                  </a:cubicBezTo>
                  <a:cubicBezTo>
                    <a:pt x="260" y="2115"/>
                    <a:pt x="0" y="2756"/>
                    <a:pt x="0" y="2756"/>
                  </a:cubicBezTo>
                  <a:lnTo>
                    <a:pt x="312" y="3848"/>
                  </a:lnTo>
                  <a:cubicBezTo>
                    <a:pt x="520" y="4385"/>
                    <a:pt x="1075" y="4541"/>
                    <a:pt x="1109" y="4836"/>
                  </a:cubicBezTo>
                  <a:cubicBezTo>
                    <a:pt x="1144" y="5130"/>
                    <a:pt x="1109" y="6118"/>
                    <a:pt x="1109" y="6118"/>
                  </a:cubicBezTo>
                  <a:cubicBezTo>
                    <a:pt x="1109" y="6118"/>
                    <a:pt x="1240" y="6148"/>
                    <a:pt x="1417" y="6148"/>
                  </a:cubicBezTo>
                  <a:cubicBezTo>
                    <a:pt x="1643" y="6148"/>
                    <a:pt x="1945" y="6099"/>
                    <a:pt x="2149" y="5875"/>
                  </a:cubicBezTo>
                  <a:cubicBezTo>
                    <a:pt x="2531" y="5477"/>
                    <a:pt x="2895" y="5407"/>
                    <a:pt x="3258" y="4992"/>
                  </a:cubicBezTo>
                  <a:cubicBezTo>
                    <a:pt x="3622" y="4593"/>
                    <a:pt x="3103" y="3900"/>
                    <a:pt x="3258" y="3293"/>
                  </a:cubicBezTo>
                  <a:cubicBezTo>
                    <a:pt x="3414" y="2704"/>
                    <a:pt x="3744" y="2565"/>
                    <a:pt x="3952" y="1959"/>
                  </a:cubicBezTo>
                  <a:cubicBezTo>
                    <a:pt x="4160" y="1369"/>
                    <a:pt x="4628" y="139"/>
                    <a:pt x="4264" y="139"/>
                  </a:cubicBezTo>
                  <a:cubicBezTo>
                    <a:pt x="4021" y="139"/>
                    <a:pt x="3794" y="0"/>
                    <a:pt x="357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-3152992" y="-3319092"/>
              <a:ext cx="123522" cy="113884"/>
            </a:xfrm>
            <a:custGeom>
              <a:avLst/>
              <a:gdLst/>
              <a:ahLst/>
              <a:cxnLst/>
              <a:rect l="l" t="t" r="r" b="b"/>
              <a:pathLst>
                <a:path w="4854" h="5023" extrusionOk="0">
                  <a:moveTo>
                    <a:pt x="2219" y="0"/>
                  </a:moveTo>
                  <a:cubicBezTo>
                    <a:pt x="2219" y="0"/>
                    <a:pt x="1803" y="0"/>
                    <a:pt x="1699" y="295"/>
                  </a:cubicBezTo>
                  <a:cubicBezTo>
                    <a:pt x="1595" y="607"/>
                    <a:pt x="850" y="2288"/>
                    <a:pt x="642" y="2513"/>
                  </a:cubicBezTo>
                  <a:cubicBezTo>
                    <a:pt x="434" y="2738"/>
                    <a:pt x="0" y="2981"/>
                    <a:pt x="0" y="3414"/>
                  </a:cubicBezTo>
                  <a:cubicBezTo>
                    <a:pt x="0" y="3865"/>
                    <a:pt x="486" y="3761"/>
                    <a:pt x="590" y="4021"/>
                  </a:cubicBezTo>
                  <a:cubicBezTo>
                    <a:pt x="694" y="4263"/>
                    <a:pt x="954" y="4905"/>
                    <a:pt x="1214" y="5009"/>
                  </a:cubicBezTo>
                  <a:cubicBezTo>
                    <a:pt x="1240" y="5018"/>
                    <a:pt x="1276" y="5023"/>
                    <a:pt x="1321" y="5023"/>
                  </a:cubicBezTo>
                  <a:cubicBezTo>
                    <a:pt x="1759" y="5023"/>
                    <a:pt x="3011" y="4610"/>
                    <a:pt x="3467" y="4610"/>
                  </a:cubicBezTo>
                  <a:cubicBezTo>
                    <a:pt x="3987" y="4610"/>
                    <a:pt x="4541" y="4107"/>
                    <a:pt x="4697" y="3674"/>
                  </a:cubicBezTo>
                  <a:cubicBezTo>
                    <a:pt x="4853" y="3224"/>
                    <a:pt x="4177" y="2686"/>
                    <a:pt x="3640" y="2028"/>
                  </a:cubicBezTo>
                  <a:cubicBezTo>
                    <a:pt x="3120" y="1386"/>
                    <a:pt x="2219" y="0"/>
                    <a:pt x="221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-3033032" y="-4275600"/>
              <a:ext cx="725941" cy="548198"/>
            </a:xfrm>
            <a:custGeom>
              <a:avLst/>
              <a:gdLst/>
              <a:ahLst/>
              <a:cxnLst/>
              <a:rect l="l" t="t" r="r" b="b"/>
              <a:pathLst>
                <a:path w="28527" h="24179" extrusionOk="0">
                  <a:moveTo>
                    <a:pt x="19378" y="0"/>
                  </a:moveTo>
                  <a:cubicBezTo>
                    <a:pt x="19070" y="0"/>
                    <a:pt x="18747" y="58"/>
                    <a:pt x="18388" y="300"/>
                  </a:cubicBezTo>
                  <a:cubicBezTo>
                    <a:pt x="17660" y="785"/>
                    <a:pt x="17071" y="1183"/>
                    <a:pt x="16967" y="1478"/>
                  </a:cubicBezTo>
                  <a:cubicBezTo>
                    <a:pt x="16917" y="1630"/>
                    <a:pt x="16829" y="1708"/>
                    <a:pt x="16758" y="1708"/>
                  </a:cubicBezTo>
                  <a:cubicBezTo>
                    <a:pt x="16684" y="1708"/>
                    <a:pt x="16629" y="1621"/>
                    <a:pt x="16655" y="1443"/>
                  </a:cubicBezTo>
                  <a:cubicBezTo>
                    <a:pt x="16705" y="1114"/>
                    <a:pt x="17131" y="643"/>
                    <a:pt x="16590" y="643"/>
                  </a:cubicBezTo>
                  <a:cubicBezTo>
                    <a:pt x="16562" y="643"/>
                    <a:pt x="16532" y="644"/>
                    <a:pt x="16499" y="646"/>
                  </a:cubicBezTo>
                  <a:cubicBezTo>
                    <a:pt x="15806" y="698"/>
                    <a:pt x="15130" y="941"/>
                    <a:pt x="15026" y="1131"/>
                  </a:cubicBezTo>
                  <a:cubicBezTo>
                    <a:pt x="14922" y="1339"/>
                    <a:pt x="14697" y="1790"/>
                    <a:pt x="14697" y="1790"/>
                  </a:cubicBezTo>
                  <a:lnTo>
                    <a:pt x="14333" y="1391"/>
                  </a:lnTo>
                  <a:cubicBezTo>
                    <a:pt x="14333" y="1391"/>
                    <a:pt x="12808" y="1391"/>
                    <a:pt x="12704" y="1634"/>
                  </a:cubicBezTo>
                  <a:cubicBezTo>
                    <a:pt x="12600" y="1877"/>
                    <a:pt x="11751" y="2327"/>
                    <a:pt x="11699" y="2674"/>
                  </a:cubicBezTo>
                  <a:cubicBezTo>
                    <a:pt x="11647" y="3021"/>
                    <a:pt x="11803" y="3662"/>
                    <a:pt x="11699" y="3904"/>
                  </a:cubicBezTo>
                  <a:cubicBezTo>
                    <a:pt x="11595" y="4164"/>
                    <a:pt x="11283" y="4511"/>
                    <a:pt x="11335" y="4858"/>
                  </a:cubicBezTo>
                  <a:cubicBezTo>
                    <a:pt x="11387" y="5204"/>
                    <a:pt x="11439" y="6296"/>
                    <a:pt x="11959" y="6677"/>
                  </a:cubicBezTo>
                  <a:cubicBezTo>
                    <a:pt x="12496" y="7076"/>
                    <a:pt x="13224" y="7423"/>
                    <a:pt x="13657" y="7821"/>
                  </a:cubicBezTo>
                  <a:cubicBezTo>
                    <a:pt x="14041" y="8189"/>
                    <a:pt x="13569" y="8468"/>
                    <a:pt x="13371" y="8468"/>
                  </a:cubicBezTo>
                  <a:cubicBezTo>
                    <a:pt x="13354" y="8468"/>
                    <a:pt x="13340" y="8466"/>
                    <a:pt x="13328" y="8462"/>
                  </a:cubicBezTo>
                  <a:cubicBezTo>
                    <a:pt x="13172" y="8410"/>
                    <a:pt x="12115" y="7977"/>
                    <a:pt x="11751" y="7423"/>
                  </a:cubicBezTo>
                  <a:cubicBezTo>
                    <a:pt x="11387" y="6885"/>
                    <a:pt x="10901" y="6036"/>
                    <a:pt x="10797" y="5603"/>
                  </a:cubicBezTo>
                  <a:cubicBezTo>
                    <a:pt x="10694" y="5152"/>
                    <a:pt x="11075" y="4650"/>
                    <a:pt x="10797" y="4060"/>
                  </a:cubicBezTo>
                  <a:cubicBezTo>
                    <a:pt x="10572" y="3550"/>
                    <a:pt x="10308" y="2921"/>
                    <a:pt x="10072" y="2921"/>
                  </a:cubicBezTo>
                  <a:cubicBezTo>
                    <a:pt x="10036" y="2921"/>
                    <a:pt x="10000" y="2936"/>
                    <a:pt x="9966" y="2969"/>
                  </a:cubicBezTo>
                  <a:cubicBezTo>
                    <a:pt x="9688" y="3211"/>
                    <a:pt x="9584" y="3714"/>
                    <a:pt x="9376" y="3904"/>
                  </a:cubicBezTo>
                  <a:cubicBezTo>
                    <a:pt x="9168" y="4112"/>
                    <a:pt x="8371" y="4407"/>
                    <a:pt x="8267" y="4546"/>
                  </a:cubicBezTo>
                  <a:cubicBezTo>
                    <a:pt x="8163" y="4702"/>
                    <a:pt x="7054" y="5741"/>
                    <a:pt x="6846" y="6088"/>
                  </a:cubicBezTo>
                  <a:cubicBezTo>
                    <a:pt x="6638" y="6435"/>
                    <a:pt x="5997" y="6729"/>
                    <a:pt x="5997" y="7423"/>
                  </a:cubicBezTo>
                  <a:cubicBezTo>
                    <a:pt x="5997" y="8116"/>
                    <a:pt x="5997" y="9017"/>
                    <a:pt x="6274" y="9208"/>
                  </a:cubicBezTo>
                  <a:cubicBezTo>
                    <a:pt x="6534" y="9398"/>
                    <a:pt x="7106" y="9398"/>
                    <a:pt x="6846" y="9658"/>
                  </a:cubicBezTo>
                  <a:cubicBezTo>
                    <a:pt x="6586" y="9901"/>
                    <a:pt x="6378" y="10057"/>
                    <a:pt x="6014" y="10195"/>
                  </a:cubicBezTo>
                  <a:cubicBezTo>
                    <a:pt x="5633" y="10351"/>
                    <a:pt x="5633" y="10646"/>
                    <a:pt x="5685" y="10941"/>
                  </a:cubicBezTo>
                  <a:cubicBezTo>
                    <a:pt x="5737" y="11235"/>
                    <a:pt x="5581" y="11634"/>
                    <a:pt x="5373" y="11877"/>
                  </a:cubicBezTo>
                  <a:cubicBezTo>
                    <a:pt x="5165" y="12137"/>
                    <a:pt x="5113" y="12431"/>
                    <a:pt x="5373" y="12726"/>
                  </a:cubicBezTo>
                  <a:cubicBezTo>
                    <a:pt x="5633" y="13020"/>
                    <a:pt x="6794" y="13818"/>
                    <a:pt x="6794" y="13818"/>
                  </a:cubicBezTo>
                  <a:cubicBezTo>
                    <a:pt x="6794" y="13818"/>
                    <a:pt x="7048" y="13295"/>
                    <a:pt x="7378" y="13295"/>
                  </a:cubicBezTo>
                  <a:cubicBezTo>
                    <a:pt x="7414" y="13295"/>
                    <a:pt x="7450" y="13301"/>
                    <a:pt x="7487" y="13315"/>
                  </a:cubicBezTo>
                  <a:cubicBezTo>
                    <a:pt x="7851" y="13471"/>
                    <a:pt x="9012" y="14164"/>
                    <a:pt x="9012" y="14164"/>
                  </a:cubicBezTo>
                  <a:cubicBezTo>
                    <a:pt x="9012" y="14164"/>
                    <a:pt x="9362" y="14032"/>
                    <a:pt x="9567" y="14032"/>
                  </a:cubicBezTo>
                  <a:cubicBezTo>
                    <a:pt x="9718" y="14032"/>
                    <a:pt x="9791" y="14104"/>
                    <a:pt x="9584" y="14355"/>
                  </a:cubicBezTo>
                  <a:cubicBezTo>
                    <a:pt x="9116" y="14944"/>
                    <a:pt x="9324" y="14649"/>
                    <a:pt x="9116" y="14944"/>
                  </a:cubicBezTo>
                  <a:cubicBezTo>
                    <a:pt x="8908" y="15256"/>
                    <a:pt x="9168" y="15325"/>
                    <a:pt x="9012" y="15707"/>
                  </a:cubicBezTo>
                  <a:cubicBezTo>
                    <a:pt x="8872" y="16049"/>
                    <a:pt x="8690" y="16252"/>
                    <a:pt x="8542" y="16252"/>
                  </a:cubicBezTo>
                  <a:cubicBezTo>
                    <a:pt x="8525" y="16252"/>
                    <a:pt x="8508" y="16249"/>
                    <a:pt x="8492" y="16244"/>
                  </a:cubicBezTo>
                  <a:cubicBezTo>
                    <a:pt x="8319" y="16192"/>
                    <a:pt x="8111" y="15395"/>
                    <a:pt x="8111" y="15152"/>
                  </a:cubicBezTo>
                  <a:cubicBezTo>
                    <a:pt x="8111" y="14921"/>
                    <a:pt x="7735" y="14455"/>
                    <a:pt x="7474" y="14455"/>
                  </a:cubicBezTo>
                  <a:cubicBezTo>
                    <a:pt x="7461" y="14455"/>
                    <a:pt x="7448" y="14456"/>
                    <a:pt x="7435" y="14459"/>
                  </a:cubicBezTo>
                  <a:cubicBezTo>
                    <a:pt x="7175" y="14511"/>
                    <a:pt x="7002" y="14407"/>
                    <a:pt x="7071" y="15343"/>
                  </a:cubicBezTo>
                  <a:cubicBezTo>
                    <a:pt x="7123" y="16296"/>
                    <a:pt x="7071" y="16677"/>
                    <a:pt x="6742" y="16729"/>
                  </a:cubicBezTo>
                  <a:cubicBezTo>
                    <a:pt x="6430" y="16781"/>
                    <a:pt x="4801" y="16781"/>
                    <a:pt x="4645" y="16833"/>
                  </a:cubicBezTo>
                  <a:cubicBezTo>
                    <a:pt x="4525" y="16869"/>
                    <a:pt x="4671" y="17378"/>
                    <a:pt x="4473" y="17378"/>
                  </a:cubicBezTo>
                  <a:cubicBezTo>
                    <a:pt x="4385" y="17378"/>
                    <a:pt x="4229" y="17277"/>
                    <a:pt x="3952" y="16989"/>
                  </a:cubicBezTo>
                  <a:cubicBezTo>
                    <a:pt x="3080" y="16067"/>
                    <a:pt x="3003" y="15340"/>
                    <a:pt x="2623" y="15340"/>
                  </a:cubicBezTo>
                  <a:cubicBezTo>
                    <a:pt x="2610" y="15340"/>
                    <a:pt x="2596" y="15341"/>
                    <a:pt x="2583" y="15343"/>
                  </a:cubicBezTo>
                  <a:cubicBezTo>
                    <a:pt x="2167" y="15395"/>
                    <a:pt x="780" y="15637"/>
                    <a:pt x="728" y="15707"/>
                  </a:cubicBezTo>
                  <a:cubicBezTo>
                    <a:pt x="676" y="15793"/>
                    <a:pt x="0" y="16885"/>
                    <a:pt x="416" y="17180"/>
                  </a:cubicBezTo>
                  <a:cubicBezTo>
                    <a:pt x="850" y="17474"/>
                    <a:pt x="1941" y="17821"/>
                    <a:pt x="1993" y="18029"/>
                  </a:cubicBezTo>
                  <a:cubicBezTo>
                    <a:pt x="2045" y="18220"/>
                    <a:pt x="1941" y="18965"/>
                    <a:pt x="1837" y="19311"/>
                  </a:cubicBezTo>
                  <a:cubicBezTo>
                    <a:pt x="1733" y="19658"/>
                    <a:pt x="1422" y="20299"/>
                    <a:pt x="1214" y="20403"/>
                  </a:cubicBezTo>
                  <a:cubicBezTo>
                    <a:pt x="1006" y="20507"/>
                    <a:pt x="1110" y="21894"/>
                    <a:pt x="1318" y="22032"/>
                  </a:cubicBezTo>
                  <a:cubicBezTo>
                    <a:pt x="1526" y="22188"/>
                    <a:pt x="2479" y="22830"/>
                    <a:pt x="2791" y="23124"/>
                  </a:cubicBezTo>
                  <a:cubicBezTo>
                    <a:pt x="3094" y="23410"/>
                    <a:pt x="4248" y="23975"/>
                    <a:pt x="4901" y="23975"/>
                  </a:cubicBezTo>
                  <a:cubicBezTo>
                    <a:pt x="4920" y="23975"/>
                    <a:pt x="4939" y="23974"/>
                    <a:pt x="4957" y="23973"/>
                  </a:cubicBezTo>
                  <a:cubicBezTo>
                    <a:pt x="5357" y="23940"/>
                    <a:pt x="6070" y="23807"/>
                    <a:pt x="6667" y="23807"/>
                  </a:cubicBezTo>
                  <a:cubicBezTo>
                    <a:pt x="7002" y="23807"/>
                    <a:pt x="7301" y="23849"/>
                    <a:pt x="7487" y="23973"/>
                  </a:cubicBezTo>
                  <a:cubicBezTo>
                    <a:pt x="7712" y="24123"/>
                    <a:pt x="7968" y="24179"/>
                    <a:pt x="8213" y="24179"/>
                  </a:cubicBezTo>
                  <a:cubicBezTo>
                    <a:pt x="8535" y="24179"/>
                    <a:pt x="8835" y="24082"/>
                    <a:pt x="9012" y="23973"/>
                  </a:cubicBezTo>
                  <a:cubicBezTo>
                    <a:pt x="9324" y="23765"/>
                    <a:pt x="9602" y="23419"/>
                    <a:pt x="9550" y="22830"/>
                  </a:cubicBezTo>
                  <a:cubicBezTo>
                    <a:pt x="9498" y="22240"/>
                    <a:pt x="9064" y="21495"/>
                    <a:pt x="8700" y="21235"/>
                  </a:cubicBezTo>
                  <a:cubicBezTo>
                    <a:pt x="8427" y="21053"/>
                    <a:pt x="8682" y="20733"/>
                    <a:pt x="8354" y="20733"/>
                  </a:cubicBezTo>
                  <a:cubicBezTo>
                    <a:pt x="8246" y="20733"/>
                    <a:pt x="8074" y="20768"/>
                    <a:pt x="7799" y="20854"/>
                  </a:cubicBezTo>
                  <a:cubicBezTo>
                    <a:pt x="7174" y="21049"/>
                    <a:pt x="6753" y="21134"/>
                    <a:pt x="6389" y="21134"/>
                  </a:cubicBezTo>
                  <a:cubicBezTo>
                    <a:pt x="6108" y="21134"/>
                    <a:pt x="5861" y="21083"/>
                    <a:pt x="5581" y="20993"/>
                  </a:cubicBezTo>
                  <a:cubicBezTo>
                    <a:pt x="4957" y="20802"/>
                    <a:pt x="4697" y="20941"/>
                    <a:pt x="4316" y="20507"/>
                  </a:cubicBezTo>
                  <a:cubicBezTo>
                    <a:pt x="3952" y="20057"/>
                    <a:pt x="3588" y="19658"/>
                    <a:pt x="3952" y="19467"/>
                  </a:cubicBezTo>
                  <a:cubicBezTo>
                    <a:pt x="4316" y="19259"/>
                    <a:pt x="4853" y="19207"/>
                    <a:pt x="4801" y="18722"/>
                  </a:cubicBezTo>
                  <a:cubicBezTo>
                    <a:pt x="4768" y="18399"/>
                    <a:pt x="4992" y="18284"/>
                    <a:pt x="5225" y="18284"/>
                  </a:cubicBezTo>
                  <a:cubicBezTo>
                    <a:pt x="5355" y="18284"/>
                    <a:pt x="5488" y="18320"/>
                    <a:pt x="5581" y="18376"/>
                  </a:cubicBezTo>
                  <a:cubicBezTo>
                    <a:pt x="5858" y="18514"/>
                    <a:pt x="6118" y="19207"/>
                    <a:pt x="6794" y="19259"/>
                  </a:cubicBezTo>
                  <a:cubicBezTo>
                    <a:pt x="6809" y="19261"/>
                    <a:pt x="6824" y="19261"/>
                    <a:pt x="6838" y="19261"/>
                  </a:cubicBezTo>
                  <a:cubicBezTo>
                    <a:pt x="7413" y="19261"/>
                    <a:pt x="7904" y="18433"/>
                    <a:pt x="8330" y="18433"/>
                  </a:cubicBezTo>
                  <a:cubicBezTo>
                    <a:pt x="8404" y="18433"/>
                    <a:pt x="8475" y="18457"/>
                    <a:pt x="8544" y="18514"/>
                  </a:cubicBezTo>
                  <a:cubicBezTo>
                    <a:pt x="9012" y="18913"/>
                    <a:pt x="9012" y="18861"/>
                    <a:pt x="9446" y="19363"/>
                  </a:cubicBezTo>
                  <a:cubicBezTo>
                    <a:pt x="9862" y="19849"/>
                    <a:pt x="10434" y="19970"/>
                    <a:pt x="10659" y="20091"/>
                  </a:cubicBezTo>
                  <a:cubicBezTo>
                    <a:pt x="10700" y="20112"/>
                    <a:pt x="10756" y="20121"/>
                    <a:pt x="10820" y="20121"/>
                  </a:cubicBezTo>
                  <a:cubicBezTo>
                    <a:pt x="11080" y="20121"/>
                    <a:pt x="11480" y="19974"/>
                    <a:pt x="11647" y="19849"/>
                  </a:cubicBezTo>
                  <a:cubicBezTo>
                    <a:pt x="11872" y="19710"/>
                    <a:pt x="12288" y="19658"/>
                    <a:pt x="11872" y="18965"/>
                  </a:cubicBezTo>
                  <a:cubicBezTo>
                    <a:pt x="11439" y="18272"/>
                    <a:pt x="11439" y="17873"/>
                    <a:pt x="11751" y="17769"/>
                  </a:cubicBezTo>
                  <a:lnTo>
                    <a:pt x="12080" y="17682"/>
                  </a:lnTo>
                  <a:lnTo>
                    <a:pt x="12063" y="17682"/>
                  </a:lnTo>
                  <a:cubicBezTo>
                    <a:pt x="12496" y="17578"/>
                    <a:pt x="12860" y="17041"/>
                    <a:pt x="13016" y="16729"/>
                  </a:cubicBezTo>
                  <a:cubicBezTo>
                    <a:pt x="13166" y="16446"/>
                    <a:pt x="13653" y="16034"/>
                    <a:pt x="13936" y="16034"/>
                  </a:cubicBezTo>
                  <a:cubicBezTo>
                    <a:pt x="13948" y="16034"/>
                    <a:pt x="13958" y="16035"/>
                    <a:pt x="13969" y="16036"/>
                  </a:cubicBezTo>
                  <a:cubicBezTo>
                    <a:pt x="14139" y="16070"/>
                    <a:pt x="14443" y="16379"/>
                    <a:pt x="14774" y="16379"/>
                  </a:cubicBezTo>
                  <a:cubicBezTo>
                    <a:pt x="14948" y="16379"/>
                    <a:pt x="15130" y="16293"/>
                    <a:pt x="15303" y="16036"/>
                  </a:cubicBezTo>
                  <a:cubicBezTo>
                    <a:pt x="15806" y="15308"/>
                    <a:pt x="16551" y="15100"/>
                    <a:pt x="15910" y="14355"/>
                  </a:cubicBezTo>
                  <a:cubicBezTo>
                    <a:pt x="15286" y="13627"/>
                    <a:pt x="15078" y="12275"/>
                    <a:pt x="15078" y="12275"/>
                  </a:cubicBezTo>
                  <a:lnTo>
                    <a:pt x="15078" y="12275"/>
                  </a:lnTo>
                  <a:cubicBezTo>
                    <a:pt x="15078" y="12275"/>
                    <a:pt x="16499" y="12379"/>
                    <a:pt x="16707" y="12483"/>
                  </a:cubicBezTo>
                  <a:cubicBezTo>
                    <a:pt x="16832" y="12535"/>
                    <a:pt x="17564" y="12823"/>
                    <a:pt x="18322" y="12823"/>
                  </a:cubicBezTo>
                  <a:cubicBezTo>
                    <a:pt x="18830" y="12823"/>
                    <a:pt x="19350" y="12693"/>
                    <a:pt x="19706" y="12275"/>
                  </a:cubicBezTo>
                  <a:cubicBezTo>
                    <a:pt x="20607" y="11235"/>
                    <a:pt x="24350" y="8376"/>
                    <a:pt x="24887" y="8029"/>
                  </a:cubicBezTo>
                  <a:cubicBezTo>
                    <a:pt x="25407" y="7683"/>
                    <a:pt x="25303" y="7284"/>
                    <a:pt x="25095" y="7232"/>
                  </a:cubicBezTo>
                  <a:cubicBezTo>
                    <a:pt x="24887" y="7180"/>
                    <a:pt x="23934" y="6833"/>
                    <a:pt x="24939" y="6729"/>
                  </a:cubicBezTo>
                  <a:cubicBezTo>
                    <a:pt x="25054" y="6717"/>
                    <a:pt x="25162" y="6713"/>
                    <a:pt x="25263" y="6713"/>
                  </a:cubicBezTo>
                  <a:cubicBezTo>
                    <a:pt x="25619" y="6713"/>
                    <a:pt x="25896" y="6771"/>
                    <a:pt x="26148" y="6771"/>
                  </a:cubicBezTo>
                  <a:cubicBezTo>
                    <a:pt x="26447" y="6771"/>
                    <a:pt x="26712" y="6689"/>
                    <a:pt x="27036" y="6331"/>
                  </a:cubicBezTo>
                  <a:cubicBezTo>
                    <a:pt x="27730" y="5585"/>
                    <a:pt x="28527" y="5395"/>
                    <a:pt x="28042" y="4598"/>
                  </a:cubicBezTo>
                  <a:cubicBezTo>
                    <a:pt x="27574" y="3818"/>
                    <a:pt x="26932" y="2119"/>
                    <a:pt x="25563" y="1391"/>
                  </a:cubicBezTo>
                  <a:cubicBezTo>
                    <a:pt x="24230" y="666"/>
                    <a:pt x="23504" y="38"/>
                    <a:pt x="22731" y="38"/>
                  </a:cubicBezTo>
                  <a:cubicBezTo>
                    <a:pt x="22710" y="38"/>
                    <a:pt x="22690" y="39"/>
                    <a:pt x="22669" y="40"/>
                  </a:cubicBezTo>
                  <a:cubicBezTo>
                    <a:pt x="22501" y="51"/>
                    <a:pt x="22328" y="55"/>
                    <a:pt x="22155" y="55"/>
                  </a:cubicBezTo>
                  <a:cubicBezTo>
                    <a:pt x="21682" y="55"/>
                    <a:pt x="21204" y="25"/>
                    <a:pt x="20783" y="25"/>
                  </a:cubicBezTo>
                  <a:cubicBezTo>
                    <a:pt x="20629" y="25"/>
                    <a:pt x="20482" y="29"/>
                    <a:pt x="20347" y="40"/>
                  </a:cubicBezTo>
                  <a:cubicBezTo>
                    <a:pt x="20292" y="44"/>
                    <a:pt x="20238" y="46"/>
                    <a:pt x="20183" y="46"/>
                  </a:cubicBezTo>
                  <a:cubicBezTo>
                    <a:pt x="19917" y="46"/>
                    <a:pt x="19653" y="0"/>
                    <a:pt x="19378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-3433042" y="-4058579"/>
              <a:ext cx="163653" cy="96267"/>
            </a:xfrm>
            <a:custGeom>
              <a:avLst/>
              <a:gdLst/>
              <a:ahLst/>
              <a:cxnLst/>
              <a:rect l="l" t="t" r="r" b="b"/>
              <a:pathLst>
                <a:path w="6431" h="4246" extrusionOk="0">
                  <a:moveTo>
                    <a:pt x="5400" y="0"/>
                  </a:moveTo>
                  <a:cubicBezTo>
                    <a:pt x="4838" y="0"/>
                    <a:pt x="4143" y="77"/>
                    <a:pt x="3692" y="190"/>
                  </a:cubicBezTo>
                  <a:cubicBezTo>
                    <a:pt x="2843" y="381"/>
                    <a:pt x="2201" y="970"/>
                    <a:pt x="1526" y="1317"/>
                  </a:cubicBezTo>
                  <a:cubicBezTo>
                    <a:pt x="832" y="1663"/>
                    <a:pt x="728" y="1871"/>
                    <a:pt x="590" y="1871"/>
                  </a:cubicBezTo>
                  <a:cubicBezTo>
                    <a:pt x="451" y="1871"/>
                    <a:pt x="0" y="2513"/>
                    <a:pt x="0" y="2513"/>
                  </a:cubicBezTo>
                  <a:cubicBezTo>
                    <a:pt x="0" y="2513"/>
                    <a:pt x="208" y="3258"/>
                    <a:pt x="590" y="3899"/>
                  </a:cubicBezTo>
                  <a:cubicBezTo>
                    <a:pt x="749" y="4156"/>
                    <a:pt x="856" y="4246"/>
                    <a:pt x="937" y="4246"/>
                  </a:cubicBezTo>
                  <a:cubicBezTo>
                    <a:pt x="1058" y="4246"/>
                    <a:pt x="1120" y="4044"/>
                    <a:pt x="1214" y="3899"/>
                  </a:cubicBezTo>
                  <a:cubicBezTo>
                    <a:pt x="1370" y="3656"/>
                    <a:pt x="1629" y="3552"/>
                    <a:pt x="2045" y="3084"/>
                  </a:cubicBezTo>
                  <a:cubicBezTo>
                    <a:pt x="2234" y="2881"/>
                    <a:pt x="2390" y="2812"/>
                    <a:pt x="2527" y="2812"/>
                  </a:cubicBezTo>
                  <a:cubicBezTo>
                    <a:pt x="2705" y="2812"/>
                    <a:pt x="2852" y="2927"/>
                    <a:pt x="2999" y="3015"/>
                  </a:cubicBezTo>
                  <a:cubicBezTo>
                    <a:pt x="3097" y="3067"/>
                    <a:pt x="3271" y="3085"/>
                    <a:pt x="3459" y="3085"/>
                  </a:cubicBezTo>
                  <a:cubicBezTo>
                    <a:pt x="3769" y="3085"/>
                    <a:pt x="4115" y="3037"/>
                    <a:pt x="4212" y="3015"/>
                  </a:cubicBezTo>
                  <a:cubicBezTo>
                    <a:pt x="4368" y="2963"/>
                    <a:pt x="4749" y="2755"/>
                    <a:pt x="5061" y="2530"/>
                  </a:cubicBezTo>
                  <a:cubicBezTo>
                    <a:pt x="5373" y="2287"/>
                    <a:pt x="5633" y="1317"/>
                    <a:pt x="5893" y="1265"/>
                  </a:cubicBezTo>
                  <a:cubicBezTo>
                    <a:pt x="6170" y="1195"/>
                    <a:pt x="6430" y="485"/>
                    <a:pt x="6309" y="190"/>
                  </a:cubicBezTo>
                  <a:cubicBezTo>
                    <a:pt x="6253" y="55"/>
                    <a:pt x="5874" y="0"/>
                    <a:pt x="5400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-3394234" y="-3987092"/>
              <a:ext cx="221419" cy="142655"/>
            </a:xfrm>
            <a:custGeom>
              <a:avLst/>
              <a:gdLst/>
              <a:ahLst/>
              <a:cxnLst/>
              <a:rect l="l" t="t" r="r" b="b"/>
              <a:pathLst>
                <a:path w="8701" h="6292" extrusionOk="0">
                  <a:moveTo>
                    <a:pt x="3588" y="1"/>
                  </a:moveTo>
                  <a:lnTo>
                    <a:pt x="2739" y="538"/>
                  </a:lnTo>
                  <a:cubicBezTo>
                    <a:pt x="1890" y="1093"/>
                    <a:pt x="1647" y="1093"/>
                    <a:pt x="1647" y="1093"/>
                  </a:cubicBezTo>
                  <a:lnTo>
                    <a:pt x="1058" y="642"/>
                  </a:lnTo>
                  <a:lnTo>
                    <a:pt x="208" y="1093"/>
                  </a:lnTo>
                  <a:cubicBezTo>
                    <a:pt x="208" y="1093"/>
                    <a:pt x="1006" y="1439"/>
                    <a:pt x="954" y="1578"/>
                  </a:cubicBezTo>
                  <a:cubicBezTo>
                    <a:pt x="884" y="1734"/>
                    <a:pt x="676" y="1924"/>
                    <a:pt x="364" y="2028"/>
                  </a:cubicBezTo>
                  <a:cubicBezTo>
                    <a:pt x="52" y="2132"/>
                    <a:pt x="1" y="2878"/>
                    <a:pt x="1" y="3138"/>
                  </a:cubicBezTo>
                  <a:cubicBezTo>
                    <a:pt x="1" y="3415"/>
                    <a:pt x="676" y="3814"/>
                    <a:pt x="850" y="3866"/>
                  </a:cubicBezTo>
                  <a:cubicBezTo>
                    <a:pt x="1006" y="3900"/>
                    <a:pt x="2947" y="4299"/>
                    <a:pt x="2947" y="4299"/>
                  </a:cubicBezTo>
                  <a:lnTo>
                    <a:pt x="1422" y="4645"/>
                  </a:lnTo>
                  <a:cubicBezTo>
                    <a:pt x="1422" y="4645"/>
                    <a:pt x="1162" y="5547"/>
                    <a:pt x="1422" y="5685"/>
                  </a:cubicBezTo>
                  <a:cubicBezTo>
                    <a:pt x="1582" y="5782"/>
                    <a:pt x="1987" y="5970"/>
                    <a:pt x="2448" y="5970"/>
                  </a:cubicBezTo>
                  <a:cubicBezTo>
                    <a:pt x="2735" y="5970"/>
                    <a:pt x="3043" y="5898"/>
                    <a:pt x="3328" y="5685"/>
                  </a:cubicBezTo>
                  <a:cubicBezTo>
                    <a:pt x="3692" y="5417"/>
                    <a:pt x="3965" y="5343"/>
                    <a:pt x="4192" y="5343"/>
                  </a:cubicBezTo>
                  <a:cubicBezTo>
                    <a:pt x="4420" y="5343"/>
                    <a:pt x="4602" y="5417"/>
                    <a:pt x="4784" y="5443"/>
                  </a:cubicBezTo>
                  <a:cubicBezTo>
                    <a:pt x="5148" y="5495"/>
                    <a:pt x="7019" y="6292"/>
                    <a:pt x="7279" y="6292"/>
                  </a:cubicBezTo>
                  <a:cubicBezTo>
                    <a:pt x="7539" y="6292"/>
                    <a:pt x="7643" y="5651"/>
                    <a:pt x="7695" y="5304"/>
                  </a:cubicBezTo>
                  <a:cubicBezTo>
                    <a:pt x="7747" y="4940"/>
                    <a:pt x="8493" y="4645"/>
                    <a:pt x="8597" y="4056"/>
                  </a:cubicBezTo>
                  <a:cubicBezTo>
                    <a:pt x="8701" y="3467"/>
                    <a:pt x="8233" y="3415"/>
                    <a:pt x="7886" y="3294"/>
                  </a:cubicBezTo>
                  <a:cubicBezTo>
                    <a:pt x="7539" y="3172"/>
                    <a:pt x="7071" y="3120"/>
                    <a:pt x="7037" y="2982"/>
                  </a:cubicBezTo>
                  <a:cubicBezTo>
                    <a:pt x="6985" y="2860"/>
                    <a:pt x="7383" y="1872"/>
                    <a:pt x="7695" y="1647"/>
                  </a:cubicBezTo>
                  <a:cubicBezTo>
                    <a:pt x="8007" y="1405"/>
                    <a:pt x="7851" y="885"/>
                    <a:pt x="7695" y="642"/>
                  </a:cubicBezTo>
                  <a:cubicBezTo>
                    <a:pt x="7637" y="552"/>
                    <a:pt x="7491" y="507"/>
                    <a:pt x="7302" y="507"/>
                  </a:cubicBezTo>
                  <a:cubicBezTo>
                    <a:pt x="6985" y="507"/>
                    <a:pt x="6549" y="634"/>
                    <a:pt x="6222" y="885"/>
                  </a:cubicBezTo>
                  <a:cubicBezTo>
                    <a:pt x="5685" y="1283"/>
                    <a:pt x="5061" y="2964"/>
                    <a:pt x="4784" y="3224"/>
                  </a:cubicBezTo>
                  <a:cubicBezTo>
                    <a:pt x="4726" y="3275"/>
                    <a:pt x="4667" y="3298"/>
                    <a:pt x="4611" y="3298"/>
                  </a:cubicBezTo>
                  <a:cubicBezTo>
                    <a:pt x="4401" y="3298"/>
                    <a:pt x="4234" y="2974"/>
                    <a:pt x="4316" y="2618"/>
                  </a:cubicBezTo>
                  <a:cubicBezTo>
                    <a:pt x="4420" y="2184"/>
                    <a:pt x="4316" y="1543"/>
                    <a:pt x="4316" y="1093"/>
                  </a:cubicBezTo>
                  <a:cubicBezTo>
                    <a:pt x="4316" y="659"/>
                    <a:pt x="4264" y="347"/>
                    <a:pt x="3588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-3059065" y="-4114353"/>
              <a:ext cx="76775" cy="127465"/>
            </a:xfrm>
            <a:custGeom>
              <a:avLst/>
              <a:gdLst/>
              <a:ahLst/>
              <a:cxnLst/>
              <a:rect l="l" t="t" r="r" b="b"/>
              <a:pathLst>
                <a:path w="3017" h="5622" extrusionOk="0">
                  <a:moveTo>
                    <a:pt x="1660" y="1"/>
                  </a:moveTo>
                  <a:cubicBezTo>
                    <a:pt x="1285" y="1"/>
                    <a:pt x="746" y="224"/>
                    <a:pt x="746" y="224"/>
                  </a:cubicBezTo>
                  <a:cubicBezTo>
                    <a:pt x="746" y="224"/>
                    <a:pt x="642" y="467"/>
                    <a:pt x="330" y="657"/>
                  </a:cubicBezTo>
                  <a:cubicBezTo>
                    <a:pt x="1" y="865"/>
                    <a:pt x="330" y="2390"/>
                    <a:pt x="330" y="2806"/>
                  </a:cubicBezTo>
                  <a:cubicBezTo>
                    <a:pt x="330" y="3222"/>
                    <a:pt x="590" y="3395"/>
                    <a:pt x="746" y="3638"/>
                  </a:cubicBezTo>
                  <a:cubicBezTo>
                    <a:pt x="902" y="3881"/>
                    <a:pt x="1474" y="4227"/>
                    <a:pt x="1301" y="4990"/>
                  </a:cubicBezTo>
                  <a:cubicBezTo>
                    <a:pt x="1157" y="5552"/>
                    <a:pt x="1694" y="5621"/>
                    <a:pt x="1966" y="5621"/>
                  </a:cubicBezTo>
                  <a:cubicBezTo>
                    <a:pt x="2055" y="5621"/>
                    <a:pt x="2115" y="5614"/>
                    <a:pt x="2115" y="5614"/>
                  </a:cubicBezTo>
                  <a:cubicBezTo>
                    <a:pt x="2115" y="5614"/>
                    <a:pt x="2479" y="3933"/>
                    <a:pt x="2756" y="3395"/>
                  </a:cubicBezTo>
                  <a:cubicBezTo>
                    <a:pt x="3016" y="2841"/>
                    <a:pt x="2601" y="1853"/>
                    <a:pt x="2375" y="1662"/>
                  </a:cubicBezTo>
                  <a:cubicBezTo>
                    <a:pt x="2167" y="1454"/>
                    <a:pt x="2063" y="709"/>
                    <a:pt x="2011" y="224"/>
                  </a:cubicBezTo>
                  <a:cubicBezTo>
                    <a:pt x="1994" y="56"/>
                    <a:pt x="1848" y="1"/>
                    <a:pt x="166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-3241193" y="-4064496"/>
              <a:ext cx="78964" cy="52510"/>
            </a:xfrm>
            <a:custGeom>
              <a:avLst/>
              <a:gdLst/>
              <a:ahLst/>
              <a:cxnLst/>
              <a:rect l="l" t="t" r="r" b="b"/>
              <a:pathLst>
                <a:path w="3103" h="2316" extrusionOk="0">
                  <a:moveTo>
                    <a:pt x="1005" y="1"/>
                  </a:moveTo>
                  <a:cubicBezTo>
                    <a:pt x="35" y="1"/>
                    <a:pt x="208" y="399"/>
                    <a:pt x="104" y="1283"/>
                  </a:cubicBezTo>
                  <a:cubicBezTo>
                    <a:pt x="0" y="2184"/>
                    <a:pt x="260" y="1578"/>
                    <a:pt x="1005" y="2132"/>
                  </a:cubicBezTo>
                  <a:cubicBezTo>
                    <a:pt x="1192" y="2264"/>
                    <a:pt x="1347" y="2315"/>
                    <a:pt x="1479" y="2315"/>
                  </a:cubicBezTo>
                  <a:cubicBezTo>
                    <a:pt x="1888" y="2315"/>
                    <a:pt x="2087" y="1826"/>
                    <a:pt x="2375" y="1682"/>
                  </a:cubicBezTo>
                  <a:cubicBezTo>
                    <a:pt x="2739" y="1491"/>
                    <a:pt x="2895" y="988"/>
                    <a:pt x="2999" y="607"/>
                  </a:cubicBezTo>
                  <a:cubicBezTo>
                    <a:pt x="3102" y="226"/>
                    <a:pt x="2739" y="399"/>
                    <a:pt x="2375" y="261"/>
                  </a:cubicBezTo>
                  <a:cubicBezTo>
                    <a:pt x="2375" y="261"/>
                    <a:pt x="1993" y="1"/>
                    <a:pt x="100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-3187829" y="-4104060"/>
              <a:ext cx="60870" cy="38067"/>
            </a:xfrm>
            <a:custGeom>
              <a:avLst/>
              <a:gdLst/>
              <a:ahLst/>
              <a:cxnLst/>
              <a:rect l="l" t="t" r="r" b="b"/>
              <a:pathLst>
                <a:path w="2392" h="1679" extrusionOk="0">
                  <a:moveTo>
                    <a:pt x="1751" y="0"/>
                  </a:moveTo>
                  <a:cubicBezTo>
                    <a:pt x="1703" y="0"/>
                    <a:pt x="1651" y="19"/>
                    <a:pt x="1595" y="65"/>
                  </a:cubicBezTo>
                  <a:cubicBezTo>
                    <a:pt x="1317" y="255"/>
                    <a:pt x="728" y="307"/>
                    <a:pt x="503" y="359"/>
                  </a:cubicBezTo>
                  <a:cubicBezTo>
                    <a:pt x="278" y="411"/>
                    <a:pt x="0" y="758"/>
                    <a:pt x="0" y="758"/>
                  </a:cubicBezTo>
                  <a:cubicBezTo>
                    <a:pt x="0" y="758"/>
                    <a:pt x="624" y="1399"/>
                    <a:pt x="919" y="1503"/>
                  </a:cubicBezTo>
                  <a:cubicBezTo>
                    <a:pt x="1102" y="1557"/>
                    <a:pt x="1272" y="1678"/>
                    <a:pt x="1454" y="1678"/>
                  </a:cubicBezTo>
                  <a:cubicBezTo>
                    <a:pt x="1564" y="1678"/>
                    <a:pt x="1679" y="1634"/>
                    <a:pt x="1803" y="1503"/>
                  </a:cubicBezTo>
                  <a:cubicBezTo>
                    <a:pt x="2115" y="1156"/>
                    <a:pt x="2392" y="602"/>
                    <a:pt x="2201" y="411"/>
                  </a:cubicBezTo>
                  <a:cubicBezTo>
                    <a:pt x="2052" y="248"/>
                    <a:pt x="1924" y="0"/>
                    <a:pt x="175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-3151236" y="-3938958"/>
              <a:ext cx="113827" cy="114383"/>
            </a:xfrm>
            <a:custGeom>
              <a:avLst/>
              <a:gdLst/>
              <a:ahLst/>
              <a:cxnLst/>
              <a:rect l="l" t="t" r="r" b="b"/>
              <a:pathLst>
                <a:path w="4473" h="5045" extrusionOk="0">
                  <a:moveTo>
                    <a:pt x="842" y="1"/>
                  </a:moveTo>
                  <a:cubicBezTo>
                    <a:pt x="818" y="1"/>
                    <a:pt x="792" y="3"/>
                    <a:pt x="763" y="9"/>
                  </a:cubicBezTo>
                  <a:cubicBezTo>
                    <a:pt x="261" y="113"/>
                    <a:pt x="1" y="1500"/>
                    <a:pt x="1" y="1500"/>
                  </a:cubicBezTo>
                  <a:cubicBezTo>
                    <a:pt x="1" y="1500"/>
                    <a:pt x="694" y="2973"/>
                    <a:pt x="763" y="3025"/>
                  </a:cubicBezTo>
                  <a:cubicBezTo>
                    <a:pt x="833" y="3077"/>
                    <a:pt x="902" y="4065"/>
                    <a:pt x="763" y="4169"/>
                  </a:cubicBezTo>
                  <a:cubicBezTo>
                    <a:pt x="625" y="4273"/>
                    <a:pt x="833" y="4914"/>
                    <a:pt x="833" y="4914"/>
                  </a:cubicBezTo>
                  <a:lnTo>
                    <a:pt x="815" y="4914"/>
                  </a:lnTo>
                  <a:cubicBezTo>
                    <a:pt x="1104" y="5005"/>
                    <a:pt x="1517" y="5044"/>
                    <a:pt x="1883" y="5044"/>
                  </a:cubicBezTo>
                  <a:cubicBezTo>
                    <a:pt x="2287" y="5044"/>
                    <a:pt x="2632" y="4996"/>
                    <a:pt x="2687" y="4914"/>
                  </a:cubicBezTo>
                  <a:cubicBezTo>
                    <a:pt x="2791" y="4758"/>
                    <a:pt x="3103" y="4030"/>
                    <a:pt x="3363" y="3770"/>
                  </a:cubicBezTo>
                  <a:cubicBezTo>
                    <a:pt x="3640" y="3528"/>
                    <a:pt x="4368" y="2678"/>
                    <a:pt x="4420" y="2141"/>
                  </a:cubicBezTo>
                  <a:cubicBezTo>
                    <a:pt x="4472" y="1587"/>
                    <a:pt x="4264" y="1032"/>
                    <a:pt x="4056" y="876"/>
                  </a:cubicBezTo>
                  <a:cubicBezTo>
                    <a:pt x="3935" y="775"/>
                    <a:pt x="3616" y="552"/>
                    <a:pt x="3288" y="552"/>
                  </a:cubicBezTo>
                  <a:cubicBezTo>
                    <a:pt x="3051" y="552"/>
                    <a:pt x="2809" y="669"/>
                    <a:pt x="2635" y="1032"/>
                  </a:cubicBezTo>
                  <a:cubicBezTo>
                    <a:pt x="2263" y="1775"/>
                    <a:pt x="1789" y="2060"/>
                    <a:pt x="1531" y="2060"/>
                  </a:cubicBezTo>
                  <a:cubicBezTo>
                    <a:pt x="1488" y="2060"/>
                    <a:pt x="1451" y="2052"/>
                    <a:pt x="1422" y="2037"/>
                  </a:cubicBezTo>
                  <a:cubicBezTo>
                    <a:pt x="1214" y="1933"/>
                    <a:pt x="711" y="1292"/>
                    <a:pt x="833" y="1032"/>
                  </a:cubicBezTo>
                  <a:cubicBezTo>
                    <a:pt x="931" y="771"/>
                    <a:pt x="1229" y="1"/>
                    <a:pt x="84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-3076268" y="-3844459"/>
              <a:ext cx="56493" cy="67881"/>
            </a:xfrm>
            <a:custGeom>
              <a:avLst/>
              <a:gdLst/>
              <a:ahLst/>
              <a:cxnLst/>
              <a:rect l="l" t="t" r="r" b="b"/>
              <a:pathLst>
                <a:path w="2220" h="2994" extrusionOk="0">
                  <a:moveTo>
                    <a:pt x="1707" y="0"/>
                  </a:moveTo>
                  <a:cubicBezTo>
                    <a:pt x="1549" y="0"/>
                    <a:pt x="758" y="42"/>
                    <a:pt x="400" y="867"/>
                  </a:cubicBezTo>
                  <a:cubicBezTo>
                    <a:pt x="1" y="1803"/>
                    <a:pt x="521" y="1387"/>
                    <a:pt x="417" y="1786"/>
                  </a:cubicBezTo>
                  <a:cubicBezTo>
                    <a:pt x="313" y="2184"/>
                    <a:pt x="573" y="2531"/>
                    <a:pt x="868" y="2878"/>
                  </a:cubicBezTo>
                  <a:cubicBezTo>
                    <a:pt x="932" y="2958"/>
                    <a:pt x="1020" y="2993"/>
                    <a:pt x="1116" y="2993"/>
                  </a:cubicBezTo>
                  <a:cubicBezTo>
                    <a:pt x="1431" y="2993"/>
                    <a:pt x="1827" y="2617"/>
                    <a:pt x="1734" y="2271"/>
                  </a:cubicBezTo>
                  <a:cubicBezTo>
                    <a:pt x="1630" y="1838"/>
                    <a:pt x="2167" y="1093"/>
                    <a:pt x="2185" y="867"/>
                  </a:cubicBezTo>
                  <a:cubicBezTo>
                    <a:pt x="2219" y="659"/>
                    <a:pt x="2115" y="53"/>
                    <a:pt x="1734" y="1"/>
                  </a:cubicBezTo>
                  <a:cubicBezTo>
                    <a:pt x="1734" y="1"/>
                    <a:pt x="1724" y="0"/>
                    <a:pt x="170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-2991578" y="-4050734"/>
              <a:ext cx="73671" cy="83525"/>
            </a:xfrm>
            <a:custGeom>
              <a:avLst/>
              <a:gdLst/>
              <a:ahLst/>
              <a:cxnLst/>
              <a:rect l="l" t="t" r="r" b="b"/>
              <a:pathLst>
                <a:path w="2895" h="3684" extrusionOk="0">
                  <a:moveTo>
                    <a:pt x="2046" y="0"/>
                  </a:moveTo>
                  <a:cubicBezTo>
                    <a:pt x="2046" y="0"/>
                    <a:pt x="1058" y="936"/>
                    <a:pt x="1006" y="1075"/>
                  </a:cubicBezTo>
                  <a:cubicBezTo>
                    <a:pt x="936" y="1231"/>
                    <a:pt x="572" y="1612"/>
                    <a:pt x="572" y="1768"/>
                  </a:cubicBezTo>
                  <a:cubicBezTo>
                    <a:pt x="572" y="1924"/>
                    <a:pt x="832" y="2115"/>
                    <a:pt x="624" y="2167"/>
                  </a:cubicBezTo>
                  <a:cubicBezTo>
                    <a:pt x="416" y="2236"/>
                    <a:pt x="364" y="2513"/>
                    <a:pt x="191" y="2513"/>
                  </a:cubicBezTo>
                  <a:cubicBezTo>
                    <a:pt x="1" y="2513"/>
                    <a:pt x="156" y="3258"/>
                    <a:pt x="520" y="3553"/>
                  </a:cubicBezTo>
                  <a:cubicBezTo>
                    <a:pt x="642" y="3651"/>
                    <a:pt x="753" y="3684"/>
                    <a:pt x="860" y="3684"/>
                  </a:cubicBezTo>
                  <a:cubicBezTo>
                    <a:pt x="1073" y="3684"/>
                    <a:pt x="1266" y="3553"/>
                    <a:pt x="1474" y="3553"/>
                  </a:cubicBezTo>
                  <a:cubicBezTo>
                    <a:pt x="1786" y="3553"/>
                    <a:pt x="2046" y="2912"/>
                    <a:pt x="2046" y="2461"/>
                  </a:cubicBezTo>
                  <a:cubicBezTo>
                    <a:pt x="2046" y="2011"/>
                    <a:pt x="2479" y="2115"/>
                    <a:pt x="2687" y="1421"/>
                  </a:cubicBezTo>
                  <a:cubicBezTo>
                    <a:pt x="2895" y="728"/>
                    <a:pt x="2202" y="191"/>
                    <a:pt x="204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-2982315" y="-3962334"/>
              <a:ext cx="55145" cy="20315"/>
            </a:xfrm>
            <a:custGeom>
              <a:avLst/>
              <a:gdLst/>
              <a:ahLst/>
              <a:cxnLst/>
              <a:rect l="l" t="t" r="r" b="b"/>
              <a:pathLst>
                <a:path w="2167" h="896" extrusionOk="0">
                  <a:moveTo>
                    <a:pt x="572" y="1"/>
                  </a:moveTo>
                  <a:cubicBezTo>
                    <a:pt x="572" y="1"/>
                    <a:pt x="0" y="590"/>
                    <a:pt x="364" y="798"/>
                  </a:cubicBezTo>
                  <a:cubicBezTo>
                    <a:pt x="510" y="871"/>
                    <a:pt x="683" y="895"/>
                    <a:pt x="864" y="895"/>
                  </a:cubicBezTo>
                  <a:cubicBezTo>
                    <a:pt x="1159" y="895"/>
                    <a:pt x="1476" y="830"/>
                    <a:pt x="1734" y="798"/>
                  </a:cubicBezTo>
                  <a:cubicBezTo>
                    <a:pt x="2167" y="746"/>
                    <a:pt x="1855" y="295"/>
                    <a:pt x="1734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-2627297" y="-4212321"/>
              <a:ext cx="933211" cy="1218261"/>
            </a:xfrm>
            <a:custGeom>
              <a:avLst/>
              <a:gdLst/>
              <a:ahLst/>
              <a:cxnLst/>
              <a:rect l="l" t="t" r="r" b="b"/>
              <a:pathLst>
                <a:path w="36672" h="53733" extrusionOk="0">
                  <a:moveTo>
                    <a:pt x="25183" y="0"/>
                  </a:moveTo>
                  <a:cubicBezTo>
                    <a:pt x="24340" y="0"/>
                    <a:pt x="23457" y="40"/>
                    <a:pt x="23588" y="368"/>
                  </a:cubicBezTo>
                  <a:cubicBezTo>
                    <a:pt x="23744" y="819"/>
                    <a:pt x="24056" y="1408"/>
                    <a:pt x="23657" y="1633"/>
                  </a:cubicBezTo>
                  <a:cubicBezTo>
                    <a:pt x="23605" y="1663"/>
                    <a:pt x="23542" y="1676"/>
                    <a:pt x="23472" y="1676"/>
                  </a:cubicBezTo>
                  <a:cubicBezTo>
                    <a:pt x="23008" y="1676"/>
                    <a:pt x="22236" y="1113"/>
                    <a:pt x="22236" y="1113"/>
                  </a:cubicBezTo>
                  <a:lnTo>
                    <a:pt x="19238" y="1408"/>
                  </a:lnTo>
                  <a:lnTo>
                    <a:pt x="19862" y="2153"/>
                  </a:lnTo>
                  <a:lnTo>
                    <a:pt x="18770" y="2604"/>
                  </a:lnTo>
                  <a:lnTo>
                    <a:pt x="19238" y="3418"/>
                  </a:lnTo>
                  <a:lnTo>
                    <a:pt x="18770" y="4320"/>
                  </a:lnTo>
                  <a:lnTo>
                    <a:pt x="18285" y="3054"/>
                  </a:lnTo>
                  <a:cubicBezTo>
                    <a:pt x="18285" y="3054"/>
                    <a:pt x="17265" y="2492"/>
                    <a:pt x="16894" y="2492"/>
                  </a:cubicBezTo>
                  <a:cubicBezTo>
                    <a:pt x="16839" y="2492"/>
                    <a:pt x="16797" y="2505"/>
                    <a:pt x="16777" y="2535"/>
                  </a:cubicBezTo>
                  <a:cubicBezTo>
                    <a:pt x="16621" y="2760"/>
                    <a:pt x="16777" y="2985"/>
                    <a:pt x="16933" y="3280"/>
                  </a:cubicBezTo>
                  <a:cubicBezTo>
                    <a:pt x="17089" y="3574"/>
                    <a:pt x="17643" y="3574"/>
                    <a:pt x="17089" y="3574"/>
                  </a:cubicBezTo>
                  <a:cubicBezTo>
                    <a:pt x="16534" y="3574"/>
                    <a:pt x="16136" y="3193"/>
                    <a:pt x="16136" y="3193"/>
                  </a:cubicBezTo>
                  <a:lnTo>
                    <a:pt x="15425" y="3054"/>
                  </a:lnTo>
                  <a:cubicBezTo>
                    <a:pt x="15425" y="3054"/>
                    <a:pt x="14901" y="2954"/>
                    <a:pt x="14342" y="2954"/>
                  </a:cubicBezTo>
                  <a:cubicBezTo>
                    <a:pt x="14062" y="2954"/>
                    <a:pt x="13773" y="2979"/>
                    <a:pt x="13536" y="3054"/>
                  </a:cubicBezTo>
                  <a:cubicBezTo>
                    <a:pt x="13345" y="3115"/>
                    <a:pt x="13093" y="3128"/>
                    <a:pt x="12824" y="3128"/>
                  </a:cubicBezTo>
                  <a:cubicBezTo>
                    <a:pt x="12625" y="3128"/>
                    <a:pt x="12417" y="3121"/>
                    <a:pt x="12216" y="3121"/>
                  </a:cubicBezTo>
                  <a:cubicBezTo>
                    <a:pt x="11681" y="3121"/>
                    <a:pt x="11202" y="3171"/>
                    <a:pt x="11110" y="3540"/>
                  </a:cubicBezTo>
                  <a:cubicBezTo>
                    <a:pt x="10919" y="4233"/>
                    <a:pt x="11075" y="5273"/>
                    <a:pt x="10763" y="5619"/>
                  </a:cubicBezTo>
                  <a:cubicBezTo>
                    <a:pt x="10451" y="5949"/>
                    <a:pt x="10295" y="6347"/>
                    <a:pt x="9411" y="6521"/>
                  </a:cubicBezTo>
                  <a:cubicBezTo>
                    <a:pt x="8545" y="6694"/>
                    <a:pt x="8475" y="6607"/>
                    <a:pt x="7834" y="7127"/>
                  </a:cubicBezTo>
                  <a:cubicBezTo>
                    <a:pt x="7210" y="7664"/>
                    <a:pt x="6569" y="8254"/>
                    <a:pt x="6569" y="8254"/>
                  </a:cubicBezTo>
                  <a:cubicBezTo>
                    <a:pt x="6569" y="8254"/>
                    <a:pt x="5061" y="8930"/>
                    <a:pt x="5859" y="9294"/>
                  </a:cubicBezTo>
                  <a:cubicBezTo>
                    <a:pt x="6656" y="9657"/>
                    <a:pt x="6812" y="9328"/>
                    <a:pt x="6812" y="9935"/>
                  </a:cubicBezTo>
                  <a:cubicBezTo>
                    <a:pt x="6812" y="10559"/>
                    <a:pt x="6500" y="11027"/>
                    <a:pt x="6500" y="11027"/>
                  </a:cubicBezTo>
                  <a:cubicBezTo>
                    <a:pt x="6500" y="11027"/>
                    <a:pt x="5547" y="11858"/>
                    <a:pt x="5235" y="11910"/>
                  </a:cubicBezTo>
                  <a:cubicBezTo>
                    <a:pt x="5221" y="11913"/>
                    <a:pt x="5205" y="11914"/>
                    <a:pt x="5188" y="11914"/>
                  </a:cubicBezTo>
                  <a:cubicBezTo>
                    <a:pt x="4925" y="11914"/>
                    <a:pt x="4282" y="11675"/>
                    <a:pt x="3725" y="11675"/>
                  </a:cubicBezTo>
                  <a:cubicBezTo>
                    <a:pt x="3448" y="11675"/>
                    <a:pt x="3193" y="11734"/>
                    <a:pt x="3016" y="11910"/>
                  </a:cubicBezTo>
                  <a:cubicBezTo>
                    <a:pt x="2462" y="12482"/>
                    <a:pt x="1820" y="13002"/>
                    <a:pt x="1439" y="13072"/>
                  </a:cubicBezTo>
                  <a:cubicBezTo>
                    <a:pt x="1415" y="13077"/>
                    <a:pt x="1389" y="13079"/>
                    <a:pt x="1364" y="13079"/>
                  </a:cubicBezTo>
                  <a:cubicBezTo>
                    <a:pt x="1103" y="13079"/>
                    <a:pt x="798" y="12828"/>
                    <a:pt x="625" y="12828"/>
                  </a:cubicBezTo>
                  <a:cubicBezTo>
                    <a:pt x="539" y="12828"/>
                    <a:pt x="486" y="12889"/>
                    <a:pt x="486" y="13072"/>
                  </a:cubicBezTo>
                  <a:cubicBezTo>
                    <a:pt x="486" y="13678"/>
                    <a:pt x="399" y="13852"/>
                    <a:pt x="798" y="14579"/>
                  </a:cubicBezTo>
                  <a:cubicBezTo>
                    <a:pt x="1197" y="15307"/>
                    <a:pt x="1820" y="15879"/>
                    <a:pt x="1820" y="16226"/>
                  </a:cubicBezTo>
                  <a:cubicBezTo>
                    <a:pt x="1820" y="16572"/>
                    <a:pt x="1" y="16798"/>
                    <a:pt x="1" y="16798"/>
                  </a:cubicBezTo>
                  <a:lnTo>
                    <a:pt x="954" y="17716"/>
                  </a:lnTo>
                  <a:cubicBezTo>
                    <a:pt x="954" y="17716"/>
                    <a:pt x="1197" y="18132"/>
                    <a:pt x="1110" y="18496"/>
                  </a:cubicBezTo>
                  <a:cubicBezTo>
                    <a:pt x="1041" y="18877"/>
                    <a:pt x="885" y="19709"/>
                    <a:pt x="885" y="19709"/>
                  </a:cubicBezTo>
                  <a:lnTo>
                    <a:pt x="867" y="19709"/>
                  </a:lnTo>
                  <a:cubicBezTo>
                    <a:pt x="1578" y="20212"/>
                    <a:pt x="3086" y="20281"/>
                    <a:pt x="3484" y="20281"/>
                  </a:cubicBezTo>
                  <a:cubicBezTo>
                    <a:pt x="3883" y="20281"/>
                    <a:pt x="5859" y="21148"/>
                    <a:pt x="6084" y="21390"/>
                  </a:cubicBezTo>
                  <a:cubicBezTo>
                    <a:pt x="6326" y="21633"/>
                    <a:pt x="7037" y="22084"/>
                    <a:pt x="6794" y="22777"/>
                  </a:cubicBezTo>
                  <a:cubicBezTo>
                    <a:pt x="6569" y="23487"/>
                    <a:pt x="6656" y="23921"/>
                    <a:pt x="6846" y="24302"/>
                  </a:cubicBezTo>
                  <a:cubicBezTo>
                    <a:pt x="7037" y="24666"/>
                    <a:pt x="6500" y="24961"/>
                    <a:pt x="6846" y="25411"/>
                  </a:cubicBezTo>
                  <a:cubicBezTo>
                    <a:pt x="7193" y="25862"/>
                    <a:pt x="6898" y="27127"/>
                    <a:pt x="6898" y="27647"/>
                  </a:cubicBezTo>
                  <a:cubicBezTo>
                    <a:pt x="6881" y="28167"/>
                    <a:pt x="6846" y="28461"/>
                    <a:pt x="7020" y="28687"/>
                  </a:cubicBezTo>
                  <a:cubicBezTo>
                    <a:pt x="7193" y="28912"/>
                    <a:pt x="7020" y="29207"/>
                    <a:pt x="7020" y="29207"/>
                  </a:cubicBezTo>
                  <a:cubicBezTo>
                    <a:pt x="7020" y="29207"/>
                    <a:pt x="6413" y="29276"/>
                    <a:pt x="6170" y="30021"/>
                  </a:cubicBezTo>
                  <a:cubicBezTo>
                    <a:pt x="5933" y="30749"/>
                    <a:pt x="5630" y="32172"/>
                    <a:pt x="5843" y="32172"/>
                  </a:cubicBezTo>
                  <a:cubicBezTo>
                    <a:pt x="5848" y="32172"/>
                    <a:pt x="5853" y="32172"/>
                    <a:pt x="5859" y="32170"/>
                  </a:cubicBezTo>
                  <a:cubicBezTo>
                    <a:pt x="5971" y="32135"/>
                    <a:pt x="6235" y="32118"/>
                    <a:pt x="6495" y="32118"/>
                  </a:cubicBezTo>
                  <a:cubicBezTo>
                    <a:pt x="6755" y="32118"/>
                    <a:pt x="7011" y="32135"/>
                    <a:pt x="7106" y="32170"/>
                  </a:cubicBezTo>
                  <a:cubicBezTo>
                    <a:pt x="7280" y="32239"/>
                    <a:pt x="8077" y="32465"/>
                    <a:pt x="7522" y="32759"/>
                  </a:cubicBezTo>
                  <a:cubicBezTo>
                    <a:pt x="6968" y="33054"/>
                    <a:pt x="7522" y="32846"/>
                    <a:pt x="6968" y="33054"/>
                  </a:cubicBezTo>
                  <a:cubicBezTo>
                    <a:pt x="6413" y="33279"/>
                    <a:pt x="6015" y="33366"/>
                    <a:pt x="5859" y="33661"/>
                  </a:cubicBezTo>
                  <a:cubicBezTo>
                    <a:pt x="5703" y="33955"/>
                    <a:pt x="5373" y="34700"/>
                    <a:pt x="5529" y="34926"/>
                  </a:cubicBezTo>
                  <a:cubicBezTo>
                    <a:pt x="5703" y="35134"/>
                    <a:pt x="6015" y="35584"/>
                    <a:pt x="6482" y="35584"/>
                  </a:cubicBezTo>
                  <a:cubicBezTo>
                    <a:pt x="6806" y="35584"/>
                    <a:pt x="7545" y="35484"/>
                    <a:pt x="8002" y="35484"/>
                  </a:cubicBezTo>
                  <a:cubicBezTo>
                    <a:pt x="8231" y="35484"/>
                    <a:pt x="8389" y="35509"/>
                    <a:pt x="8389" y="35584"/>
                  </a:cubicBezTo>
                  <a:cubicBezTo>
                    <a:pt x="8389" y="35810"/>
                    <a:pt x="7904" y="35966"/>
                    <a:pt x="7834" y="36329"/>
                  </a:cubicBezTo>
                  <a:cubicBezTo>
                    <a:pt x="7748" y="36711"/>
                    <a:pt x="7124" y="37595"/>
                    <a:pt x="7124" y="37595"/>
                  </a:cubicBezTo>
                  <a:cubicBezTo>
                    <a:pt x="7124" y="37595"/>
                    <a:pt x="7116" y="37592"/>
                    <a:pt x="7097" y="37592"/>
                  </a:cubicBezTo>
                  <a:cubicBezTo>
                    <a:pt x="7024" y="37592"/>
                    <a:pt x="6786" y="37635"/>
                    <a:pt x="6170" y="38045"/>
                  </a:cubicBezTo>
                  <a:cubicBezTo>
                    <a:pt x="5373" y="38565"/>
                    <a:pt x="4507" y="38634"/>
                    <a:pt x="4628" y="39085"/>
                  </a:cubicBezTo>
                  <a:cubicBezTo>
                    <a:pt x="4749" y="39518"/>
                    <a:pt x="4351" y="39830"/>
                    <a:pt x="4628" y="40038"/>
                  </a:cubicBezTo>
                  <a:cubicBezTo>
                    <a:pt x="4905" y="40264"/>
                    <a:pt x="5304" y="40714"/>
                    <a:pt x="5304" y="40714"/>
                  </a:cubicBezTo>
                  <a:cubicBezTo>
                    <a:pt x="5304" y="40714"/>
                    <a:pt x="4749" y="41303"/>
                    <a:pt x="4628" y="41598"/>
                  </a:cubicBezTo>
                  <a:cubicBezTo>
                    <a:pt x="4507" y="41910"/>
                    <a:pt x="4264" y="43019"/>
                    <a:pt x="4628" y="43314"/>
                  </a:cubicBezTo>
                  <a:cubicBezTo>
                    <a:pt x="4975" y="43608"/>
                    <a:pt x="5217" y="44735"/>
                    <a:pt x="5304" y="44943"/>
                  </a:cubicBezTo>
                  <a:cubicBezTo>
                    <a:pt x="5373" y="45168"/>
                    <a:pt x="5373" y="45619"/>
                    <a:pt x="5373" y="45619"/>
                  </a:cubicBezTo>
                  <a:cubicBezTo>
                    <a:pt x="5373" y="45619"/>
                    <a:pt x="4420" y="45688"/>
                    <a:pt x="4628" y="45913"/>
                  </a:cubicBezTo>
                  <a:cubicBezTo>
                    <a:pt x="4819" y="46139"/>
                    <a:pt x="5304" y="46659"/>
                    <a:pt x="5304" y="46659"/>
                  </a:cubicBezTo>
                  <a:cubicBezTo>
                    <a:pt x="5304" y="46659"/>
                    <a:pt x="5685" y="46659"/>
                    <a:pt x="5859" y="47473"/>
                  </a:cubicBezTo>
                  <a:cubicBezTo>
                    <a:pt x="6015" y="48288"/>
                    <a:pt x="5304" y="49102"/>
                    <a:pt x="5685" y="49622"/>
                  </a:cubicBezTo>
                  <a:cubicBezTo>
                    <a:pt x="6084" y="50142"/>
                    <a:pt x="6170" y="50298"/>
                    <a:pt x="6638" y="50437"/>
                  </a:cubicBezTo>
                  <a:cubicBezTo>
                    <a:pt x="6673" y="50448"/>
                    <a:pt x="6707" y="50453"/>
                    <a:pt x="6741" y="50453"/>
                  </a:cubicBezTo>
                  <a:cubicBezTo>
                    <a:pt x="7029" y="50453"/>
                    <a:pt x="7261" y="50076"/>
                    <a:pt x="7538" y="50076"/>
                  </a:cubicBezTo>
                  <a:cubicBezTo>
                    <a:pt x="7674" y="50076"/>
                    <a:pt x="7821" y="50167"/>
                    <a:pt x="7990" y="50437"/>
                  </a:cubicBezTo>
                  <a:cubicBezTo>
                    <a:pt x="8545" y="51338"/>
                    <a:pt x="8770" y="52152"/>
                    <a:pt x="8857" y="52378"/>
                  </a:cubicBezTo>
                  <a:cubicBezTo>
                    <a:pt x="8943" y="52603"/>
                    <a:pt x="9169" y="52603"/>
                    <a:pt x="9411" y="53054"/>
                  </a:cubicBezTo>
                  <a:cubicBezTo>
                    <a:pt x="9654" y="53487"/>
                    <a:pt x="9498" y="53418"/>
                    <a:pt x="10122" y="53574"/>
                  </a:cubicBezTo>
                  <a:cubicBezTo>
                    <a:pt x="10298" y="53612"/>
                    <a:pt x="10359" y="53622"/>
                    <a:pt x="10373" y="53622"/>
                  </a:cubicBezTo>
                  <a:cubicBezTo>
                    <a:pt x="10391" y="53622"/>
                    <a:pt x="10336" y="53606"/>
                    <a:pt x="10341" y="53606"/>
                  </a:cubicBezTo>
                  <a:cubicBezTo>
                    <a:pt x="10346" y="53606"/>
                    <a:pt x="10426" y="53626"/>
                    <a:pt x="10763" y="53712"/>
                  </a:cubicBezTo>
                  <a:cubicBezTo>
                    <a:pt x="10817" y="53726"/>
                    <a:pt x="10865" y="53733"/>
                    <a:pt x="10909" y="53733"/>
                  </a:cubicBezTo>
                  <a:cubicBezTo>
                    <a:pt x="11574" y="53733"/>
                    <a:pt x="11162" y="52222"/>
                    <a:pt x="11162" y="52222"/>
                  </a:cubicBezTo>
                  <a:cubicBezTo>
                    <a:pt x="11162" y="52222"/>
                    <a:pt x="10780" y="51338"/>
                    <a:pt x="11283" y="51043"/>
                  </a:cubicBezTo>
                  <a:cubicBezTo>
                    <a:pt x="11786" y="50749"/>
                    <a:pt x="12496" y="49328"/>
                    <a:pt x="12583" y="48808"/>
                  </a:cubicBezTo>
                  <a:cubicBezTo>
                    <a:pt x="12652" y="48288"/>
                    <a:pt x="14004" y="46503"/>
                    <a:pt x="14091" y="46277"/>
                  </a:cubicBezTo>
                  <a:cubicBezTo>
                    <a:pt x="14160" y="46069"/>
                    <a:pt x="14472" y="44562"/>
                    <a:pt x="14645" y="44423"/>
                  </a:cubicBezTo>
                  <a:cubicBezTo>
                    <a:pt x="14801" y="44284"/>
                    <a:pt x="14871" y="43764"/>
                    <a:pt x="15512" y="43764"/>
                  </a:cubicBezTo>
                  <a:cubicBezTo>
                    <a:pt x="15928" y="43764"/>
                    <a:pt x="16136" y="43926"/>
                    <a:pt x="16418" y="43926"/>
                  </a:cubicBezTo>
                  <a:cubicBezTo>
                    <a:pt x="16559" y="43926"/>
                    <a:pt x="16719" y="43886"/>
                    <a:pt x="16933" y="43764"/>
                  </a:cubicBezTo>
                  <a:cubicBezTo>
                    <a:pt x="17557" y="43383"/>
                    <a:pt x="18441" y="42811"/>
                    <a:pt x="19221" y="41910"/>
                  </a:cubicBezTo>
                  <a:cubicBezTo>
                    <a:pt x="20018" y="41009"/>
                    <a:pt x="18995" y="41078"/>
                    <a:pt x="20330" y="40420"/>
                  </a:cubicBezTo>
                  <a:cubicBezTo>
                    <a:pt x="21462" y="39853"/>
                    <a:pt x="21865" y="39336"/>
                    <a:pt x="22149" y="39336"/>
                  </a:cubicBezTo>
                  <a:cubicBezTo>
                    <a:pt x="22204" y="39336"/>
                    <a:pt x="22255" y="39355"/>
                    <a:pt x="22305" y="39397"/>
                  </a:cubicBezTo>
                  <a:cubicBezTo>
                    <a:pt x="22349" y="39433"/>
                    <a:pt x="22413" y="39450"/>
                    <a:pt x="22495" y="39450"/>
                  </a:cubicBezTo>
                  <a:cubicBezTo>
                    <a:pt x="23034" y="39450"/>
                    <a:pt x="24305" y="38746"/>
                    <a:pt x="24922" y="38565"/>
                  </a:cubicBezTo>
                  <a:cubicBezTo>
                    <a:pt x="25633" y="38340"/>
                    <a:pt x="28250" y="36884"/>
                    <a:pt x="28406" y="36711"/>
                  </a:cubicBezTo>
                  <a:cubicBezTo>
                    <a:pt x="28562" y="36555"/>
                    <a:pt x="27851" y="36104"/>
                    <a:pt x="27851" y="36104"/>
                  </a:cubicBezTo>
                  <a:cubicBezTo>
                    <a:pt x="28406" y="35948"/>
                    <a:pt x="29272" y="35515"/>
                    <a:pt x="29272" y="34995"/>
                  </a:cubicBezTo>
                  <a:cubicBezTo>
                    <a:pt x="29272" y="34475"/>
                    <a:pt x="30538" y="33730"/>
                    <a:pt x="29272" y="33141"/>
                  </a:cubicBezTo>
                  <a:cubicBezTo>
                    <a:pt x="28007" y="32534"/>
                    <a:pt x="28631" y="32621"/>
                    <a:pt x="28805" y="32170"/>
                  </a:cubicBezTo>
                  <a:cubicBezTo>
                    <a:pt x="28960" y="31719"/>
                    <a:pt x="28631" y="30021"/>
                    <a:pt x="28631" y="30021"/>
                  </a:cubicBezTo>
                  <a:cubicBezTo>
                    <a:pt x="28631" y="30021"/>
                    <a:pt x="29184" y="29633"/>
                    <a:pt x="29457" y="29633"/>
                  </a:cubicBezTo>
                  <a:cubicBezTo>
                    <a:pt x="29478" y="29633"/>
                    <a:pt x="29498" y="29635"/>
                    <a:pt x="29515" y="29640"/>
                  </a:cubicBezTo>
                  <a:cubicBezTo>
                    <a:pt x="29556" y="29655"/>
                    <a:pt x="29610" y="29663"/>
                    <a:pt x="29671" y="29663"/>
                  </a:cubicBezTo>
                  <a:cubicBezTo>
                    <a:pt x="29946" y="29663"/>
                    <a:pt x="30353" y="29505"/>
                    <a:pt x="30226" y="29207"/>
                  </a:cubicBezTo>
                  <a:cubicBezTo>
                    <a:pt x="30070" y="28825"/>
                    <a:pt x="29896" y="28461"/>
                    <a:pt x="29896" y="28461"/>
                  </a:cubicBezTo>
                  <a:cubicBezTo>
                    <a:pt x="29896" y="28461"/>
                    <a:pt x="29723" y="28167"/>
                    <a:pt x="30243" y="27941"/>
                  </a:cubicBezTo>
                  <a:cubicBezTo>
                    <a:pt x="30780" y="27716"/>
                    <a:pt x="31560" y="27491"/>
                    <a:pt x="31560" y="27265"/>
                  </a:cubicBezTo>
                  <a:cubicBezTo>
                    <a:pt x="31560" y="27040"/>
                    <a:pt x="31179" y="26815"/>
                    <a:pt x="31179" y="26295"/>
                  </a:cubicBezTo>
                  <a:cubicBezTo>
                    <a:pt x="31179" y="25775"/>
                    <a:pt x="31491" y="25411"/>
                    <a:pt x="31560" y="25116"/>
                  </a:cubicBezTo>
                  <a:cubicBezTo>
                    <a:pt x="31647" y="24822"/>
                    <a:pt x="31560" y="23782"/>
                    <a:pt x="31560" y="23782"/>
                  </a:cubicBezTo>
                  <a:cubicBezTo>
                    <a:pt x="31560" y="23782"/>
                    <a:pt x="31179" y="23175"/>
                    <a:pt x="30936" y="23106"/>
                  </a:cubicBezTo>
                  <a:cubicBezTo>
                    <a:pt x="30694" y="23037"/>
                    <a:pt x="29584" y="22517"/>
                    <a:pt x="30139" y="22136"/>
                  </a:cubicBezTo>
                  <a:cubicBezTo>
                    <a:pt x="30694" y="21772"/>
                    <a:pt x="30070" y="21841"/>
                    <a:pt x="30694" y="21772"/>
                  </a:cubicBezTo>
                  <a:cubicBezTo>
                    <a:pt x="31335" y="21702"/>
                    <a:pt x="32513" y="21390"/>
                    <a:pt x="32513" y="20957"/>
                  </a:cubicBezTo>
                  <a:cubicBezTo>
                    <a:pt x="32513" y="20507"/>
                    <a:pt x="32288" y="20143"/>
                    <a:pt x="32045" y="20143"/>
                  </a:cubicBezTo>
                  <a:cubicBezTo>
                    <a:pt x="31803" y="20143"/>
                    <a:pt x="31404" y="20091"/>
                    <a:pt x="31647" y="19709"/>
                  </a:cubicBezTo>
                  <a:cubicBezTo>
                    <a:pt x="31711" y="19604"/>
                    <a:pt x="31791" y="19574"/>
                    <a:pt x="31865" y="19574"/>
                  </a:cubicBezTo>
                  <a:cubicBezTo>
                    <a:pt x="31965" y="19574"/>
                    <a:pt x="32055" y="19629"/>
                    <a:pt x="32081" y="19629"/>
                  </a:cubicBezTo>
                  <a:cubicBezTo>
                    <a:pt x="32110" y="19629"/>
                    <a:pt x="32067" y="19567"/>
                    <a:pt x="31889" y="19311"/>
                  </a:cubicBezTo>
                  <a:cubicBezTo>
                    <a:pt x="31404" y="18652"/>
                    <a:pt x="30936" y="18358"/>
                    <a:pt x="30936" y="18358"/>
                  </a:cubicBezTo>
                  <a:cubicBezTo>
                    <a:pt x="30936" y="18358"/>
                    <a:pt x="31023" y="17474"/>
                    <a:pt x="31248" y="17092"/>
                  </a:cubicBezTo>
                  <a:cubicBezTo>
                    <a:pt x="31311" y="16994"/>
                    <a:pt x="31399" y="16966"/>
                    <a:pt x="31496" y="16966"/>
                  </a:cubicBezTo>
                  <a:cubicBezTo>
                    <a:pt x="31621" y="16966"/>
                    <a:pt x="31759" y="17013"/>
                    <a:pt x="31874" y="17013"/>
                  </a:cubicBezTo>
                  <a:cubicBezTo>
                    <a:pt x="32012" y="17013"/>
                    <a:pt x="32115" y="16944"/>
                    <a:pt x="32115" y="16642"/>
                  </a:cubicBezTo>
                  <a:lnTo>
                    <a:pt x="32115" y="15013"/>
                  </a:lnTo>
                  <a:cubicBezTo>
                    <a:pt x="32115" y="15013"/>
                    <a:pt x="31803" y="14891"/>
                    <a:pt x="32201" y="14579"/>
                  </a:cubicBezTo>
                  <a:cubicBezTo>
                    <a:pt x="32331" y="14478"/>
                    <a:pt x="32351" y="14464"/>
                    <a:pt x="32354" y="14464"/>
                  </a:cubicBezTo>
                  <a:cubicBezTo>
                    <a:pt x="32355" y="14464"/>
                    <a:pt x="32354" y="14466"/>
                    <a:pt x="32355" y="14466"/>
                  </a:cubicBezTo>
                  <a:cubicBezTo>
                    <a:pt x="32362" y="14466"/>
                    <a:pt x="32419" y="14427"/>
                    <a:pt x="32999" y="13973"/>
                  </a:cubicBezTo>
                  <a:cubicBezTo>
                    <a:pt x="34021" y="13158"/>
                    <a:pt x="34108" y="12049"/>
                    <a:pt x="34108" y="12049"/>
                  </a:cubicBezTo>
                  <a:cubicBezTo>
                    <a:pt x="34108" y="12049"/>
                    <a:pt x="34732" y="10923"/>
                    <a:pt x="34974" y="10801"/>
                  </a:cubicBezTo>
                  <a:cubicBezTo>
                    <a:pt x="35217" y="10697"/>
                    <a:pt x="34888" y="10732"/>
                    <a:pt x="35754" y="9935"/>
                  </a:cubicBezTo>
                  <a:cubicBezTo>
                    <a:pt x="36106" y="9618"/>
                    <a:pt x="36328" y="9569"/>
                    <a:pt x="36465" y="9569"/>
                  </a:cubicBezTo>
                  <a:cubicBezTo>
                    <a:pt x="36525" y="9569"/>
                    <a:pt x="36568" y="9579"/>
                    <a:pt x="36598" y="9579"/>
                  </a:cubicBezTo>
                  <a:cubicBezTo>
                    <a:pt x="36672" y="9579"/>
                    <a:pt x="36668" y="9523"/>
                    <a:pt x="36638" y="9138"/>
                  </a:cubicBezTo>
                  <a:cubicBezTo>
                    <a:pt x="36551" y="8254"/>
                    <a:pt x="35685" y="7127"/>
                    <a:pt x="35685" y="7127"/>
                  </a:cubicBezTo>
                  <a:cubicBezTo>
                    <a:pt x="35685" y="7127"/>
                    <a:pt x="35300" y="7027"/>
                    <a:pt x="34971" y="7027"/>
                  </a:cubicBezTo>
                  <a:cubicBezTo>
                    <a:pt x="34807" y="7027"/>
                    <a:pt x="34657" y="7052"/>
                    <a:pt x="34576" y="7127"/>
                  </a:cubicBezTo>
                  <a:cubicBezTo>
                    <a:pt x="34333" y="7352"/>
                    <a:pt x="33553" y="7959"/>
                    <a:pt x="33224" y="8028"/>
                  </a:cubicBezTo>
                  <a:cubicBezTo>
                    <a:pt x="33014" y="8075"/>
                    <a:pt x="32090" y="8365"/>
                    <a:pt x="31603" y="8365"/>
                  </a:cubicBezTo>
                  <a:cubicBezTo>
                    <a:pt x="31366" y="8365"/>
                    <a:pt x="31233" y="8296"/>
                    <a:pt x="31335" y="8098"/>
                  </a:cubicBezTo>
                  <a:cubicBezTo>
                    <a:pt x="31647" y="7508"/>
                    <a:pt x="31803" y="6781"/>
                    <a:pt x="31803" y="6781"/>
                  </a:cubicBezTo>
                  <a:lnTo>
                    <a:pt x="30867" y="6781"/>
                  </a:lnTo>
                  <a:lnTo>
                    <a:pt x="30139" y="7127"/>
                  </a:lnTo>
                  <a:lnTo>
                    <a:pt x="29758" y="6521"/>
                  </a:lnTo>
                  <a:lnTo>
                    <a:pt x="28493" y="6521"/>
                  </a:lnTo>
                  <a:lnTo>
                    <a:pt x="31404" y="6105"/>
                  </a:lnTo>
                  <a:lnTo>
                    <a:pt x="32045" y="5619"/>
                  </a:lnTo>
                  <a:lnTo>
                    <a:pt x="32132" y="4320"/>
                  </a:lnTo>
                  <a:cubicBezTo>
                    <a:pt x="32132" y="4320"/>
                    <a:pt x="31179" y="4094"/>
                    <a:pt x="30867" y="3574"/>
                  </a:cubicBezTo>
                  <a:cubicBezTo>
                    <a:pt x="30538" y="3054"/>
                    <a:pt x="30139" y="1564"/>
                    <a:pt x="30139" y="1564"/>
                  </a:cubicBezTo>
                  <a:cubicBezTo>
                    <a:pt x="30139" y="1564"/>
                    <a:pt x="29584" y="749"/>
                    <a:pt x="28960" y="749"/>
                  </a:cubicBezTo>
                  <a:cubicBezTo>
                    <a:pt x="28319" y="749"/>
                    <a:pt x="26985" y="4"/>
                    <a:pt x="26985" y="4"/>
                  </a:cubicBezTo>
                  <a:lnTo>
                    <a:pt x="25945" y="4"/>
                  </a:lnTo>
                  <a:cubicBezTo>
                    <a:pt x="25718" y="4"/>
                    <a:pt x="25452" y="0"/>
                    <a:pt x="25183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-2760566" y="-2758651"/>
              <a:ext cx="156680" cy="141431"/>
            </a:xfrm>
            <a:custGeom>
              <a:avLst/>
              <a:gdLst/>
              <a:ahLst/>
              <a:cxnLst/>
              <a:rect l="l" t="t" r="r" b="b"/>
              <a:pathLst>
                <a:path w="6157" h="6238" extrusionOk="0">
                  <a:moveTo>
                    <a:pt x="2417" y="1"/>
                  </a:moveTo>
                  <a:cubicBezTo>
                    <a:pt x="1817" y="1"/>
                    <a:pt x="2406" y="835"/>
                    <a:pt x="2309" y="1485"/>
                  </a:cubicBezTo>
                  <a:cubicBezTo>
                    <a:pt x="2205" y="2178"/>
                    <a:pt x="1997" y="2473"/>
                    <a:pt x="1512" y="3218"/>
                  </a:cubicBezTo>
                  <a:cubicBezTo>
                    <a:pt x="1044" y="3963"/>
                    <a:pt x="628" y="4154"/>
                    <a:pt x="298" y="4449"/>
                  </a:cubicBezTo>
                  <a:cubicBezTo>
                    <a:pt x="0" y="4730"/>
                    <a:pt x="130" y="5249"/>
                    <a:pt x="278" y="5249"/>
                  </a:cubicBezTo>
                  <a:cubicBezTo>
                    <a:pt x="285" y="5249"/>
                    <a:pt x="292" y="5248"/>
                    <a:pt x="298" y="5246"/>
                  </a:cubicBezTo>
                  <a:cubicBezTo>
                    <a:pt x="319" y="5239"/>
                    <a:pt x="351" y="5236"/>
                    <a:pt x="393" y="5236"/>
                  </a:cubicBezTo>
                  <a:cubicBezTo>
                    <a:pt x="666" y="5236"/>
                    <a:pt x="1364" y="5375"/>
                    <a:pt x="2101" y="5540"/>
                  </a:cubicBezTo>
                  <a:cubicBezTo>
                    <a:pt x="2895" y="5739"/>
                    <a:pt x="2600" y="6237"/>
                    <a:pt x="2842" y="6237"/>
                  </a:cubicBezTo>
                  <a:cubicBezTo>
                    <a:pt x="2854" y="6237"/>
                    <a:pt x="2866" y="6236"/>
                    <a:pt x="2881" y="6234"/>
                  </a:cubicBezTo>
                  <a:cubicBezTo>
                    <a:pt x="3210" y="6182"/>
                    <a:pt x="3678" y="6095"/>
                    <a:pt x="4596" y="5939"/>
                  </a:cubicBezTo>
                  <a:cubicBezTo>
                    <a:pt x="5515" y="5800"/>
                    <a:pt x="6156" y="4795"/>
                    <a:pt x="6104" y="4605"/>
                  </a:cubicBezTo>
                  <a:cubicBezTo>
                    <a:pt x="6052" y="4414"/>
                    <a:pt x="5792" y="3357"/>
                    <a:pt x="5480" y="2820"/>
                  </a:cubicBezTo>
                  <a:cubicBezTo>
                    <a:pt x="5151" y="2282"/>
                    <a:pt x="4683" y="2525"/>
                    <a:pt x="4094" y="2369"/>
                  </a:cubicBezTo>
                  <a:cubicBezTo>
                    <a:pt x="3522" y="2230"/>
                    <a:pt x="3886" y="931"/>
                    <a:pt x="4094" y="688"/>
                  </a:cubicBezTo>
                  <a:lnTo>
                    <a:pt x="4094" y="445"/>
                  </a:lnTo>
                  <a:cubicBezTo>
                    <a:pt x="4094" y="445"/>
                    <a:pt x="3366" y="151"/>
                    <a:pt x="2551" y="12"/>
                  </a:cubicBezTo>
                  <a:cubicBezTo>
                    <a:pt x="2501" y="5"/>
                    <a:pt x="2457" y="1"/>
                    <a:pt x="2417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-1990448" y="-3236972"/>
              <a:ext cx="218772" cy="132521"/>
            </a:xfrm>
            <a:custGeom>
              <a:avLst/>
              <a:gdLst/>
              <a:ahLst/>
              <a:cxnLst/>
              <a:rect l="l" t="t" r="r" b="b"/>
              <a:pathLst>
                <a:path w="8597" h="5845" extrusionOk="0">
                  <a:moveTo>
                    <a:pt x="2201" y="0"/>
                  </a:moveTo>
                  <a:cubicBezTo>
                    <a:pt x="1993" y="0"/>
                    <a:pt x="780" y="641"/>
                    <a:pt x="780" y="641"/>
                  </a:cubicBezTo>
                  <a:lnTo>
                    <a:pt x="0" y="1335"/>
                  </a:lnTo>
                  <a:lnTo>
                    <a:pt x="832" y="2322"/>
                  </a:lnTo>
                  <a:lnTo>
                    <a:pt x="1110" y="3466"/>
                  </a:lnTo>
                  <a:cubicBezTo>
                    <a:pt x="1266" y="3466"/>
                    <a:pt x="2271" y="3969"/>
                    <a:pt x="2271" y="4264"/>
                  </a:cubicBezTo>
                  <a:cubicBezTo>
                    <a:pt x="2271" y="4558"/>
                    <a:pt x="2583" y="5251"/>
                    <a:pt x="2739" y="5355"/>
                  </a:cubicBezTo>
                  <a:cubicBezTo>
                    <a:pt x="2886" y="5437"/>
                    <a:pt x="3840" y="5845"/>
                    <a:pt x="4119" y="5845"/>
                  </a:cubicBezTo>
                  <a:cubicBezTo>
                    <a:pt x="4135" y="5845"/>
                    <a:pt x="4148" y="5843"/>
                    <a:pt x="4160" y="5841"/>
                  </a:cubicBezTo>
                  <a:cubicBezTo>
                    <a:pt x="4368" y="5789"/>
                    <a:pt x="5009" y="5009"/>
                    <a:pt x="5165" y="4957"/>
                  </a:cubicBezTo>
                  <a:cubicBezTo>
                    <a:pt x="5321" y="4905"/>
                    <a:pt x="6430" y="4662"/>
                    <a:pt x="6742" y="4350"/>
                  </a:cubicBezTo>
                  <a:cubicBezTo>
                    <a:pt x="7054" y="4056"/>
                    <a:pt x="7695" y="3570"/>
                    <a:pt x="7851" y="3466"/>
                  </a:cubicBezTo>
                  <a:cubicBezTo>
                    <a:pt x="8007" y="3362"/>
                    <a:pt x="8596" y="2929"/>
                    <a:pt x="8371" y="2530"/>
                  </a:cubicBezTo>
                  <a:cubicBezTo>
                    <a:pt x="8163" y="2132"/>
                    <a:pt x="7799" y="1681"/>
                    <a:pt x="7747" y="1543"/>
                  </a:cubicBezTo>
                  <a:cubicBezTo>
                    <a:pt x="7695" y="1387"/>
                    <a:pt x="6794" y="0"/>
                    <a:pt x="6794" y="0"/>
                  </a:cubicBezTo>
                  <a:cubicBezTo>
                    <a:pt x="6794" y="0"/>
                    <a:pt x="6170" y="243"/>
                    <a:pt x="6118" y="399"/>
                  </a:cubicBezTo>
                  <a:cubicBezTo>
                    <a:pt x="6080" y="512"/>
                    <a:pt x="5923" y="589"/>
                    <a:pt x="5680" y="589"/>
                  </a:cubicBezTo>
                  <a:cubicBezTo>
                    <a:pt x="5589" y="589"/>
                    <a:pt x="5486" y="578"/>
                    <a:pt x="5373" y="555"/>
                  </a:cubicBezTo>
                  <a:cubicBezTo>
                    <a:pt x="5133" y="495"/>
                    <a:pt x="4904" y="435"/>
                    <a:pt x="4704" y="435"/>
                  </a:cubicBezTo>
                  <a:cubicBezTo>
                    <a:pt x="4557" y="435"/>
                    <a:pt x="4426" y="467"/>
                    <a:pt x="4316" y="555"/>
                  </a:cubicBezTo>
                  <a:cubicBezTo>
                    <a:pt x="4056" y="745"/>
                    <a:pt x="3259" y="1248"/>
                    <a:pt x="3259" y="1248"/>
                  </a:cubicBezTo>
                  <a:cubicBezTo>
                    <a:pt x="3259" y="1248"/>
                    <a:pt x="2999" y="901"/>
                    <a:pt x="2947" y="745"/>
                  </a:cubicBezTo>
                  <a:cubicBezTo>
                    <a:pt x="2895" y="589"/>
                    <a:pt x="2427" y="0"/>
                    <a:pt x="220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-4904314" y="-3927758"/>
              <a:ext cx="911199" cy="808683"/>
            </a:xfrm>
            <a:custGeom>
              <a:avLst/>
              <a:gdLst/>
              <a:ahLst/>
              <a:cxnLst/>
              <a:rect l="l" t="t" r="r" b="b"/>
              <a:pathLst>
                <a:path w="35807" h="35668" fill="none" extrusionOk="0">
                  <a:moveTo>
                    <a:pt x="26534" y="28440"/>
                  </a:moveTo>
                  <a:cubicBezTo>
                    <a:pt x="26846" y="28978"/>
                    <a:pt x="26656" y="30468"/>
                    <a:pt x="26656" y="30468"/>
                  </a:cubicBezTo>
                  <a:cubicBezTo>
                    <a:pt x="26482" y="30139"/>
                    <a:pt x="26378" y="29896"/>
                    <a:pt x="26274" y="29792"/>
                  </a:cubicBezTo>
                  <a:cubicBezTo>
                    <a:pt x="26032" y="29567"/>
                    <a:pt x="24541" y="28752"/>
                    <a:pt x="24541" y="28752"/>
                  </a:cubicBezTo>
                  <a:cubicBezTo>
                    <a:pt x="24541" y="28752"/>
                    <a:pt x="23501" y="27869"/>
                    <a:pt x="22548" y="27262"/>
                  </a:cubicBezTo>
                  <a:cubicBezTo>
                    <a:pt x="21612" y="26673"/>
                    <a:pt x="22167" y="25720"/>
                    <a:pt x="21283" y="25720"/>
                  </a:cubicBezTo>
                  <a:cubicBezTo>
                    <a:pt x="20417" y="25720"/>
                    <a:pt x="20573" y="25720"/>
                    <a:pt x="20573" y="26534"/>
                  </a:cubicBezTo>
                  <a:cubicBezTo>
                    <a:pt x="20573" y="27349"/>
                    <a:pt x="20018" y="27799"/>
                    <a:pt x="19637" y="27713"/>
                  </a:cubicBezTo>
                  <a:cubicBezTo>
                    <a:pt x="19238" y="27643"/>
                    <a:pt x="19394" y="26673"/>
                    <a:pt x="18441" y="27349"/>
                  </a:cubicBezTo>
                  <a:cubicBezTo>
                    <a:pt x="17488" y="28025"/>
                    <a:pt x="17176" y="28388"/>
                    <a:pt x="16864" y="28163"/>
                  </a:cubicBezTo>
                  <a:cubicBezTo>
                    <a:pt x="16552" y="27938"/>
                    <a:pt x="15668" y="27938"/>
                    <a:pt x="16465" y="27193"/>
                  </a:cubicBezTo>
                  <a:cubicBezTo>
                    <a:pt x="17262" y="26447"/>
                    <a:pt x="18441" y="25633"/>
                    <a:pt x="17262" y="25720"/>
                  </a:cubicBezTo>
                  <a:cubicBezTo>
                    <a:pt x="16067" y="25789"/>
                    <a:pt x="15911" y="26603"/>
                    <a:pt x="15512" y="27054"/>
                  </a:cubicBezTo>
                  <a:cubicBezTo>
                    <a:pt x="15113" y="27487"/>
                    <a:pt x="14732" y="27574"/>
                    <a:pt x="15044" y="28319"/>
                  </a:cubicBezTo>
                  <a:cubicBezTo>
                    <a:pt x="15356" y="29047"/>
                    <a:pt x="14957" y="29498"/>
                    <a:pt x="14489" y="29567"/>
                  </a:cubicBezTo>
                  <a:cubicBezTo>
                    <a:pt x="14004" y="29654"/>
                    <a:pt x="10850" y="31439"/>
                    <a:pt x="10209" y="31959"/>
                  </a:cubicBezTo>
                  <a:cubicBezTo>
                    <a:pt x="9585" y="32479"/>
                    <a:pt x="7609" y="33588"/>
                    <a:pt x="6899" y="33813"/>
                  </a:cubicBezTo>
                  <a:cubicBezTo>
                    <a:pt x="6171" y="34038"/>
                    <a:pt x="4524" y="34333"/>
                    <a:pt x="3883" y="34472"/>
                  </a:cubicBezTo>
                  <a:cubicBezTo>
                    <a:pt x="3259" y="34628"/>
                    <a:pt x="1353" y="35667"/>
                    <a:pt x="885" y="35667"/>
                  </a:cubicBezTo>
                  <a:lnTo>
                    <a:pt x="1" y="35667"/>
                  </a:lnTo>
                  <a:cubicBezTo>
                    <a:pt x="1" y="35667"/>
                    <a:pt x="4039" y="34038"/>
                    <a:pt x="4836" y="33657"/>
                  </a:cubicBezTo>
                  <a:cubicBezTo>
                    <a:pt x="5616" y="33293"/>
                    <a:pt x="7522" y="31872"/>
                    <a:pt x="8476" y="31283"/>
                  </a:cubicBezTo>
                  <a:cubicBezTo>
                    <a:pt x="9429" y="30693"/>
                    <a:pt x="10139" y="30243"/>
                    <a:pt x="10850" y="29723"/>
                  </a:cubicBezTo>
                  <a:cubicBezTo>
                    <a:pt x="11561" y="29203"/>
                    <a:pt x="12271" y="28978"/>
                    <a:pt x="11872" y="28614"/>
                  </a:cubicBezTo>
                  <a:cubicBezTo>
                    <a:pt x="11474" y="28232"/>
                    <a:pt x="8874" y="28163"/>
                    <a:pt x="8874" y="28163"/>
                  </a:cubicBezTo>
                  <a:cubicBezTo>
                    <a:pt x="8874" y="28163"/>
                    <a:pt x="8389" y="27418"/>
                    <a:pt x="8476" y="27193"/>
                  </a:cubicBezTo>
                  <a:cubicBezTo>
                    <a:pt x="8545" y="26967"/>
                    <a:pt x="8077" y="26534"/>
                    <a:pt x="8545" y="26014"/>
                  </a:cubicBezTo>
                  <a:cubicBezTo>
                    <a:pt x="9030" y="25494"/>
                    <a:pt x="9654" y="24593"/>
                    <a:pt x="8788" y="24593"/>
                  </a:cubicBezTo>
                  <a:cubicBezTo>
                    <a:pt x="7921" y="24593"/>
                    <a:pt x="8545" y="24818"/>
                    <a:pt x="7921" y="24593"/>
                  </a:cubicBezTo>
                  <a:cubicBezTo>
                    <a:pt x="7280" y="24368"/>
                    <a:pt x="6881" y="23553"/>
                    <a:pt x="7055" y="23328"/>
                  </a:cubicBezTo>
                  <a:cubicBezTo>
                    <a:pt x="7210" y="23120"/>
                    <a:pt x="7366" y="21560"/>
                    <a:pt x="7436" y="21335"/>
                  </a:cubicBezTo>
                  <a:cubicBezTo>
                    <a:pt x="7522" y="21110"/>
                    <a:pt x="7366" y="19914"/>
                    <a:pt x="8389" y="19099"/>
                  </a:cubicBezTo>
                  <a:cubicBezTo>
                    <a:pt x="9429" y="18285"/>
                    <a:pt x="9966" y="17383"/>
                    <a:pt x="10365" y="17175"/>
                  </a:cubicBezTo>
                  <a:cubicBezTo>
                    <a:pt x="10763" y="16950"/>
                    <a:pt x="11162" y="16136"/>
                    <a:pt x="11474" y="16656"/>
                  </a:cubicBezTo>
                  <a:cubicBezTo>
                    <a:pt x="11786" y="17175"/>
                    <a:pt x="12583" y="17903"/>
                    <a:pt x="12670" y="17609"/>
                  </a:cubicBezTo>
                  <a:cubicBezTo>
                    <a:pt x="12739" y="17314"/>
                    <a:pt x="12982" y="16656"/>
                    <a:pt x="13294" y="16656"/>
                  </a:cubicBezTo>
                  <a:cubicBezTo>
                    <a:pt x="13606" y="16656"/>
                    <a:pt x="14403" y="15685"/>
                    <a:pt x="14403" y="15460"/>
                  </a:cubicBezTo>
                  <a:cubicBezTo>
                    <a:pt x="14403" y="15234"/>
                    <a:pt x="14957" y="14195"/>
                    <a:pt x="13848" y="13969"/>
                  </a:cubicBezTo>
                  <a:cubicBezTo>
                    <a:pt x="12739" y="13744"/>
                    <a:pt x="10919" y="14264"/>
                    <a:pt x="10919" y="13675"/>
                  </a:cubicBezTo>
                  <a:cubicBezTo>
                    <a:pt x="10919" y="13085"/>
                    <a:pt x="12115" y="11751"/>
                    <a:pt x="11561" y="11144"/>
                  </a:cubicBezTo>
                  <a:cubicBezTo>
                    <a:pt x="11006" y="10555"/>
                    <a:pt x="11231" y="9585"/>
                    <a:pt x="12184" y="10035"/>
                  </a:cubicBezTo>
                  <a:cubicBezTo>
                    <a:pt x="13138" y="10486"/>
                    <a:pt x="14091" y="9065"/>
                    <a:pt x="15044" y="9359"/>
                  </a:cubicBezTo>
                  <a:cubicBezTo>
                    <a:pt x="15980" y="9671"/>
                    <a:pt x="15425" y="10330"/>
                    <a:pt x="15980" y="10780"/>
                  </a:cubicBezTo>
                  <a:cubicBezTo>
                    <a:pt x="16534" y="11231"/>
                    <a:pt x="17020" y="11144"/>
                    <a:pt x="16933" y="10711"/>
                  </a:cubicBezTo>
                  <a:cubicBezTo>
                    <a:pt x="16846" y="10261"/>
                    <a:pt x="17020" y="11075"/>
                    <a:pt x="16690" y="9151"/>
                  </a:cubicBezTo>
                  <a:cubicBezTo>
                    <a:pt x="16378" y="7210"/>
                    <a:pt x="17574" y="6985"/>
                    <a:pt x="17020" y="5876"/>
                  </a:cubicBezTo>
                  <a:cubicBezTo>
                    <a:pt x="16465" y="4767"/>
                    <a:pt x="14871" y="4611"/>
                    <a:pt x="16067" y="4160"/>
                  </a:cubicBezTo>
                  <a:cubicBezTo>
                    <a:pt x="17245" y="3727"/>
                    <a:pt x="17886" y="3571"/>
                    <a:pt x="17886" y="3571"/>
                  </a:cubicBezTo>
                  <a:cubicBezTo>
                    <a:pt x="17886" y="3571"/>
                    <a:pt x="18597" y="3727"/>
                    <a:pt x="19394" y="3571"/>
                  </a:cubicBezTo>
                  <a:cubicBezTo>
                    <a:pt x="20174" y="3432"/>
                    <a:pt x="20971" y="2236"/>
                    <a:pt x="21526" y="1942"/>
                  </a:cubicBezTo>
                  <a:cubicBezTo>
                    <a:pt x="22080" y="1647"/>
                    <a:pt x="22791" y="1353"/>
                    <a:pt x="23571" y="1266"/>
                  </a:cubicBezTo>
                  <a:cubicBezTo>
                    <a:pt x="24368" y="1197"/>
                    <a:pt x="24299" y="521"/>
                    <a:pt x="25390" y="451"/>
                  </a:cubicBezTo>
                  <a:cubicBezTo>
                    <a:pt x="26500" y="382"/>
                    <a:pt x="26985" y="382"/>
                    <a:pt x="27210" y="451"/>
                  </a:cubicBezTo>
                  <a:cubicBezTo>
                    <a:pt x="27453" y="521"/>
                    <a:pt x="28319" y="1"/>
                    <a:pt x="28319" y="1"/>
                  </a:cubicBezTo>
                  <a:cubicBezTo>
                    <a:pt x="28319" y="1"/>
                    <a:pt x="29117" y="677"/>
                    <a:pt x="29117" y="971"/>
                  </a:cubicBezTo>
                  <a:cubicBezTo>
                    <a:pt x="29117" y="1266"/>
                    <a:pt x="29117" y="1491"/>
                    <a:pt x="29671" y="1820"/>
                  </a:cubicBezTo>
                  <a:cubicBezTo>
                    <a:pt x="30226" y="2167"/>
                    <a:pt x="30226" y="2462"/>
                    <a:pt x="30070" y="2895"/>
                  </a:cubicBezTo>
                  <a:cubicBezTo>
                    <a:pt x="29914" y="3346"/>
                    <a:pt x="30382" y="3484"/>
                    <a:pt x="30780" y="3640"/>
                  </a:cubicBezTo>
                  <a:cubicBezTo>
                    <a:pt x="31179" y="3796"/>
                    <a:pt x="32201" y="3865"/>
                    <a:pt x="32132" y="4091"/>
                  </a:cubicBezTo>
                  <a:cubicBezTo>
                    <a:pt x="32046" y="4316"/>
                    <a:pt x="32600" y="4611"/>
                    <a:pt x="32912" y="4975"/>
                  </a:cubicBezTo>
                  <a:cubicBezTo>
                    <a:pt x="33224" y="5356"/>
                    <a:pt x="33068" y="5720"/>
                    <a:pt x="33397" y="6101"/>
                  </a:cubicBezTo>
                  <a:cubicBezTo>
                    <a:pt x="33709" y="6465"/>
                    <a:pt x="34974" y="6326"/>
                    <a:pt x="35373" y="6465"/>
                  </a:cubicBezTo>
                  <a:cubicBezTo>
                    <a:pt x="35772" y="6621"/>
                    <a:pt x="34264" y="7869"/>
                    <a:pt x="35373" y="8181"/>
                  </a:cubicBezTo>
                  <a:cubicBezTo>
                    <a:pt x="35529" y="8215"/>
                    <a:pt x="35668" y="8250"/>
                    <a:pt x="35806" y="8302"/>
                  </a:cubicBezTo>
                  <a:lnTo>
                    <a:pt x="25477" y="28423"/>
                  </a:lnTo>
                  <a:cubicBezTo>
                    <a:pt x="25546" y="28388"/>
                    <a:pt x="26222" y="27903"/>
                    <a:pt x="26534" y="2842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-4217639" y="-2799257"/>
              <a:ext cx="1368541" cy="761524"/>
            </a:xfrm>
            <a:custGeom>
              <a:avLst/>
              <a:gdLst/>
              <a:ahLst/>
              <a:cxnLst/>
              <a:rect l="l" t="t" r="r" b="b"/>
              <a:pathLst>
                <a:path w="53779" h="33588" fill="none" extrusionOk="0">
                  <a:moveTo>
                    <a:pt x="53778" y="10624"/>
                  </a:moveTo>
                  <a:cubicBezTo>
                    <a:pt x="53640" y="10746"/>
                    <a:pt x="53449" y="10867"/>
                    <a:pt x="53085" y="11006"/>
                  </a:cubicBezTo>
                  <a:cubicBezTo>
                    <a:pt x="52201" y="11300"/>
                    <a:pt x="51491" y="11370"/>
                    <a:pt x="51109" y="11370"/>
                  </a:cubicBezTo>
                  <a:cubicBezTo>
                    <a:pt x="50711" y="11370"/>
                    <a:pt x="52132" y="10174"/>
                    <a:pt x="51889" y="10104"/>
                  </a:cubicBezTo>
                  <a:cubicBezTo>
                    <a:pt x="51647" y="10035"/>
                    <a:pt x="50468" y="10850"/>
                    <a:pt x="49844" y="11006"/>
                  </a:cubicBezTo>
                  <a:cubicBezTo>
                    <a:pt x="49203" y="11144"/>
                    <a:pt x="49203" y="11144"/>
                    <a:pt x="48735" y="11370"/>
                  </a:cubicBezTo>
                  <a:cubicBezTo>
                    <a:pt x="48250" y="11595"/>
                    <a:pt x="47695" y="11889"/>
                    <a:pt x="47695" y="11889"/>
                  </a:cubicBezTo>
                  <a:cubicBezTo>
                    <a:pt x="47695" y="11889"/>
                    <a:pt x="46361" y="13224"/>
                    <a:pt x="46118" y="13813"/>
                  </a:cubicBezTo>
                  <a:cubicBezTo>
                    <a:pt x="45876" y="14420"/>
                    <a:pt x="45962" y="15078"/>
                    <a:pt x="44766" y="15598"/>
                  </a:cubicBezTo>
                  <a:cubicBezTo>
                    <a:pt x="43588" y="16118"/>
                    <a:pt x="43276" y="16274"/>
                    <a:pt x="42721" y="16569"/>
                  </a:cubicBezTo>
                  <a:cubicBezTo>
                    <a:pt x="42167" y="16863"/>
                    <a:pt x="40746" y="18510"/>
                    <a:pt x="41058" y="19099"/>
                  </a:cubicBezTo>
                  <a:cubicBezTo>
                    <a:pt x="41370" y="19688"/>
                    <a:pt x="41768" y="19758"/>
                    <a:pt x="41681" y="20589"/>
                  </a:cubicBezTo>
                  <a:cubicBezTo>
                    <a:pt x="41612" y="21404"/>
                    <a:pt x="42167" y="21768"/>
                    <a:pt x="41300" y="22219"/>
                  </a:cubicBezTo>
                  <a:cubicBezTo>
                    <a:pt x="40416" y="22669"/>
                    <a:pt x="40659" y="22063"/>
                    <a:pt x="39862" y="22877"/>
                  </a:cubicBezTo>
                  <a:cubicBezTo>
                    <a:pt x="39082" y="23709"/>
                    <a:pt x="38770" y="23848"/>
                    <a:pt x="38129" y="24298"/>
                  </a:cubicBezTo>
                  <a:cubicBezTo>
                    <a:pt x="37505" y="24749"/>
                    <a:pt x="36708" y="25269"/>
                    <a:pt x="36708" y="25269"/>
                  </a:cubicBezTo>
                  <a:cubicBezTo>
                    <a:pt x="36708" y="25269"/>
                    <a:pt x="36465" y="25477"/>
                    <a:pt x="36396" y="26014"/>
                  </a:cubicBezTo>
                  <a:cubicBezTo>
                    <a:pt x="36309" y="26517"/>
                    <a:pt x="36309" y="26829"/>
                    <a:pt x="36309" y="27643"/>
                  </a:cubicBezTo>
                  <a:cubicBezTo>
                    <a:pt x="36309" y="28458"/>
                    <a:pt x="36309" y="29342"/>
                    <a:pt x="36465" y="29792"/>
                  </a:cubicBezTo>
                  <a:cubicBezTo>
                    <a:pt x="36621" y="30243"/>
                    <a:pt x="36864" y="30832"/>
                    <a:pt x="36864" y="30832"/>
                  </a:cubicBezTo>
                  <a:cubicBezTo>
                    <a:pt x="36864" y="30832"/>
                    <a:pt x="37262" y="32686"/>
                    <a:pt x="36396" y="33137"/>
                  </a:cubicBezTo>
                  <a:lnTo>
                    <a:pt x="35512" y="33588"/>
                  </a:lnTo>
                  <a:lnTo>
                    <a:pt x="34645" y="31213"/>
                  </a:lnTo>
                  <a:cubicBezTo>
                    <a:pt x="34645" y="31213"/>
                    <a:pt x="34021" y="31057"/>
                    <a:pt x="34177" y="30017"/>
                  </a:cubicBezTo>
                  <a:cubicBezTo>
                    <a:pt x="34333" y="28978"/>
                    <a:pt x="34420" y="28614"/>
                    <a:pt x="33935" y="27782"/>
                  </a:cubicBezTo>
                  <a:cubicBezTo>
                    <a:pt x="33467" y="26967"/>
                    <a:pt x="34091" y="26603"/>
                    <a:pt x="33068" y="26811"/>
                  </a:cubicBezTo>
                  <a:cubicBezTo>
                    <a:pt x="32375" y="26967"/>
                    <a:pt x="31872" y="27037"/>
                    <a:pt x="31560" y="27037"/>
                  </a:cubicBezTo>
                  <a:cubicBezTo>
                    <a:pt x="31092" y="27037"/>
                    <a:pt x="32115" y="26378"/>
                    <a:pt x="30451" y="27123"/>
                  </a:cubicBezTo>
                  <a:cubicBezTo>
                    <a:pt x="28787" y="27851"/>
                    <a:pt x="29741" y="26811"/>
                    <a:pt x="27678" y="27851"/>
                  </a:cubicBezTo>
                  <a:cubicBezTo>
                    <a:pt x="25633" y="28891"/>
                    <a:pt x="26586" y="28527"/>
                    <a:pt x="25633" y="28891"/>
                  </a:cubicBezTo>
                  <a:cubicBezTo>
                    <a:pt x="24680" y="29272"/>
                    <a:pt x="24524" y="29203"/>
                    <a:pt x="23969" y="29411"/>
                  </a:cubicBezTo>
                  <a:cubicBezTo>
                    <a:pt x="23415" y="29636"/>
                    <a:pt x="22774" y="29861"/>
                    <a:pt x="22774" y="30763"/>
                  </a:cubicBezTo>
                  <a:cubicBezTo>
                    <a:pt x="22774" y="31387"/>
                    <a:pt x="22895" y="31976"/>
                    <a:pt x="22739" y="32409"/>
                  </a:cubicBezTo>
                  <a:cubicBezTo>
                    <a:pt x="22254" y="32426"/>
                    <a:pt x="21872" y="32392"/>
                    <a:pt x="21699" y="32288"/>
                  </a:cubicBezTo>
                  <a:cubicBezTo>
                    <a:pt x="21058" y="31889"/>
                    <a:pt x="19533" y="30711"/>
                    <a:pt x="19533" y="30711"/>
                  </a:cubicBezTo>
                  <a:cubicBezTo>
                    <a:pt x="19533" y="30711"/>
                    <a:pt x="18857" y="27990"/>
                    <a:pt x="18528" y="27539"/>
                  </a:cubicBezTo>
                  <a:cubicBezTo>
                    <a:pt x="18216" y="27089"/>
                    <a:pt x="17748" y="26655"/>
                    <a:pt x="17748" y="26655"/>
                  </a:cubicBezTo>
                  <a:cubicBezTo>
                    <a:pt x="17748" y="26655"/>
                    <a:pt x="17384" y="28024"/>
                    <a:pt x="16690" y="28076"/>
                  </a:cubicBezTo>
                  <a:cubicBezTo>
                    <a:pt x="15997" y="28128"/>
                    <a:pt x="15789" y="27487"/>
                    <a:pt x="15789" y="27487"/>
                  </a:cubicBezTo>
                  <a:cubicBezTo>
                    <a:pt x="15789" y="27487"/>
                    <a:pt x="15529" y="26499"/>
                    <a:pt x="15529" y="26343"/>
                  </a:cubicBezTo>
                  <a:cubicBezTo>
                    <a:pt x="15529" y="26205"/>
                    <a:pt x="15581" y="25702"/>
                    <a:pt x="15321" y="25563"/>
                  </a:cubicBezTo>
                  <a:cubicBezTo>
                    <a:pt x="15061" y="25407"/>
                    <a:pt x="14524" y="24524"/>
                    <a:pt x="14524" y="24524"/>
                  </a:cubicBezTo>
                  <a:cubicBezTo>
                    <a:pt x="14524" y="24524"/>
                    <a:pt x="13692" y="25355"/>
                    <a:pt x="12791" y="25269"/>
                  </a:cubicBezTo>
                  <a:cubicBezTo>
                    <a:pt x="11890" y="25165"/>
                    <a:pt x="10053" y="24957"/>
                    <a:pt x="10053" y="24957"/>
                  </a:cubicBezTo>
                  <a:lnTo>
                    <a:pt x="8632" y="24021"/>
                  </a:lnTo>
                  <a:lnTo>
                    <a:pt x="6205" y="23085"/>
                  </a:lnTo>
                  <a:cubicBezTo>
                    <a:pt x="6205" y="23085"/>
                    <a:pt x="4507" y="21057"/>
                    <a:pt x="4299" y="21005"/>
                  </a:cubicBezTo>
                  <a:cubicBezTo>
                    <a:pt x="4178" y="20971"/>
                    <a:pt x="3380" y="20815"/>
                    <a:pt x="2757" y="20711"/>
                  </a:cubicBezTo>
                  <a:cubicBezTo>
                    <a:pt x="2809" y="20416"/>
                    <a:pt x="2757" y="20226"/>
                    <a:pt x="2618" y="19394"/>
                  </a:cubicBezTo>
                  <a:cubicBezTo>
                    <a:pt x="2375" y="18059"/>
                    <a:pt x="3172" y="18354"/>
                    <a:pt x="1977" y="16794"/>
                  </a:cubicBezTo>
                  <a:cubicBezTo>
                    <a:pt x="798" y="15234"/>
                    <a:pt x="1" y="14489"/>
                    <a:pt x="313" y="13605"/>
                  </a:cubicBezTo>
                  <a:cubicBezTo>
                    <a:pt x="642" y="12704"/>
                    <a:pt x="313" y="10780"/>
                    <a:pt x="1422" y="8995"/>
                  </a:cubicBezTo>
                  <a:cubicBezTo>
                    <a:pt x="2531" y="7210"/>
                    <a:pt x="1821" y="5581"/>
                    <a:pt x="2531" y="5286"/>
                  </a:cubicBezTo>
                  <a:cubicBezTo>
                    <a:pt x="3242" y="4992"/>
                    <a:pt x="1977" y="4247"/>
                    <a:pt x="2289" y="3952"/>
                  </a:cubicBezTo>
                  <a:cubicBezTo>
                    <a:pt x="2618" y="3640"/>
                    <a:pt x="3640" y="3640"/>
                    <a:pt x="3883" y="2912"/>
                  </a:cubicBezTo>
                  <a:cubicBezTo>
                    <a:pt x="3987" y="2548"/>
                    <a:pt x="4074" y="2150"/>
                    <a:pt x="4039" y="1803"/>
                  </a:cubicBezTo>
                  <a:cubicBezTo>
                    <a:pt x="4091" y="1768"/>
                    <a:pt x="4767" y="1474"/>
                    <a:pt x="5062" y="1196"/>
                  </a:cubicBezTo>
                  <a:cubicBezTo>
                    <a:pt x="5373" y="902"/>
                    <a:pt x="6257" y="1"/>
                    <a:pt x="6483" y="1"/>
                  </a:cubicBezTo>
                  <a:cubicBezTo>
                    <a:pt x="6725" y="1"/>
                    <a:pt x="9966" y="902"/>
                    <a:pt x="10677" y="867"/>
                  </a:cubicBezTo>
                  <a:cubicBezTo>
                    <a:pt x="11387" y="815"/>
                    <a:pt x="12652" y="867"/>
                    <a:pt x="12652" y="867"/>
                  </a:cubicBezTo>
                  <a:cubicBezTo>
                    <a:pt x="12652" y="867"/>
                    <a:pt x="12964" y="2028"/>
                    <a:pt x="13606" y="1786"/>
                  </a:cubicBezTo>
                  <a:cubicBezTo>
                    <a:pt x="14229" y="1560"/>
                    <a:pt x="20053" y="1786"/>
                    <a:pt x="20226" y="1820"/>
                  </a:cubicBezTo>
                  <a:cubicBezTo>
                    <a:pt x="20417" y="1855"/>
                    <a:pt x="25477" y="2825"/>
                    <a:pt x="25858" y="2825"/>
                  </a:cubicBezTo>
                  <a:lnTo>
                    <a:pt x="28562" y="2825"/>
                  </a:lnTo>
                  <a:cubicBezTo>
                    <a:pt x="28787" y="2825"/>
                    <a:pt x="29342" y="3363"/>
                    <a:pt x="29342" y="3363"/>
                  </a:cubicBezTo>
                  <a:lnTo>
                    <a:pt x="30607" y="3935"/>
                  </a:lnTo>
                  <a:lnTo>
                    <a:pt x="31560" y="4923"/>
                  </a:lnTo>
                  <a:lnTo>
                    <a:pt x="34403" y="4680"/>
                  </a:lnTo>
                  <a:cubicBezTo>
                    <a:pt x="34403" y="4680"/>
                    <a:pt x="37262" y="7297"/>
                    <a:pt x="37730" y="8025"/>
                  </a:cubicBezTo>
                  <a:cubicBezTo>
                    <a:pt x="38215" y="8770"/>
                    <a:pt x="37418" y="10260"/>
                    <a:pt x="37730" y="10330"/>
                  </a:cubicBezTo>
                  <a:cubicBezTo>
                    <a:pt x="38042" y="10399"/>
                    <a:pt x="40416" y="10850"/>
                    <a:pt x="40416" y="10850"/>
                  </a:cubicBezTo>
                  <a:lnTo>
                    <a:pt x="41456" y="11370"/>
                  </a:lnTo>
                  <a:lnTo>
                    <a:pt x="43120" y="10694"/>
                  </a:lnTo>
                  <a:lnTo>
                    <a:pt x="43900" y="9740"/>
                  </a:lnTo>
                  <a:lnTo>
                    <a:pt x="46049" y="9134"/>
                  </a:lnTo>
                  <a:lnTo>
                    <a:pt x="47470" y="9584"/>
                  </a:lnTo>
                  <a:lnTo>
                    <a:pt x="48406" y="8475"/>
                  </a:lnTo>
                  <a:lnTo>
                    <a:pt x="49844" y="7210"/>
                  </a:lnTo>
                  <a:lnTo>
                    <a:pt x="50711" y="7661"/>
                  </a:lnTo>
                  <a:lnTo>
                    <a:pt x="50711" y="8926"/>
                  </a:lnTo>
                  <a:lnTo>
                    <a:pt x="53484" y="9221"/>
                  </a:lnTo>
                  <a:lnTo>
                    <a:pt x="53778" y="10624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-3372171" y="-1754327"/>
              <a:ext cx="1083173" cy="1754330"/>
            </a:xfrm>
            <a:custGeom>
              <a:avLst/>
              <a:gdLst/>
              <a:ahLst/>
              <a:cxnLst/>
              <a:rect l="l" t="t" r="r" b="b"/>
              <a:pathLst>
                <a:path w="42565" h="77377" extrusionOk="0">
                  <a:moveTo>
                    <a:pt x="12723" y="0"/>
                  </a:moveTo>
                  <a:cubicBezTo>
                    <a:pt x="12480" y="0"/>
                    <a:pt x="11954" y="184"/>
                    <a:pt x="11557" y="184"/>
                  </a:cubicBezTo>
                  <a:cubicBezTo>
                    <a:pt x="11431" y="184"/>
                    <a:pt x="11317" y="165"/>
                    <a:pt x="11230" y="116"/>
                  </a:cubicBezTo>
                  <a:cubicBezTo>
                    <a:pt x="11100" y="38"/>
                    <a:pt x="10979" y="12"/>
                    <a:pt x="10873" y="12"/>
                  </a:cubicBezTo>
                  <a:cubicBezTo>
                    <a:pt x="10767" y="12"/>
                    <a:pt x="10676" y="38"/>
                    <a:pt x="10606" y="64"/>
                  </a:cubicBezTo>
                  <a:cubicBezTo>
                    <a:pt x="10554" y="99"/>
                    <a:pt x="10520" y="116"/>
                    <a:pt x="10520" y="116"/>
                  </a:cubicBezTo>
                  <a:cubicBezTo>
                    <a:pt x="10520" y="116"/>
                    <a:pt x="9653" y="411"/>
                    <a:pt x="9411" y="480"/>
                  </a:cubicBezTo>
                  <a:cubicBezTo>
                    <a:pt x="9324" y="515"/>
                    <a:pt x="9099" y="654"/>
                    <a:pt x="8873" y="792"/>
                  </a:cubicBezTo>
                  <a:cubicBezTo>
                    <a:pt x="8873" y="1070"/>
                    <a:pt x="8856" y="1312"/>
                    <a:pt x="8856" y="1451"/>
                  </a:cubicBezTo>
                  <a:cubicBezTo>
                    <a:pt x="8873" y="2092"/>
                    <a:pt x="8146" y="2491"/>
                    <a:pt x="8146" y="2491"/>
                  </a:cubicBezTo>
                  <a:lnTo>
                    <a:pt x="8146" y="3392"/>
                  </a:lnTo>
                  <a:cubicBezTo>
                    <a:pt x="8146" y="3392"/>
                    <a:pt x="8631" y="3686"/>
                    <a:pt x="9012" y="4432"/>
                  </a:cubicBezTo>
                  <a:cubicBezTo>
                    <a:pt x="9411" y="5160"/>
                    <a:pt x="9012" y="5281"/>
                    <a:pt x="9012" y="5281"/>
                  </a:cubicBezTo>
                  <a:cubicBezTo>
                    <a:pt x="9012" y="5281"/>
                    <a:pt x="9965" y="5541"/>
                    <a:pt x="10173" y="5558"/>
                  </a:cubicBezTo>
                  <a:cubicBezTo>
                    <a:pt x="10364" y="5593"/>
                    <a:pt x="10520" y="6511"/>
                    <a:pt x="10520" y="6511"/>
                  </a:cubicBezTo>
                  <a:cubicBezTo>
                    <a:pt x="10520" y="6511"/>
                    <a:pt x="11329" y="6473"/>
                    <a:pt x="11986" y="6473"/>
                  </a:cubicBezTo>
                  <a:cubicBezTo>
                    <a:pt x="12315" y="6473"/>
                    <a:pt x="12605" y="6482"/>
                    <a:pt x="12738" y="6511"/>
                  </a:cubicBezTo>
                  <a:cubicBezTo>
                    <a:pt x="13137" y="6581"/>
                    <a:pt x="12738" y="6511"/>
                    <a:pt x="12686" y="6875"/>
                  </a:cubicBezTo>
                  <a:cubicBezTo>
                    <a:pt x="12634" y="7257"/>
                    <a:pt x="12652" y="7257"/>
                    <a:pt x="12288" y="7551"/>
                  </a:cubicBezTo>
                  <a:cubicBezTo>
                    <a:pt x="11924" y="7846"/>
                    <a:pt x="12807" y="8140"/>
                    <a:pt x="13050" y="8487"/>
                  </a:cubicBezTo>
                  <a:cubicBezTo>
                    <a:pt x="13293" y="8834"/>
                    <a:pt x="13050" y="9180"/>
                    <a:pt x="13050" y="9180"/>
                  </a:cubicBezTo>
                  <a:lnTo>
                    <a:pt x="13050" y="10463"/>
                  </a:lnTo>
                  <a:lnTo>
                    <a:pt x="10936" y="10463"/>
                  </a:lnTo>
                  <a:lnTo>
                    <a:pt x="10936" y="11659"/>
                  </a:lnTo>
                  <a:lnTo>
                    <a:pt x="10520" y="12352"/>
                  </a:lnTo>
                  <a:lnTo>
                    <a:pt x="11057" y="12854"/>
                  </a:lnTo>
                  <a:lnTo>
                    <a:pt x="11577" y="14137"/>
                  </a:lnTo>
                  <a:lnTo>
                    <a:pt x="10728" y="15523"/>
                  </a:lnTo>
                  <a:lnTo>
                    <a:pt x="10173" y="14934"/>
                  </a:lnTo>
                  <a:lnTo>
                    <a:pt x="8198" y="14934"/>
                  </a:lnTo>
                  <a:lnTo>
                    <a:pt x="7366" y="14241"/>
                  </a:lnTo>
                  <a:lnTo>
                    <a:pt x="6620" y="13149"/>
                  </a:lnTo>
                  <a:lnTo>
                    <a:pt x="6100" y="13149"/>
                  </a:lnTo>
                  <a:cubicBezTo>
                    <a:pt x="6100" y="13149"/>
                    <a:pt x="5147" y="12456"/>
                    <a:pt x="4835" y="12352"/>
                  </a:cubicBezTo>
                  <a:cubicBezTo>
                    <a:pt x="4506" y="12248"/>
                    <a:pt x="4194" y="12352"/>
                    <a:pt x="3882" y="11953"/>
                  </a:cubicBezTo>
                  <a:cubicBezTo>
                    <a:pt x="3570" y="11555"/>
                    <a:pt x="2929" y="10480"/>
                    <a:pt x="2929" y="10480"/>
                  </a:cubicBezTo>
                  <a:cubicBezTo>
                    <a:pt x="2929" y="10948"/>
                    <a:pt x="2374" y="11191"/>
                    <a:pt x="2062" y="11191"/>
                  </a:cubicBezTo>
                  <a:cubicBezTo>
                    <a:pt x="1750" y="11191"/>
                    <a:pt x="1421" y="11485"/>
                    <a:pt x="1109" y="12005"/>
                  </a:cubicBezTo>
                  <a:cubicBezTo>
                    <a:pt x="797" y="12525"/>
                    <a:pt x="1109" y="13340"/>
                    <a:pt x="1109" y="14605"/>
                  </a:cubicBezTo>
                  <a:cubicBezTo>
                    <a:pt x="1109" y="14865"/>
                    <a:pt x="1092" y="15038"/>
                    <a:pt x="1075" y="15159"/>
                  </a:cubicBezTo>
                  <a:cubicBezTo>
                    <a:pt x="971" y="15679"/>
                    <a:pt x="711" y="15454"/>
                    <a:pt x="399" y="16459"/>
                  </a:cubicBezTo>
                  <a:cubicBezTo>
                    <a:pt x="0" y="17724"/>
                    <a:pt x="953" y="18175"/>
                    <a:pt x="1196" y="18470"/>
                  </a:cubicBezTo>
                  <a:cubicBezTo>
                    <a:pt x="1421" y="18764"/>
                    <a:pt x="2686" y="21884"/>
                    <a:pt x="3172" y="22265"/>
                  </a:cubicBezTo>
                  <a:cubicBezTo>
                    <a:pt x="3640" y="22629"/>
                    <a:pt x="4038" y="23894"/>
                    <a:pt x="4506" y="24709"/>
                  </a:cubicBezTo>
                  <a:cubicBezTo>
                    <a:pt x="4991" y="25523"/>
                    <a:pt x="5217" y="26719"/>
                    <a:pt x="5546" y="27690"/>
                  </a:cubicBezTo>
                  <a:cubicBezTo>
                    <a:pt x="5858" y="28643"/>
                    <a:pt x="7435" y="29163"/>
                    <a:pt x="8232" y="29319"/>
                  </a:cubicBezTo>
                  <a:cubicBezTo>
                    <a:pt x="9029" y="29457"/>
                    <a:pt x="9567" y="29977"/>
                    <a:pt x="9965" y="30428"/>
                  </a:cubicBezTo>
                  <a:cubicBezTo>
                    <a:pt x="10364" y="30878"/>
                    <a:pt x="10520" y="30722"/>
                    <a:pt x="10520" y="31017"/>
                  </a:cubicBezTo>
                  <a:cubicBezTo>
                    <a:pt x="10520" y="31312"/>
                    <a:pt x="11005" y="31624"/>
                    <a:pt x="11005" y="31624"/>
                  </a:cubicBezTo>
                  <a:cubicBezTo>
                    <a:pt x="11005" y="31624"/>
                    <a:pt x="11057" y="31936"/>
                    <a:pt x="11109" y="32317"/>
                  </a:cubicBezTo>
                  <a:cubicBezTo>
                    <a:pt x="11178" y="32733"/>
                    <a:pt x="11230" y="33201"/>
                    <a:pt x="11230" y="33391"/>
                  </a:cubicBezTo>
                  <a:cubicBezTo>
                    <a:pt x="11230" y="33773"/>
                    <a:pt x="11560" y="36147"/>
                    <a:pt x="11629" y="36892"/>
                  </a:cubicBezTo>
                  <a:cubicBezTo>
                    <a:pt x="11716" y="37637"/>
                    <a:pt x="11161" y="40896"/>
                    <a:pt x="10918" y="41571"/>
                  </a:cubicBezTo>
                  <a:cubicBezTo>
                    <a:pt x="10676" y="42247"/>
                    <a:pt x="11386" y="48261"/>
                    <a:pt x="11230" y="48625"/>
                  </a:cubicBezTo>
                  <a:cubicBezTo>
                    <a:pt x="11074" y="49006"/>
                    <a:pt x="10676" y="49752"/>
                    <a:pt x="10364" y="50479"/>
                  </a:cubicBezTo>
                  <a:cubicBezTo>
                    <a:pt x="10052" y="51225"/>
                    <a:pt x="10208" y="51381"/>
                    <a:pt x="10208" y="52195"/>
                  </a:cubicBezTo>
                  <a:cubicBezTo>
                    <a:pt x="10208" y="53010"/>
                    <a:pt x="10606" y="53166"/>
                    <a:pt x="10676" y="54136"/>
                  </a:cubicBezTo>
                  <a:cubicBezTo>
                    <a:pt x="10762" y="55089"/>
                    <a:pt x="10676" y="55384"/>
                    <a:pt x="10676" y="55609"/>
                  </a:cubicBezTo>
                  <a:cubicBezTo>
                    <a:pt x="10676" y="55835"/>
                    <a:pt x="10277" y="57100"/>
                    <a:pt x="10277" y="57325"/>
                  </a:cubicBezTo>
                  <a:cubicBezTo>
                    <a:pt x="10277" y="57550"/>
                    <a:pt x="10988" y="58365"/>
                    <a:pt x="11230" y="58885"/>
                  </a:cubicBezTo>
                  <a:cubicBezTo>
                    <a:pt x="11473" y="59405"/>
                    <a:pt x="11074" y="59994"/>
                    <a:pt x="11074" y="59994"/>
                  </a:cubicBezTo>
                  <a:cubicBezTo>
                    <a:pt x="11074" y="59994"/>
                    <a:pt x="11386" y="60809"/>
                    <a:pt x="11785" y="61415"/>
                  </a:cubicBezTo>
                  <a:cubicBezTo>
                    <a:pt x="12184" y="62004"/>
                    <a:pt x="11629" y="62230"/>
                    <a:pt x="11386" y="62299"/>
                  </a:cubicBezTo>
                  <a:cubicBezTo>
                    <a:pt x="11161" y="62368"/>
                    <a:pt x="11161" y="63044"/>
                    <a:pt x="11161" y="63044"/>
                  </a:cubicBezTo>
                  <a:lnTo>
                    <a:pt x="11386" y="64448"/>
                  </a:lnTo>
                  <a:cubicBezTo>
                    <a:pt x="11386" y="64448"/>
                    <a:pt x="11872" y="65263"/>
                    <a:pt x="12097" y="65713"/>
                  </a:cubicBezTo>
                  <a:cubicBezTo>
                    <a:pt x="12340" y="66164"/>
                    <a:pt x="11716" y="67134"/>
                    <a:pt x="11716" y="67134"/>
                  </a:cubicBezTo>
                  <a:cubicBezTo>
                    <a:pt x="11716" y="67134"/>
                    <a:pt x="11716" y="68694"/>
                    <a:pt x="11629" y="69058"/>
                  </a:cubicBezTo>
                  <a:cubicBezTo>
                    <a:pt x="11542" y="69439"/>
                    <a:pt x="12184" y="70392"/>
                    <a:pt x="12652" y="71138"/>
                  </a:cubicBezTo>
                  <a:cubicBezTo>
                    <a:pt x="13137" y="71883"/>
                    <a:pt x="13761" y="72039"/>
                    <a:pt x="13761" y="72039"/>
                  </a:cubicBezTo>
                  <a:cubicBezTo>
                    <a:pt x="13761" y="72039"/>
                    <a:pt x="14402" y="73217"/>
                    <a:pt x="14558" y="73443"/>
                  </a:cubicBezTo>
                  <a:cubicBezTo>
                    <a:pt x="14714" y="73668"/>
                    <a:pt x="15338" y="73963"/>
                    <a:pt x="15338" y="73963"/>
                  </a:cubicBezTo>
                  <a:lnTo>
                    <a:pt x="15892" y="74933"/>
                  </a:lnTo>
                  <a:cubicBezTo>
                    <a:pt x="15892" y="74933"/>
                    <a:pt x="16603" y="75453"/>
                    <a:pt x="17487" y="75592"/>
                  </a:cubicBezTo>
                  <a:cubicBezTo>
                    <a:pt x="18353" y="75748"/>
                    <a:pt x="18752" y="75817"/>
                    <a:pt x="18752" y="75817"/>
                  </a:cubicBezTo>
                  <a:lnTo>
                    <a:pt x="19774" y="76857"/>
                  </a:lnTo>
                  <a:lnTo>
                    <a:pt x="20970" y="77377"/>
                  </a:lnTo>
                  <a:lnTo>
                    <a:pt x="20728" y="76562"/>
                  </a:lnTo>
                  <a:lnTo>
                    <a:pt x="20329" y="75592"/>
                  </a:lnTo>
                  <a:cubicBezTo>
                    <a:pt x="20329" y="75592"/>
                    <a:pt x="20572" y="74933"/>
                    <a:pt x="20416" y="74552"/>
                  </a:cubicBezTo>
                  <a:cubicBezTo>
                    <a:pt x="20242" y="74188"/>
                    <a:pt x="19376" y="73893"/>
                    <a:pt x="19376" y="73893"/>
                  </a:cubicBezTo>
                  <a:cubicBezTo>
                    <a:pt x="19376" y="73893"/>
                    <a:pt x="19064" y="73148"/>
                    <a:pt x="18908" y="72334"/>
                  </a:cubicBezTo>
                  <a:cubicBezTo>
                    <a:pt x="18891" y="72247"/>
                    <a:pt x="18873" y="72160"/>
                    <a:pt x="18856" y="72091"/>
                  </a:cubicBezTo>
                  <a:lnTo>
                    <a:pt x="18839" y="72091"/>
                  </a:lnTo>
                  <a:cubicBezTo>
                    <a:pt x="18665" y="71519"/>
                    <a:pt x="18336" y="71554"/>
                    <a:pt x="18267" y="71363"/>
                  </a:cubicBezTo>
                  <a:cubicBezTo>
                    <a:pt x="18197" y="71138"/>
                    <a:pt x="17556" y="69734"/>
                    <a:pt x="17556" y="69734"/>
                  </a:cubicBezTo>
                  <a:lnTo>
                    <a:pt x="17487" y="68607"/>
                  </a:lnTo>
                  <a:cubicBezTo>
                    <a:pt x="17487" y="68607"/>
                    <a:pt x="17955" y="68313"/>
                    <a:pt x="18041" y="67949"/>
                  </a:cubicBezTo>
                  <a:cubicBezTo>
                    <a:pt x="18111" y="67568"/>
                    <a:pt x="17885" y="67134"/>
                    <a:pt x="17885" y="66909"/>
                  </a:cubicBezTo>
                  <a:cubicBezTo>
                    <a:pt x="17885" y="66736"/>
                    <a:pt x="18076" y="66441"/>
                    <a:pt x="18197" y="66268"/>
                  </a:cubicBezTo>
                  <a:cubicBezTo>
                    <a:pt x="18249" y="66198"/>
                    <a:pt x="18267" y="66164"/>
                    <a:pt x="18267" y="66164"/>
                  </a:cubicBezTo>
                  <a:lnTo>
                    <a:pt x="19307" y="65124"/>
                  </a:lnTo>
                  <a:lnTo>
                    <a:pt x="18752" y="63633"/>
                  </a:lnTo>
                  <a:cubicBezTo>
                    <a:pt x="18752" y="63633"/>
                    <a:pt x="17487" y="62819"/>
                    <a:pt x="17331" y="62594"/>
                  </a:cubicBezTo>
                  <a:cubicBezTo>
                    <a:pt x="17175" y="62368"/>
                    <a:pt x="17885" y="62004"/>
                    <a:pt x="17885" y="62004"/>
                  </a:cubicBezTo>
                  <a:cubicBezTo>
                    <a:pt x="17885" y="62004"/>
                    <a:pt x="18995" y="61328"/>
                    <a:pt x="18908" y="61121"/>
                  </a:cubicBezTo>
                  <a:cubicBezTo>
                    <a:pt x="18821" y="60895"/>
                    <a:pt x="19064" y="59630"/>
                    <a:pt x="19064" y="59630"/>
                  </a:cubicBezTo>
                  <a:cubicBezTo>
                    <a:pt x="19064" y="59630"/>
                    <a:pt x="19618" y="58296"/>
                    <a:pt x="19705" y="57845"/>
                  </a:cubicBezTo>
                  <a:cubicBezTo>
                    <a:pt x="19774" y="57394"/>
                    <a:pt x="20416" y="57100"/>
                    <a:pt x="20416" y="57100"/>
                  </a:cubicBezTo>
                  <a:lnTo>
                    <a:pt x="20416" y="55245"/>
                  </a:lnTo>
                  <a:cubicBezTo>
                    <a:pt x="20416" y="54656"/>
                    <a:pt x="20728" y="53616"/>
                    <a:pt x="20728" y="53616"/>
                  </a:cubicBezTo>
                  <a:cubicBezTo>
                    <a:pt x="20728" y="53616"/>
                    <a:pt x="21043" y="53678"/>
                    <a:pt x="21562" y="53678"/>
                  </a:cubicBezTo>
                  <a:cubicBezTo>
                    <a:pt x="21821" y="53678"/>
                    <a:pt x="22131" y="53663"/>
                    <a:pt x="22478" y="53616"/>
                  </a:cubicBezTo>
                  <a:cubicBezTo>
                    <a:pt x="23518" y="53460"/>
                    <a:pt x="23813" y="52576"/>
                    <a:pt x="23969" y="52195"/>
                  </a:cubicBezTo>
                  <a:cubicBezTo>
                    <a:pt x="24124" y="51831"/>
                    <a:pt x="24367" y="51017"/>
                    <a:pt x="24454" y="50705"/>
                  </a:cubicBezTo>
                  <a:cubicBezTo>
                    <a:pt x="24488" y="50531"/>
                    <a:pt x="24384" y="50167"/>
                    <a:pt x="24610" y="49942"/>
                  </a:cubicBezTo>
                  <a:cubicBezTo>
                    <a:pt x="24728" y="49824"/>
                    <a:pt x="24921" y="49744"/>
                    <a:pt x="25275" y="49744"/>
                  </a:cubicBezTo>
                  <a:cubicBezTo>
                    <a:pt x="25337" y="49744"/>
                    <a:pt x="25404" y="49746"/>
                    <a:pt x="25476" y="49752"/>
                  </a:cubicBezTo>
                  <a:cubicBezTo>
                    <a:pt x="25537" y="49755"/>
                    <a:pt x="25595" y="49757"/>
                    <a:pt x="25649" y="49757"/>
                  </a:cubicBezTo>
                  <a:cubicBezTo>
                    <a:pt x="26713" y="49757"/>
                    <a:pt x="26448" y="49131"/>
                    <a:pt x="26811" y="48850"/>
                  </a:cubicBezTo>
                  <a:cubicBezTo>
                    <a:pt x="27209" y="48556"/>
                    <a:pt x="27608" y="47897"/>
                    <a:pt x="27695" y="47585"/>
                  </a:cubicBezTo>
                  <a:cubicBezTo>
                    <a:pt x="27729" y="47412"/>
                    <a:pt x="27729" y="47013"/>
                    <a:pt x="27747" y="46649"/>
                  </a:cubicBezTo>
                  <a:cubicBezTo>
                    <a:pt x="27764" y="46424"/>
                    <a:pt x="27781" y="46216"/>
                    <a:pt x="27851" y="46112"/>
                  </a:cubicBezTo>
                  <a:cubicBezTo>
                    <a:pt x="28007" y="45817"/>
                    <a:pt x="28405" y="45142"/>
                    <a:pt x="28630" y="44466"/>
                  </a:cubicBezTo>
                  <a:cubicBezTo>
                    <a:pt x="28873" y="43807"/>
                    <a:pt x="29185" y="43357"/>
                    <a:pt x="29514" y="43287"/>
                  </a:cubicBezTo>
                  <a:cubicBezTo>
                    <a:pt x="29826" y="43218"/>
                    <a:pt x="30381" y="42698"/>
                    <a:pt x="30537" y="42386"/>
                  </a:cubicBezTo>
                  <a:cubicBezTo>
                    <a:pt x="30693" y="42091"/>
                    <a:pt x="30624" y="41346"/>
                    <a:pt x="30537" y="40462"/>
                  </a:cubicBezTo>
                  <a:cubicBezTo>
                    <a:pt x="30450" y="39578"/>
                    <a:pt x="30138" y="38313"/>
                    <a:pt x="30138" y="38313"/>
                  </a:cubicBezTo>
                  <a:cubicBezTo>
                    <a:pt x="30138" y="38313"/>
                    <a:pt x="32201" y="37637"/>
                    <a:pt x="32599" y="37048"/>
                  </a:cubicBezTo>
                  <a:cubicBezTo>
                    <a:pt x="32981" y="36459"/>
                    <a:pt x="34263" y="36078"/>
                    <a:pt x="34488" y="35939"/>
                  </a:cubicBezTo>
                  <a:cubicBezTo>
                    <a:pt x="34542" y="35904"/>
                    <a:pt x="34622" y="35892"/>
                    <a:pt x="34718" y="35892"/>
                  </a:cubicBezTo>
                  <a:cubicBezTo>
                    <a:pt x="34969" y="35892"/>
                    <a:pt x="35332" y="35977"/>
                    <a:pt x="35630" y="35977"/>
                  </a:cubicBezTo>
                  <a:cubicBezTo>
                    <a:pt x="35733" y="35977"/>
                    <a:pt x="35829" y="35967"/>
                    <a:pt x="35909" y="35939"/>
                  </a:cubicBezTo>
                  <a:cubicBezTo>
                    <a:pt x="36308" y="35783"/>
                    <a:pt x="36776" y="35107"/>
                    <a:pt x="37175" y="34743"/>
                  </a:cubicBezTo>
                  <a:cubicBezTo>
                    <a:pt x="37573" y="34362"/>
                    <a:pt x="38041" y="32577"/>
                    <a:pt x="38128" y="32282"/>
                  </a:cubicBezTo>
                  <a:cubicBezTo>
                    <a:pt x="38214" y="31988"/>
                    <a:pt x="38925" y="29457"/>
                    <a:pt x="38838" y="28937"/>
                  </a:cubicBezTo>
                  <a:cubicBezTo>
                    <a:pt x="38769" y="28435"/>
                    <a:pt x="38769" y="27308"/>
                    <a:pt x="38370" y="26719"/>
                  </a:cubicBezTo>
                  <a:cubicBezTo>
                    <a:pt x="37972" y="26130"/>
                    <a:pt x="38526" y="25298"/>
                    <a:pt x="38925" y="24865"/>
                  </a:cubicBezTo>
                  <a:cubicBezTo>
                    <a:pt x="39324" y="24414"/>
                    <a:pt x="39705" y="23894"/>
                    <a:pt x="40658" y="22924"/>
                  </a:cubicBezTo>
                  <a:cubicBezTo>
                    <a:pt x="41611" y="21970"/>
                    <a:pt x="42010" y="20619"/>
                    <a:pt x="42079" y="20411"/>
                  </a:cubicBezTo>
                  <a:lnTo>
                    <a:pt x="42079" y="20393"/>
                  </a:lnTo>
                  <a:cubicBezTo>
                    <a:pt x="42166" y="20168"/>
                    <a:pt x="42564" y="18903"/>
                    <a:pt x="42478" y="18539"/>
                  </a:cubicBezTo>
                  <a:cubicBezTo>
                    <a:pt x="42408" y="18158"/>
                    <a:pt x="42252" y="18019"/>
                    <a:pt x="41923" y="17274"/>
                  </a:cubicBezTo>
                  <a:cubicBezTo>
                    <a:pt x="41611" y="16529"/>
                    <a:pt x="41057" y="16754"/>
                    <a:pt x="40589" y="16529"/>
                  </a:cubicBezTo>
                  <a:cubicBezTo>
                    <a:pt x="40103" y="16303"/>
                    <a:pt x="39237" y="16078"/>
                    <a:pt x="38994" y="15939"/>
                  </a:cubicBezTo>
                  <a:cubicBezTo>
                    <a:pt x="38769" y="15783"/>
                    <a:pt x="38128" y="15194"/>
                    <a:pt x="38128" y="15194"/>
                  </a:cubicBezTo>
                  <a:cubicBezTo>
                    <a:pt x="38128" y="15194"/>
                    <a:pt x="37573" y="14899"/>
                    <a:pt x="37348" y="14743"/>
                  </a:cubicBezTo>
                  <a:cubicBezTo>
                    <a:pt x="37105" y="14605"/>
                    <a:pt x="35996" y="14310"/>
                    <a:pt x="35199" y="13860"/>
                  </a:cubicBezTo>
                  <a:cubicBezTo>
                    <a:pt x="34995" y="13742"/>
                    <a:pt x="34800" y="13701"/>
                    <a:pt x="34617" y="13701"/>
                  </a:cubicBezTo>
                  <a:cubicBezTo>
                    <a:pt x="34205" y="13701"/>
                    <a:pt x="33851" y="13907"/>
                    <a:pt x="33575" y="13907"/>
                  </a:cubicBezTo>
                  <a:cubicBezTo>
                    <a:pt x="33505" y="13907"/>
                    <a:pt x="33439" y="13894"/>
                    <a:pt x="33379" y="13860"/>
                  </a:cubicBezTo>
                  <a:cubicBezTo>
                    <a:pt x="32981" y="13634"/>
                    <a:pt x="32981" y="13565"/>
                    <a:pt x="32513" y="12976"/>
                  </a:cubicBezTo>
                  <a:cubicBezTo>
                    <a:pt x="32357" y="12774"/>
                    <a:pt x="32137" y="12706"/>
                    <a:pt x="31914" y="12706"/>
                  </a:cubicBezTo>
                  <a:cubicBezTo>
                    <a:pt x="31467" y="12706"/>
                    <a:pt x="31005" y="12976"/>
                    <a:pt x="31005" y="12976"/>
                  </a:cubicBezTo>
                  <a:cubicBezTo>
                    <a:pt x="31005" y="12976"/>
                    <a:pt x="30381" y="12300"/>
                    <a:pt x="30225" y="12075"/>
                  </a:cubicBezTo>
                  <a:cubicBezTo>
                    <a:pt x="30069" y="11849"/>
                    <a:pt x="28786" y="11849"/>
                    <a:pt x="28630" y="11555"/>
                  </a:cubicBezTo>
                  <a:cubicBezTo>
                    <a:pt x="28475" y="11260"/>
                    <a:pt x="28475" y="10896"/>
                    <a:pt x="28319" y="10463"/>
                  </a:cubicBezTo>
                  <a:cubicBezTo>
                    <a:pt x="28163" y="10047"/>
                    <a:pt x="27452" y="9336"/>
                    <a:pt x="27452" y="8955"/>
                  </a:cubicBezTo>
                  <a:cubicBezTo>
                    <a:pt x="27452" y="8851"/>
                    <a:pt x="27400" y="8730"/>
                    <a:pt x="27331" y="8591"/>
                  </a:cubicBezTo>
                  <a:cubicBezTo>
                    <a:pt x="27157" y="8296"/>
                    <a:pt x="26828" y="8002"/>
                    <a:pt x="26499" y="7846"/>
                  </a:cubicBezTo>
                  <a:cubicBezTo>
                    <a:pt x="26031" y="7621"/>
                    <a:pt x="26343" y="7326"/>
                    <a:pt x="26343" y="7326"/>
                  </a:cubicBezTo>
                  <a:lnTo>
                    <a:pt x="25476" y="6650"/>
                  </a:lnTo>
                  <a:cubicBezTo>
                    <a:pt x="25476" y="6650"/>
                    <a:pt x="25702" y="6511"/>
                    <a:pt x="26100" y="6286"/>
                  </a:cubicBezTo>
                  <a:cubicBezTo>
                    <a:pt x="26429" y="6095"/>
                    <a:pt x="26585" y="5801"/>
                    <a:pt x="26967" y="5558"/>
                  </a:cubicBezTo>
                  <a:lnTo>
                    <a:pt x="26967" y="5558"/>
                  </a:lnTo>
                  <a:cubicBezTo>
                    <a:pt x="25858" y="5905"/>
                    <a:pt x="23674" y="6650"/>
                    <a:pt x="23501" y="6650"/>
                  </a:cubicBezTo>
                  <a:cubicBezTo>
                    <a:pt x="23397" y="6650"/>
                    <a:pt x="23726" y="6407"/>
                    <a:pt x="24124" y="6147"/>
                  </a:cubicBezTo>
                  <a:cubicBezTo>
                    <a:pt x="24662" y="5801"/>
                    <a:pt x="25320" y="5402"/>
                    <a:pt x="25320" y="5402"/>
                  </a:cubicBezTo>
                  <a:cubicBezTo>
                    <a:pt x="25320" y="5402"/>
                    <a:pt x="26967" y="4796"/>
                    <a:pt x="27209" y="4726"/>
                  </a:cubicBezTo>
                  <a:cubicBezTo>
                    <a:pt x="27452" y="4657"/>
                    <a:pt x="27608" y="4137"/>
                    <a:pt x="27608" y="4137"/>
                  </a:cubicBezTo>
                  <a:cubicBezTo>
                    <a:pt x="27608" y="4137"/>
                    <a:pt x="26967" y="3981"/>
                    <a:pt x="26741" y="3981"/>
                  </a:cubicBezTo>
                  <a:cubicBezTo>
                    <a:pt x="26499" y="3981"/>
                    <a:pt x="24523" y="4865"/>
                    <a:pt x="24211" y="5021"/>
                  </a:cubicBezTo>
                  <a:cubicBezTo>
                    <a:pt x="23882" y="5160"/>
                    <a:pt x="23102" y="5402"/>
                    <a:pt x="23102" y="5402"/>
                  </a:cubicBezTo>
                  <a:lnTo>
                    <a:pt x="22391" y="6650"/>
                  </a:lnTo>
                  <a:lnTo>
                    <a:pt x="21594" y="6130"/>
                  </a:lnTo>
                  <a:lnTo>
                    <a:pt x="20797" y="4796"/>
                  </a:lnTo>
                  <a:lnTo>
                    <a:pt x="20398" y="4328"/>
                  </a:lnTo>
                  <a:lnTo>
                    <a:pt x="19930" y="3808"/>
                  </a:lnTo>
                  <a:lnTo>
                    <a:pt x="19307" y="3808"/>
                  </a:lnTo>
                  <a:cubicBezTo>
                    <a:pt x="19307" y="3808"/>
                    <a:pt x="19064" y="3080"/>
                    <a:pt x="18977" y="2716"/>
                  </a:cubicBezTo>
                  <a:cubicBezTo>
                    <a:pt x="18908" y="2352"/>
                    <a:pt x="18353" y="1520"/>
                    <a:pt x="18353" y="1520"/>
                  </a:cubicBezTo>
                  <a:lnTo>
                    <a:pt x="17331" y="1901"/>
                  </a:lnTo>
                  <a:cubicBezTo>
                    <a:pt x="17331" y="1901"/>
                    <a:pt x="16591" y="1801"/>
                    <a:pt x="16027" y="1801"/>
                  </a:cubicBezTo>
                  <a:cubicBezTo>
                    <a:pt x="15744" y="1801"/>
                    <a:pt x="15505" y="1826"/>
                    <a:pt x="15424" y="1901"/>
                  </a:cubicBezTo>
                  <a:cubicBezTo>
                    <a:pt x="15386" y="1939"/>
                    <a:pt x="15333" y="1956"/>
                    <a:pt x="15269" y="1956"/>
                  </a:cubicBezTo>
                  <a:cubicBezTo>
                    <a:pt x="14923" y="1956"/>
                    <a:pt x="14266" y="1474"/>
                    <a:pt x="14003" y="1225"/>
                  </a:cubicBezTo>
                  <a:cubicBezTo>
                    <a:pt x="13691" y="931"/>
                    <a:pt x="13449" y="636"/>
                    <a:pt x="13449" y="636"/>
                  </a:cubicBezTo>
                  <a:cubicBezTo>
                    <a:pt x="13449" y="636"/>
                    <a:pt x="13050" y="116"/>
                    <a:pt x="12807" y="12"/>
                  </a:cubicBezTo>
                  <a:cubicBezTo>
                    <a:pt x="12786" y="4"/>
                    <a:pt x="12757" y="0"/>
                    <a:pt x="12723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-3184750" y="-1561906"/>
              <a:ext cx="895752" cy="865251"/>
            </a:xfrm>
            <a:custGeom>
              <a:avLst/>
              <a:gdLst/>
              <a:ahLst/>
              <a:cxnLst/>
              <a:rect l="l" t="t" r="r" b="b"/>
              <a:pathLst>
                <a:path w="35200" h="38163" fill="none" extrusionOk="0">
                  <a:moveTo>
                    <a:pt x="34714" y="11924"/>
                  </a:moveTo>
                  <a:cubicBezTo>
                    <a:pt x="34645" y="12132"/>
                    <a:pt x="34246" y="13483"/>
                    <a:pt x="33293" y="14437"/>
                  </a:cubicBezTo>
                  <a:cubicBezTo>
                    <a:pt x="32340" y="15407"/>
                    <a:pt x="31959" y="15927"/>
                    <a:pt x="31560" y="16378"/>
                  </a:cubicBezTo>
                  <a:cubicBezTo>
                    <a:pt x="31161" y="16811"/>
                    <a:pt x="30607" y="17643"/>
                    <a:pt x="31005" y="18232"/>
                  </a:cubicBezTo>
                  <a:cubicBezTo>
                    <a:pt x="31404" y="18821"/>
                    <a:pt x="31404" y="19948"/>
                    <a:pt x="31473" y="20450"/>
                  </a:cubicBezTo>
                  <a:cubicBezTo>
                    <a:pt x="31560" y="20970"/>
                    <a:pt x="30849" y="23501"/>
                    <a:pt x="30763" y="23795"/>
                  </a:cubicBezTo>
                  <a:cubicBezTo>
                    <a:pt x="30676" y="24090"/>
                    <a:pt x="30208" y="25875"/>
                    <a:pt x="29810" y="26256"/>
                  </a:cubicBezTo>
                  <a:cubicBezTo>
                    <a:pt x="29411" y="26620"/>
                    <a:pt x="28943" y="27296"/>
                    <a:pt x="28544" y="27452"/>
                  </a:cubicBezTo>
                  <a:cubicBezTo>
                    <a:pt x="28146" y="27591"/>
                    <a:pt x="27366" y="27296"/>
                    <a:pt x="27123" y="27452"/>
                  </a:cubicBezTo>
                  <a:cubicBezTo>
                    <a:pt x="26898" y="27591"/>
                    <a:pt x="25616" y="27972"/>
                    <a:pt x="25234" y="28561"/>
                  </a:cubicBezTo>
                  <a:cubicBezTo>
                    <a:pt x="24836" y="29150"/>
                    <a:pt x="22773" y="29826"/>
                    <a:pt x="22773" y="29826"/>
                  </a:cubicBezTo>
                  <a:cubicBezTo>
                    <a:pt x="22773" y="29826"/>
                    <a:pt x="23085" y="31091"/>
                    <a:pt x="23172" y="31975"/>
                  </a:cubicBezTo>
                  <a:cubicBezTo>
                    <a:pt x="23259" y="32859"/>
                    <a:pt x="23328" y="33604"/>
                    <a:pt x="23172" y="33899"/>
                  </a:cubicBezTo>
                  <a:cubicBezTo>
                    <a:pt x="23016" y="34211"/>
                    <a:pt x="22461" y="34731"/>
                    <a:pt x="22149" y="34800"/>
                  </a:cubicBezTo>
                  <a:cubicBezTo>
                    <a:pt x="21820" y="34870"/>
                    <a:pt x="21508" y="35320"/>
                    <a:pt x="21265" y="35979"/>
                  </a:cubicBezTo>
                  <a:cubicBezTo>
                    <a:pt x="21040" y="36655"/>
                    <a:pt x="20642" y="37330"/>
                    <a:pt x="20486" y="37625"/>
                  </a:cubicBezTo>
                  <a:cubicBezTo>
                    <a:pt x="20416" y="37729"/>
                    <a:pt x="20399" y="37937"/>
                    <a:pt x="20382" y="38162"/>
                  </a:cubicBezTo>
                  <a:cubicBezTo>
                    <a:pt x="19810" y="37538"/>
                    <a:pt x="19151" y="36897"/>
                    <a:pt x="18666" y="36551"/>
                  </a:cubicBezTo>
                  <a:cubicBezTo>
                    <a:pt x="17505" y="35771"/>
                    <a:pt x="16552" y="35268"/>
                    <a:pt x="16448" y="34662"/>
                  </a:cubicBezTo>
                  <a:cubicBezTo>
                    <a:pt x="16430" y="34575"/>
                    <a:pt x="16430" y="34454"/>
                    <a:pt x="16465" y="34332"/>
                  </a:cubicBezTo>
                  <a:cubicBezTo>
                    <a:pt x="16500" y="34176"/>
                    <a:pt x="16552" y="33986"/>
                    <a:pt x="16638" y="33795"/>
                  </a:cubicBezTo>
                  <a:cubicBezTo>
                    <a:pt x="16863" y="33310"/>
                    <a:pt x="17210" y="32824"/>
                    <a:pt x="17401" y="32582"/>
                  </a:cubicBezTo>
                  <a:cubicBezTo>
                    <a:pt x="17713" y="32201"/>
                    <a:pt x="18874" y="31889"/>
                    <a:pt x="18562" y="30814"/>
                  </a:cubicBezTo>
                  <a:cubicBezTo>
                    <a:pt x="18250" y="29722"/>
                    <a:pt x="17505" y="29428"/>
                    <a:pt x="17401" y="29133"/>
                  </a:cubicBezTo>
                  <a:cubicBezTo>
                    <a:pt x="17297" y="28821"/>
                    <a:pt x="16759" y="28422"/>
                    <a:pt x="16863" y="27833"/>
                  </a:cubicBezTo>
                  <a:cubicBezTo>
                    <a:pt x="16985" y="27244"/>
                    <a:pt x="16448" y="26447"/>
                    <a:pt x="16448" y="26447"/>
                  </a:cubicBezTo>
                  <a:lnTo>
                    <a:pt x="15286" y="26447"/>
                  </a:lnTo>
                  <a:cubicBezTo>
                    <a:pt x="15286" y="26447"/>
                    <a:pt x="14593" y="25979"/>
                    <a:pt x="14229" y="25563"/>
                  </a:cubicBezTo>
                  <a:cubicBezTo>
                    <a:pt x="14039" y="25355"/>
                    <a:pt x="13935" y="25164"/>
                    <a:pt x="14039" y="25060"/>
                  </a:cubicBezTo>
                  <a:cubicBezTo>
                    <a:pt x="14177" y="24922"/>
                    <a:pt x="14368" y="24402"/>
                    <a:pt x="14506" y="23795"/>
                  </a:cubicBezTo>
                  <a:cubicBezTo>
                    <a:pt x="14697" y="23085"/>
                    <a:pt x="14818" y="22270"/>
                    <a:pt x="14766" y="21889"/>
                  </a:cubicBezTo>
                  <a:cubicBezTo>
                    <a:pt x="14662" y="21196"/>
                    <a:pt x="13987" y="20312"/>
                    <a:pt x="13987" y="20312"/>
                  </a:cubicBezTo>
                  <a:lnTo>
                    <a:pt x="12236" y="20312"/>
                  </a:lnTo>
                  <a:lnTo>
                    <a:pt x="12236" y="18024"/>
                  </a:lnTo>
                  <a:cubicBezTo>
                    <a:pt x="12236" y="18024"/>
                    <a:pt x="11283" y="17729"/>
                    <a:pt x="10971" y="17539"/>
                  </a:cubicBezTo>
                  <a:cubicBezTo>
                    <a:pt x="10642" y="17348"/>
                    <a:pt x="9481" y="16447"/>
                    <a:pt x="9169" y="16447"/>
                  </a:cubicBezTo>
                  <a:cubicBezTo>
                    <a:pt x="8857" y="16447"/>
                    <a:pt x="7695" y="16048"/>
                    <a:pt x="7695" y="15754"/>
                  </a:cubicBezTo>
                  <a:lnTo>
                    <a:pt x="7695" y="14073"/>
                  </a:lnTo>
                  <a:lnTo>
                    <a:pt x="6534" y="14073"/>
                  </a:lnTo>
                  <a:cubicBezTo>
                    <a:pt x="6534" y="14073"/>
                    <a:pt x="6014" y="14766"/>
                    <a:pt x="5373" y="14870"/>
                  </a:cubicBezTo>
                  <a:cubicBezTo>
                    <a:pt x="5183" y="14887"/>
                    <a:pt x="4905" y="14922"/>
                    <a:pt x="4628" y="14957"/>
                  </a:cubicBezTo>
                  <a:lnTo>
                    <a:pt x="4611" y="14957"/>
                  </a:lnTo>
                  <a:cubicBezTo>
                    <a:pt x="4004" y="15008"/>
                    <a:pt x="3380" y="15060"/>
                    <a:pt x="3380" y="15060"/>
                  </a:cubicBezTo>
                  <a:lnTo>
                    <a:pt x="3380" y="13466"/>
                  </a:lnTo>
                  <a:lnTo>
                    <a:pt x="1994" y="14073"/>
                  </a:lnTo>
                  <a:cubicBezTo>
                    <a:pt x="1994" y="14073"/>
                    <a:pt x="1266" y="14159"/>
                    <a:pt x="954" y="13466"/>
                  </a:cubicBezTo>
                  <a:cubicBezTo>
                    <a:pt x="625" y="12773"/>
                    <a:pt x="1" y="12080"/>
                    <a:pt x="1" y="12080"/>
                  </a:cubicBezTo>
                  <a:lnTo>
                    <a:pt x="625" y="10797"/>
                  </a:lnTo>
                  <a:lnTo>
                    <a:pt x="625" y="10208"/>
                  </a:lnTo>
                  <a:cubicBezTo>
                    <a:pt x="625" y="10208"/>
                    <a:pt x="313" y="9515"/>
                    <a:pt x="850" y="9116"/>
                  </a:cubicBezTo>
                  <a:cubicBezTo>
                    <a:pt x="1370" y="8717"/>
                    <a:pt x="2323" y="8423"/>
                    <a:pt x="2323" y="8423"/>
                  </a:cubicBezTo>
                  <a:lnTo>
                    <a:pt x="3484" y="8423"/>
                  </a:lnTo>
                  <a:lnTo>
                    <a:pt x="3397" y="7331"/>
                  </a:lnTo>
                  <a:lnTo>
                    <a:pt x="3380" y="7036"/>
                  </a:lnTo>
                  <a:lnTo>
                    <a:pt x="4212" y="5650"/>
                  </a:lnTo>
                  <a:lnTo>
                    <a:pt x="3692" y="4367"/>
                  </a:lnTo>
                  <a:lnTo>
                    <a:pt x="3172" y="3865"/>
                  </a:lnTo>
                  <a:lnTo>
                    <a:pt x="3588" y="3172"/>
                  </a:lnTo>
                  <a:lnTo>
                    <a:pt x="3588" y="1976"/>
                  </a:lnTo>
                  <a:lnTo>
                    <a:pt x="5702" y="1976"/>
                  </a:lnTo>
                  <a:lnTo>
                    <a:pt x="6430" y="2582"/>
                  </a:lnTo>
                  <a:lnTo>
                    <a:pt x="7158" y="3449"/>
                  </a:lnTo>
                  <a:lnTo>
                    <a:pt x="7176" y="3466"/>
                  </a:lnTo>
                  <a:lnTo>
                    <a:pt x="8337" y="2582"/>
                  </a:lnTo>
                  <a:lnTo>
                    <a:pt x="8857" y="1976"/>
                  </a:lnTo>
                  <a:lnTo>
                    <a:pt x="8753" y="0"/>
                  </a:lnTo>
                  <a:lnTo>
                    <a:pt x="12548" y="0"/>
                  </a:lnTo>
                  <a:lnTo>
                    <a:pt x="12548" y="1976"/>
                  </a:lnTo>
                  <a:lnTo>
                    <a:pt x="13189" y="2582"/>
                  </a:lnTo>
                  <a:lnTo>
                    <a:pt x="14039" y="2582"/>
                  </a:lnTo>
                  <a:lnTo>
                    <a:pt x="15616" y="1976"/>
                  </a:lnTo>
                  <a:lnTo>
                    <a:pt x="18562" y="1976"/>
                  </a:lnTo>
                  <a:lnTo>
                    <a:pt x="19966" y="104"/>
                  </a:lnTo>
                  <a:cubicBezTo>
                    <a:pt x="20052" y="243"/>
                    <a:pt x="20087" y="364"/>
                    <a:pt x="20087" y="468"/>
                  </a:cubicBezTo>
                  <a:cubicBezTo>
                    <a:pt x="20087" y="849"/>
                    <a:pt x="20798" y="1560"/>
                    <a:pt x="20954" y="1993"/>
                  </a:cubicBezTo>
                  <a:cubicBezTo>
                    <a:pt x="21127" y="2409"/>
                    <a:pt x="21110" y="2773"/>
                    <a:pt x="21283" y="3068"/>
                  </a:cubicBezTo>
                  <a:cubicBezTo>
                    <a:pt x="21439" y="3362"/>
                    <a:pt x="22704" y="3362"/>
                    <a:pt x="22860" y="3588"/>
                  </a:cubicBezTo>
                  <a:cubicBezTo>
                    <a:pt x="23016" y="3813"/>
                    <a:pt x="23657" y="4489"/>
                    <a:pt x="23657" y="4489"/>
                  </a:cubicBezTo>
                  <a:cubicBezTo>
                    <a:pt x="23657" y="4489"/>
                    <a:pt x="24680" y="3882"/>
                    <a:pt x="25148" y="4489"/>
                  </a:cubicBezTo>
                  <a:cubicBezTo>
                    <a:pt x="25633" y="5078"/>
                    <a:pt x="25633" y="5147"/>
                    <a:pt x="26031" y="5373"/>
                  </a:cubicBezTo>
                  <a:cubicBezTo>
                    <a:pt x="26430" y="5598"/>
                    <a:pt x="27054" y="4922"/>
                    <a:pt x="27851" y="5373"/>
                  </a:cubicBezTo>
                  <a:cubicBezTo>
                    <a:pt x="28631" y="5823"/>
                    <a:pt x="29740" y="6118"/>
                    <a:pt x="29983" y="6256"/>
                  </a:cubicBezTo>
                  <a:cubicBezTo>
                    <a:pt x="30226" y="6412"/>
                    <a:pt x="30780" y="6707"/>
                    <a:pt x="30780" y="6707"/>
                  </a:cubicBezTo>
                  <a:cubicBezTo>
                    <a:pt x="30780" y="6707"/>
                    <a:pt x="31404" y="7296"/>
                    <a:pt x="31647" y="7452"/>
                  </a:cubicBezTo>
                  <a:cubicBezTo>
                    <a:pt x="31889" y="7608"/>
                    <a:pt x="32756" y="7816"/>
                    <a:pt x="33224" y="8042"/>
                  </a:cubicBezTo>
                  <a:cubicBezTo>
                    <a:pt x="33692" y="8267"/>
                    <a:pt x="34246" y="8042"/>
                    <a:pt x="34576" y="8787"/>
                  </a:cubicBezTo>
                  <a:cubicBezTo>
                    <a:pt x="34887" y="9532"/>
                    <a:pt x="35043" y="9688"/>
                    <a:pt x="35130" y="10052"/>
                  </a:cubicBezTo>
                  <a:cubicBezTo>
                    <a:pt x="35199" y="10416"/>
                    <a:pt x="34801" y="11681"/>
                    <a:pt x="34732" y="11906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-3070974" y="-975663"/>
              <a:ext cx="328604" cy="855819"/>
            </a:xfrm>
            <a:custGeom>
              <a:avLst/>
              <a:gdLst/>
              <a:ahLst/>
              <a:cxnLst/>
              <a:rect l="l" t="t" r="r" b="b"/>
              <a:pathLst>
                <a:path w="12913" h="37747" fill="none" extrusionOk="0">
                  <a:moveTo>
                    <a:pt x="10295" y="14004"/>
                  </a:moveTo>
                  <a:cubicBezTo>
                    <a:pt x="10503" y="14056"/>
                    <a:pt x="12774" y="15598"/>
                    <a:pt x="12774" y="15598"/>
                  </a:cubicBezTo>
                  <a:lnTo>
                    <a:pt x="12774" y="15598"/>
                  </a:lnTo>
                  <a:cubicBezTo>
                    <a:pt x="12548" y="15823"/>
                    <a:pt x="12652" y="16187"/>
                    <a:pt x="12600" y="16361"/>
                  </a:cubicBezTo>
                  <a:cubicBezTo>
                    <a:pt x="12531" y="16673"/>
                    <a:pt x="12288" y="17487"/>
                    <a:pt x="12133" y="17851"/>
                  </a:cubicBezTo>
                  <a:cubicBezTo>
                    <a:pt x="11977" y="18232"/>
                    <a:pt x="11682" y="19116"/>
                    <a:pt x="10642" y="19272"/>
                  </a:cubicBezTo>
                  <a:cubicBezTo>
                    <a:pt x="9602" y="19411"/>
                    <a:pt x="8892" y="19272"/>
                    <a:pt x="8892" y="19272"/>
                  </a:cubicBezTo>
                  <a:cubicBezTo>
                    <a:pt x="8892" y="19272"/>
                    <a:pt x="8580" y="20312"/>
                    <a:pt x="8580" y="20901"/>
                  </a:cubicBezTo>
                  <a:lnTo>
                    <a:pt x="8580" y="22756"/>
                  </a:lnTo>
                  <a:cubicBezTo>
                    <a:pt x="8580" y="22756"/>
                    <a:pt x="7938" y="23050"/>
                    <a:pt x="7869" y="23501"/>
                  </a:cubicBezTo>
                  <a:cubicBezTo>
                    <a:pt x="7782" y="23952"/>
                    <a:pt x="7228" y="25286"/>
                    <a:pt x="7228" y="25286"/>
                  </a:cubicBezTo>
                  <a:cubicBezTo>
                    <a:pt x="7228" y="25286"/>
                    <a:pt x="6985" y="26551"/>
                    <a:pt x="7072" y="26777"/>
                  </a:cubicBezTo>
                  <a:cubicBezTo>
                    <a:pt x="7159" y="26984"/>
                    <a:pt x="6049" y="27660"/>
                    <a:pt x="6049" y="27660"/>
                  </a:cubicBezTo>
                  <a:cubicBezTo>
                    <a:pt x="6049" y="27660"/>
                    <a:pt x="5322" y="28024"/>
                    <a:pt x="5495" y="28250"/>
                  </a:cubicBezTo>
                  <a:cubicBezTo>
                    <a:pt x="5651" y="28475"/>
                    <a:pt x="6916" y="29289"/>
                    <a:pt x="6916" y="29289"/>
                  </a:cubicBezTo>
                  <a:lnTo>
                    <a:pt x="7471" y="30780"/>
                  </a:lnTo>
                  <a:lnTo>
                    <a:pt x="6431" y="31820"/>
                  </a:lnTo>
                  <a:cubicBezTo>
                    <a:pt x="6431" y="31820"/>
                    <a:pt x="6396" y="31854"/>
                    <a:pt x="6361" y="31924"/>
                  </a:cubicBezTo>
                  <a:cubicBezTo>
                    <a:pt x="6344" y="31958"/>
                    <a:pt x="6327" y="31976"/>
                    <a:pt x="6309" y="31993"/>
                  </a:cubicBezTo>
                  <a:cubicBezTo>
                    <a:pt x="6292" y="32028"/>
                    <a:pt x="6257" y="32062"/>
                    <a:pt x="6240" y="32114"/>
                  </a:cubicBezTo>
                  <a:cubicBezTo>
                    <a:pt x="6188" y="32184"/>
                    <a:pt x="6153" y="32253"/>
                    <a:pt x="6101" y="32340"/>
                  </a:cubicBezTo>
                  <a:cubicBezTo>
                    <a:pt x="6084" y="32392"/>
                    <a:pt x="6049" y="32444"/>
                    <a:pt x="6049" y="32496"/>
                  </a:cubicBezTo>
                  <a:cubicBezTo>
                    <a:pt x="6049" y="32513"/>
                    <a:pt x="6032" y="32548"/>
                    <a:pt x="6032" y="32565"/>
                  </a:cubicBezTo>
                  <a:cubicBezTo>
                    <a:pt x="6032" y="32790"/>
                    <a:pt x="6275" y="33224"/>
                    <a:pt x="6205" y="33605"/>
                  </a:cubicBezTo>
                  <a:cubicBezTo>
                    <a:pt x="6119" y="33969"/>
                    <a:pt x="5651" y="34263"/>
                    <a:pt x="5651" y="34263"/>
                  </a:cubicBezTo>
                  <a:lnTo>
                    <a:pt x="5720" y="35390"/>
                  </a:lnTo>
                  <a:cubicBezTo>
                    <a:pt x="5720" y="35390"/>
                    <a:pt x="6361" y="36794"/>
                    <a:pt x="6431" y="37019"/>
                  </a:cubicBezTo>
                  <a:cubicBezTo>
                    <a:pt x="6500" y="37210"/>
                    <a:pt x="6829" y="37175"/>
                    <a:pt x="7003" y="37747"/>
                  </a:cubicBezTo>
                  <a:cubicBezTo>
                    <a:pt x="6500" y="37400"/>
                    <a:pt x="5876" y="37071"/>
                    <a:pt x="5322" y="36950"/>
                  </a:cubicBezTo>
                  <a:cubicBezTo>
                    <a:pt x="4056" y="36638"/>
                    <a:pt x="2999" y="35944"/>
                    <a:pt x="2895" y="35650"/>
                  </a:cubicBezTo>
                  <a:cubicBezTo>
                    <a:pt x="2791" y="35355"/>
                    <a:pt x="1526" y="34367"/>
                    <a:pt x="1526" y="34367"/>
                  </a:cubicBezTo>
                  <a:lnTo>
                    <a:pt x="1526" y="32582"/>
                  </a:lnTo>
                  <a:cubicBezTo>
                    <a:pt x="1526" y="32582"/>
                    <a:pt x="1959" y="31698"/>
                    <a:pt x="2063" y="31386"/>
                  </a:cubicBezTo>
                  <a:cubicBezTo>
                    <a:pt x="2167" y="31092"/>
                    <a:pt x="2375" y="28718"/>
                    <a:pt x="2271" y="28128"/>
                  </a:cubicBezTo>
                  <a:cubicBezTo>
                    <a:pt x="2167" y="27539"/>
                    <a:pt x="1630" y="26343"/>
                    <a:pt x="1526" y="25754"/>
                  </a:cubicBezTo>
                  <a:cubicBezTo>
                    <a:pt x="1422" y="25147"/>
                    <a:pt x="2271" y="24853"/>
                    <a:pt x="1526" y="24368"/>
                  </a:cubicBezTo>
                  <a:cubicBezTo>
                    <a:pt x="798" y="23865"/>
                    <a:pt x="798" y="23570"/>
                    <a:pt x="798" y="23276"/>
                  </a:cubicBezTo>
                  <a:lnTo>
                    <a:pt x="798" y="17435"/>
                  </a:lnTo>
                  <a:cubicBezTo>
                    <a:pt x="798" y="17435"/>
                    <a:pt x="694" y="16742"/>
                    <a:pt x="798" y="16534"/>
                  </a:cubicBezTo>
                  <a:cubicBezTo>
                    <a:pt x="902" y="16343"/>
                    <a:pt x="382" y="16049"/>
                    <a:pt x="746" y="15754"/>
                  </a:cubicBezTo>
                  <a:cubicBezTo>
                    <a:pt x="1110" y="15460"/>
                    <a:pt x="1110" y="14004"/>
                    <a:pt x="1110" y="14004"/>
                  </a:cubicBezTo>
                  <a:lnTo>
                    <a:pt x="1110" y="12305"/>
                  </a:lnTo>
                  <a:cubicBezTo>
                    <a:pt x="1110" y="12080"/>
                    <a:pt x="538" y="11196"/>
                    <a:pt x="608" y="10902"/>
                  </a:cubicBezTo>
                  <a:cubicBezTo>
                    <a:pt x="694" y="10590"/>
                    <a:pt x="608" y="8614"/>
                    <a:pt x="608" y="8614"/>
                  </a:cubicBezTo>
                  <a:cubicBezTo>
                    <a:pt x="608" y="8614"/>
                    <a:pt x="1" y="7435"/>
                    <a:pt x="608" y="7331"/>
                  </a:cubicBezTo>
                  <a:cubicBezTo>
                    <a:pt x="1214" y="7227"/>
                    <a:pt x="1526" y="6534"/>
                    <a:pt x="1526" y="6534"/>
                  </a:cubicBezTo>
                  <a:lnTo>
                    <a:pt x="1526" y="4957"/>
                  </a:lnTo>
                  <a:cubicBezTo>
                    <a:pt x="1526" y="4455"/>
                    <a:pt x="1422" y="2981"/>
                    <a:pt x="1526" y="2669"/>
                  </a:cubicBezTo>
                  <a:cubicBezTo>
                    <a:pt x="1595" y="2496"/>
                    <a:pt x="1699" y="2340"/>
                    <a:pt x="1821" y="2184"/>
                  </a:cubicBezTo>
                  <a:cubicBezTo>
                    <a:pt x="1907" y="2098"/>
                    <a:pt x="1977" y="1994"/>
                    <a:pt x="2063" y="1890"/>
                  </a:cubicBezTo>
                  <a:cubicBezTo>
                    <a:pt x="2133" y="1768"/>
                    <a:pt x="2237" y="1560"/>
                    <a:pt x="2306" y="1335"/>
                  </a:cubicBezTo>
                  <a:cubicBezTo>
                    <a:pt x="2462" y="936"/>
                    <a:pt x="2583" y="503"/>
                    <a:pt x="2583" y="503"/>
                  </a:cubicBezTo>
                  <a:lnTo>
                    <a:pt x="4247" y="503"/>
                  </a:lnTo>
                  <a:lnTo>
                    <a:pt x="5963" y="1"/>
                  </a:lnTo>
                  <a:lnTo>
                    <a:pt x="6812" y="988"/>
                  </a:lnTo>
                  <a:lnTo>
                    <a:pt x="6933" y="1283"/>
                  </a:lnTo>
                  <a:lnTo>
                    <a:pt x="7436" y="2479"/>
                  </a:lnTo>
                  <a:cubicBezTo>
                    <a:pt x="7436" y="2479"/>
                    <a:pt x="7644" y="3068"/>
                    <a:pt x="8181" y="2981"/>
                  </a:cubicBezTo>
                  <a:cubicBezTo>
                    <a:pt x="8701" y="2877"/>
                    <a:pt x="9550" y="2669"/>
                    <a:pt x="9550" y="2669"/>
                  </a:cubicBezTo>
                  <a:lnTo>
                    <a:pt x="10486" y="3571"/>
                  </a:lnTo>
                  <a:lnTo>
                    <a:pt x="11543" y="4351"/>
                  </a:lnTo>
                  <a:lnTo>
                    <a:pt x="9550" y="5356"/>
                  </a:lnTo>
                  <a:lnTo>
                    <a:pt x="10711" y="6136"/>
                  </a:lnTo>
                  <a:lnTo>
                    <a:pt x="12912" y="6742"/>
                  </a:lnTo>
                  <a:lnTo>
                    <a:pt x="12167" y="7938"/>
                  </a:lnTo>
                  <a:lnTo>
                    <a:pt x="11873" y="8423"/>
                  </a:lnTo>
                  <a:lnTo>
                    <a:pt x="11439" y="9117"/>
                  </a:lnTo>
                  <a:lnTo>
                    <a:pt x="10815" y="10104"/>
                  </a:lnTo>
                  <a:lnTo>
                    <a:pt x="10919" y="11196"/>
                  </a:lnTo>
                  <a:lnTo>
                    <a:pt x="10711" y="12877"/>
                  </a:lnTo>
                  <a:cubicBezTo>
                    <a:pt x="10711" y="12877"/>
                    <a:pt x="10070" y="13934"/>
                    <a:pt x="10278" y="1400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-3116398" y="-1085692"/>
              <a:ext cx="277887" cy="1085695"/>
            </a:xfrm>
            <a:custGeom>
              <a:avLst/>
              <a:gdLst/>
              <a:ahLst/>
              <a:cxnLst/>
              <a:rect l="l" t="t" r="r" b="b"/>
              <a:pathLst>
                <a:path w="10920" h="47886" fill="none" extrusionOk="0">
                  <a:moveTo>
                    <a:pt x="10919" y="47886"/>
                  </a:moveTo>
                  <a:lnTo>
                    <a:pt x="9723" y="47366"/>
                  </a:lnTo>
                  <a:lnTo>
                    <a:pt x="8701" y="46326"/>
                  </a:lnTo>
                  <a:cubicBezTo>
                    <a:pt x="8701" y="46326"/>
                    <a:pt x="8302" y="46257"/>
                    <a:pt x="7436" y="46101"/>
                  </a:cubicBezTo>
                  <a:cubicBezTo>
                    <a:pt x="6552" y="45962"/>
                    <a:pt x="5841" y="45442"/>
                    <a:pt x="5841" y="45442"/>
                  </a:cubicBezTo>
                  <a:lnTo>
                    <a:pt x="5287" y="44472"/>
                  </a:lnTo>
                  <a:cubicBezTo>
                    <a:pt x="5287" y="44472"/>
                    <a:pt x="4663" y="44177"/>
                    <a:pt x="4507" y="43952"/>
                  </a:cubicBezTo>
                  <a:cubicBezTo>
                    <a:pt x="4351" y="43726"/>
                    <a:pt x="3710" y="42531"/>
                    <a:pt x="3710" y="42531"/>
                  </a:cubicBezTo>
                  <a:cubicBezTo>
                    <a:pt x="3710" y="42531"/>
                    <a:pt x="3086" y="42392"/>
                    <a:pt x="2601" y="41647"/>
                  </a:cubicBezTo>
                  <a:cubicBezTo>
                    <a:pt x="2133" y="40901"/>
                    <a:pt x="1491" y="39931"/>
                    <a:pt x="1578" y="39567"/>
                  </a:cubicBezTo>
                  <a:cubicBezTo>
                    <a:pt x="1665" y="39203"/>
                    <a:pt x="1665" y="37643"/>
                    <a:pt x="1665" y="37643"/>
                  </a:cubicBezTo>
                  <a:cubicBezTo>
                    <a:pt x="1665" y="37643"/>
                    <a:pt x="2289" y="36673"/>
                    <a:pt x="2046" y="36222"/>
                  </a:cubicBezTo>
                  <a:cubicBezTo>
                    <a:pt x="1821" y="35772"/>
                    <a:pt x="1335" y="34957"/>
                    <a:pt x="1335" y="34957"/>
                  </a:cubicBezTo>
                  <a:lnTo>
                    <a:pt x="1093" y="33553"/>
                  </a:lnTo>
                  <a:cubicBezTo>
                    <a:pt x="1093" y="33553"/>
                    <a:pt x="1093" y="32877"/>
                    <a:pt x="1335" y="32808"/>
                  </a:cubicBezTo>
                  <a:cubicBezTo>
                    <a:pt x="1578" y="32739"/>
                    <a:pt x="2133" y="32513"/>
                    <a:pt x="1734" y="31907"/>
                  </a:cubicBezTo>
                  <a:cubicBezTo>
                    <a:pt x="1335" y="31318"/>
                    <a:pt x="1023" y="30503"/>
                    <a:pt x="1023" y="30503"/>
                  </a:cubicBezTo>
                  <a:cubicBezTo>
                    <a:pt x="1023" y="30503"/>
                    <a:pt x="1422" y="29914"/>
                    <a:pt x="1179" y="29394"/>
                  </a:cubicBezTo>
                  <a:cubicBezTo>
                    <a:pt x="937" y="28874"/>
                    <a:pt x="226" y="28059"/>
                    <a:pt x="226" y="27834"/>
                  </a:cubicBezTo>
                  <a:cubicBezTo>
                    <a:pt x="226" y="27609"/>
                    <a:pt x="625" y="26344"/>
                    <a:pt x="625" y="26118"/>
                  </a:cubicBezTo>
                  <a:cubicBezTo>
                    <a:pt x="625" y="25893"/>
                    <a:pt x="711" y="25598"/>
                    <a:pt x="625" y="24628"/>
                  </a:cubicBezTo>
                  <a:cubicBezTo>
                    <a:pt x="555" y="23675"/>
                    <a:pt x="157" y="23519"/>
                    <a:pt x="157" y="22704"/>
                  </a:cubicBezTo>
                  <a:cubicBezTo>
                    <a:pt x="157" y="21890"/>
                    <a:pt x="1" y="21734"/>
                    <a:pt x="313" y="20988"/>
                  </a:cubicBezTo>
                  <a:cubicBezTo>
                    <a:pt x="625" y="20243"/>
                    <a:pt x="1023" y="19515"/>
                    <a:pt x="1179" y="19134"/>
                  </a:cubicBezTo>
                  <a:cubicBezTo>
                    <a:pt x="1335" y="18770"/>
                    <a:pt x="625" y="12756"/>
                    <a:pt x="867" y="12080"/>
                  </a:cubicBezTo>
                  <a:cubicBezTo>
                    <a:pt x="1110" y="11405"/>
                    <a:pt x="1665" y="8146"/>
                    <a:pt x="1578" y="7401"/>
                  </a:cubicBezTo>
                  <a:cubicBezTo>
                    <a:pt x="1509" y="6656"/>
                    <a:pt x="1179" y="4282"/>
                    <a:pt x="1179" y="3900"/>
                  </a:cubicBezTo>
                  <a:cubicBezTo>
                    <a:pt x="1179" y="3536"/>
                    <a:pt x="954" y="2133"/>
                    <a:pt x="954" y="2133"/>
                  </a:cubicBezTo>
                  <a:lnTo>
                    <a:pt x="1630" y="1"/>
                  </a:lnTo>
                  <a:lnTo>
                    <a:pt x="2133" y="989"/>
                  </a:lnTo>
                  <a:cubicBezTo>
                    <a:pt x="2133" y="989"/>
                    <a:pt x="2583" y="1873"/>
                    <a:pt x="2687" y="2185"/>
                  </a:cubicBezTo>
                  <a:cubicBezTo>
                    <a:pt x="2791" y="2479"/>
                    <a:pt x="2687" y="3467"/>
                    <a:pt x="2687" y="4160"/>
                  </a:cubicBezTo>
                  <a:cubicBezTo>
                    <a:pt x="2687" y="4854"/>
                    <a:pt x="2687" y="4160"/>
                    <a:pt x="3415" y="4559"/>
                  </a:cubicBezTo>
                  <a:cubicBezTo>
                    <a:pt x="4160" y="4940"/>
                    <a:pt x="3415" y="6171"/>
                    <a:pt x="3415" y="6171"/>
                  </a:cubicBezTo>
                  <a:lnTo>
                    <a:pt x="4091" y="6171"/>
                  </a:lnTo>
                  <a:lnTo>
                    <a:pt x="4091" y="6188"/>
                  </a:lnTo>
                  <a:cubicBezTo>
                    <a:pt x="4022" y="6413"/>
                    <a:pt x="3918" y="6621"/>
                    <a:pt x="3848" y="6725"/>
                  </a:cubicBezTo>
                  <a:cubicBezTo>
                    <a:pt x="3762" y="6847"/>
                    <a:pt x="3692" y="6933"/>
                    <a:pt x="3606" y="7037"/>
                  </a:cubicBezTo>
                  <a:cubicBezTo>
                    <a:pt x="3484" y="7193"/>
                    <a:pt x="3380" y="7332"/>
                    <a:pt x="3311" y="7522"/>
                  </a:cubicBezTo>
                  <a:cubicBezTo>
                    <a:pt x="3207" y="7817"/>
                    <a:pt x="3311" y="9308"/>
                    <a:pt x="3311" y="9793"/>
                  </a:cubicBezTo>
                  <a:lnTo>
                    <a:pt x="3311" y="11387"/>
                  </a:lnTo>
                  <a:cubicBezTo>
                    <a:pt x="3311" y="11387"/>
                    <a:pt x="2999" y="12080"/>
                    <a:pt x="2393" y="12184"/>
                  </a:cubicBezTo>
                  <a:cubicBezTo>
                    <a:pt x="1786" y="12271"/>
                    <a:pt x="2393" y="13467"/>
                    <a:pt x="2393" y="13467"/>
                  </a:cubicBezTo>
                  <a:cubicBezTo>
                    <a:pt x="2393" y="13467"/>
                    <a:pt x="2479" y="15443"/>
                    <a:pt x="2393" y="15737"/>
                  </a:cubicBezTo>
                  <a:cubicBezTo>
                    <a:pt x="2323" y="16032"/>
                    <a:pt x="2895" y="16933"/>
                    <a:pt x="2895" y="17158"/>
                  </a:cubicBezTo>
                  <a:lnTo>
                    <a:pt x="2895" y="18839"/>
                  </a:lnTo>
                  <a:cubicBezTo>
                    <a:pt x="2895" y="18839"/>
                    <a:pt x="2895" y="20295"/>
                    <a:pt x="2531" y="20590"/>
                  </a:cubicBezTo>
                  <a:cubicBezTo>
                    <a:pt x="2167" y="20902"/>
                    <a:pt x="2687" y="21196"/>
                    <a:pt x="2583" y="21387"/>
                  </a:cubicBezTo>
                  <a:cubicBezTo>
                    <a:pt x="2479" y="21595"/>
                    <a:pt x="2583" y="22271"/>
                    <a:pt x="2583" y="22271"/>
                  </a:cubicBezTo>
                  <a:lnTo>
                    <a:pt x="2583" y="28129"/>
                  </a:lnTo>
                  <a:cubicBezTo>
                    <a:pt x="2583" y="28423"/>
                    <a:pt x="2583" y="28718"/>
                    <a:pt x="3311" y="29221"/>
                  </a:cubicBezTo>
                  <a:cubicBezTo>
                    <a:pt x="4056" y="29706"/>
                    <a:pt x="3207" y="30000"/>
                    <a:pt x="3311" y="30590"/>
                  </a:cubicBezTo>
                  <a:cubicBezTo>
                    <a:pt x="3415" y="31196"/>
                    <a:pt x="3952" y="32375"/>
                    <a:pt x="4056" y="32981"/>
                  </a:cubicBezTo>
                  <a:cubicBezTo>
                    <a:pt x="4160" y="33571"/>
                    <a:pt x="3952" y="35945"/>
                    <a:pt x="3848" y="36239"/>
                  </a:cubicBezTo>
                  <a:cubicBezTo>
                    <a:pt x="3744" y="36534"/>
                    <a:pt x="3311" y="37435"/>
                    <a:pt x="3311" y="37435"/>
                  </a:cubicBezTo>
                  <a:lnTo>
                    <a:pt x="3311" y="39220"/>
                  </a:lnTo>
                  <a:cubicBezTo>
                    <a:pt x="3311" y="39220"/>
                    <a:pt x="4576" y="40208"/>
                    <a:pt x="4680" y="40503"/>
                  </a:cubicBezTo>
                  <a:cubicBezTo>
                    <a:pt x="4802" y="40797"/>
                    <a:pt x="5841" y="41491"/>
                    <a:pt x="7107" y="41785"/>
                  </a:cubicBezTo>
                  <a:cubicBezTo>
                    <a:pt x="7661" y="41924"/>
                    <a:pt x="8285" y="42253"/>
                    <a:pt x="8788" y="42600"/>
                  </a:cubicBezTo>
                  <a:lnTo>
                    <a:pt x="8788" y="42600"/>
                  </a:lnTo>
                  <a:cubicBezTo>
                    <a:pt x="8822" y="42669"/>
                    <a:pt x="8840" y="42739"/>
                    <a:pt x="8857" y="42825"/>
                  </a:cubicBezTo>
                  <a:cubicBezTo>
                    <a:pt x="9013" y="43640"/>
                    <a:pt x="9325" y="44385"/>
                    <a:pt x="9325" y="44385"/>
                  </a:cubicBezTo>
                  <a:cubicBezTo>
                    <a:pt x="9325" y="44385"/>
                    <a:pt x="10191" y="44680"/>
                    <a:pt x="10347" y="45061"/>
                  </a:cubicBezTo>
                  <a:cubicBezTo>
                    <a:pt x="10521" y="45425"/>
                    <a:pt x="10278" y="46101"/>
                    <a:pt x="10278" y="46101"/>
                  </a:cubicBezTo>
                  <a:lnTo>
                    <a:pt x="10677" y="47071"/>
                  </a:lnTo>
                  <a:lnTo>
                    <a:pt x="10902" y="47886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-2919256" y="-1036176"/>
              <a:ext cx="214802" cy="212985"/>
            </a:xfrm>
            <a:custGeom>
              <a:avLst/>
              <a:gdLst/>
              <a:ahLst/>
              <a:cxnLst/>
              <a:rect l="l" t="t" r="r" b="b"/>
              <a:pathLst>
                <a:path w="8441" h="9394" fill="none" extrusionOk="0">
                  <a:moveTo>
                    <a:pt x="6968" y="9394"/>
                  </a:moveTo>
                  <a:lnTo>
                    <a:pt x="4749" y="8805"/>
                  </a:lnTo>
                  <a:lnTo>
                    <a:pt x="3606" y="8025"/>
                  </a:lnTo>
                  <a:lnTo>
                    <a:pt x="5599" y="7020"/>
                  </a:lnTo>
                  <a:lnTo>
                    <a:pt x="4541" y="6240"/>
                  </a:lnTo>
                  <a:lnTo>
                    <a:pt x="3606" y="5338"/>
                  </a:lnTo>
                  <a:cubicBezTo>
                    <a:pt x="3606" y="5338"/>
                    <a:pt x="2739" y="5546"/>
                    <a:pt x="2219" y="5633"/>
                  </a:cubicBezTo>
                  <a:cubicBezTo>
                    <a:pt x="1682" y="5737"/>
                    <a:pt x="1474" y="5148"/>
                    <a:pt x="1474" y="5148"/>
                  </a:cubicBezTo>
                  <a:lnTo>
                    <a:pt x="850" y="3657"/>
                  </a:lnTo>
                  <a:lnTo>
                    <a:pt x="1" y="2670"/>
                  </a:lnTo>
                  <a:cubicBezTo>
                    <a:pt x="1" y="2670"/>
                    <a:pt x="746" y="988"/>
                    <a:pt x="1474" y="590"/>
                  </a:cubicBezTo>
                  <a:cubicBezTo>
                    <a:pt x="2219" y="191"/>
                    <a:pt x="2739" y="1"/>
                    <a:pt x="3172" y="191"/>
                  </a:cubicBezTo>
                  <a:cubicBezTo>
                    <a:pt x="3311" y="261"/>
                    <a:pt x="3675" y="417"/>
                    <a:pt x="4073" y="607"/>
                  </a:cubicBezTo>
                  <a:cubicBezTo>
                    <a:pt x="3935" y="1196"/>
                    <a:pt x="3744" y="1734"/>
                    <a:pt x="3606" y="1872"/>
                  </a:cubicBezTo>
                  <a:cubicBezTo>
                    <a:pt x="3294" y="2167"/>
                    <a:pt x="4853" y="3259"/>
                    <a:pt x="4853" y="3259"/>
                  </a:cubicBezTo>
                  <a:lnTo>
                    <a:pt x="6015" y="3259"/>
                  </a:lnTo>
                  <a:cubicBezTo>
                    <a:pt x="6015" y="3259"/>
                    <a:pt x="6552" y="4056"/>
                    <a:pt x="6430" y="4645"/>
                  </a:cubicBezTo>
                  <a:cubicBezTo>
                    <a:pt x="6326" y="5234"/>
                    <a:pt x="6864" y="5633"/>
                    <a:pt x="6968" y="5928"/>
                  </a:cubicBezTo>
                  <a:cubicBezTo>
                    <a:pt x="7072" y="6240"/>
                    <a:pt x="7817" y="6534"/>
                    <a:pt x="8129" y="7609"/>
                  </a:cubicBezTo>
                  <a:cubicBezTo>
                    <a:pt x="8441" y="8701"/>
                    <a:pt x="7280" y="9013"/>
                    <a:pt x="6968" y="939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-3074944" y="-1242858"/>
              <a:ext cx="267301" cy="297078"/>
            </a:xfrm>
            <a:custGeom>
              <a:avLst/>
              <a:gdLst/>
              <a:ahLst/>
              <a:cxnLst/>
              <a:rect l="l" t="t" r="r" b="b"/>
              <a:pathLst>
                <a:path w="10504" h="13103" fill="none" extrusionOk="0">
                  <a:moveTo>
                    <a:pt x="9932" y="9619"/>
                  </a:moveTo>
                  <a:cubicBezTo>
                    <a:pt x="9741" y="9585"/>
                    <a:pt x="9498" y="9377"/>
                    <a:pt x="9152" y="9273"/>
                  </a:cubicBezTo>
                  <a:cubicBezTo>
                    <a:pt x="8736" y="9169"/>
                    <a:pt x="8302" y="9325"/>
                    <a:pt x="7904" y="9481"/>
                  </a:cubicBezTo>
                  <a:cubicBezTo>
                    <a:pt x="7765" y="9533"/>
                    <a:pt x="7627" y="9585"/>
                    <a:pt x="7505" y="9654"/>
                  </a:cubicBezTo>
                  <a:cubicBezTo>
                    <a:pt x="7211" y="9844"/>
                    <a:pt x="7020" y="10156"/>
                    <a:pt x="6847" y="10451"/>
                  </a:cubicBezTo>
                  <a:cubicBezTo>
                    <a:pt x="6656" y="10746"/>
                    <a:pt x="6483" y="11040"/>
                    <a:pt x="6309" y="11352"/>
                  </a:cubicBezTo>
                  <a:cubicBezTo>
                    <a:pt x="5997" y="11855"/>
                    <a:pt x="5062" y="12271"/>
                    <a:pt x="4403" y="12271"/>
                  </a:cubicBezTo>
                  <a:lnTo>
                    <a:pt x="2739" y="12271"/>
                  </a:lnTo>
                  <a:cubicBezTo>
                    <a:pt x="2739" y="12271"/>
                    <a:pt x="2618" y="12721"/>
                    <a:pt x="2462" y="13103"/>
                  </a:cubicBezTo>
                  <a:lnTo>
                    <a:pt x="1786" y="13103"/>
                  </a:lnTo>
                  <a:cubicBezTo>
                    <a:pt x="1786" y="13103"/>
                    <a:pt x="2531" y="11890"/>
                    <a:pt x="1786" y="11491"/>
                  </a:cubicBezTo>
                  <a:cubicBezTo>
                    <a:pt x="1058" y="11092"/>
                    <a:pt x="1058" y="11786"/>
                    <a:pt x="1058" y="11092"/>
                  </a:cubicBezTo>
                  <a:cubicBezTo>
                    <a:pt x="1058" y="10538"/>
                    <a:pt x="1127" y="9810"/>
                    <a:pt x="1093" y="9377"/>
                  </a:cubicBezTo>
                  <a:cubicBezTo>
                    <a:pt x="1093" y="9273"/>
                    <a:pt x="1075" y="9169"/>
                    <a:pt x="1058" y="9117"/>
                  </a:cubicBezTo>
                  <a:cubicBezTo>
                    <a:pt x="954" y="8805"/>
                    <a:pt x="504" y="7921"/>
                    <a:pt x="504" y="7921"/>
                  </a:cubicBezTo>
                  <a:lnTo>
                    <a:pt x="1" y="6933"/>
                  </a:lnTo>
                  <a:cubicBezTo>
                    <a:pt x="1" y="6933"/>
                    <a:pt x="244" y="5841"/>
                    <a:pt x="504" y="5339"/>
                  </a:cubicBezTo>
                  <a:cubicBezTo>
                    <a:pt x="746" y="4853"/>
                    <a:pt x="469" y="4957"/>
                    <a:pt x="504" y="4455"/>
                  </a:cubicBezTo>
                  <a:cubicBezTo>
                    <a:pt x="521" y="3952"/>
                    <a:pt x="556" y="3761"/>
                    <a:pt x="590" y="2964"/>
                  </a:cubicBezTo>
                  <a:cubicBezTo>
                    <a:pt x="642" y="2184"/>
                    <a:pt x="608" y="885"/>
                    <a:pt x="313" y="885"/>
                  </a:cubicBezTo>
                  <a:cubicBezTo>
                    <a:pt x="590" y="850"/>
                    <a:pt x="868" y="815"/>
                    <a:pt x="1058" y="798"/>
                  </a:cubicBezTo>
                  <a:cubicBezTo>
                    <a:pt x="1682" y="694"/>
                    <a:pt x="2219" y="1"/>
                    <a:pt x="2219" y="1"/>
                  </a:cubicBezTo>
                  <a:lnTo>
                    <a:pt x="3380" y="1"/>
                  </a:lnTo>
                  <a:lnTo>
                    <a:pt x="3380" y="1682"/>
                  </a:lnTo>
                  <a:cubicBezTo>
                    <a:pt x="3380" y="1976"/>
                    <a:pt x="4542" y="2375"/>
                    <a:pt x="4854" y="2375"/>
                  </a:cubicBezTo>
                  <a:cubicBezTo>
                    <a:pt x="5166" y="2375"/>
                    <a:pt x="6327" y="3276"/>
                    <a:pt x="6656" y="3467"/>
                  </a:cubicBezTo>
                  <a:cubicBezTo>
                    <a:pt x="6968" y="3657"/>
                    <a:pt x="7921" y="3952"/>
                    <a:pt x="7921" y="3952"/>
                  </a:cubicBezTo>
                  <a:lnTo>
                    <a:pt x="7921" y="6240"/>
                  </a:lnTo>
                  <a:lnTo>
                    <a:pt x="9672" y="6240"/>
                  </a:lnTo>
                  <a:cubicBezTo>
                    <a:pt x="9672" y="6240"/>
                    <a:pt x="10330" y="7124"/>
                    <a:pt x="10451" y="7817"/>
                  </a:cubicBezTo>
                  <a:cubicBezTo>
                    <a:pt x="10503" y="8233"/>
                    <a:pt x="10469" y="8926"/>
                    <a:pt x="10295" y="9307"/>
                  </a:cubicBezTo>
                  <a:cubicBezTo>
                    <a:pt x="10174" y="9567"/>
                    <a:pt x="10070" y="9637"/>
                    <a:pt x="9932" y="961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-3341303" y="-1735985"/>
              <a:ext cx="307406" cy="333626"/>
            </a:xfrm>
            <a:custGeom>
              <a:avLst/>
              <a:gdLst/>
              <a:ahLst/>
              <a:cxnLst/>
              <a:rect l="l" t="t" r="r" b="b"/>
              <a:pathLst>
                <a:path w="12080" h="14715" extrusionOk="0">
                  <a:moveTo>
                    <a:pt x="7660" y="1"/>
                  </a:moveTo>
                  <a:lnTo>
                    <a:pt x="7660" y="1"/>
                  </a:lnTo>
                  <a:cubicBezTo>
                    <a:pt x="7314" y="226"/>
                    <a:pt x="6933" y="503"/>
                    <a:pt x="6933" y="503"/>
                  </a:cubicBezTo>
                  <a:lnTo>
                    <a:pt x="5269" y="503"/>
                  </a:lnTo>
                  <a:cubicBezTo>
                    <a:pt x="5269" y="503"/>
                    <a:pt x="5043" y="1110"/>
                    <a:pt x="4870" y="1318"/>
                  </a:cubicBezTo>
                  <a:cubicBezTo>
                    <a:pt x="4714" y="1543"/>
                    <a:pt x="5269" y="2635"/>
                    <a:pt x="5269" y="2635"/>
                  </a:cubicBezTo>
                  <a:cubicBezTo>
                    <a:pt x="5269" y="2635"/>
                    <a:pt x="4489" y="3015"/>
                    <a:pt x="3894" y="3015"/>
                  </a:cubicBezTo>
                  <a:cubicBezTo>
                    <a:pt x="3686" y="3015"/>
                    <a:pt x="3501" y="2969"/>
                    <a:pt x="3380" y="2843"/>
                  </a:cubicBezTo>
                  <a:cubicBezTo>
                    <a:pt x="3040" y="2503"/>
                    <a:pt x="2323" y="2478"/>
                    <a:pt x="1786" y="2478"/>
                  </a:cubicBezTo>
                  <a:cubicBezTo>
                    <a:pt x="1693" y="2478"/>
                    <a:pt x="1605" y="2479"/>
                    <a:pt x="1525" y="2479"/>
                  </a:cubicBezTo>
                  <a:cubicBezTo>
                    <a:pt x="1213" y="2479"/>
                    <a:pt x="884" y="2496"/>
                    <a:pt x="641" y="2669"/>
                  </a:cubicBezTo>
                  <a:cubicBezTo>
                    <a:pt x="468" y="2808"/>
                    <a:pt x="364" y="2999"/>
                    <a:pt x="277" y="3189"/>
                  </a:cubicBezTo>
                  <a:lnTo>
                    <a:pt x="0" y="3761"/>
                  </a:lnTo>
                  <a:cubicBezTo>
                    <a:pt x="433" y="3519"/>
                    <a:pt x="936" y="3363"/>
                    <a:pt x="1456" y="3311"/>
                  </a:cubicBezTo>
                  <a:cubicBezTo>
                    <a:pt x="1530" y="3298"/>
                    <a:pt x="1612" y="3286"/>
                    <a:pt x="1696" y="3286"/>
                  </a:cubicBezTo>
                  <a:cubicBezTo>
                    <a:pt x="1732" y="3286"/>
                    <a:pt x="1767" y="3288"/>
                    <a:pt x="1803" y="3293"/>
                  </a:cubicBezTo>
                  <a:cubicBezTo>
                    <a:pt x="2132" y="3328"/>
                    <a:pt x="2634" y="3553"/>
                    <a:pt x="2877" y="3761"/>
                  </a:cubicBezTo>
                  <a:cubicBezTo>
                    <a:pt x="3050" y="3917"/>
                    <a:pt x="3050" y="4125"/>
                    <a:pt x="3050" y="4351"/>
                  </a:cubicBezTo>
                  <a:cubicBezTo>
                    <a:pt x="3016" y="4819"/>
                    <a:pt x="2738" y="5408"/>
                    <a:pt x="2912" y="5858"/>
                  </a:cubicBezTo>
                  <a:cubicBezTo>
                    <a:pt x="3068" y="6292"/>
                    <a:pt x="2912" y="7331"/>
                    <a:pt x="2912" y="7557"/>
                  </a:cubicBezTo>
                  <a:cubicBezTo>
                    <a:pt x="2912" y="7782"/>
                    <a:pt x="2582" y="8302"/>
                    <a:pt x="1959" y="8371"/>
                  </a:cubicBezTo>
                  <a:cubicBezTo>
                    <a:pt x="1317" y="8458"/>
                    <a:pt x="1716" y="9203"/>
                    <a:pt x="1716" y="9671"/>
                  </a:cubicBezTo>
                  <a:cubicBezTo>
                    <a:pt x="1716" y="9671"/>
                    <a:pt x="2357" y="10763"/>
                    <a:pt x="2669" y="11144"/>
                  </a:cubicBezTo>
                  <a:cubicBezTo>
                    <a:pt x="2981" y="11543"/>
                    <a:pt x="3293" y="11439"/>
                    <a:pt x="3622" y="11543"/>
                  </a:cubicBezTo>
                  <a:cubicBezTo>
                    <a:pt x="3934" y="11647"/>
                    <a:pt x="4887" y="12340"/>
                    <a:pt x="4887" y="12340"/>
                  </a:cubicBezTo>
                  <a:lnTo>
                    <a:pt x="5407" y="12340"/>
                  </a:lnTo>
                  <a:lnTo>
                    <a:pt x="6153" y="13432"/>
                  </a:lnTo>
                  <a:lnTo>
                    <a:pt x="6985" y="14125"/>
                  </a:lnTo>
                  <a:lnTo>
                    <a:pt x="8960" y="14125"/>
                  </a:lnTo>
                  <a:lnTo>
                    <a:pt x="9515" y="14714"/>
                  </a:lnTo>
                  <a:lnTo>
                    <a:pt x="10364" y="13328"/>
                  </a:lnTo>
                  <a:lnTo>
                    <a:pt x="9844" y="12045"/>
                  </a:lnTo>
                  <a:lnTo>
                    <a:pt x="9307" y="11543"/>
                  </a:lnTo>
                  <a:lnTo>
                    <a:pt x="9723" y="10850"/>
                  </a:lnTo>
                  <a:lnTo>
                    <a:pt x="9723" y="9671"/>
                  </a:lnTo>
                  <a:lnTo>
                    <a:pt x="11837" y="9671"/>
                  </a:lnTo>
                  <a:lnTo>
                    <a:pt x="11837" y="8389"/>
                  </a:lnTo>
                  <a:cubicBezTo>
                    <a:pt x="11837" y="8389"/>
                    <a:pt x="12080" y="8042"/>
                    <a:pt x="11837" y="7695"/>
                  </a:cubicBezTo>
                  <a:cubicBezTo>
                    <a:pt x="11594" y="7349"/>
                    <a:pt x="10711" y="7037"/>
                    <a:pt x="11075" y="6742"/>
                  </a:cubicBezTo>
                  <a:cubicBezTo>
                    <a:pt x="11439" y="6448"/>
                    <a:pt x="11404" y="6448"/>
                    <a:pt x="11473" y="6084"/>
                  </a:cubicBezTo>
                  <a:cubicBezTo>
                    <a:pt x="11525" y="5702"/>
                    <a:pt x="11924" y="5789"/>
                    <a:pt x="11525" y="5702"/>
                  </a:cubicBezTo>
                  <a:cubicBezTo>
                    <a:pt x="11392" y="5679"/>
                    <a:pt x="11102" y="5672"/>
                    <a:pt x="10773" y="5672"/>
                  </a:cubicBezTo>
                  <a:cubicBezTo>
                    <a:pt x="10116" y="5672"/>
                    <a:pt x="9307" y="5702"/>
                    <a:pt x="9307" y="5702"/>
                  </a:cubicBezTo>
                  <a:cubicBezTo>
                    <a:pt x="9307" y="5702"/>
                    <a:pt x="9151" y="4784"/>
                    <a:pt x="8960" y="4767"/>
                  </a:cubicBezTo>
                  <a:cubicBezTo>
                    <a:pt x="8752" y="4732"/>
                    <a:pt x="7799" y="4489"/>
                    <a:pt x="7799" y="4489"/>
                  </a:cubicBezTo>
                  <a:cubicBezTo>
                    <a:pt x="7799" y="4489"/>
                    <a:pt x="8198" y="4368"/>
                    <a:pt x="7799" y="3623"/>
                  </a:cubicBezTo>
                  <a:cubicBezTo>
                    <a:pt x="7400" y="2877"/>
                    <a:pt x="6933" y="2583"/>
                    <a:pt x="6933" y="2583"/>
                  </a:cubicBezTo>
                  <a:lnTo>
                    <a:pt x="6933" y="1699"/>
                  </a:lnTo>
                  <a:cubicBezTo>
                    <a:pt x="6933" y="1699"/>
                    <a:pt x="7660" y="1300"/>
                    <a:pt x="7643" y="659"/>
                  </a:cubicBezTo>
                  <a:cubicBezTo>
                    <a:pt x="7643" y="503"/>
                    <a:pt x="7660" y="278"/>
                    <a:pt x="766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-2827518" y="-1603169"/>
              <a:ext cx="25168" cy="99827"/>
            </a:xfrm>
            <a:custGeom>
              <a:avLst/>
              <a:gdLst/>
              <a:ahLst/>
              <a:cxnLst/>
              <a:rect l="l" t="t" r="r" b="b"/>
              <a:pathLst>
                <a:path w="989" h="4403" fill="none" extrusionOk="0">
                  <a:moveTo>
                    <a:pt x="1" y="4402"/>
                  </a:moveTo>
                  <a:cubicBezTo>
                    <a:pt x="1" y="4402"/>
                    <a:pt x="659" y="555"/>
                    <a:pt x="988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-2766215" y="-1603169"/>
              <a:ext cx="42370" cy="86473"/>
            </a:xfrm>
            <a:custGeom>
              <a:avLst/>
              <a:gdLst/>
              <a:ahLst/>
              <a:cxnLst/>
              <a:rect l="l" t="t" r="r" b="b"/>
              <a:pathLst>
                <a:path w="1665" h="3814" fill="none" extrusionOk="0">
                  <a:moveTo>
                    <a:pt x="1" y="3813"/>
                  </a:moveTo>
                  <a:cubicBezTo>
                    <a:pt x="1" y="3813"/>
                    <a:pt x="399" y="70"/>
                    <a:pt x="1664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-3372171" y="-1456206"/>
              <a:ext cx="316236" cy="418874"/>
            </a:xfrm>
            <a:custGeom>
              <a:avLst/>
              <a:gdLst/>
              <a:ahLst/>
              <a:cxnLst/>
              <a:rect l="l" t="t" r="r" b="b"/>
              <a:pathLst>
                <a:path w="12427" h="18475" fill="none" extrusionOk="0">
                  <a:moveTo>
                    <a:pt x="12270" y="12374"/>
                  </a:moveTo>
                  <a:cubicBezTo>
                    <a:pt x="12236" y="13171"/>
                    <a:pt x="12201" y="13362"/>
                    <a:pt x="12184" y="13865"/>
                  </a:cubicBezTo>
                  <a:cubicBezTo>
                    <a:pt x="12132" y="14367"/>
                    <a:pt x="12426" y="14263"/>
                    <a:pt x="12184" y="14749"/>
                  </a:cubicBezTo>
                  <a:cubicBezTo>
                    <a:pt x="11924" y="15251"/>
                    <a:pt x="11681" y="16343"/>
                    <a:pt x="11681" y="16343"/>
                  </a:cubicBezTo>
                  <a:lnTo>
                    <a:pt x="10988" y="18475"/>
                  </a:lnTo>
                  <a:cubicBezTo>
                    <a:pt x="10988" y="18475"/>
                    <a:pt x="10520" y="18180"/>
                    <a:pt x="10520" y="17868"/>
                  </a:cubicBezTo>
                  <a:cubicBezTo>
                    <a:pt x="10520" y="17573"/>
                    <a:pt x="10364" y="17729"/>
                    <a:pt x="9965" y="17279"/>
                  </a:cubicBezTo>
                  <a:cubicBezTo>
                    <a:pt x="9567" y="16828"/>
                    <a:pt x="9012" y="16308"/>
                    <a:pt x="8232" y="16170"/>
                  </a:cubicBezTo>
                  <a:cubicBezTo>
                    <a:pt x="7435" y="16014"/>
                    <a:pt x="5858" y="15494"/>
                    <a:pt x="5529" y="14541"/>
                  </a:cubicBezTo>
                  <a:cubicBezTo>
                    <a:pt x="5217" y="13570"/>
                    <a:pt x="4974" y="12374"/>
                    <a:pt x="4506" y="11560"/>
                  </a:cubicBezTo>
                  <a:cubicBezTo>
                    <a:pt x="4038" y="10745"/>
                    <a:pt x="3640" y="9480"/>
                    <a:pt x="3154" y="9116"/>
                  </a:cubicBezTo>
                  <a:cubicBezTo>
                    <a:pt x="2686" y="8735"/>
                    <a:pt x="1421" y="5615"/>
                    <a:pt x="1179" y="5321"/>
                  </a:cubicBezTo>
                  <a:cubicBezTo>
                    <a:pt x="953" y="5026"/>
                    <a:pt x="0" y="4575"/>
                    <a:pt x="399" y="3310"/>
                  </a:cubicBezTo>
                  <a:cubicBezTo>
                    <a:pt x="711" y="2305"/>
                    <a:pt x="971" y="2530"/>
                    <a:pt x="1075" y="2010"/>
                  </a:cubicBezTo>
                  <a:lnTo>
                    <a:pt x="1768" y="2322"/>
                  </a:lnTo>
                  <a:lnTo>
                    <a:pt x="1768" y="4159"/>
                  </a:lnTo>
                  <a:lnTo>
                    <a:pt x="2704" y="4645"/>
                  </a:lnTo>
                  <a:lnTo>
                    <a:pt x="3449" y="3172"/>
                  </a:lnTo>
                  <a:lnTo>
                    <a:pt x="4506" y="1872"/>
                  </a:lnTo>
                  <a:lnTo>
                    <a:pt x="6083" y="1179"/>
                  </a:lnTo>
                  <a:lnTo>
                    <a:pt x="6083" y="0"/>
                  </a:lnTo>
                  <a:lnTo>
                    <a:pt x="6620" y="0"/>
                  </a:lnTo>
                  <a:lnTo>
                    <a:pt x="7348" y="1075"/>
                  </a:lnTo>
                  <a:lnTo>
                    <a:pt x="8198" y="1768"/>
                  </a:lnTo>
                  <a:lnTo>
                    <a:pt x="10156" y="1768"/>
                  </a:lnTo>
                  <a:lnTo>
                    <a:pt x="10728" y="2374"/>
                  </a:lnTo>
                  <a:lnTo>
                    <a:pt x="10745" y="2669"/>
                  </a:lnTo>
                  <a:lnTo>
                    <a:pt x="10832" y="3761"/>
                  </a:lnTo>
                  <a:lnTo>
                    <a:pt x="9671" y="3761"/>
                  </a:lnTo>
                  <a:cubicBezTo>
                    <a:pt x="9671" y="3761"/>
                    <a:pt x="8717" y="4055"/>
                    <a:pt x="8198" y="4454"/>
                  </a:cubicBezTo>
                  <a:cubicBezTo>
                    <a:pt x="7660" y="4853"/>
                    <a:pt x="7990" y="5546"/>
                    <a:pt x="7990" y="5546"/>
                  </a:cubicBezTo>
                  <a:lnTo>
                    <a:pt x="7990" y="6135"/>
                  </a:lnTo>
                  <a:lnTo>
                    <a:pt x="7348" y="7418"/>
                  </a:lnTo>
                  <a:cubicBezTo>
                    <a:pt x="7348" y="7418"/>
                    <a:pt x="7990" y="8111"/>
                    <a:pt x="8301" y="8804"/>
                  </a:cubicBezTo>
                  <a:cubicBezTo>
                    <a:pt x="8613" y="9497"/>
                    <a:pt x="9359" y="9393"/>
                    <a:pt x="9359" y="9393"/>
                  </a:cubicBezTo>
                  <a:lnTo>
                    <a:pt x="10728" y="8804"/>
                  </a:lnTo>
                  <a:lnTo>
                    <a:pt x="10728" y="10398"/>
                  </a:lnTo>
                  <a:cubicBezTo>
                    <a:pt x="10728" y="10398"/>
                    <a:pt x="11369" y="10346"/>
                    <a:pt x="11976" y="10277"/>
                  </a:cubicBezTo>
                  <a:lnTo>
                    <a:pt x="11976" y="10277"/>
                  </a:lnTo>
                  <a:cubicBezTo>
                    <a:pt x="12270" y="10295"/>
                    <a:pt x="12305" y="11594"/>
                    <a:pt x="12270" y="1237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-3164901" y="-1756027"/>
              <a:ext cx="311834" cy="272728"/>
            </a:xfrm>
            <a:custGeom>
              <a:avLst/>
              <a:gdLst/>
              <a:ahLst/>
              <a:cxnLst/>
              <a:rect l="l" t="t" r="r" b="b"/>
              <a:pathLst>
                <a:path w="12254" h="12029" fill="none" extrusionOk="0">
                  <a:moveTo>
                    <a:pt x="12253" y="4420"/>
                  </a:moveTo>
                  <a:cubicBezTo>
                    <a:pt x="11716" y="4871"/>
                    <a:pt x="11716" y="5044"/>
                    <a:pt x="11318" y="5373"/>
                  </a:cubicBezTo>
                  <a:cubicBezTo>
                    <a:pt x="10919" y="5703"/>
                    <a:pt x="10607" y="6066"/>
                    <a:pt x="10451" y="6430"/>
                  </a:cubicBezTo>
                  <a:cubicBezTo>
                    <a:pt x="10295" y="6812"/>
                    <a:pt x="10607" y="7470"/>
                    <a:pt x="10607" y="7470"/>
                  </a:cubicBezTo>
                  <a:lnTo>
                    <a:pt x="10607" y="8562"/>
                  </a:lnTo>
                  <a:lnTo>
                    <a:pt x="7973" y="8562"/>
                  </a:lnTo>
                  <a:lnTo>
                    <a:pt x="8077" y="10538"/>
                  </a:lnTo>
                  <a:lnTo>
                    <a:pt x="7539" y="11144"/>
                  </a:lnTo>
                  <a:lnTo>
                    <a:pt x="6378" y="12028"/>
                  </a:lnTo>
                  <a:lnTo>
                    <a:pt x="6361" y="12011"/>
                  </a:lnTo>
                  <a:lnTo>
                    <a:pt x="5650" y="11144"/>
                  </a:lnTo>
                  <a:lnTo>
                    <a:pt x="4905" y="10538"/>
                  </a:lnTo>
                  <a:lnTo>
                    <a:pt x="4905" y="9255"/>
                  </a:lnTo>
                  <a:cubicBezTo>
                    <a:pt x="4905" y="9255"/>
                    <a:pt x="5148" y="8909"/>
                    <a:pt x="4905" y="8562"/>
                  </a:cubicBezTo>
                  <a:cubicBezTo>
                    <a:pt x="4662" y="8215"/>
                    <a:pt x="3779" y="7921"/>
                    <a:pt x="4143" y="7626"/>
                  </a:cubicBezTo>
                  <a:cubicBezTo>
                    <a:pt x="4507" y="7332"/>
                    <a:pt x="4472" y="7332"/>
                    <a:pt x="4541" y="6950"/>
                  </a:cubicBezTo>
                  <a:cubicBezTo>
                    <a:pt x="4593" y="6586"/>
                    <a:pt x="4992" y="6656"/>
                    <a:pt x="4593" y="6586"/>
                  </a:cubicBezTo>
                  <a:cubicBezTo>
                    <a:pt x="4195" y="6500"/>
                    <a:pt x="2375" y="6586"/>
                    <a:pt x="2375" y="6586"/>
                  </a:cubicBezTo>
                  <a:cubicBezTo>
                    <a:pt x="2375" y="6586"/>
                    <a:pt x="2219" y="5668"/>
                    <a:pt x="2028" y="5633"/>
                  </a:cubicBezTo>
                  <a:cubicBezTo>
                    <a:pt x="1820" y="5616"/>
                    <a:pt x="867" y="5356"/>
                    <a:pt x="867" y="5356"/>
                  </a:cubicBezTo>
                  <a:cubicBezTo>
                    <a:pt x="867" y="5356"/>
                    <a:pt x="1266" y="5235"/>
                    <a:pt x="867" y="4507"/>
                  </a:cubicBezTo>
                  <a:cubicBezTo>
                    <a:pt x="468" y="3761"/>
                    <a:pt x="1" y="3467"/>
                    <a:pt x="1" y="3467"/>
                  </a:cubicBezTo>
                  <a:lnTo>
                    <a:pt x="1" y="2566"/>
                  </a:lnTo>
                  <a:cubicBezTo>
                    <a:pt x="1" y="2566"/>
                    <a:pt x="728" y="2167"/>
                    <a:pt x="711" y="1526"/>
                  </a:cubicBezTo>
                  <a:cubicBezTo>
                    <a:pt x="711" y="1387"/>
                    <a:pt x="728" y="1145"/>
                    <a:pt x="728" y="867"/>
                  </a:cubicBezTo>
                  <a:cubicBezTo>
                    <a:pt x="954" y="729"/>
                    <a:pt x="1179" y="590"/>
                    <a:pt x="1266" y="555"/>
                  </a:cubicBezTo>
                  <a:cubicBezTo>
                    <a:pt x="1508" y="486"/>
                    <a:pt x="2375" y="191"/>
                    <a:pt x="2375" y="191"/>
                  </a:cubicBezTo>
                  <a:cubicBezTo>
                    <a:pt x="2375" y="191"/>
                    <a:pt x="2409" y="174"/>
                    <a:pt x="2461" y="139"/>
                  </a:cubicBezTo>
                  <a:cubicBezTo>
                    <a:pt x="2583" y="87"/>
                    <a:pt x="2825" y="35"/>
                    <a:pt x="3085" y="191"/>
                  </a:cubicBezTo>
                  <a:cubicBezTo>
                    <a:pt x="3484" y="417"/>
                    <a:pt x="4437" y="1"/>
                    <a:pt x="4662" y="87"/>
                  </a:cubicBezTo>
                  <a:cubicBezTo>
                    <a:pt x="4905" y="191"/>
                    <a:pt x="5304" y="711"/>
                    <a:pt x="5304" y="711"/>
                  </a:cubicBezTo>
                  <a:cubicBezTo>
                    <a:pt x="5304" y="711"/>
                    <a:pt x="5546" y="1006"/>
                    <a:pt x="5858" y="1300"/>
                  </a:cubicBezTo>
                  <a:cubicBezTo>
                    <a:pt x="6170" y="1595"/>
                    <a:pt x="7037" y="2219"/>
                    <a:pt x="7279" y="1976"/>
                  </a:cubicBezTo>
                  <a:cubicBezTo>
                    <a:pt x="7522" y="1751"/>
                    <a:pt x="9168" y="1976"/>
                    <a:pt x="9168" y="1976"/>
                  </a:cubicBezTo>
                  <a:lnTo>
                    <a:pt x="10208" y="1595"/>
                  </a:lnTo>
                  <a:cubicBezTo>
                    <a:pt x="10208" y="1595"/>
                    <a:pt x="10763" y="2427"/>
                    <a:pt x="10832" y="2791"/>
                  </a:cubicBezTo>
                  <a:cubicBezTo>
                    <a:pt x="10919" y="3155"/>
                    <a:pt x="11162" y="3883"/>
                    <a:pt x="11162" y="3883"/>
                  </a:cubicBezTo>
                  <a:lnTo>
                    <a:pt x="11785" y="3883"/>
                  </a:lnTo>
                  <a:lnTo>
                    <a:pt x="12253" y="4403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-1801246" y="-1672729"/>
              <a:ext cx="89982" cy="38135"/>
            </a:xfrm>
            <a:custGeom>
              <a:avLst/>
              <a:gdLst/>
              <a:ahLst/>
              <a:cxnLst/>
              <a:rect l="l" t="t" r="r" b="b"/>
              <a:pathLst>
                <a:path w="3536" h="1682" fill="none" extrusionOk="0">
                  <a:moveTo>
                    <a:pt x="0" y="1682"/>
                  </a:moveTo>
                  <a:cubicBezTo>
                    <a:pt x="0" y="1682"/>
                    <a:pt x="1387" y="1457"/>
                    <a:pt x="1560" y="954"/>
                  </a:cubicBezTo>
                  <a:cubicBezTo>
                    <a:pt x="1716" y="469"/>
                    <a:pt x="1941" y="1"/>
                    <a:pt x="2184" y="87"/>
                  </a:cubicBezTo>
                  <a:cubicBezTo>
                    <a:pt x="2427" y="157"/>
                    <a:pt x="2825" y="711"/>
                    <a:pt x="2825" y="711"/>
                  </a:cubicBezTo>
                  <a:lnTo>
                    <a:pt x="3536" y="1682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-1908864" y="-1771740"/>
              <a:ext cx="107185" cy="14170"/>
            </a:xfrm>
            <a:custGeom>
              <a:avLst/>
              <a:gdLst/>
              <a:ahLst/>
              <a:cxnLst/>
              <a:rect l="l" t="t" r="r" b="b"/>
              <a:pathLst>
                <a:path w="4212" h="625" fill="none" extrusionOk="0">
                  <a:moveTo>
                    <a:pt x="1" y="572"/>
                  </a:moveTo>
                  <a:cubicBezTo>
                    <a:pt x="1" y="572"/>
                    <a:pt x="1196" y="139"/>
                    <a:pt x="2219" y="70"/>
                  </a:cubicBezTo>
                  <a:cubicBezTo>
                    <a:pt x="3241" y="0"/>
                    <a:pt x="4212" y="624"/>
                    <a:pt x="4212" y="624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-1908864" y="-1796883"/>
              <a:ext cx="84715" cy="21630"/>
            </a:xfrm>
            <a:custGeom>
              <a:avLst/>
              <a:gdLst/>
              <a:ahLst/>
              <a:cxnLst/>
              <a:rect l="l" t="t" r="r" b="b"/>
              <a:pathLst>
                <a:path w="3329" h="954" fill="none" extrusionOk="0">
                  <a:moveTo>
                    <a:pt x="1" y="468"/>
                  </a:moveTo>
                  <a:cubicBezTo>
                    <a:pt x="1" y="468"/>
                    <a:pt x="1040" y="122"/>
                    <a:pt x="1751" y="52"/>
                  </a:cubicBezTo>
                  <a:cubicBezTo>
                    <a:pt x="2462" y="0"/>
                    <a:pt x="3328" y="468"/>
                    <a:pt x="3328" y="468"/>
                  </a:cubicBezTo>
                  <a:cubicBezTo>
                    <a:pt x="3328" y="468"/>
                    <a:pt x="538" y="486"/>
                    <a:pt x="174" y="953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297"/>
            <a:ext cx="778674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85734"/>
            <a:ext cx="700092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928940"/>
            <a:ext cx="6715172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57172"/>
            <a:ext cx="773713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71552"/>
            <a:ext cx="8056471" cy="3228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42858"/>
            <a:ext cx="6426201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2858"/>
            <a:ext cx="7072362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5" name="Google Shape;1805;p57"/>
          <p:cNvGrpSpPr/>
          <p:nvPr/>
        </p:nvGrpSpPr>
        <p:grpSpPr>
          <a:xfrm>
            <a:off x="3869093" y="1042611"/>
            <a:ext cx="186854" cy="186854"/>
            <a:chOff x="5669950" y="724150"/>
            <a:chExt cx="76825" cy="76825"/>
          </a:xfrm>
        </p:grpSpPr>
        <p:sp>
          <p:nvSpPr>
            <p:cNvPr id="1806" name="Google Shape;1806;p57"/>
            <p:cNvSpPr/>
            <p:nvPr/>
          </p:nvSpPr>
          <p:spPr>
            <a:xfrm>
              <a:off x="5708550" y="724150"/>
              <a:ext cx="25" cy="76825"/>
            </a:xfrm>
            <a:custGeom>
              <a:avLst/>
              <a:gdLst/>
              <a:ahLst/>
              <a:cxnLst/>
              <a:rect l="l" t="t" r="r" b="b"/>
              <a:pathLst>
                <a:path w="1" h="3073" fill="none" extrusionOk="0">
                  <a:moveTo>
                    <a:pt x="0" y="0"/>
                  </a:moveTo>
                  <a:lnTo>
                    <a:pt x="0" y="3072"/>
                  </a:lnTo>
                </a:path>
              </a:pathLst>
            </a:custGeom>
            <a:noFill/>
            <a:ln w="21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7"/>
            <p:cNvSpPr/>
            <p:nvPr/>
          </p:nvSpPr>
          <p:spPr>
            <a:xfrm>
              <a:off x="5669950" y="762750"/>
              <a:ext cx="76825" cy="25"/>
            </a:xfrm>
            <a:custGeom>
              <a:avLst/>
              <a:gdLst/>
              <a:ahLst/>
              <a:cxnLst/>
              <a:rect l="l" t="t" r="r" b="b"/>
              <a:pathLst>
                <a:path w="3073" h="1" fill="none" extrusionOk="0">
                  <a:moveTo>
                    <a:pt x="0" y="0"/>
                  </a:moveTo>
                  <a:lnTo>
                    <a:pt x="3072" y="0"/>
                  </a:lnTo>
                </a:path>
              </a:pathLst>
            </a:custGeom>
            <a:noFill/>
            <a:ln w="21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8" name="Google Shape;1808;p57"/>
          <p:cNvSpPr txBox="1">
            <a:spLocks noGrp="1"/>
          </p:cNvSpPr>
          <p:nvPr>
            <p:ph type="title"/>
          </p:nvPr>
        </p:nvSpPr>
        <p:spPr>
          <a:xfrm>
            <a:off x="2285984" y="1500180"/>
            <a:ext cx="4467900" cy="1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/>
              <a:t>Thanks !</a:t>
            </a:r>
            <a:endParaRPr sz="6000" b="1"/>
          </a:p>
        </p:txBody>
      </p:sp>
      <p:grpSp>
        <p:nvGrpSpPr>
          <p:cNvPr id="1811" name="Google Shape;1811;p57"/>
          <p:cNvGrpSpPr/>
          <p:nvPr/>
        </p:nvGrpSpPr>
        <p:grpSpPr>
          <a:xfrm>
            <a:off x="7100136" y="501033"/>
            <a:ext cx="4928905" cy="4561058"/>
            <a:chOff x="-1863448" y="895171"/>
            <a:chExt cx="4319433" cy="3997071"/>
          </a:xfrm>
        </p:grpSpPr>
        <p:sp>
          <p:nvSpPr>
            <p:cNvPr id="1812" name="Google Shape;1812;p57"/>
            <p:cNvSpPr/>
            <p:nvPr/>
          </p:nvSpPr>
          <p:spPr>
            <a:xfrm>
              <a:off x="-1863448" y="1776678"/>
              <a:ext cx="218772" cy="132521"/>
            </a:xfrm>
            <a:custGeom>
              <a:avLst/>
              <a:gdLst/>
              <a:ahLst/>
              <a:cxnLst/>
              <a:rect l="l" t="t" r="r" b="b"/>
              <a:pathLst>
                <a:path w="8597" h="5845" extrusionOk="0">
                  <a:moveTo>
                    <a:pt x="2201" y="0"/>
                  </a:moveTo>
                  <a:cubicBezTo>
                    <a:pt x="1993" y="0"/>
                    <a:pt x="780" y="641"/>
                    <a:pt x="780" y="641"/>
                  </a:cubicBezTo>
                  <a:lnTo>
                    <a:pt x="0" y="1335"/>
                  </a:lnTo>
                  <a:lnTo>
                    <a:pt x="832" y="2322"/>
                  </a:lnTo>
                  <a:lnTo>
                    <a:pt x="1110" y="3466"/>
                  </a:lnTo>
                  <a:cubicBezTo>
                    <a:pt x="1266" y="3466"/>
                    <a:pt x="2271" y="3969"/>
                    <a:pt x="2271" y="4264"/>
                  </a:cubicBezTo>
                  <a:cubicBezTo>
                    <a:pt x="2271" y="4558"/>
                    <a:pt x="2583" y="5251"/>
                    <a:pt x="2739" y="5355"/>
                  </a:cubicBezTo>
                  <a:cubicBezTo>
                    <a:pt x="2886" y="5437"/>
                    <a:pt x="3840" y="5845"/>
                    <a:pt x="4119" y="5845"/>
                  </a:cubicBezTo>
                  <a:cubicBezTo>
                    <a:pt x="4135" y="5845"/>
                    <a:pt x="4148" y="5843"/>
                    <a:pt x="4160" y="5841"/>
                  </a:cubicBezTo>
                  <a:cubicBezTo>
                    <a:pt x="4368" y="5789"/>
                    <a:pt x="5009" y="5009"/>
                    <a:pt x="5165" y="4957"/>
                  </a:cubicBezTo>
                  <a:cubicBezTo>
                    <a:pt x="5321" y="4905"/>
                    <a:pt x="6430" y="4662"/>
                    <a:pt x="6742" y="4350"/>
                  </a:cubicBezTo>
                  <a:cubicBezTo>
                    <a:pt x="7054" y="4056"/>
                    <a:pt x="7695" y="3570"/>
                    <a:pt x="7851" y="3466"/>
                  </a:cubicBezTo>
                  <a:cubicBezTo>
                    <a:pt x="8007" y="3362"/>
                    <a:pt x="8596" y="2929"/>
                    <a:pt x="8371" y="2530"/>
                  </a:cubicBezTo>
                  <a:cubicBezTo>
                    <a:pt x="8163" y="2132"/>
                    <a:pt x="7799" y="1681"/>
                    <a:pt x="7747" y="1543"/>
                  </a:cubicBezTo>
                  <a:cubicBezTo>
                    <a:pt x="7695" y="1387"/>
                    <a:pt x="6794" y="0"/>
                    <a:pt x="6794" y="0"/>
                  </a:cubicBezTo>
                  <a:cubicBezTo>
                    <a:pt x="6794" y="0"/>
                    <a:pt x="6170" y="243"/>
                    <a:pt x="6118" y="399"/>
                  </a:cubicBezTo>
                  <a:cubicBezTo>
                    <a:pt x="6080" y="512"/>
                    <a:pt x="5923" y="589"/>
                    <a:pt x="5680" y="589"/>
                  </a:cubicBezTo>
                  <a:cubicBezTo>
                    <a:pt x="5589" y="589"/>
                    <a:pt x="5486" y="578"/>
                    <a:pt x="5373" y="555"/>
                  </a:cubicBezTo>
                  <a:cubicBezTo>
                    <a:pt x="5133" y="495"/>
                    <a:pt x="4904" y="435"/>
                    <a:pt x="4704" y="435"/>
                  </a:cubicBezTo>
                  <a:cubicBezTo>
                    <a:pt x="4557" y="435"/>
                    <a:pt x="4426" y="467"/>
                    <a:pt x="4316" y="555"/>
                  </a:cubicBezTo>
                  <a:cubicBezTo>
                    <a:pt x="4056" y="745"/>
                    <a:pt x="3259" y="1248"/>
                    <a:pt x="3259" y="1248"/>
                  </a:cubicBezTo>
                  <a:cubicBezTo>
                    <a:pt x="3259" y="1248"/>
                    <a:pt x="2999" y="901"/>
                    <a:pt x="2947" y="745"/>
                  </a:cubicBezTo>
                  <a:cubicBezTo>
                    <a:pt x="2895" y="589"/>
                    <a:pt x="2427" y="0"/>
                    <a:pt x="220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7"/>
            <p:cNvSpPr/>
            <p:nvPr/>
          </p:nvSpPr>
          <p:spPr>
            <a:xfrm>
              <a:off x="-449076" y="3813235"/>
              <a:ext cx="168921" cy="312404"/>
            </a:xfrm>
            <a:custGeom>
              <a:avLst/>
              <a:gdLst/>
              <a:ahLst/>
              <a:cxnLst/>
              <a:rect l="l" t="t" r="r" b="b"/>
              <a:pathLst>
                <a:path w="6638" h="13779" extrusionOk="0">
                  <a:moveTo>
                    <a:pt x="5477" y="0"/>
                  </a:moveTo>
                  <a:cubicBezTo>
                    <a:pt x="5477" y="0"/>
                    <a:pt x="5373" y="399"/>
                    <a:pt x="5061" y="1092"/>
                  </a:cubicBezTo>
                  <a:cubicBezTo>
                    <a:pt x="4749" y="1785"/>
                    <a:pt x="5806" y="1491"/>
                    <a:pt x="4125" y="2687"/>
                  </a:cubicBezTo>
                  <a:cubicBezTo>
                    <a:pt x="2427" y="3865"/>
                    <a:pt x="2097" y="3570"/>
                    <a:pt x="1681" y="4073"/>
                  </a:cubicBezTo>
                  <a:cubicBezTo>
                    <a:pt x="1265" y="4558"/>
                    <a:pt x="832" y="4662"/>
                    <a:pt x="832" y="5460"/>
                  </a:cubicBezTo>
                  <a:cubicBezTo>
                    <a:pt x="832" y="6257"/>
                    <a:pt x="1473" y="5650"/>
                    <a:pt x="1369" y="6898"/>
                  </a:cubicBezTo>
                  <a:cubicBezTo>
                    <a:pt x="1265" y="8128"/>
                    <a:pt x="208" y="10018"/>
                    <a:pt x="208" y="10018"/>
                  </a:cubicBezTo>
                  <a:cubicBezTo>
                    <a:pt x="208" y="10018"/>
                    <a:pt x="0" y="10312"/>
                    <a:pt x="208" y="11196"/>
                  </a:cubicBezTo>
                  <a:cubicBezTo>
                    <a:pt x="416" y="12097"/>
                    <a:pt x="208" y="13778"/>
                    <a:pt x="936" y="13778"/>
                  </a:cubicBezTo>
                  <a:lnTo>
                    <a:pt x="1681" y="13778"/>
                  </a:lnTo>
                  <a:cubicBezTo>
                    <a:pt x="2531" y="13674"/>
                    <a:pt x="3380" y="12392"/>
                    <a:pt x="3380" y="12392"/>
                  </a:cubicBezTo>
                  <a:cubicBezTo>
                    <a:pt x="3380" y="12392"/>
                    <a:pt x="4004" y="11993"/>
                    <a:pt x="4004" y="11005"/>
                  </a:cubicBezTo>
                  <a:cubicBezTo>
                    <a:pt x="4004" y="10018"/>
                    <a:pt x="4108" y="9220"/>
                    <a:pt x="4437" y="8631"/>
                  </a:cubicBezTo>
                  <a:cubicBezTo>
                    <a:pt x="4749" y="8024"/>
                    <a:pt x="5806" y="5858"/>
                    <a:pt x="6014" y="5061"/>
                  </a:cubicBezTo>
                  <a:cubicBezTo>
                    <a:pt x="6222" y="4264"/>
                    <a:pt x="6638" y="3380"/>
                    <a:pt x="6534" y="2687"/>
                  </a:cubicBezTo>
                  <a:cubicBezTo>
                    <a:pt x="6430" y="1993"/>
                    <a:pt x="5477" y="0"/>
                    <a:pt x="547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7"/>
            <p:cNvSpPr/>
            <p:nvPr/>
          </p:nvSpPr>
          <p:spPr>
            <a:xfrm>
              <a:off x="-1236753" y="2667049"/>
              <a:ext cx="113369" cy="174102"/>
            </a:xfrm>
            <a:custGeom>
              <a:avLst/>
              <a:gdLst/>
              <a:ahLst/>
              <a:cxnLst/>
              <a:rect l="l" t="t" r="r" b="b"/>
              <a:pathLst>
                <a:path w="4455" h="7679" fill="none" extrusionOk="0">
                  <a:moveTo>
                    <a:pt x="70" y="4264"/>
                  </a:moveTo>
                  <a:cubicBezTo>
                    <a:pt x="0" y="4056"/>
                    <a:pt x="260" y="3224"/>
                    <a:pt x="416" y="3224"/>
                  </a:cubicBezTo>
                  <a:cubicBezTo>
                    <a:pt x="572" y="3224"/>
                    <a:pt x="1266" y="2566"/>
                    <a:pt x="1075" y="2479"/>
                  </a:cubicBezTo>
                  <a:cubicBezTo>
                    <a:pt x="884" y="2375"/>
                    <a:pt x="676" y="35"/>
                    <a:pt x="676" y="35"/>
                  </a:cubicBezTo>
                  <a:lnTo>
                    <a:pt x="746" y="1"/>
                  </a:lnTo>
                  <a:cubicBezTo>
                    <a:pt x="1179" y="157"/>
                    <a:pt x="1699" y="486"/>
                    <a:pt x="2080" y="642"/>
                  </a:cubicBezTo>
                  <a:cubicBezTo>
                    <a:pt x="2721" y="884"/>
                    <a:pt x="2479" y="2323"/>
                    <a:pt x="2704" y="3224"/>
                  </a:cubicBezTo>
                  <a:cubicBezTo>
                    <a:pt x="2877" y="3796"/>
                    <a:pt x="3363" y="3935"/>
                    <a:pt x="3813" y="4056"/>
                  </a:cubicBezTo>
                  <a:cubicBezTo>
                    <a:pt x="4056" y="4108"/>
                    <a:pt x="4281" y="4160"/>
                    <a:pt x="4454" y="4264"/>
                  </a:cubicBezTo>
                  <a:cubicBezTo>
                    <a:pt x="4454" y="4264"/>
                    <a:pt x="4143" y="4403"/>
                    <a:pt x="3779" y="4801"/>
                  </a:cubicBezTo>
                  <a:cubicBezTo>
                    <a:pt x="3415" y="5200"/>
                    <a:pt x="3536" y="6136"/>
                    <a:pt x="3207" y="6066"/>
                  </a:cubicBezTo>
                  <a:cubicBezTo>
                    <a:pt x="2895" y="5997"/>
                    <a:pt x="2531" y="6396"/>
                    <a:pt x="2531" y="6396"/>
                  </a:cubicBezTo>
                  <a:lnTo>
                    <a:pt x="2531" y="7089"/>
                  </a:lnTo>
                  <a:lnTo>
                    <a:pt x="2080" y="7678"/>
                  </a:lnTo>
                  <a:lnTo>
                    <a:pt x="1838" y="6829"/>
                  </a:lnTo>
                  <a:lnTo>
                    <a:pt x="1682" y="6344"/>
                  </a:lnTo>
                  <a:lnTo>
                    <a:pt x="1075" y="5200"/>
                  </a:lnTo>
                  <a:cubicBezTo>
                    <a:pt x="1075" y="5200"/>
                    <a:pt x="139" y="4455"/>
                    <a:pt x="70" y="426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7"/>
            <p:cNvSpPr/>
            <p:nvPr/>
          </p:nvSpPr>
          <p:spPr>
            <a:xfrm>
              <a:off x="-1823750" y="2710263"/>
              <a:ext cx="1559932" cy="1489243"/>
            </a:xfrm>
            <a:custGeom>
              <a:avLst/>
              <a:gdLst/>
              <a:ahLst/>
              <a:cxnLst/>
              <a:rect l="l" t="t" r="r" b="b"/>
              <a:pathLst>
                <a:path w="61300" h="65685" extrusionOk="0">
                  <a:moveTo>
                    <a:pt x="15996" y="1"/>
                  </a:moveTo>
                  <a:cubicBezTo>
                    <a:pt x="15771" y="1"/>
                    <a:pt x="15529" y="18"/>
                    <a:pt x="15321" y="330"/>
                  </a:cubicBezTo>
                  <a:cubicBezTo>
                    <a:pt x="14953" y="830"/>
                    <a:pt x="14972" y="1043"/>
                    <a:pt x="14605" y="1043"/>
                  </a:cubicBezTo>
                  <a:cubicBezTo>
                    <a:pt x="14539" y="1043"/>
                    <a:pt x="14462" y="1037"/>
                    <a:pt x="14367" y="1023"/>
                  </a:cubicBezTo>
                  <a:cubicBezTo>
                    <a:pt x="14175" y="992"/>
                    <a:pt x="13908" y="981"/>
                    <a:pt x="13628" y="981"/>
                  </a:cubicBezTo>
                  <a:cubicBezTo>
                    <a:pt x="12975" y="981"/>
                    <a:pt x="12253" y="1041"/>
                    <a:pt x="12253" y="1041"/>
                  </a:cubicBezTo>
                  <a:cubicBezTo>
                    <a:pt x="12253" y="1041"/>
                    <a:pt x="11930" y="787"/>
                    <a:pt x="11585" y="787"/>
                  </a:cubicBezTo>
                  <a:cubicBezTo>
                    <a:pt x="11413" y="787"/>
                    <a:pt x="11236" y="850"/>
                    <a:pt x="11092" y="1041"/>
                  </a:cubicBezTo>
                  <a:cubicBezTo>
                    <a:pt x="10676" y="1613"/>
                    <a:pt x="9099" y="2705"/>
                    <a:pt x="9099" y="2705"/>
                  </a:cubicBezTo>
                  <a:cubicBezTo>
                    <a:pt x="9099" y="2705"/>
                    <a:pt x="7712" y="2895"/>
                    <a:pt x="8198" y="3588"/>
                  </a:cubicBezTo>
                  <a:cubicBezTo>
                    <a:pt x="8666" y="4282"/>
                    <a:pt x="9099" y="5183"/>
                    <a:pt x="8995" y="5477"/>
                  </a:cubicBezTo>
                  <a:cubicBezTo>
                    <a:pt x="8874" y="5772"/>
                    <a:pt x="7938" y="6864"/>
                    <a:pt x="7608" y="7055"/>
                  </a:cubicBezTo>
                  <a:cubicBezTo>
                    <a:pt x="7296" y="7263"/>
                    <a:pt x="5927" y="8250"/>
                    <a:pt x="5927" y="8250"/>
                  </a:cubicBezTo>
                  <a:cubicBezTo>
                    <a:pt x="5927" y="8250"/>
                    <a:pt x="2860" y="12115"/>
                    <a:pt x="2236" y="13103"/>
                  </a:cubicBezTo>
                  <a:cubicBezTo>
                    <a:pt x="1959" y="13536"/>
                    <a:pt x="1560" y="13918"/>
                    <a:pt x="1283" y="14351"/>
                  </a:cubicBezTo>
                  <a:cubicBezTo>
                    <a:pt x="971" y="14871"/>
                    <a:pt x="971" y="15321"/>
                    <a:pt x="901" y="15911"/>
                  </a:cubicBezTo>
                  <a:cubicBezTo>
                    <a:pt x="797" y="16673"/>
                    <a:pt x="624" y="17436"/>
                    <a:pt x="485" y="18198"/>
                  </a:cubicBezTo>
                  <a:cubicBezTo>
                    <a:pt x="364" y="18874"/>
                    <a:pt x="0" y="19723"/>
                    <a:pt x="797" y="19966"/>
                  </a:cubicBezTo>
                  <a:cubicBezTo>
                    <a:pt x="1525" y="20174"/>
                    <a:pt x="1473" y="20001"/>
                    <a:pt x="1577" y="20885"/>
                  </a:cubicBezTo>
                  <a:cubicBezTo>
                    <a:pt x="1664" y="21630"/>
                    <a:pt x="1803" y="22358"/>
                    <a:pt x="1803" y="23103"/>
                  </a:cubicBezTo>
                  <a:cubicBezTo>
                    <a:pt x="1803" y="23605"/>
                    <a:pt x="2028" y="24697"/>
                    <a:pt x="2756" y="25477"/>
                  </a:cubicBezTo>
                  <a:cubicBezTo>
                    <a:pt x="3501" y="26274"/>
                    <a:pt x="4350" y="26968"/>
                    <a:pt x="4766" y="27661"/>
                  </a:cubicBezTo>
                  <a:cubicBezTo>
                    <a:pt x="5182" y="28354"/>
                    <a:pt x="5927" y="29637"/>
                    <a:pt x="6343" y="30243"/>
                  </a:cubicBezTo>
                  <a:cubicBezTo>
                    <a:pt x="6777" y="30832"/>
                    <a:pt x="8146" y="32721"/>
                    <a:pt x="9307" y="33103"/>
                  </a:cubicBezTo>
                  <a:cubicBezTo>
                    <a:pt x="9463" y="33172"/>
                    <a:pt x="9636" y="33224"/>
                    <a:pt x="9792" y="33259"/>
                  </a:cubicBezTo>
                  <a:cubicBezTo>
                    <a:pt x="10177" y="33359"/>
                    <a:pt x="10536" y="33409"/>
                    <a:pt x="10863" y="33409"/>
                  </a:cubicBezTo>
                  <a:cubicBezTo>
                    <a:pt x="11329" y="33409"/>
                    <a:pt x="11729" y="33307"/>
                    <a:pt x="12045" y="33103"/>
                  </a:cubicBezTo>
                  <a:cubicBezTo>
                    <a:pt x="12582" y="32773"/>
                    <a:pt x="13033" y="32305"/>
                    <a:pt x="13622" y="32288"/>
                  </a:cubicBezTo>
                  <a:lnTo>
                    <a:pt x="13691" y="32288"/>
                  </a:lnTo>
                  <a:cubicBezTo>
                    <a:pt x="13778" y="32288"/>
                    <a:pt x="13847" y="32288"/>
                    <a:pt x="13934" y="32323"/>
                  </a:cubicBezTo>
                  <a:cubicBezTo>
                    <a:pt x="14517" y="32472"/>
                    <a:pt x="15089" y="32812"/>
                    <a:pt x="15518" y="32812"/>
                  </a:cubicBezTo>
                  <a:cubicBezTo>
                    <a:pt x="15638" y="32812"/>
                    <a:pt x="15746" y="32786"/>
                    <a:pt x="15841" y="32721"/>
                  </a:cubicBezTo>
                  <a:cubicBezTo>
                    <a:pt x="16256" y="32427"/>
                    <a:pt x="17106" y="31716"/>
                    <a:pt x="17106" y="31716"/>
                  </a:cubicBezTo>
                  <a:lnTo>
                    <a:pt x="18648" y="31040"/>
                  </a:lnTo>
                  <a:lnTo>
                    <a:pt x="18475" y="30590"/>
                  </a:lnTo>
                  <a:lnTo>
                    <a:pt x="19289" y="27869"/>
                  </a:lnTo>
                  <a:lnTo>
                    <a:pt x="19965" y="26656"/>
                  </a:lnTo>
                  <a:lnTo>
                    <a:pt x="20243" y="24940"/>
                  </a:lnTo>
                  <a:lnTo>
                    <a:pt x="19636" y="23969"/>
                  </a:lnTo>
                  <a:cubicBezTo>
                    <a:pt x="19827" y="23952"/>
                    <a:pt x="19965" y="23935"/>
                    <a:pt x="19965" y="23935"/>
                  </a:cubicBezTo>
                  <a:cubicBezTo>
                    <a:pt x="19965" y="23935"/>
                    <a:pt x="21307" y="22401"/>
                    <a:pt x="21890" y="22401"/>
                  </a:cubicBezTo>
                  <a:cubicBezTo>
                    <a:pt x="21914" y="22401"/>
                    <a:pt x="21937" y="22404"/>
                    <a:pt x="21958" y="22410"/>
                  </a:cubicBezTo>
                  <a:cubicBezTo>
                    <a:pt x="22478" y="22566"/>
                    <a:pt x="23379" y="23363"/>
                    <a:pt x="23795" y="23796"/>
                  </a:cubicBezTo>
                  <a:cubicBezTo>
                    <a:pt x="23886" y="23891"/>
                    <a:pt x="24034" y="23928"/>
                    <a:pt x="24211" y="23928"/>
                  </a:cubicBezTo>
                  <a:cubicBezTo>
                    <a:pt x="24879" y="23928"/>
                    <a:pt x="25962" y="23397"/>
                    <a:pt x="25962" y="23397"/>
                  </a:cubicBezTo>
                  <a:lnTo>
                    <a:pt x="27816" y="23397"/>
                  </a:lnTo>
                  <a:lnTo>
                    <a:pt x="28405" y="22635"/>
                  </a:lnTo>
                  <a:lnTo>
                    <a:pt x="29861" y="24039"/>
                  </a:lnTo>
                  <a:lnTo>
                    <a:pt x="29601" y="24940"/>
                  </a:lnTo>
                  <a:lnTo>
                    <a:pt x="28787" y="26274"/>
                  </a:lnTo>
                  <a:lnTo>
                    <a:pt x="28405" y="27470"/>
                  </a:lnTo>
                  <a:lnTo>
                    <a:pt x="27521" y="28597"/>
                  </a:lnTo>
                  <a:lnTo>
                    <a:pt x="27227" y="29810"/>
                  </a:lnTo>
                  <a:lnTo>
                    <a:pt x="25320" y="29550"/>
                  </a:lnTo>
                  <a:lnTo>
                    <a:pt x="24593" y="29810"/>
                  </a:lnTo>
                  <a:lnTo>
                    <a:pt x="25147" y="31994"/>
                  </a:lnTo>
                  <a:lnTo>
                    <a:pt x="24593" y="33397"/>
                  </a:lnTo>
                  <a:cubicBezTo>
                    <a:pt x="24593" y="33397"/>
                    <a:pt x="24385" y="34402"/>
                    <a:pt x="24593" y="34697"/>
                  </a:cubicBezTo>
                  <a:cubicBezTo>
                    <a:pt x="24714" y="34870"/>
                    <a:pt x="24645" y="35408"/>
                    <a:pt x="24593" y="35893"/>
                  </a:cubicBezTo>
                  <a:cubicBezTo>
                    <a:pt x="24558" y="36222"/>
                    <a:pt x="24523" y="36517"/>
                    <a:pt x="24593" y="36673"/>
                  </a:cubicBezTo>
                  <a:cubicBezTo>
                    <a:pt x="24749" y="37037"/>
                    <a:pt x="24038" y="37713"/>
                    <a:pt x="24038" y="37713"/>
                  </a:cubicBezTo>
                  <a:cubicBezTo>
                    <a:pt x="24038" y="37713"/>
                    <a:pt x="24749" y="38908"/>
                    <a:pt x="25147" y="39203"/>
                  </a:cubicBezTo>
                  <a:cubicBezTo>
                    <a:pt x="25372" y="39359"/>
                    <a:pt x="25563" y="39463"/>
                    <a:pt x="25632" y="39619"/>
                  </a:cubicBezTo>
                  <a:cubicBezTo>
                    <a:pt x="25702" y="39740"/>
                    <a:pt x="25684" y="39896"/>
                    <a:pt x="25546" y="40156"/>
                  </a:cubicBezTo>
                  <a:cubicBezTo>
                    <a:pt x="25216" y="40763"/>
                    <a:pt x="26256" y="41733"/>
                    <a:pt x="26568" y="42097"/>
                  </a:cubicBezTo>
                  <a:cubicBezTo>
                    <a:pt x="26690" y="42236"/>
                    <a:pt x="26759" y="42392"/>
                    <a:pt x="26828" y="42583"/>
                  </a:cubicBezTo>
                  <a:lnTo>
                    <a:pt x="28405" y="41681"/>
                  </a:lnTo>
                  <a:lnTo>
                    <a:pt x="30710" y="41283"/>
                  </a:lnTo>
                  <a:lnTo>
                    <a:pt x="31577" y="41179"/>
                  </a:lnTo>
                  <a:cubicBezTo>
                    <a:pt x="31629" y="41335"/>
                    <a:pt x="31646" y="41456"/>
                    <a:pt x="31612" y="41525"/>
                  </a:cubicBezTo>
                  <a:cubicBezTo>
                    <a:pt x="31490" y="41733"/>
                    <a:pt x="31230" y="42028"/>
                    <a:pt x="31456" y="42323"/>
                  </a:cubicBezTo>
                  <a:cubicBezTo>
                    <a:pt x="31664" y="42617"/>
                    <a:pt x="31941" y="43813"/>
                    <a:pt x="31941" y="43813"/>
                  </a:cubicBezTo>
                  <a:cubicBezTo>
                    <a:pt x="31941" y="43813"/>
                    <a:pt x="32547" y="44506"/>
                    <a:pt x="32755" y="44506"/>
                  </a:cubicBezTo>
                  <a:cubicBezTo>
                    <a:pt x="32981" y="44506"/>
                    <a:pt x="33986" y="44350"/>
                    <a:pt x="33986" y="44160"/>
                  </a:cubicBezTo>
                  <a:cubicBezTo>
                    <a:pt x="33986" y="43952"/>
                    <a:pt x="33709" y="43466"/>
                    <a:pt x="33986" y="43310"/>
                  </a:cubicBezTo>
                  <a:cubicBezTo>
                    <a:pt x="34246" y="43155"/>
                    <a:pt x="34870" y="43068"/>
                    <a:pt x="34870" y="43068"/>
                  </a:cubicBezTo>
                  <a:lnTo>
                    <a:pt x="35320" y="43414"/>
                  </a:lnTo>
                  <a:lnTo>
                    <a:pt x="36343" y="43258"/>
                  </a:lnTo>
                  <a:lnTo>
                    <a:pt x="36343" y="43258"/>
                  </a:lnTo>
                  <a:cubicBezTo>
                    <a:pt x="36343" y="43259"/>
                    <a:pt x="35979" y="44350"/>
                    <a:pt x="35979" y="44506"/>
                  </a:cubicBezTo>
                  <a:cubicBezTo>
                    <a:pt x="35979" y="44645"/>
                    <a:pt x="35771" y="45737"/>
                    <a:pt x="35927" y="45841"/>
                  </a:cubicBezTo>
                  <a:cubicBezTo>
                    <a:pt x="36083" y="45927"/>
                    <a:pt x="37036" y="46274"/>
                    <a:pt x="37036" y="46274"/>
                  </a:cubicBezTo>
                  <a:lnTo>
                    <a:pt x="38613" y="46274"/>
                  </a:lnTo>
                  <a:cubicBezTo>
                    <a:pt x="38613" y="46274"/>
                    <a:pt x="39237" y="46378"/>
                    <a:pt x="39358" y="46534"/>
                  </a:cubicBezTo>
                  <a:cubicBezTo>
                    <a:pt x="39462" y="46673"/>
                    <a:pt x="39410" y="47071"/>
                    <a:pt x="39618" y="47071"/>
                  </a:cubicBezTo>
                  <a:cubicBezTo>
                    <a:pt x="39722" y="47071"/>
                    <a:pt x="39948" y="47193"/>
                    <a:pt x="40156" y="47314"/>
                  </a:cubicBezTo>
                  <a:cubicBezTo>
                    <a:pt x="40052" y="47297"/>
                    <a:pt x="38613" y="47019"/>
                    <a:pt x="38457" y="47019"/>
                  </a:cubicBezTo>
                  <a:cubicBezTo>
                    <a:pt x="38301" y="47019"/>
                    <a:pt x="38093" y="47366"/>
                    <a:pt x="38093" y="47366"/>
                  </a:cubicBezTo>
                  <a:lnTo>
                    <a:pt x="37452" y="49220"/>
                  </a:lnTo>
                  <a:lnTo>
                    <a:pt x="35667" y="49047"/>
                  </a:lnTo>
                  <a:lnTo>
                    <a:pt x="35667" y="51768"/>
                  </a:lnTo>
                  <a:cubicBezTo>
                    <a:pt x="35667" y="51768"/>
                    <a:pt x="35667" y="51785"/>
                    <a:pt x="35684" y="51820"/>
                  </a:cubicBezTo>
                  <a:cubicBezTo>
                    <a:pt x="35702" y="51837"/>
                    <a:pt x="35719" y="51855"/>
                    <a:pt x="35736" y="51889"/>
                  </a:cubicBezTo>
                  <a:cubicBezTo>
                    <a:pt x="35788" y="51959"/>
                    <a:pt x="35840" y="52080"/>
                    <a:pt x="35910" y="52184"/>
                  </a:cubicBezTo>
                  <a:cubicBezTo>
                    <a:pt x="35927" y="52218"/>
                    <a:pt x="35962" y="52253"/>
                    <a:pt x="35979" y="52270"/>
                  </a:cubicBezTo>
                  <a:cubicBezTo>
                    <a:pt x="36031" y="52392"/>
                    <a:pt x="36100" y="52496"/>
                    <a:pt x="36170" y="52617"/>
                  </a:cubicBezTo>
                  <a:cubicBezTo>
                    <a:pt x="36222" y="52669"/>
                    <a:pt x="36256" y="52738"/>
                    <a:pt x="36291" y="52808"/>
                  </a:cubicBezTo>
                  <a:cubicBezTo>
                    <a:pt x="36360" y="52912"/>
                    <a:pt x="36412" y="52998"/>
                    <a:pt x="36447" y="53068"/>
                  </a:cubicBezTo>
                  <a:cubicBezTo>
                    <a:pt x="36533" y="53189"/>
                    <a:pt x="36689" y="53258"/>
                    <a:pt x="36880" y="53310"/>
                  </a:cubicBezTo>
                  <a:lnTo>
                    <a:pt x="35667" y="54108"/>
                  </a:lnTo>
                  <a:lnTo>
                    <a:pt x="34021" y="54108"/>
                  </a:lnTo>
                  <a:lnTo>
                    <a:pt x="32929" y="53310"/>
                  </a:lnTo>
                  <a:cubicBezTo>
                    <a:pt x="32929" y="53310"/>
                    <a:pt x="32151" y="53264"/>
                    <a:pt x="31488" y="53264"/>
                  </a:cubicBezTo>
                  <a:cubicBezTo>
                    <a:pt x="31157" y="53264"/>
                    <a:pt x="30855" y="53276"/>
                    <a:pt x="30693" y="53310"/>
                  </a:cubicBezTo>
                  <a:cubicBezTo>
                    <a:pt x="30576" y="53336"/>
                    <a:pt x="30340" y="53346"/>
                    <a:pt x="30051" y="53346"/>
                  </a:cubicBezTo>
                  <a:cubicBezTo>
                    <a:pt x="29186" y="53346"/>
                    <a:pt x="27851" y="53258"/>
                    <a:pt x="27851" y="53258"/>
                  </a:cubicBezTo>
                  <a:lnTo>
                    <a:pt x="26274" y="52894"/>
                  </a:lnTo>
                  <a:lnTo>
                    <a:pt x="26274" y="52894"/>
                  </a:lnTo>
                  <a:cubicBezTo>
                    <a:pt x="26291" y="52981"/>
                    <a:pt x="26308" y="53068"/>
                    <a:pt x="26326" y="53154"/>
                  </a:cubicBezTo>
                  <a:cubicBezTo>
                    <a:pt x="26638" y="54575"/>
                    <a:pt x="27036" y="55321"/>
                    <a:pt x="27435" y="55979"/>
                  </a:cubicBezTo>
                  <a:cubicBezTo>
                    <a:pt x="27833" y="56655"/>
                    <a:pt x="27955" y="58059"/>
                    <a:pt x="28440" y="58735"/>
                  </a:cubicBezTo>
                  <a:cubicBezTo>
                    <a:pt x="28943" y="59393"/>
                    <a:pt x="29411" y="60953"/>
                    <a:pt x="29341" y="61629"/>
                  </a:cubicBezTo>
                  <a:cubicBezTo>
                    <a:pt x="29272" y="62097"/>
                    <a:pt x="29116" y="62132"/>
                    <a:pt x="29151" y="62513"/>
                  </a:cubicBezTo>
                  <a:cubicBezTo>
                    <a:pt x="29168" y="62686"/>
                    <a:pt x="29237" y="62912"/>
                    <a:pt x="29341" y="63258"/>
                  </a:cubicBezTo>
                  <a:cubicBezTo>
                    <a:pt x="29653" y="64194"/>
                    <a:pt x="30104" y="64887"/>
                    <a:pt x="30468" y="65684"/>
                  </a:cubicBezTo>
                  <a:lnTo>
                    <a:pt x="31109" y="64246"/>
                  </a:lnTo>
                  <a:lnTo>
                    <a:pt x="31923" y="64697"/>
                  </a:lnTo>
                  <a:lnTo>
                    <a:pt x="32755" y="65632"/>
                  </a:lnTo>
                  <a:lnTo>
                    <a:pt x="33553" y="64939"/>
                  </a:lnTo>
                  <a:lnTo>
                    <a:pt x="34298" y="64246"/>
                  </a:lnTo>
                  <a:lnTo>
                    <a:pt x="34298" y="62080"/>
                  </a:lnTo>
                  <a:lnTo>
                    <a:pt x="35303" y="62773"/>
                  </a:lnTo>
                  <a:lnTo>
                    <a:pt x="36568" y="62080"/>
                  </a:lnTo>
                  <a:cubicBezTo>
                    <a:pt x="36568" y="62080"/>
                    <a:pt x="36880" y="61733"/>
                    <a:pt x="37348" y="61629"/>
                  </a:cubicBezTo>
                  <a:cubicBezTo>
                    <a:pt x="37816" y="61525"/>
                    <a:pt x="38994" y="61334"/>
                    <a:pt x="39150" y="61126"/>
                  </a:cubicBezTo>
                  <a:cubicBezTo>
                    <a:pt x="39306" y="60936"/>
                    <a:pt x="39878" y="60191"/>
                    <a:pt x="40173" y="60052"/>
                  </a:cubicBezTo>
                  <a:cubicBezTo>
                    <a:pt x="40468" y="59896"/>
                    <a:pt x="42149" y="58406"/>
                    <a:pt x="42149" y="58406"/>
                  </a:cubicBezTo>
                  <a:lnTo>
                    <a:pt x="42062" y="58215"/>
                  </a:lnTo>
                  <a:lnTo>
                    <a:pt x="43414" y="58111"/>
                  </a:lnTo>
                  <a:lnTo>
                    <a:pt x="44211" y="58042"/>
                  </a:lnTo>
                  <a:lnTo>
                    <a:pt x="44939" y="57019"/>
                  </a:lnTo>
                  <a:cubicBezTo>
                    <a:pt x="44939" y="57019"/>
                    <a:pt x="45060" y="56083"/>
                    <a:pt x="45164" y="55927"/>
                  </a:cubicBezTo>
                  <a:cubicBezTo>
                    <a:pt x="45268" y="55789"/>
                    <a:pt x="45580" y="53310"/>
                    <a:pt x="45580" y="53310"/>
                  </a:cubicBezTo>
                  <a:lnTo>
                    <a:pt x="45580" y="52478"/>
                  </a:lnTo>
                  <a:lnTo>
                    <a:pt x="43570" y="51595"/>
                  </a:lnTo>
                  <a:cubicBezTo>
                    <a:pt x="43622" y="51508"/>
                    <a:pt x="43656" y="51369"/>
                    <a:pt x="43674" y="51231"/>
                  </a:cubicBezTo>
                  <a:cubicBezTo>
                    <a:pt x="43726" y="50884"/>
                    <a:pt x="44575" y="50832"/>
                    <a:pt x="44575" y="50832"/>
                  </a:cubicBezTo>
                  <a:lnTo>
                    <a:pt x="46048" y="49740"/>
                  </a:lnTo>
                  <a:cubicBezTo>
                    <a:pt x="46048" y="49740"/>
                    <a:pt x="45996" y="49272"/>
                    <a:pt x="45979" y="48822"/>
                  </a:cubicBezTo>
                  <a:cubicBezTo>
                    <a:pt x="45961" y="48648"/>
                    <a:pt x="45944" y="48492"/>
                    <a:pt x="45944" y="48354"/>
                  </a:cubicBezTo>
                  <a:cubicBezTo>
                    <a:pt x="45944" y="47972"/>
                    <a:pt x="46187" y="46933"/>
                    <a:pt x="46291" y="46447"/>
                  </a:cubicBezTo>
                  <a:cubicBezTo>
                    <a:pt x="46308" y="46378"/>
                    <a:pt x="46308" y="46326"/>
                    <a:pt x="46325" y="46274"/>
                  </a:cubicBezTo>
                  <a:cubicBezTo>
                    <a:pt x="46343" y="46083"/>
                    <a:pt x="46204" y="45910"/>
                    <a:pt x="45979" y="45754"/>
                  </a:cubicBezTo>
                  <a:cubicBezTo>
                    <a:pt x="45805" y="45615"/>
                    <a:pt x="45580" y="45477"/>
                    <a:pt x="45372" y="45338"/>
                  </a:cubicBezTo>
                  <a:cubicBezTo>
                    <a:pt x="44904" y="45044"/>
                    <a:pt x="43674" y="44350"/>
                    <a:pt x="43674" y="44350"/>
                  </a:cubicBezTo>
                  <a:cubicBezTo>
                    <a:pt x="43674" y="44350"/>
                    <a:pt x="43951" y="43657"/>
                    <a:pt x="43674" y="43501"/>
                  </a:cubicBezTo>
                  <a:cubicBezTo>
                    <a:pt x="43414" y="43362"/>
                    <a:pt x="43362" y="43016"/>
                    <a:pt x="43050" y="42773"/>
                  </a:cubicBezTo>
                  <a:cubicBezTo>
                    <a:pt x="42738" y="42513"/>
                    <a:pt x="42634" y="42271"/>
                    <a:pt x="42634" y="42115"/>
                  </a:cubicBezTo>
                  <a:cubicBezTo>
                    <a:pt x="42634" y="41976"/>
                    <a:pt x="42790" y="41283"/>
                    <a:pt x="42790" y="41283"/>
                  </a:cubicBezTo>
                  <a:lnTo>
                    <a:pt x="42686" y="40382"/>
                  </a:lnTo>
                  <a:cubicBezTo>
                    <a:pt x="42686" y="40382"/>
                    <a:pt x="42842" y="39948"/>
                    <a:pt x="43050" y="39740"/>
                  </a:cubicBezTo>
                  <a:cubicBezTo>
                    <a:pt x="43258" y="39550"/>
                    <a:pt x="43795" y="38995"/>
                    <a:pt x="43795" y="38995"/>
                  </a:cubicBezTo>
                  <a:lnTo>
                    <a:pt x="44627" y="38649"/>
                  </a:lnTo>
                  <a:cubicBezTo>
                    <a:pt x="44627" y="38649"/>
                    <a:pt x="44956" y="38649"/>
                    <a:pt x="45164" y="38562"/>
                  </a:cubicBezTo>
                  <a:cubicBezTo>
                    <a:pt x="45372" y="38458"/>
                    <a:pt x="45892" y="38059"/>
                    <a:pt x="45892" y="38059"/>
                  </a:cubicBezTo>
                  <a:cubicBezTo>
                    <a:pt x="45892" y="38059"/>
                    <a:pt x="46949" y="37955"/>
                    <a:pt x="47001" y="37609"/>
                  </a:cubicBezTo>
                  <a:cubicBezTo>
                    <a:pt x="47019" y="37557"/>
                    <a:pt x="47019" y="37470"/>
                    <a:pt x="47019" y="37401"/>
                  </a:cubicBezTo>
                  <a:cubicBezTo>
                    <a:pt x="47556" y="37626"/>
                    <a:pt x="48561" y="38025"/>
                    <a:pt x="48752" y="38059"/>
                  </a:cubicBezTo>
                  <a:cubicBezTo>
                    <a:pt x="49012" y="38094"/>
                    <a:pt x="49376" y="38510"/>
                    <a:pt x="49376" y="38510"/>
                  </a:cubicBezTo>
                  <a:lnTo>
                    <a:pt x="50641" y="39879"/>
                  </a:lnTo>
                  <a:lnTo>
                    <a:pt x="51525" y="40676"/>
                  </a:lnTo>
                  <a:cubicBezTo>
                    <a:pt x="51837" y="40070"/>
                    <a:pt x="52270" y="39428"/>
                    <a:pt x="52634" y="38978"/>
                  </a:cubicBezTo>
                  <a:cubicBezTo>
                    <a:pt x="52824" y="38735"/>
                    <a:pt x="53032" y="38406"/>
                    <a:pt x="53275" y="38059"/>
                  </a:cubicBezTo>
                  <a:cubicBezTo>
                    <a:pt x="53778" y="37262"/>
                    <a:pt x="54367" y="36309"/>
                    <a:pt x="54973" y="35841"/>
                  </a:cubicBezTo>
                  <a:cubicBezTo>
                    <a:pt x="55840" y="35182"/>
                    <a:pt x="56862" y="34662"/>
                    <a:pt x="57746" y="33623"/>
                  </a:cubicBezTo>
                  <a:cubicBezTo>
                    <a:pt x="58613" y="32583"/>
                    <a:pt x="60034" y="29983"/>
                    <a:pt x="60346" y="29325"/>
                  </a:cubicBezTo>
                  <a:cubicBezTo>
                    <a:pt x="60658" y="28649"/>
                    <a:pt x="61299" y="26118"/>
                    <a:pt x="61299" y="25529"/>
                  </a:cubicBezTo>
                  <a:lnTo>
                    <a:pt x="61299" y="24940"/>
                  </a:lnTo>
                  <a:cubicBezTo>
                    <a:pt x="61299" y="24940"/>
                    <a:pt x="60277" y="25079"/>
                    <a:pt x="59323" y="25685"/>
                  </a:cubicBezTo>
                  <a:cubicBezTo>
                    <a:pt x="58370" y="26274"/>
                    <a:pt x="57972" y="26569"/>
                    <a:pt x="57192" y="26864"/>
                  </a:cubicBezTo>
                  <a:cubicBezTo>
                    <a:pt x="56828" y="27002"/>
                    <a:pt x="56568" y="27106"/>
                    <a:pt x="56377" y="27124"/>
                  </a:cubicBezTo>
                  <a:lnTo>
                    <a:pt x="56447" y="27851"/>
                  </a:lnTo>
                  <a:lnTo>
                    <a:pt x="58301" y="27851"/>
                  </a:lnTo>
                  <a:lnTo>
                    <a:pt x="58925" y="28597"/>
                  </a:lnTo>
                  <a:lnTo>
                    <a:pt x="57088" y="30936"/>
                  </a:lnTo>
                  <a:lnTo>
                    <a:pt x="55545" y="31370"/>
                  </a:lnTo>
                  <a:lnTo>
                    <a:pt x="53656" y="32357"/>
                  </a:lnTo>
                  <a:lnTo>
                    <a:pt x="52235" y="32219"/>
                  </a:lnTo>
                  <a:lnTo>
                    <a:pt x="51438" y="33259"/>
                  </a:lnTo>
                  <a:lnTo>
                    <a:pt x="49428" y="32011"/>
                  </a:lnTo>
                  <a:lnTo>
                    <a:pt x="48596" y="31526"/>
                  </a:lnTo>
                  <a:lnTo>
                    <a:pt x="48006" y="30728"/>
                  </a:lnTo>
                  <a:lnTo>
                    <a:pt x="47383" y="30208"/>
                  </a:lnTo>
                  <a:lnTo>
                    <a:pt x="47227" y="29394"/>
                  </a:lnTo>
                  <a:lnTo>
                    <a:pt x="46325" y="28753"/>
                  </a:lnTo>
                  <a:lnTo>
                    <a:pt x="46429" y="27851"/>
                  </a:lnTo>
                  <a:lnTo>
                    <a:pt x="46741" y="27158"/>
                  </a:lnTo>
                  <a:lnTo>
                    <a:pt x="46897" y="26049"/>
                  </a:lnTo>
                  <a:lnTo>
                    <a:pt x="46689" y="26222"/>
                  </a:lnTo>
                  <a:cubicBezTo>
                    <a:pt x="46689" y="26222"/>
                    <a:pt x="45961" y="25685"/>
                    <a:pt x="45961" y="25425"/>
                  </a:cubicBezTo>
                  <a:cubicBezTo>
                    <a:pt x="45961" y="25373"/>
                    <a:pt x="45927" y="25304"/>
                    <a:pt x="45909" y="25217"/>
                  </a:cubicBezTo>
                  <a:cubicBezTo>
                    <a:pt x="45805" y="24905"/>
                    <a:pt x="45580" y="24489"/>
                    <a:pt x="45580" y="24489"/>
                  </a:cubicBezTo>
                  <a:lnTo>
                    <a:pt x="45268" y="24489"/>
                  </a:lnTo>
                  <a:lnTo>
                    <a:pt x="44956" y="25876"/>
                  </a:lnTo>
                  <a:lnTo>
                    <a:pt x="44107" y="26621"/>
                  </a:lnTo>
                  <a:lnTo>
                    <a:pt x="43587" y="26222"/>
                  </a:lnTo>
                  <a:lnTo>
                    <a:pt x="42149" y="27020"/>
                  </a:lnTo>
                  <a:cubicBezTo>
                    <a:pt x="42149" y="27020"/>
                    <a:pt x="41825" y="27043"/>
                    <a:pt x="41563" y="27043"/>
                  </a:cubicBezTo>
                  <a:cubicBezTo>
                    <a:pt x="41432" y="27043"/>
                    <a:pt x="41317" y="27037"/>
                    <a:pt x="41265" y="27020"/>
                  </a:cubicBezTo>
                  <a:cubicBezTo>
                    <a:pt x="41109" y="26968"/>
                    <a:pt x="40364" y="26673"/>
                    <a:pt x="40364" y="26673"/>
                  </a:cubicBezTo>
                  <a:lnTo>
                    <a:pt x="39306" y="25876"/>
                  </a:lnTo>
                  <a:cubicBezTo>
                    <a:pt x="39306" y="25876"/>
                    <a:pt x="38475" y="26864"/>
                    <a:pt x="38578" y="27037"/>
                  </a:cubicBezTo>
                  <a:cubicBezTo>
                    <a:pt x="38682" y="27210"/>
                    <a:pt x="38093" y="27851"/>
                    <a:pt x="38093" y="27851"/>
                  </a:cubicBezTo>
                  <a:lnTo>
                    <a:pt x="37937" y="27609"/>
                  </a:lnTo>
                  <a:lnTo>
                    <a:pt x="36516" y="25529"/>
                  </a:lnTo>
                  <a:cubicBezTo>
                    <a:pt x="36585" y="25477"/>
                    <a:pt x="36620" y="25425"/>
                    <a:pt x="36620" y="25425"/>
                  </a:cubicBezTo>
                  <a:cubicBezTo>
                    <a:pt x="36620" y="25425"/>
                    <a:pt x="36776" y="24316"/>
                    <a:pt x="36620" y="24039"/>
                  </a:cubicBezTo>
                  <a:cubicBezTo>
                    <a:pt x="36464" y="23744"/>
                    <a:pt x="36308" y="22566"/>
                    <a:pt x="36360" y="22358"/>
                  </a:cubicBezTo>
                  <a:cubicBezTo>
                    <a:pt x="36412" y="22167"/>
                    <a:pt x="36984" y="20781"/>
                    <a:pt x="37209" y="20781"/>
                  </a:cubicBezTo>
                  <a:cubicBezTo>
                    <a:pt x="37417" y="20781"/>
                    <a:pt x="37937" y="20434"/>
                    <a:pt x="37937" y="20434"/>
                  </a:cubicBezTo>
                  <a:lnTo>
                    <a:pt x="37937" y="16985"/>
                  </a:lnTo>
                  <a:cubicBezTo>
                    <a:pt x="37873" y="17021"/>
                    <a:pt x="37811" y="17036"/>
                    <a:pt x="37752" y="17036"/>
                  </a:cubicBezTo>
                  <a:cubicBezTo>
                    <a:pt x="37441" y="17036"/>
                    <a:pt x="37209" y="16621"/>
                    <a:pt x="37209" y="16621"/>
                  </a:cubicBezTo>
                  <a:cubicBezTo>
                    <a:pt x="37209" y="16621"/>
                    <a:pt x="37175" y="16604"/>
                    <a:pt x="37123" y="16569"/>
                  </a:cubicBezTo>
                  <a:cubicBezTo>
                    <a:pt x="36793" y="16327"/>
                    <a:pt x="35372" y="15339"/>
                    <a:pt x="34662" y="14992"/>
                  </a:cubicBezTo>
                  <a:cubicBezTo>
                    <a:pt x="33882" y="14593"/>
                    <a:pt x="33397" y="14489"/>
                    <a:pt x="33241" y="14489"/>
                  </a:cubicBezTo>
                  <a:cubicBezTo>
                    <a:pt x="33085" y="14489"/>
                    <a:pt x="31109" y="13051"/>
                    <a:pt x="31109" y="13051"/>
                  </a:cubicBezTo>
                  <a:lnTo>
                    <a:pt x="30294" y="13606"/>
                  </a:lnTo>
                  <a:lnTo>
                    <a:pt x="28873" y="13606"/>
                  </a:lnTo>
                  <a:lnTo>
                    <a:pt x="27521" y="13155"/>
                  </a:lnTo>
                  <a:lnTo>
                    <a:pt x="27227" y="12514"/>
                  </a:lnTo>
                  <a:lnTo>
                    <a:pt x="26551" y="13398"/>
                  </a:lnTo>
                  <a:lnTo>
                    <a:pt x="22946" y="15997"/>
                  </a:lnTo>
                  <a:lnTo>
                    <a:pt x="21057" y="17366"/>
                  </a:lnTo>
                  <a:lnTo>
                    <a:pt x="19532" y="17366"/>
                  </a:lnTo>
                  <a:lnTo>
                    <a:pt x="19532" y="16673"/>
                  </a:lnTo>
                  <a:lnTo>
                    <a:pt x="9723" y="8944"/>
                  </a:lnTo>
                  <a:lnTo>
                    <a:pt x="9723" y="7557"/>
                  </a:lnTo>
                  <a:lnTo>
                    <a:pt x="10520" y="6275"/>
                  </a:lnTo>
                  <a:lnTo>
                    <a:pt x="12045" y="6067"/>
                  </a:lnTo>
                  <a:lnTo>
                    <a:pt x="14367" y="3588"/>
                  </a:lnTo>
                  <a:lnTo>
                    <a:pt x="15667" y="3588"/>
                  </a:lnTo>
                  <a:lnTo>
                    <a:pt x="15667" y="1786"/>
                  </a:lnTo>
                  <a:lnTo>
                    <a:pt x="15996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7"/>
            <p:cNvSpPr/>
            <p:nvPr/>
          </p:nvSpPr>
          <p:spPr>
            <a:xfrm>
              <a:off x="-1236753" y="2667049"/>
              <a:ext cx="113369" cy="174102"/>
            </a:xfrm>
            <a:custGeom>
              <a:avLst/>
              <a:gdLst/>
              <a:ahLst/>
              <a:cxnLst/>
              <a:rect l="l" t="t" r="r" b="b"/>
              <a:pathLst>
                <a:path w="4455" h="7679" extrusionOk="0">
                  <a:moveTo>
                    <a:pt x="746" y="1"/>
                  </a:moveTo>
                  <a:lnTo>
                    <a:pt x="676" y="53"/>
                  </a:lnTo>
                  <a:cubicBezTo>
                    <a:pt x="676" y="53"/>
                    <a:pt x="902" y="2375"/>
                    <a:pt x="1075" y="2479"/>
                  </a:cubicBezTo>
                  <a:cubicBezTo>
                    <a:pt x="1266" y="2566"/>
                    <a:pt x="572" y="3224"/>
                    <a:pt x="416" y="3224"/>
                  </a:cubicBezTo>
                  <a:cubicBezTo>
                    <a:pt x="260" y="3224"/>
                    <a:pt x="0" y="4056"/>
                    <a:pt x="70" y="4264"/>
                  </a:cubicBezTo>
                  <a:cubicBezTo>
                    <a:pt x="139" y="4455"/>
                    <a:pt x="1075" y="5200"/>
                    <a:pt x="1075" y="5200"/>
                  </a:cubicBezTo>
                  <a:lnTo>
                    <a:pt x="1682" y="6344"/>
                  </a:lnTo>
                  <a:lnTo>
                    <a:pt x="1838" y="6829"/>
                  </a:lnTo>
                  <a:lnTo>
                    <a:pt x="2097" y="7678"/>
                  </a:lnTo>
                  <a:lnTo>
                    <a:pt x="2531" y="7089"/>
                  </a:lnTo>
                  <a:lnTo>
                    <a:pt x="2531" y="6396"/>
                  </a:lnTo>
                  <a:cubicBezTo>
                    <a:pt x="2531" y="6396"/>
                    <a:pt x="2839" y="6058"/>
                    <a:pt x="3131" y="6058"/>
                  </a:cubicBezTo>
                  <a:cubicBezTo>
                    <a:pt x="3156" y="6058"/>
                    <a:pt x="3182" y="6061"/>
                    <a:pt x="3207" y="6066"/>
                  </a:cubicBezTo>
                  <a:cubicBezTo>
                    <a:pt x="3218" y="6069"/>
                    <a:pt x="3229" y="6070"/>
                    <a:pt x="3240" y="6070"/>
                  </a:cubicBezTo>
                  <a:cubicBezTo>
                    <a:pt x="3529" y="6070"/>
                    <a:pt x="3444" y="5186"/>
                    <a:pt x="3779" y="4801"/>
                  </a:cubicBezTo>
                  <a:cubicBezTo>
                    <a:pt x="4143" y="4403"/>
                    <a:pt x="4454" y="4264"/>
                    <a:pt x="4454" y="4264"/>
                  </a:cubicBezTo>
                  <a:cubicBezTo>
                    <a:pt x="4281" y="4160"/>
                    <a:pt x="4056" y="4108"/>
                    <a:pt x="3813" y="4056"/>
                  </a:cubicBezTo>
                  <a:cubicBezTo>
                    <a:pt x="3363" y="3935"/>
                    <a:pt x="2877" y="3796"/>
                    <a:pt x="2721" y="3224"/>
                  </a:cubicBezTo>
                  <a:cubicBezTo>
                    <a:pt x="2479" y="2323"/>
                    <a:pt x="2721" y="884"/>
                    <a:pt x="2080" y="642"/>
                  </a:cubicBezTo>
                  <a:cubicBezTo>
                    <a:pt x="1699" y="486"/>
                    <a:pt x="1179" y="157"/>
                    <a:pt x="746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7"/>
            <p:cNvSpPr/>
            <p:nvPr/>
          </p:nvSpPr>
          <p:spPr>
            <a:xfrm>
              <a:off x="-1576349" y="2665235"/>
              <a:ext cx="445458" cy="438395"/>
            </a:xfrm>
            <a:custGeom>
              <a:avLst/>
              <a:gdLst/>
              <a:ahLst/>
              <a:cxnLst/>
              <a:rect l="l" t="t" r="r" b="b"/>
              <a:pathLst>
                <a:path w="17505" h="19336" extrusionOk="0">
                  <a:moveTo>
                    <a:pt x="13706" y="0"/>
                  </a:moveTo>
                  <a:cubicBezTo>
                    <a:pt x="13586" y="0"/>
                    <a:pt x="13486" y="35"/>
                    <a:pt x="13415" y="115"/>
                  </a:cubicBezTo>
                  <a:cubicBezTo>
                    <a:pt x="13051" y="549"/>
                    <a:pt x="12444" y="1120"/>
                    <a:pt x="12444" y="1120"/>
                  </a:cubicBezTo>
                  <a:lnTo>
                    <a:pt x="9273" y="1120"/>
                  </a:lnTo>
                  <a:cubicBezTo>
                    <a:pt x="8545" y="1120"/>
                    <a:pt x="7158" y="1415"/>
                    <a:pt x="6846" y="1814"/>
                  </a:cubicBezTo>
                  <a:cubicBezTo>
                    <a:pt x="6714" y="1975"/>
                    <a:pt x="6545" y="1987"/>
                    <a:pt x="6370" y="1987"/>
                  </a:cubicBezTo>
                  <a:cubicBezTo>
                    <a:pt x="6338" y="1987"/>
                    <a:pt x="6306" y="1987"/>
                    <a:pt x="6274" y="1987"/>
                  </a:cubicBezTo>
                  <a:lnTo>
                    <a:pt x="5945" y="3755"/>
                  </a:lnTo>
                  <a:lnTo>
                    <a:pt x="5945" y="5574"/>
                  </a:lnTo>
                  <a:lnTo>
                    <a:pt x="4645" y="5574"/>
                  </a:lnTo>
                  <a:lnTo>
                    <a:pt x="2323" y="8053"/>
                  </a:lnTo>
                  <a:lnTo>
                    <a:pt x="798" y="8261"/>
                  </a:lnTo>
                  <a:lnTo>
                    <a:pt x="1" y="9526"/>
                  </a:lnTo>
                  <a:lnTo>
                    <a:pt x="1" y="10930"/>
                  </a:lnTo>
                  <a:lnTo>
                    <a:pt x="2028" y="12524"/>
                  </a:lnTo>
                  <a:lnTo>
                    <a:pt x="3086" y="13356"/>
                  </a:lnTo>
                  <a:lnTo>
                    <a:pt x="9810" y="18642"/>
                  </a:lnTo>
                  <a:lnTo>
                    <a:pt x="9810" y="19335"/>
                  </a:lnTo>
                  <a:lnTo>
                    <a:pt x="11335" y="19335"/>
                  </a:lnTo>
                  <a:lnTo>
                    <a:pt x="13224" y="17983"/>
                  </a:lnTo>
                  <a:lnTo>
                    <a:pt x="16829" y="15384"/>
                  </a:lnTo>
                  <a:lnTo>
                    <a:pt x="17505" y="14482"/>
                  </a:lnTo>
                  <a:cubicBezTo>
                    <a:pt x="17505" y="14482"/>
                    <a:pt x="17228" y="14240"/>
                    <a:pt x="16864" y="13963"/>
                  </a:cubicBezTo>
                  <a:cubicBezTo>
                    <a:pt x="16396" y="13564"/>
                    <a:pt x="15824" y="13096"/>
                    <a:pt x="15598" y="12957"/>
                  </a:cubicBezTo>
                  <a:cubicBezTo>
                    <a:pt x="15234" y="12697"/>
                    <a:pt x="15564" y="10964"/>
                    <a:pt x="15598" y="10670"/>
                  </a:cubicBezTo>
                  <a:cubicBezTo>
                    <a:pt x="15633" y="10375"/>
                    <a:pt x="15425" y="7758"/>
                    <a:pt x="15425" y="7758"/>
                  </a:cubicBezTo>
                  <a:lnTo>
                    <a:pt x="15183" y="6909"/>
                  </a:lnTo>
                  <a:lnTo>
                    <a:pt x="15027" y="6406"/>
                  </a:lnTo>
                  <a:lnTo>
                    <a:pt x="14420" y="5280"/>
                  </a:lnTo>
                  <a:cubicBezTo>
                    <a:pt x="14420" y="5280"/>
                    <a:pt x="13467" y="4535"/>
                    <a:pt x="13415" y="4327"/>
                  </a:cubicBezTo>
                  <a:cubicBezTo>
                    <a:pt x="13345" y="4136"/>
                    <a:pt x="13605" y="3287"/>
                    <a:pt x="13761" y="3287"/>
                  </a:cubicBezTo>
                  <a:cubicBezTo>
                    <a:pt x="13917" y="3287"/>
                    <a:pt x="14593" y="2646"/>
                    <a:pt x="14420" y="2559"/>
                  </a:cubicBezTo>
                  <a:cubicBezTo>
                    <a:pt x="14229" y="2455"/>
                    <a:pt x="14021" y="115"/>
                    <a:pt x="14021" y="115"/>
                  </a:cubicBezTo>
                  <a:lnTo>
                    <a:pt x="14091" y="81"/>
                  </a:lnTo>
                  <a:cubicBezTo>
                    <a:pt x="13948" y="30"/>
                    <a:pt x="13818" y="0"/>
                    <a:pt x="1370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7"/>
            <p:cNvSpPr/>
            <p:nvPr/>
          </p:nvSpPr>
          <p:spPr>
            <a:xfrm>
              <a:off x="-1189115" y="2763702"/>
              <a:ext cx="346671" cy="332696"/>
            </a:xfrm>
            <a:custGeom>
              <a:avLst/>
              <a:gdLst/>
              <a:ahLst/>
              <a:cxnLst/>
              <a:rect l="l" t="t" r="r" b="b"/>
              <a:pathLst>
                <a:path w="13623" h="14674" extrusionOk="0">
                  <a:moveTo>
                    <a:pt x="2582" y="1"/>
                  </a:moveTo>
                  <a:cubicBezTo>
                    <a:pt x="2582" y="1"/>
                    <a:pt x="2271" y="140"/>
                    <a:pt x="1907" y="538"/>
                  </a:cubicBezTo>
                  <a:cubicBezTo>
                    <a:pt x="1556" y="923"/>
                    <a:pt x="1640" y="1807"/>
                    <a:pt x="1366" y="1807"/>
                  </a:cubicBezTo>
                  <a:cubicBezTo>
                    <a:pt x="1356" y="1807"/>
                    <a:pt x="1346" y="1806"/>
                    <a:pt x="1335" y="1803"/>
                  </a:cubicBezTo>
                  <a:cubicBezTo>
                    <a:pt x="1310" y="1798"/>
                    <a:pt x="1284" y="1795"/>
                    <a:pt x="1259" y="1795"/>
                  </a:cubicBezTo>
                  <a:cubicBezTo>
                    <a:pt x="967" y="1795"/>
                    <a:pt x="659" y="2133"/>
                    <a:pt x="659" y="2133"/>
                  </a:cubicBezTo>
                  <a:lnTo>
                    <a:pt x="659" y="2826"/>
                  </a:lnTo>
                  <a:lnTo>
                    <a:pt x="208" y="3415"/>
                  </a:lnTo>
                  <a:cubicBezTo>
                    <a:pt x="208" y="3415"/>
                    <a:pt x="416" y="6032"/>
                    <a:pt x="381" y="6327"/>
                  </a:cubicBezTo>
                  <a:cubicBezTo>
                    <a:pt x="329" y="6639"/>
                    <a:pt x="0" y="8372"/>
                    <a:pt x="381" y="8614"/>
                  </a:cubicBezTo>
                  <a:cubicBezTo>
                    <a:pt x="589" y="8753"/>
                    <a:pt x="1179" y="9238"/>
                    <a:pt x="1647" y="9620"/>
                  </a:cubicBezTo>
                  <a:cubicBezTo>
                    <a:pt x="2011" y="9914"/>
                    <a:pt x="2288" y="10157"/>
                    <a:pt x="2288" y="10157"/>
                  </a:cubicBezTo>
                  <a:lnTo>
                    <a:pt x="2582" y="10798"/>
                  </a:lnTo>
                  <a:lnTo>
                    <a:pt x="3917" y="11231"/>
                  </a:lnTo>
                  <a:lnTo>
                    <a:pt x="5355" y="11231"/>
                  </a:lnTo>
                  <a:lnTo>
                    <a:pt x="6170" y="10694"/>
                  </a:lnTo>
                  <a:cubicBezTo>
                    <a:pt x="6170" y="10694"/>
                    <a:pt x="8146" y="12132"/>
                    <a:pt x="8302" y="12132"/>
                  </a:cubicBezTo>
                  <a:cubicBezTo>
                    <a:pt x="8458" y="12132"/>
                    <a:pt x="8926" y="12236"/>
                    <a:pt x="9723" y="12618"/>
                  </a:cubicBezTo>
                  <a:cubicBezTo>
                    <a:pt x="10520" y="13016"/>
                    <a:pt x="12253" y="14264"/>
                    <a:pt x="12253" y="14264"/>
                  </a:cubicBezTo>
                  <a:cubicBezTo>
                    <a:pt x="12253" y="14264"/>
                    <a:pt x="12489" y="14674"/>
                    <a:pt x="12813" y="14674"/>
                  </a:cubicBezTo>
                  <a:cubicBezTo>
                    <a:pt x="12872" y="14674"/>
                    <a:pt x="12934" y="14660"/>
                    <a:pt x="12998" y="14628"/>
                  </a:cubicBezTo>
                  <a:cubicBezTo>
                    <a:pt x="12998" y="14628"/>
                    <a:pt x="13016" y="14611"/>
                    <a:pt x="13033" y="14611"/>
                  </a:cubicBezTo>
                  <a:cubicBezTo>
                    <a:pt x="13050" y="14593"/>
                    <a:pt x="13050" y="14593"/>
                    <a:pt x="13068" y="14576"/>
                  </a:cubicBezTo>
                  <a:cubicBezTo>
                    <a:pt x="13085" y="14576"/>
                    <a:pt x="13102" y="14559"/>
                    <a:pt x="13120" y="14541"/>
                  </a:cubicBezTo>
                  <a:cubicBezTo>
                    <a:pt x="13120" y="14524"/>
                    <a:pt x="13137" y="14524"/>
                    <a:pt x="13154" y="14507"/>
                  </a:cubicBezTo>
                  <a:cubicBezTo>
                    <a:pt x="13622" y="14004"/>
                    <a:pt x="13622" y="13172"/>
                    <a:pt x="13622" y="12774"/>
                  </a:cubicBezTo>
                  <a:cubicBezTo>
                    <a:pt x="13622" y="12704"/>
                    <a:pt x="13605" y="12288"/>
                    <a:pt x="13588" y="11665"/>
                  </a:cubicBezTo>
                  <a:cubicBezTo>
                    <a:pt x="13466" y="8978"/>
                    <a:pt x="13154" y="2445"/>
                    <a:pt x="13154" y="2445"/>
                  </a:cubicBezTo>
                  <a:cubicBezTo>
                    <a:pt x="13050" y="2410"/>
                    <a:pt x="12964" y="2375"/>
                    <a:pt x="12860" y="2306"/>
                  </a:cubicBezTo>
                  <a:cubicBezTo>
                    <a:pt x="12721" y="2202"/>
                    <a:pt x="12600" y="2081"/>
                    <a:pt x="12478" y="1959"/>
                  </a:cubicBezTo>
                  <a:cubicBezTo>
                    <a:pt x="12097" y="1526"/>
                    <a:pt x="11802" y="1041"/>
                    <a:pt x="11127" y="1041"/>
                  </a:cubicBezTo>
                  <a:cubicBezTo>
                    <a:pt x="10243" y="1041"/>
                    <a:pt x="8111" y="746"/>
                    <a:pt x="8111" y="746"/>
                  </a:cubicBezTo>
                  <a:lnTo>
                    <a:pt x="8111" y="746"/>
                  </a:lnTo>
                  <a:lnTo>
                    <a:pt x="8978" y="1994"/>
                  </a:lnTo>
                  <a:cubicBezTo>
                    <a:pt x="8978" y="1994"/>
                    <a:pt x="8198" y="3259"/>
                    <a:pt x="8111" y="3484"/>
                  </a:cubicBezTo>
                  <a:cubicBezTo>
                    <a:pt x="8088" y="3545"/>
                    <a:pt x="8066" y="3573"/>
                    <a:pt x="8032" y="3573"/>
                  </a:cubicBezTo>
                  <a:cubicBezTo>
                    <a:pt x="7941" y="3573"/>
                    <a:pt x="7765" y="3364"/>
                    <a:pt x="7244" y="3034"/>
                  </a:cubicBezTo>
                  <a:cubicBezTo>
                    <a:pt x="6534" y="2601"/>
                    <a:pt x="6430" y="2514"/>
                    <a:pt x="6170" y="2445"/>
                  </a:cubicBezTo>
                  <a:cubicBezTo>
                    <a:pt x="5893" y="2375"/>
                    <a:pt x="4957" y="2150"/>
                    <a:pt x="4714" y="1699"/>
                  </a:cubicBezTo>
                  <a:cubicBezTo>
                    <a:pt x="4472" y="1266"/>
                    <a:pt x="4004" y="521"/>
                    <a:pt x="3761" y="434"/>
                  </a:cubicBezTo>
                  <a:cubicBezTo>
                    <a:pt x="3518" y="365"/>
                    <a:pt x="3050" y="296"/>
                    <a:pt x="258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7"/>
            <p:cNvSpPr/>
            <p:nvPr/>
          </p:nvSpPr>
          <p:spPr>
            <a:xfrm>
              <a:off x="-1391982" y="2993964"/>
              <a:ext cx="341811" cy="266039"/>
            </a:xfrm>
            <a:custGeom>
              <a:avLst/>
              <a:gdLst/>
              <a:ahLst/>
              <a:cxnLst/>
              <a:rect l="l" t="t" r="r" b="b"/>
              <a:pathLst>
                <a:path w="13432" h="11734" fill="none" extrusionOk="0">
                  <a:moveTo>
                    <a:pt x="13362" y="4004"/>
                  </a:moveTo>
                  <a:cubicBezTo>
                    <a:pt x="13327" y="4299"/>
                    <a:pt x="13345" y="5980"/>
                    <a:pt x="13327" y="6274"/>
                  </a:cubicBezTo>
                  <a:cubicBezTo>
                    <a:pt x="13327" y="6569"/>
                    <a:pt x="13223" y="7609"/>
                    <a:pt x="12894" y="7817"/>
                  </a:cubicBezTo>
                  <a:cubicBezTo>
                    <a:pt x="12669" y="7956"/>
                    <a:pt x="12374" y="8579"/>
                    <a:pt x="12132" y="9047"/>
                  </a:cubicBezTo>
                  <a:cubicBezTo>
                    <a:pt x="12045" y="9238"/>
                    <a:pt x="11958" y="9394"/>
                    <a:pt x="11906" y="9498"/>
                  </a:cubicBezTo>
                  <a:cubicBezTo>
                    <a:pt x="11820" y="9637"/>
                    <a:pt x="11629" y="9879"/>
                    <a:pt x="11438" y="10122"/>
                  </a:cubicBezTo>
                  <a:cubicBezTo>
                    <a:pt x="11161" y="10503"/>
                    <a:pt x="10849" y="10884"/>
                    <a:pt x="10849" y="10884"/>
                  </a:cubicBezTo>
                  <a:lnTo>
                    <a:pt x="8995" y="10884"/>
                  </a:lnTo>
                  <a:cubicBezTo>
                    <a:pt x="8995" y="10884"/>
                    <a:pt x="7262" y="11734"/>
                    <a:pt x="6828" y="11283"/>
                  </a:cubicBezTo>
                  <a:cubicBezTo>
                    <a:pt x="6412" y="10832"/>
                    <a:pt x="5511" y="10053"/>
                    <a:pt x="4991" y="9897"/>
                  </a:cubicBezTo>
                  <a:cubicBezTo>
                    <a:pt x="4454" y="9741"/>
                    <a:pt x="2998" y="11404"/>
                    <a:pt x="2998" y="11404"/>
                  </a:cubicBezTo>
                  <a:cubicBezTo>
                    <a:pt x="2998" y="11404"/>
                    <a:pt x="2860" y="11439"/>
                    <a:pt x="2669" y="11456"/>
                  </a:cubicBezTo>
                  <a:cubicBezTo>
                    <a:pt x="2236" y="11508"/>
                    <a:pt x="1473" y="11578"/>
                    <a:pt x="1300" y="11422"/>
                  </a:cubicBezTo>
                  <a:cubicBezTo>
                    <a:pt x="1040" y="11179"/>
                    <a:pt x="0" y="9255"/>
                    <a:pt x="0" y="9255"/>
                  </a:cubicBezTo>
                  <a:lnTo>
                    <a:pt x="260" y="9186"/>
                  </a:lnTo>
                  <a:lnTo>
                    <a:pt x="416" y="9151"/>
                  </a:lnTo>
                  <a:lnTo>
                    <a:pt x="503" y="9134"/>
                  </a:lnTo>
                  <a:cubicBezTo>
                    <a:pt x="676" y="9082"/>
                    <a:pt x="884" y="9030"/>
                    <a:pt x="1092" y="8978"/>
                  </a:cubicBezTo>
                  <a:lnTo>
                    <a:pt x="1300" y="8926"/>
                  </a:lnTo>
                  <a:lnTo>
                    <a:pt x="1508" y="8874"/>
                  </a:lnTo>
                  <a:lnTo>
                    <a:pt x="1629" y="8857"/>
                  </a:lnTo>
                  <a:cubicBezTo>
                    <a:pt x="1681" y="8839"/>
                    <a:pt x="1733" y="8822"/>
                    <a:pt x="1785" y="8805"/>
                  </a:cubicBezTo>
                  <a:cubicBezTo>
                    <a:pt x="2062" y="8753"/>
                    <a:pt x="2253" y="8701"/>
                    <a:pt x="2305" y="8701"/>
                  </a:cubicBezTo>
                  <a:cubicBezTo>
                    <a:pt x="2357" y="8701"/>
                    <a:pt x="2461" y="8683"/>
                    <a:pt x="2582" y="8614"/>
                  </a:cubicBezTo>
                  <a:cubicBezTo>
                    <a:pt x="2894" y="8475"/>
                    <a:pt x="3380" y="8198"/>
                    <a:pt x="3570" y="7921"/>
                  </a:cubicBezTo>
                  <a:cubicBezTo>
                    <a:pt x="3743" y="7644"/>
                    <a:pt x="3605" y="5945"/>
                    <a:pt x="3501" y="4836"/>
                  </a:cubicBezTo>
                  <a:lnTo>
                    <a:pt x="4090" y="4836"/>
                  </a:lnTo>
                  <a:lnTo>
                    <a:pt x="5979" y="3484"/>
                  </a:lnTo>
                  <a:lnTo>
                    <a:pt x="9584" y="885"/>
                  </a:lnTo>
                  <a:lnTo>
                    <a:pt x="10260" y="1"/>
                  </a:lnTo>
                  <a:lnTo>
                    <a:pt x="10554" y="642"/>
                  </a:lnTo>
                  <a:lnTo>
                    <a:pt x="11889" y="1075"/>
                  </a:lnTo>
                  <a:lnTo>
                    <a:pt x="13327" y="1075"/>
                  </a:lnTo>
                  <a:cubicBezTo>
                    <a:pt x="13327" y="1075"/>
                    <a:pt x="13431" y="1820"/>
                    <a:pt x="13327" y="2271"/>
                  </a:cubicBezTo>
                  <a:cubicBezTo>
                    <a:pt x="13223" y="2722"/>
                    <a:pt x="13414" y="3710"/>
                    <a:pt x="13362" y="400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7"/>
            <p:cNvSpPr/>
            <p:nvPr/>
          </p:nvSpPr>
          <p:spPr>
            <a:xfrm>
              <a:off x="-1100914" y="3006162"/>
              <a:ext cx="242591" cy="362692"/>
            </a:xfrm>
            <a:custGeom>
              <a:avLst/>
              <a:gdLst/>
              <a:ahLst/>
              <a:cxnLst/>
              <a:rect l="l" t="t" r="r" b="b"/>
              <a:pathLst>
                <a:path w="9533" h="15997" fill="none" extrusionOk="0">
                  <a:moveTo>
                    <a:pt x="9532" y="3934"/>
                  </a:moveTo>
                  <a:lnTo>
                    <a:pt x="9532" y="7366"/>
                  </a:lnTo>
                  <a:cubicBezTo>
                    <a:pt x="9532" y="7366"/>
                    <a:pt x="8995" y="7730"/>
                    <a:pt x="8787" y="7730"/>
                  </a:cubicBezTo>
                  <a:cubicBezTo>
                    <a:pt x="8579" y="7730"/>
                    <a:pt x="8007" y="9116"/>
                    <a:pt x="7955" y="9307"/>
                  </a:cubicBezTo>
                  <a:cubicBezTo>
                    <a:pt x="7886" y="9497"/>
                    <a:pt x="8059" y="10693"/>
                    <a:pt x="8215" y="10970"/>
                  </a:cubicBezTo>
                  <a:cubicBezTo>
                    <a:pt x="8267" y="11074"/>
                    <a:pt x="8284" y="11265"/>
                    <a:pt x="8284" y="11490"/>
                  </a:cubicBezTo>
                  <a:cubicBezTo>
                    <a:pt x="8284" y="11906"/>
                    <a:pt x="8215" y="12374"/>
                    <a:pt x="8215" y="12374"/>
                  </a:cubicBezTo>
                  <a:cubicBezTo>
                    <a:pt x="8215" y="12374"/>
                    <a:pt x="8180" y="12409"/>
                    <a:pt x="8111" y="12478"/>
                  </a:cubicBezTo>
                  <a:cubicBezTo>
                    <a:pt x="7799" y="12807"/>
                    <a:pt x="6846" y="13795"/>
                    <a:pt x="6569" y="13969"/>
                  </a:cubicBezTo>
                  <a:cubicBezTo>
                    <a:pt x="6257" y="14159"/>
                    <a:pt x="5408" y="14558"/>
                    <a:pt x="5408" y="14558"/>
                  </a:cubicBezTo>
                  <a:cubicBezTo>
                    <a:pt x="5408" y="14558"/>
                    <a:pt x="5460" y="14852"/>
                    <a:pt x="5408" y="15060"/>
                  </a:cubicBezTo>
                  <a:cubicBezTo>
                    <a:pt x="5356" y="15251"/>
                    <a:pt x="4316" y="15702"/>
                    <a:pt x="4316" y="15702"/>
                  </a:cubicBezTo>
                  <a:lnTo>
                    <a:pt x="1941" y="15996"/>
                  </a:lnTo>
                  <a:cubicBezTo>
                    <a:pt x="1941" y="15996"/>
                    <a:pt x="1820" y="15494"/>
                    <a:pt x="1941" y="15199"/>
                  </a:cubicBezTo>
                  <a:cubicBezTo>
                    <a:pt x="2045" y="14904"/>
                    <a:pt x="1196" y="14159"/>
                    <a:pt x="1058" y="13969"/>
                  </a:cubicBezTo>
                  <a:cubicBezTo>
                    <a:pt x="919" y="13761"/>
                    <a:pt x="1508" y="13518"/>
                    <a:pt x="1941" y="13310"/>
                  </a:cubicBezTo>
                  <a:cubicBezTo>
                    <a:pt x="2357" y="13119"/>
                    <a:pt x="1889" y="12669"/>
                    <a:pt x="1941" y="12374"/>
                  </a:cubicBezTo>
                  <a:cubicBezTo>
                    <a:pt x="1993" y="12080"/>
                    <a:pt x="1941" y="11282"/>
                    <a:pt x="1508" y="11005"/>
                  </a:cubicBezTo>
                  <a:cubicBezTo>
                    <a:pt x="1491" y="10988"/>
                    <a:pt x="1473" y="10988"/>
                    <a:pt x="1456" y="10970"/>
                  </a:cubicBezTo>
                  <a:cubicBezTo>
                    <a:pt x="988" y="10710"/>
                    <a:pt x="0" y="9584"/>
                    <a:pt x="0" y="9584"/>
                  </a:cubicBezTo>
                  <a:cubicBezTo>
                    <a:pt x="191" y="9341"/>
                    <a:pt x="364" y="9099"/>
                    <a:pt x="451" y="8960"/>
                  </a:cubicBezTo>
                  <a:cubicBezTo>
                    <a:pt x="520" y="8856"/>
                    <a:pt x="607" y="8700"/>
                    <a:pt x="694" y="8509"/>
                  </a:cubicBezTo>
                  <a:cubicBezTo>
                    <a:pt x="936" y="8041"/>
                    <a:pt x="1231" y="7418"/>
                    <a:pt x="1456" y="7279"/>
                  </a:cubicBezTo>
                  <a:cubicBezTo>
                    <a:pt x="1785" y="7071"/>
                    <a:pt x="1889" y="6031"/>
                    <a:pt x="1889" y="5736"/>
                  </a:cubicBezTo>
                  <a:cubicBezTo>
                    <a:pt x="1907" y="5442"/>
                    <a:pt x="1889" y="3761"/>
                    <a:pt x="1924" y="3466"/>
                  </a:cubicBezTo>
                  <a:cubicBezTo>
                    <a:pt x="1976" y="3172"/>
                    <a:pt x="1768" y="2166"/>
                    <a:pt x="1872" y="1733"/>
                  </a:cubicBezTo>
                  <a:cubicBezTo>
                    <a:pt x="1976" y="1282"/>
                    <a:pt x="1872" y="537"/>
                    <a:pt x="1872" y="537"/>
                  </a:cubicBezTo>
                  <a:lnTo>
                    <a:pt x="2704" y="0"/>
                  </a:lnTo>
                  <a:cubicBezTo>
                    <a:pt x="2704" y="0"/>
                    <a:pt x="4680" y="1421"/>
                    <a:pt x="4836" y="1421"/>
                  </a:cubicBezTo>
                  <a:cubicBezTo>
                    <a:pt x="4992" y="1421"/>
                    <a:pt x="5460" y="1525"/>
                    <a:pt x="6257" y="1924"/>
                  </a:cubicBezTo>
                  <a:cubicBezTo>
                    <a:pt x="6950" y="2270"/>
                    <a:pt x="8371" y="3276"/>
                    <a:pt x="8718" y="3501"/>
                  </a:cubicBezTo>
                  <a:cubicBezTo>
                    <a:pt x="8770" y="3535"/>
                    <a:pt x="8787" y="3553"/>
                    <a:pt x="8787" y="3553"/>
                  </a:cubicBezTo>
                  <a:cubicBezTo>
                    <a:pt x="8787" y="3553"/>
                    <a:pt x="9116" y="4142"/>
                    <a:pt x="9532" y="393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7"/>
            <p:cNvSpPr/>
            <p:nvPr/>
          </p:nvSpPr>
          <p:spPr>
            <a:xfrm>
              <a:off x="-854378" y="2817413"/>
              <a:ext cx="236840" cy="220762"/>
            </a:xfrm>
            <a:custGeom>
              <a:avLst/>
              <a:gdLst/>
              <a:ahLst/>
              <a:cxnLst/>
              <a:rect l="l" t="t" r="r" b="b"/>
              <a:pathLst>
                <a:path w="9307" h="9737" extrusionOk="0">
                  <a:moveTo>
                    <a:pt x="2290" y="1"/>
                  </a:moveTo>
                  <a:cubicBezTo>
                    <a:pt x="2217" y="1"/>
                    <a:pt x="2146" y="2"/>
                    <a:pt x="2080" y="6"/>
                  </a:cubicBezTo>
                  <a:cubicBezTo>
                    <a:pt x="1382" y="42"/>
                    <a:pt x="901" y="162"/>
                    <a:pt x="498" y="162"/>
                  </a:cubicBezTo>
                  <a:cubicBezTo>
                    <a:pt x="321" y="162"/>
                    <a:pt x="159" y="139"/>
                    <a:pt x="0" y="76"/>
                  </a:cubicBezTo>
                  <a:lnTo>
                    <a:pt x="0" y="76"/>
                  </a:lnTo>
                  <a:cubicBezTo>
                    <a:pt x="0" y="76"/>
                    <a:pt x="312" y="6627"/>
                    <a:pt x="434" y="9296"/>
                  </a:cubicBezTo>
                  <a:lnTo>
                    <a:pt x="468" y="9417"/>
                  </a:lnTo>
                  <a:cubicBezTo>
                    <a:pt x="468" y="9417"/>
                    <a:pt x="2687" y="9607"/>
                    <a:pt x="3050" y="9711"/>
                  </a:cubicBezTo>
                  <a:cubicBezTo>
                    <a:pt x="3114" y="9729"/>
                    <a:pt x="3225" y="9736"/>
                    <a:pt x="3370" y="9736"/>
                  </a:cubicBezTo>
                  <a:cubicBezTo>
                    <a:pt x="4096" y="9736"/>
                    <a:pt x="5670" y="9555"/>
                    <a:pt x="6378" y="9555"/>
                  </a:cubicBezTo>
                  <a:cubicBezTo>
                    <a:pt x="7227" y="9555"/>
                    <a:pt x="8094" y="9711"/>
                    <a:pt x="8371" y="9729"/>
                  </a:cubicBezTo>
                  <a:cubicBezTo>
                    <a:pt x="8374" y="9729"/>
                    <a:pt x="8378" y="9729"/>
                    <a:pt x="8381" y="9729"/>
                  </a:cubicBezTo>
                  <a:cubicBezTo>
                    <a:pt x="8514" y="9729"/>
                    <a:pt x="8919" y="9425"/>
                    <a:pt x="9307" y="9105"/>
                  </a:cubicBezTo>
                  <a:cubicBezTo>
                    <a:pt x="9272" y="9053"/>
                    <a:pt x="9238" y="8984"/>
                    <a:pt x="9203" y="8914"/>
                  </a:cubicBezTo>
                  <a:cubicBezTo>
                    <a:pt x="8804" y="8169"/>
                    <a:pt x="9272" y="7874"/>
                    <a:pt x="8492" y="6540"/>
                  </a:cubicBezTo>
                  <a:cubicBezTo>
                    <a:pt x="7695" y="5205"/>
                    <a:pt x="7556" y="3819"/>
                    <a:pt x="7383" y="3542"/>
                  </a:cubicBezTo>
                  <a:cubicBezTo>
                    <a:pt x="7193" y="3264"/>
                    <a:pt x="6933" y="578"/>
                    <a:pt x="6326" y="544"/>
                  </a:cubicBezTo>
                  <a:cubicBezTo>
                    <a:pt x="5753" y="527"/>
                    <a:pt x="3541" y="1"/>
                    <a:pt x="229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7"/>
            <p:cNvSpPr/>
            <p:nvPr/>
          </p:nvSpPr>
          <p:spPr>
            <a:xfrm>
              <a:off x="-899802" y="3023824"/>
              <a:ext cx="352830" cy="317914"/>
            </a:xfrm>
            <a:custGeom>
              <a:avLst/>
              <a:gdLst/>
              <a:ahLst/>
              <a:cxnLst/>
              <a:rect l="l" t="t" r="r" b="b"/>
              <a:pathLst>
                <a:path w="13865" h="14022" extrusionOk="0">
                  <a:moveTo>
                    <a:pt x="11092" y="1"/>
                  </a:moveTo>
                  <a:cubicBezTo>
                    <a:pt x="10704" y="321"/>
                    <a:pt x="10316" y="625"/>
                    <a:pt x="10168" y="625"/>
                  </a:cubicBezTo>
                  <a:cubicBezTo>
                    <a:pt x="10164" y="625"/>
                    <a:pt x="10160" y="625"/>
                    <a:pt x="10156" y="625"/>
                  </a:cubicBezTo>
                  <a:cubicBezTo>
                    <a:pt x="9879" y="607"/>
                    <a:pt x="9012" y="451"/>
                    <a:pt x="8180" y="451"/>
                  </a:cubicBezTo>
                  <a:cubicBezTo>
                    <a:pt x="7460" y="451"/>
                    <a:pt x="5828" y="626"/>
                    <a:pt x="5128" y="626"/>
                  </a:cubicBezTo>
                  <a:cubicBezTo>
                    <a:pt x="5003" y="626"/>
                    <a:pt x="4908" y="621"/>
                    <a:pt x="4853" y="607"/>
                  </a:cubicBezTo>
                  <a:cubicBezTo>
                    <a:pt x="4489" y="503"/>
                    <a:pt x="2270" y="313"/>
                    <a:pt x="2270" y="313"/>
                  </a:cubicBezTo>
                  <a:lnTo>
                    <a:pt x="2219" y="192"/>
                  </a:lnTo>
                  <a:lnTo>
                    <a:pt x="2219" y="192"/>
                  </a:lnTo>
                  <a:cubicBezTo>
                    <a:pt x="2253" y="815"/>
                    <a:pt x="2270" y="1231"/>
                    <a:pt x="2270" y="1301"/>
                  </a:cubicBezTo>
                  <a:cubicBezTo>
                    <a:pt x="2270" y="1699"/>
                    <a:pt x="2270" y="2531"/>
                    <a:pt x="1785" y="3034"/>
                  </a:cubicBezTo>
                  <a:cubicBezTo>
                    <a:pt x="1785" y="3051"/>
                    <a:pt x="1768" y="3051"/>
                    <a:pt x="1751" y="3068"/>
                  </a:cubicBezTo>
                  <a:cubicBezTo>
                    <a:pt x="1733" y="3086"/>
                    <a:pt x="1733" y="3086"/>
                    <a:pt x="1716" y="3103"/>
                  </a:cubicBezTo>
                  <a:cubicBezTo>
                    <a:pt x="1699" y="3120"/>
                    <a:pt x="1681" y="3120"/>
                    <a:pt x="1664" y="3120"/>
                  </a:cubicBezTo>
                  <a:cubicBezTo>
                    <a:pt x="1664" y="3138"/>
                    <a:pt x="1647" y="3138"/>
                    <a:pt x="1629" y="3155"/>
                  </a:cubicBezTo>
                  <a:lnTo>
                    <a:pt x="1629" y="6604"/>
                  </a:lnTo>
                  <a:cubicBezTo>
                    <a:pt x="1629" y="6604"/>
                    <a:pt x="1109" y="6951"/>
                    <a:pt x="884" y="6951"/>
                  </a:cubicBezTo>
                  <a:cubicBezTo>
                    <a:pt x="676" y="6951"/>
                    <a:pt x="104" y="8337"/>
                    <a:pt x="52" y="8528"/>
                  </a:cubicBezTo>
                  <a:cubicBezTo>
                    <a:pt x="0" y="8718"/>
                    <a:pt x="156" y="9914"/>
                    <a:pt x="312" y="10191"/>
                  </a:cubicBezTo>
                  <a:cubicBezTo>
                    <a:pt x="364" y="10295"/>
                    <a:pt x="381" y="10503"/>
                    <a:pt x="381" y="10711"/>
                  </a:cubicBezTo>
                  <a:cubicBezTo>
                    <a:pt x="381" y="11127"/>
                    <a:pt x="312" y="11595"/>
                    <a:pt x="312" y="11595"/>
                  </a:cubicBezTo>
                  <a:cubicBezTo>
                    <a:pt x="312" y="11595"/>
                    <a:pt x="277" y="11647"/>
                    <a:pt x="208" y="11699"/>
                  </a:cubicBezTo>
                  <a:lnTo>
                    <a:pt x="1629" y="13779"/>
                  </a:lnTo>
                  <a:lnTo>
                    <a:pt x="1785" y="14021"/>
                  </a:lnTo>
                  <a:cubicBezTo>
                    <a:pt x="1785" y="14021"/>
                    <a:pt x="2374" y="13380"/>
                    <a:pt x="2270" y="13207"/>
                  </a:cubicBezTo>
                  <a:cubicBezTo>
                    <a:pt x="2236" y="13155"/>
                    <a:pt x="2288" y="13016"/>
                    <a:pt x="2392" y="12860"/>
                  </a:cubicBezTo>
                  <a:cubicBezTo>
                    <a:pt x="2600" y="12514"/>
                    <a:pt x="2998" y="12046"/>
                    <a:pt x="2998" y="12046"/>
                  </a:cubicBezTo>
                  <a:lnTo>
                    <a:pt x="4056" y="12843"/>
                  </a:lnTo>
                  <a:cubicBezTo>
                    <a:pt x="4056" y="12843"/>
                    <a:pt x="4801" y="13138"/>
                    <a:pt x="4957" y="13190"/>
                  </a:cubicBezTo>
                  <a:cubicBezTo>
                    <a:pt x="5009" y="13207"/>
                    <a:pt x="5124" y="13213"/>
                    <a:pt x="5255" y="13213"/>
                  </a:cubicBezTo>
                  <a:cubicBezTo>
                    <a:pt x="5517" y="13213"/>
                    <a:pt x="5841" y="13190"/>
                    <a:pt x="5841" y="13190"/>
                  </a:cubicBezTo>
                  <a:lnTo>
                    <a:pt x="7262" y="12392"/>
                  </a:lnTo>
                  <a:lnTo>
                    <a:pt x="7799" y="12791"/>
                  </a:lnTo>
                  <a:lnTo>
                    <a:pt x="8648" y="12046"/>
                  </a:lnTo>
                  <a:lnTo>
                    <a:pt x="8960" y="10659"/>
                  </a:lnTo>
                  <a:lnTo>
                    <a:pt x="9272" y="10659"/>
                  </a:lnTo>
                  <a:cubicBezTo>
                    <a:pt x="9272" y="10659"/>
                    <a:pt x="9497" y="11075"/>
                    <a:pt x="9601" y="11387"/>
                  </a:cubicBezTo>
                  <a:cubicBezTo>
                    <a:pt x="9619" y="11474"/>
                    <a:pt x="9653" y="11543"/>
                    <a:pt x="9653" y="11595"/>
                  </a:cubicBezTo>
                  <a:cubicBezTo>
                    <a:pt x="9653" y="11855"/>
                    <a:pt x="10381" y="12392"/>
                    <a:pt x="10381" y="12392"/>
                  </a:cubicBezTo>
                  <a:lnTo>
                    <a:pt x="10589" y="12202"/>
                  </a:lnTo>
                  <a:lnTo>
                    <a:pt x="10607" y="12202"/>
                  </a:lnTo>
                  <a:cubicBezTo>
                    <a:pt x="10624" y="12184"/>
                    <a:pt x="10659" y="12150"/>
                    <a:pt x="10693" y="12115"/>
                  </a:cubicBezTo>
                  <a:cubicBezTo>
                    <a:pt x="10728" y="12115"/>
                    <a:pt x="10745" y="12080"/>
                    <a:pt x="10763" y="12063"/>
                  </a:cubicBezTo>
                  <a:cubicBezTo>
                    <a:pt x="10815" y="12028"/>
                    <a:pt x="10867" y="11994"/>
                    <a:pt x="10901" y="11942"/>
                  </a:cubicBezTo>
                  <a:cubicBezTo>
                    <a:pt x="11438" y="11491"/>
                    <a:pt x="11802" y="10209"/>
                    <a:pt x="11906" y="9914"/>
                  </a:cubicBezTo>
                  <a:cubicBezTo>
                    <a:pt x="11958" y="9793"/>
                    <a:pt x="12062" y="9411"/>
                    <a:pt x="12166" y="8996"/>
                  </a:cubicBezTo>
                  <a:cubicBezTo>
                    <a:pt x="12288" y="8441"/>
                    <a:pt x="12409" y="7817"/>
                    <a:pt x="12392" y="7592"/>
                  </a:cubicBezTo>
                  <a:cubicBezTo>
                    <a:pt x="12340" y="7193"/>
                    <a:pt x="12860" y="6344"/>
                    <a:pt x="12860" y="6344"/>
                  </a:cubicBezTo>
                  <a:lnTo>
                    <a:pt x="13830" y="5304"/>
                  </a:lnTo>
                  <a:lnTo>
                    <a:pt x="13865" y="5027"/>
                  </a:lnTo>
                  <a:lnTo>
                    <a:pt x="13865" y="5009"/>
                  </a:lnTo>
                  <a:cubicBezTo>
                    <a:pt x="13830" y="4836"/>
                    <a:pt x="13605" y="4784"/>
                    <a:pt x="13362" y="4559"/>
                  </a:cubicBezTo>
                  <a:cubicBezTo>
                    <a:pt x="13050" y="4264"/>
                    <a:pt x="12738" y="4195"/>
                    <a:pt x="12652" y="3450"/>
                  </a:cubicBezTo>
                  <a:cubicBezTo>
                    <a:pt x="12582" y="2704"/>
                    <a:pt x="13293" y="1959"/>
                    <a:pt x="12340" y="1145"/>
                  </a:cubicBezTo>
                  <a:cubicBezTo>
                    <a:pt x="11473" y="417"/>
                    <a:pt x="11404" y="521"/>
                    <a:pt x="1109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7"/>
            <p:cNvSpPr/>
            <p:nvPr/>
          </p:nvSpPr>
          <p:spPr>
            <a:xfrm>
              <a:off x="-854378" y="3265490"/>
              <a:ext cx="252287" cy="186277"/>
            </a:xfrm>
            <a:custGeom>
              <a:avLst/>
              <a:gdLst/>
              <a:ahLst/>
              <a:cxnLst/>
              <a:rect l="l" t="t" r="r" b="b"/>
              <a:pathLst>
                <a:path w="9914" h="8216" fill="none" extrusionOk="0">
                  <a:moveTo>
                    <a:pt x="9913" y="6239"/>
                  </a:moveTo>
                  <a:lnTo>
                    <a:pt x="9307" y="7037"/>
                  </a:lnTo>
                  <a:lnTo>
                    <a:pt x="8856" y="7868"/>
                  </a:lnTo>
                  <a:lnTo>
                    <a:pt x="8232" y="8215"/>
                  </a:lnTo>
                  <a:lnTo>
                    <a:pt x="6170" y="8215"/>
                  </a:lnTo>
                  <a:lnTo>
                    <a:pt x="4662" y="7470"/>
                  </a:lnTo>
                  <a:lnTo>
                    <a:pt x="3744" y="7470"/>
                  </a:lnTo>
                  <a:cubicBezTo>
                    <a:pt x="3744" y="7470"/>
                    <a:pt x="3362" y="7054"/>
                    <a:pt x="2964" y="6603"/>
                  </a:cubicBezTo>
                  <a:cubicBezTo>
                    <a:pt x="2565" y="6153"/>
                    <a:pt x="2132" y="5667"/>
                    <a:pt x="2063" y="5546"/>
                  </a:cubicBezTo>
                  <a:cubicBezTo>
                    <a:pt x="2011" y="5459"/>
                    <a:pt x="1785" y="5217"/>
                    <a:pt x="1508" y="4922"/>
                  </a:cubicBezTo>
                  <a:cubicBezTo>
                    <a:pt x="901" y="4281"/>
                    <a:pt x="0" y="3362"/>
                    <a:pt x="0" y="3362"/>
                  </a:cubicBezTo>
                  <a:cubicBezTo>
                    <a:pt x="0" y="3362"/>
                    <a:pt x="572" y="2721"/>
                    <a:pt x="468" y="2548"/>
                  </a:cubicBezTo>
                  <a:cubicBezTo>
                    <a:pt x="451" y="2479"/>
                    <a:pt x="503" y="2357"/>
                    <a:pt x="607" y="2201"/>
                  </a:cubicBezTo>
                  <a:cubicBezTo>
                    <a:pt x="815" y="1855"/>
                    <a:pt x="1213" y="1387"/>
                    <a:pt x="1213" y="1387"/>
                  </a:cubicBezTo>
                  <a:lnTo>
                    <a:pt x="2271" y="2167"/>
                  </a:lnTo>
                  <a:cubicBezTo>
                    <a:pt x="2271" y="2167"/>
                    <a:pt x="2998" y="2461"/>
                    <a:pt x="3172" y="2513"/>
                  </a:cubicBezTo>
                  <a:cubicBezTo>
                    <a:pt x="3328" y="2565"/>
                    <a:pt x="4056" y="2513"/>
                    <a:pt x="4056" y="2513"/>
                  </a:cubicBezTo>
                  <a:lnTo>
                    <a:pt x="5477" y="1733"/>
                  </a:lnTo>
                  <a:lnTo>
                    <a:pt x="6014" y="2132"/>
                  </a:lnTo>
                  <a:lnTo>
                    <a:pt x="6846" y="1387"/>
                  </a:lnTo>
                  <a:lnTo>
                    <a:pt x="7175" y="0"/>
                  </a:lnTo>
                  <a:lnTo>
                    <a:pt x="7487" y="0"/>
                  </a:lnTo>
                  <a:cubicBezTo>
                    <a:pt x="7487" y="0"/>
                    <a:pt x="7712" y="416"/>
                    <a:pt x="7816" y="711"/>
                  </a:cubicBezTo>
                  <a:cubicBezTo>
                    <a:pt x="7834" y="798"/>
                    <a:pt x="7851" y="884"/>
                    <a:pt x="7851" y="936"/>
                  </a:cubicBezTo>
                  <a:cubicBezTo>
                    <a:pt x="7851" y="1179"/>
                    <a:pt x="8596" y="1733"/>
                    <a:pt x="8596" y="1733"/>
                  </a:cubicBezTo>
                  <a:lnTo>
                    <a:pt x="8804" y="1543"/>
                  </a:lnTo>
                  <a:lnTo>
                    <a:pt x="8648" y="2669"/>
                  </a:lnTo>
                  <a:lnTo>
                    <a:pt x="8336" y="3362"/>
                  </a:lnTo>
                  <a:lnTo>
                    <a:pt x="8232" y="4246"/>
                  </a:lnTo>
                  <a:lnTo>
                    <a:pt x="9116" y="4888"/>
                  </a:lnTo>
                  <a:lnTo>
                    <a:pt x="9290" y="5719"/>
                  </a:lnTo>
                  <a:lnTo>
                    <a:pt x="9307" y="5789"/>
                  </a:lnTo>
                  <a:lnTo>
                    <a:pt x="9913" y="6239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7"/>
            <p:cNvSpPr/>
            <p:nvPr/>
          </p:nvSpPr>
          <p:spPr>
            <a:xfrm>
              <a:off x="-644895" y="3201440"/>
              <a:ext cx="320639" cy="262888"/>
            </a:xfrm>
            <a:custGeom>
              <a:avLst/>
              <a:gdLst/>
              <a:ahLst/>
              <a:cxnLst/>
              <a:rect l="l" t="t" r="r" b="b"/>
              <a:pathLst>
                <a:path w="12600" h="11595" extrusionOk="0">
                  <a:moveTo>
                    <a:pt x="5148" y="0"/>
                  </a:moveTo>
                  <a:lnTo>
                    <a:pt x="2687" y="642"/>
                  </a:lnTo>
                  <a:lnTo>
                    <a:pt x="2132" y="1144"/>
                  </a:lnTo>
                  <a:cubicBezTo>
                    <a:pt x="2045" y="1577"/>
                    <a:pt x="1941" y="1959"/>
                    <a:pt x="1889" y="2080"/>
                  </a:cubicBezTo>
                  <a:cubicBezTo>
                    <a:pt x="1785" y="2375"/>
                    <a:pt x="1421" y="3657"/>
                    <a:pt x="884" y="4108"/>
                  </a:cubicBezTo>
                  <a:cubicBezTo>
                    <a:pt x="832" y="4160"/>
                    <a:pt x="798" y="4194"/>
                    <a:pt x="746" y="4229"/>
                  </a:cubicBezTo>
                  <a:cubicBezTo>
                    <a:pt x="728" y="4246"/>
                    <a:pt x="694" y="4264"/>
                    <a:pt x="676" y="4281"/>
                  </a:cubicBezTo>
                  <a:cubicBezTo>
                    <a:pt x="642" y="4316"/>
                    <a:pt x="607" y="4350"/>
                    <a:pt x="590" y="4368"/>
                  </a:cubicBezTo>
                  <a:lnTo>
                    <a:pt x="572" y="4368"/>
                  </a:lnTo>
                  <a:lnTo>
                    <a:pt x="416" y="5494"/>
                  </a:lnTo>
                  <a:lnTo>
                    <a:pt x="104" y="6187"/>
                  </a:lnTo>
                  <a:lnTo>
                    <a:pt x="0" y="7071"/>
                  </a:lnTo>
                  <a:lnTo>
                    <a:pt x="884" y="7730"/>
                  </a:lnTo>
                  <a:lnTo>
                    <a:pt x="1058" y="8544"/>
                  </a:lnTo>
                  <a:lnTo>
                    <a:pt x="1681" y="9064"/>
                  </a:lnTo>
                  <a:lnTo>
                    <a:pt x="2253" y="9862"/>
                  </a:lnTo>
                  <a:lnTo>
                    <a:pt x="3103" y="10347"/>
                  </a:lnTo>
                  <a:lnTo>
                    <a:pt x="5113" y="11595"/>
                  </a:lnTo>
                  <a:lnTo>
                    <a:pt x="5893" y="10555"/>
                  </a:lnTo>
                  <a:lnTo>
                    <a:pt x="7314" y="10693"/>
                  </a:lnTo>
                  <a:lnTo>
                    <a:pt x="9220" y="9706"/>
                  </a:lnTo>
                  <a:lnTo>
                    <a:pt x="10745" y="9255"/>
                  </a:lnTo>
                  <a:lnTo>
                    <a:pt x="12600" y="6933"/>
                  </a:lnTo>
                  <a:lnTo>
                    <a:pt x="11959" y="6187"/>
                  </a:lnTo>
                  <a:lnTo>
                    <a:pt x="10122" y="6187"/>
                  </a:lnTo>
                  <a:lnTo>
                    <a:pt x="10035" y="5460"/>
                  </a:lnTo>
                  <a:cubicBezTo>
                    <a:pt x="10015" y="5462"/>
                    <a:pt x="9995" y="5464"/>
                    <a:pt x="9976" y="5464"/>
                  </a:cubicBezTo>
                  <a:cubicBezTo>
                    <a:pt x="9878" y="5464"/>
                    <a:pt x="9789" y="5428"/>
                    <a:pt x="9688" y="5356"/>
                  </a:cubicBezTo>
                  <a:cubicBezTo>
                    <a:pt x="9602" y="5286"/>
                    <a:pt x="9532" y="5200"/>
                    <a:pt x="9428" y="5061"/>
                  </a:cubicBezTo>
                  <a:cubicBezTo>
                    <a:pt x="9030" y="4454"/>
                    <a:pt x="8562" y="4610"/>
                    <a:pt x="8319" y="3571"/>
                  </a:cubicBezTo>
                  <a:cubicBezTo>
                    <a:pt x="8094" y="2531"/>
                    <a:pt x="8562" y="2756"/>
                    <a:pt x="7695" y="2080"/>
                  </a:cubicBezTo>
                  <a:cubicBezTo>
                    <a:pt x="6811" y="1422"/>
                    <a:pt x="6811" y="1266"/>
                    <a:pt x="5720" y="451"/>
                  </a:cubicBezTo>
                  <a:cubicBezTo>
                    <a:pt x="5494" y="278"/>
                    <a:pt x="5304" y="139"/>
                    <a:pt x="5148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7"/>
            <p:cNvSpPr/>
            <p:nvPr/>
          </p:nvSpPr>
          <p:spPr>
            <a:xfrm>
              <a:off x="-1070479" y="3289069"/>
              <a:ext cx="291527" cy="194122"/>
            </a:xfrm>
            <a:custGeom>
              <a:avLst/>
              <a:gdLst/>
              <a:ahLst/>
              <a:cxnLst/>
              <a:rect l="l" t="t" r="r" b="b"/>
              <a:pathLst>
                <a:path w="11456" h="8562" fill="none" extrusionOk="0">
                  <a:moveTo>
                    <a:pt x="11456" y="5563"/>
                  </a:moveTo>
                  <a:lnTo>
                    <a:pt x="10555" y="5962"/>
                  </a:lnTo>
                  <a:lnTo>
                    <a:pt x="8752" y="5650"/>
                  </a:lnTo>
                  <a:lnTo>
                    <a:pt x="7539" y="6031"/>
                  </a:lnTo>
                  <a:lnTo>
                    <a:pt x="6742" y="6430"/>
                  </a:lnTo>
                  <a:lnTo>
                    <a:pt x="5269" y="6031"/>
                  </a:lnTo>
                  <a:cubicBezTo>
                    <a:pt x="5269" y="6031"/>
                    <a:pt x="4385" y="5598"/>
                    <a:pt x="4229" y="5702"/>
                  </a:cubicBezTo>
                  <a:cubicBezTo>
                    <a:pt x="4073" y="5789"/>
                    <a:pt x="3640" y="6482"/>
                    <a:pt x="3588" y="6569"/>
                  </a:cubicBezTo>
                  <a:lnTo>
                    <a:pt x="3570" y="6586"/>
                  </a:lnTo>
                  <a:cubicBezTo>
                    <a:pt x="3570" y="6586"/>
                    <a:pt x="2738" y="7227"/>
                    <a:pt x="2426" y="7175"/>
                  </a:cubicBezTo>
                  <a:cubicBezTo>
                    <a:pt x="2115" y="7123"/>
                    <a:pt x="1508" y="8562"/>
                    <a:pt x="1508" y="8562"/>
                  </a:cubicBezTo>
                  <a:cubicBezTo>
                    <a:pt x="1508" y="8562"/>
                    <a:pt x="849" y="7331"/>
                    <a:pt x="745" y="7175"/>
                  </a:cubicBezTo>
                  <a:cubicBezTo>
                    <a:pt x="641" y="7019"/>
                    <a:pt x="156" y="5390"/>
                    <a:pt x="156" y="5390"/>
                  </a:cubicBezTo>
                  <a:lnTo>
                    <a:pt x="0" y="4558"/>
                  </a:lnTo>
                  <a:lnTo>
                    <a:pt x="745" y="3518"/>
                  </a:lnTo>
                  <a:lnTo>
                    <a:pt x="3120" y="3206"/>
                  </a:lnTo>
                  <a:cubicBezTo>
                    <a:pt x="3120" y="3206"/>
                    <a:pt x="4160" y="2773"/>
                    <a:pt x="4229" y="2565"/>
                  </a:cubicBezTo>
                  <a:cubicBezTo>
                    <a:pt x="4264" y="2374"/>
                    <a:pt x="4229" y="2080"/>
                    <a:pt x="4229" y="2080"/>
                  </a:cubicBezTo>
                  <a:cubicBezTo>
                    <a:pt x="4229" y="2080"/>
                    <a:pt x="5061" y="1681"/>
                    <a:pt x="5373" y="1491"/>
                  </a:cubicBezTo>
                  <a:cubicBezTo>
                    <a:pt x="5650" y="1317"/>
                    <a:pt x="6603" y="329"/>
                    <a:pt x="6915" y="0"/>
                  </a:cubicBezTo>
                  <a:lnTo>
                    <a:pt x="8336" y="2080"/>
                  </a:lnTo>
                  <a:lnTo>
                    <a:pt x="8492" y="2322"/>
                  </a:lnTo>
                  <a:cubicBezTo>
                    <a:pt x="8492" y="2322"/>
                    <a:pt x="9393" y="3241"/>
                    <a:pt x="10000" y="3900"/>
                  </a:cubicBezTo>
                  <a:cubicBezTo>
                    <a:pt x="10277" y="4194"/>
                    <a:pt x="10503" y="4437"/>
                    <a:pt x="10555" y="4506"/>
                  </a:cubicBezTo>
                  <a:cubicBezTo>
                    <a:pt x="10624" y="4627"/>
                    <a:pt x="11040" y="5113"/>
                    <a:pt x="11456" y="556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7"/>
            <p:cNvSpPr/>
            <p:nvPr/>
          </p:nvSpPr>
          <p:spPr>
            <a:xfrm>
              <a:off x="-1043581" y="3415196"/>
              <a:ext cx="416779" cy="398061"/>
            </a:xfrm>
            <a:custGeom>
              <a:avLst/>
              <a:gdLst/>
              <a:ahLst/>
              <a:cxnLst/>
              <a:rect l="l" t="t" r="r" b="b"/>
              <a:pathLst>
                <a:path w="16378" h="17557" fill="none" extrusionOk="0">
                  <a:moveTo>
                    <a:pt x="16361" y="6309"/>
                  </a:moveTo>
                  <a:cubicBezTo>
                    <a:pt x="16361" y="6378"/>
                    <a:pt x="16361" y="6447"/>
                    <a:pt x="16343" y="6517"/>
                  </a:cubicBezTo>
                  <a:cubicBezTo>
                    <a:pt x="16291" y="6863"/>
                    <a:pt x="15234" y="6967"/>
                    <a:pt x="15234" y="6967"/>
                  </a:cubicBezTo>
                  <a:cubicBezTo>
                    <a:pt x="15234" y="6967"/>
                    <a:pt x="14714" y="7366"/>
                    <a:pt x="14506" y="7453"/>
                  </a:cubicBezTo>
                  <a:cubicBezTo>
                    <a:pt x="14281" y="7557"/>
                    <a:pt x="13969" y="7557"/>
                    <a:pt x="13969" y="7557"/>
                  </a:cubicBezTo>
                  <a:lnTo>
                    <a:pt x="13137" y="7903"/>
                  </a:lnTo>
                  <a:cubicBezTo>
                    <a:pt x="13137" y="7903"/>
                    <a:pt x="12600" y="8458"/>
                    <a:pt x="12392" y="8648"/>
                  </a:cubicBezTo>
                  <a:cubicBezTo>
                    <a:pt x="12184" y="8839"/>
                    <a:pt x="12028" y="9290"/>
                    <a:pt x="12028" y="9290"/>
                  </a:cubicBezTo>
                  <a:lnTo>
                    <a:pt x="12132" y="10191"/>
                  </a:lnTo>
                  <a:cubicBezTo>
                    <a:pt x="12132" y="10191"/>
                    <a:pt x="11976" y="10884"/>
                    <a:pt x="11976" y="11023"/>
                  </a:cubicBezTo>
                  <a:cubicBezTo>
                    <a:pt x="11976" y="11161"/>
                    <a:pt x="12080" y="11421"/>
                    <a:pt x="12392" y="11664"/>
                  </a:cubicBezTo>
                  <a:cubicBezTo>
                    <a:pt x="12704" y="11924"/>
                    <a:pt x="12756" y="12270"/>
                    <a:pt x="13016" y="12409"/>
                  </a:cubicBezTo>
                  <a:cubicBezTo>
                    <a:pt x="13293" y="12565"/>
                    <a:pt x="13016" y="13258"/>
                    <a:pt x="13016" y="13258"/>
                  </a:cubicBezTo>
                  <a:cubicBezTo>
                    <a:pt x="13016" y="13258"/>
                    <a:pt x="12548" y="13293"/>
                    <a:pt x="12184" y="13293"/>
                  </a:cubicBezTo>
                  <a:cubicBezTo>
                    <a:pt x="12011" y="13293"/>
                    <a:pt x="11889" y="13397"/>
                    <a:pt x="11803" y="13484"/>
                  </a:cubicBezTo>
                  <a:cubicBezTo>
                    <a:pt x="11664" y="13622"/>
                    <a:pt x="11577" y="13761"/>
                    <a:pt x="11491" y="13796"/>
                  </a:cubicBezTo>
                  <a:cubicBezTo>
                    <a:pt x="11335" y="13848"/>
                    <a:pt x="10919" y="14194"/>
                    <a:pt x="10763" y="14385"/>
                  </a:cubicBezTo>
                  <a:cubicBezTo>
                    <a:pt x="10607" y="14593"/>
                    <a:pt x="10971" y="15771"/>
                    <a:pt x="11023" y="15927"/>
                  </a:cubicBezTo>
                  <a:cubicBezTo>
                    <a:pt x="11075" y="16083"/>
                    <a:pt x="12184" y="17556"/>
                    <a:pt x="12184" y="17556"/>
                  </a:cubicBezTo>
                  <a:lnTo>
                    <a:pt x="11803" y="17556"/>
                  </a:lnTo>
                  <a:cubicBezTo>
                    <a:pt x="11803" y="17556"/>
                    <a:pt x="11023" y="17314"/>
                    <a:pt x="10867" y="17314"/>
                  </a:cubicBezTo>
                  <a:cubicBezTo>
                    <a:pt x="10711" y="17314"/>
                    <a:pt x="9914" y="16465"/>
                    <a:pt x="9914" y="16465"/>
                  </a:cubicBezTo>
                  <a:cubicBezTo>
                    <a:pt x="9914" y="16465"/>
                    <a:pt x="9723" y="16343"/>
                    <a:pt x="9515" y="16222"/>
                  </a:cubicBezTo>
                  <a:cubicBezTo>
                    <a:pt x="9307" y="16101"/>
                    <a:pt x="9064" y="15979"/>
                    <a:pt x="8960" y="15979"/>
                  </a:cubicBezTo>
                  <a:cubicBezTo>
                    <a:pt x="8752" y="15979"/>
                    <a:pt x="8804" y="15581"/>
                    <a:pt x="8700" y="15425"/>
                  </a:cubicBezTo>
                  <a:cubicBezTo>
                    <a:pt x="8596" y="15286"/>
                    <a:pt x="7955" y="15182"/>
                    <a:pt x="7955" y="15182"/>
                  </a:cubicBezTo>
                  <a:lnTo>
                    <a:pt x="6378" y="15182"/>
                  </a:lnTo>
                  <a:cubicBezTo>
                    <a:pt x="6378" y="15182"/>
                    <a:pt x="5425" y="14835"/>
                    <a:pt x="5269" y="14731"/>
                  </a:cubicBezTo>
                  <a:cubicBezTo>
                    <a:pt x="5113" y="14645"/>
                    <a:pt x="5321" y="13553"/>
                    <a:pt x="5321" y="13397"/>
                  </a:cubicBezTo>
                  <a:cubicBezTo>
                    <a:pt x="5321" y="13258"/>
                    <a:pt x="5685" y="12166"/>
                    <a:pt x="5685" y="12166"/>
                  </a:cubicBezTo>
                  <a:lnTo>
                    <a:pt x="4662" y="12305"/>
                  </a:lnTo>
                  <a:lnTo>
                    <a:pt x="4212" y="11959"/>
                  </a:lnTo>
                  <a:cubicBezTo>
                    <a:pt x="4212" y="11959"/>
                    <a:pt x="3588" y="12063"/>
                    <a:pt x="3328" y="12218"/>
                  </a:cubicBezTo>
                  <a:cubicBezTo>
                    <a:pt x="3051" y="12357"/>
                    <a:pt x="3328" y="12860"/>
                    <a:pt x="3328" y="13050"/>
                  </a:cubicBezTo>
                  <a:cubicBezTo>
                    <a:pt x="3328" y="13258"/>
                    <a:pt x="2323" y="13397"/>
                    <a:pt x="2115" y="13397"/>
                  </a:cubicBezTo>
                  <a:cubicBezTo>
                    <a:pt x="1889" y="13397"/>
                    <a:pt x="1283" y="12704"/>
                    <a:pt x="1283" y="12704"/>
                  </a:cubicBezTo>
                  <a:cubicBezTo>
                    <a:pt x="1283" y="12704"/>
                    <a:pt x="1006" y="11525"/>
                    <a:pt x="798" y="11231"/>
                  </a:cubicBezTo>
                  <a:cubicBezTo>
                    <a:pt x="590" y="10919"/>
                    <a:pt x="850" y="10624"/>
                    <a:pt x="954" y="10433"/>
                  </a:cubicBezTo>
                  <a:cubicBezTo>
                    <a:pt x="988" y="10364"/>
                    <a:pt x="971" y="10225"/>
                    <a:pt x="919" y="10087"/>
                  </a:cubicBezTo>
                  <a:cubicBezTo>
                    <a:pt x="850" y="9810"/>
                    <a:pt x="694" y="9498"/>
                    <a:pt x="694" y="9498"/>
                  </a:cubicBezTo>
                  <a:cubicBezTo>
                    <a:pt x="694" y="9498"/>
                    <a:pt x="104" y="9047"/>
                    <a:pt x="52" y="8891"/>
                  </a:cubicBezTo>
                  <a:cubicBezTo>
                    <a:pt x="0" y="8752"/>
                    <a:pt x="364" y="8198"/>
                    <a:pt x="451" y="7851"/>
                  </a:cubicBezTo>
                  <a:cubicBezTo>
                    <a:pt x="538" y="7505"/>
                    <a:pt x="1681" y="6915"/>
                    <a:pt x="2115" y="6673"/>
                  </a:cubicBezTo>
                  <a:cubicBezTo>
                    <a:pt x="2531" y="6413"/>
                    <a:pt x="2219" y="5234"/>
                    <a:pt x="2323" y="4940"/>
                  </a:cubicBezTo>
                  <a:cubicBezTo>
                    <a:pt x="2409" y="4645"/>
                    <a:pt x="2115" y="3640"/>
                    <a:pt x="2115" y="3640"/>
                  </a:cubicBezTo>
                  <a:lnTo>
                    <a:pt x="2513" y="2167"/>
                  </a:lnTo>
                  <a:lnTo>
                    <a:pt x="2513" y="1023"/>
                  </a:lnTo>
                  <a:lnTo>
                    <a:pt x="2531" y="1023"/>
                  </a:lnTo>
                  <a:cubicBezTo>
                    <a:pt x="2583" y="936"/>
                    <a:pt x="3016" y="226"/>
                    <a:pt x="3172" y="139"/>
                  </a:cubicBezTo>
                  <a:cubicBezTo>
                    <a:pt x="3328" y="35"/>
                    <a:pt x="4212" y="486"/>
                    <a:pt x="4212" y="486"/>
                  </a:cubicBezTo>
                  <a:lnTo>
                    <a:pt x="5685" y="884"/>
                  </a:lnTo>
                  <a:lnTo>
                    <a:pt x="6482" y="486"/>
                  </a:lnTo>
                  <a:lnTo>
                    <a:pt x="7695" y="87"/>
                  </a:lnTo>
                  <a:lnTo>
                    <a:pt x="9498" y="399"/>
                  </a:lnTo>
                  <a:lnTo>
                    <a:pt x="10399" y="0"/>
                  </a:lnTo>
                  <a:cubicBezTo>
                    <a:pt x="10797" y="451"/>
                    <a:pt x="11179" y="884"/>
                    <a:pt x="11179" y="884"/>
                  </a:cubicBezTo>
                  <a:lnTo>
                    <a:pt x="12097" y="884"/>
                  </a:lnTo>
                  <a:lnTo>
                    <a:pt x="13605" y="1612"/>
                  </a:lnTo>
                  <a:cubicBezTo>
                    <a:pt x="13605" y="1612"/>
                    <a:pt x="13709" y="2617"/>
                    <a:pt x="13709" y="2999"/>
                  </a:cubicBezTo>
                  <a:cubicBezTo>
                    <a:pt x="13709" y="3397"/>
                    <a:pt x="13501" y="3553"/>
                    <a:pt x="13345" y="3657"/>
                  </a:cubicBezTo>
                  <a:cubicBezTo>
                    <a:pt x="13189" y="3744"/>
                    <a:pt x="13553" y="4350"/>
                    <a:pt x="13553" y="4350"/>
                  </a:cubicBezTo>
                  <a:cubicBezTo>
                    <a:pt x="13553" y="4350"/>
                    <a:pt x="14021" y="4645"/>
                    <a:pt x="14281" y="4697"/>
                  </a:cubicBezTo>
                  <a:cubicBezTo>
                    <a:pt x="14558" y="4732"/>
                    <a:pt x="15234" y="5130"/>
                    <a:pt x="15667" y="5182"/>
                  </a:cubicBezTo>
                  <a:cubicBezTo>
                    <a:pt x="16083" y="5234"/>
                    <a:pt x="16343" y="5737"/>
                    <a:pt x="16343" y="5737"/>
                  </a:cubicBezTo>
                  <a:cubicBezTo>
                    <a:pt x="16343" y="5737"/>
                    <a:pt x="16378" y="6014"/>
                    <a:pt x="16361" y="630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7"/>
            <p:cNvSpPr/>
            <p:nvPr/>
          </p:nvSpPr>
          <p:spPr>
            <a:xfrm>
              <a:off x="-916140" y="3715788"/>
              <a:ext cx="271703" cy="221238"/>
            </a:xfrm>
            <a:custGeom>
              <a:avLst/>
              <a:gdLst/>
              <a:ahLst/>
              <a:cxnLst/>
              <a:rect l="l" t="t" r="r" b="b"/>
              <a:pathLst>
                <a:path w="10677" h="9758" fill="none" extrusionOk="0">
                  <a:moveTo>
                    <a:pt x="10625" y="2097"/>
                  </a:moveTo>
                  <a:cubicBezTo>
                    <a:pt x="10521" y="2583"/>
                    <a:pt x="10278" y="3605"/>
                    <a:pt x="10278" y="4004"/>
                  </a:cubicBezTo>
                  <a:cubicBezTo>
                    <a:pt x="10278" y="4142"/>
                    <a:pt x="10295" y="4298"/>
                    <a:pt x="10313" y="4472"/>
                  </a:cubicBezTo>
                  <a:cubicBezTo>
                    <a:pt x="10330" y="4905"/>
                    <a:pt x="10382" y="5390"/>
                    <a:pt x="10382" y="5390"/>
                  </a:cubicBezTo>
                  <a:lnTo>
                    <a:pt x="8909" y="6482"/>
                  </a:lnTo>
                  <a:cubicBezTo>
                    <a:pt x="8909" y="6482"/>
                    <a:pt x="8060" y="6534"/>
                    <a:pt x="8008" y="6881"/>
                  </a:cubicBezTo>
                  <a:cubicBezTo>
                    <a:pt x="7990" y="7019"/>
                    <a:pt x="7956" y="7158"/>
                    <a:pt x="7904" y="7245"/>
                  </a:cubicBezTo>
                  <a:cubicBezTo>
                    <a:pt x="7834" y="7383"/>
                    <a:pt x="7748" y="7470"/>
                    <a:pt x="7644" y="7470"/>
                  </a:cubicBezTo>
                  <a:lnTo>
                    <a:pt x="6795" y="7470"/>
                  </a:lnTo>
                  <a:cubicBezTo>
                    <a:pt x="6795" y="7470"/>
                    <a:pt x="6275" y="8267"/>
                    <a:pt x="6119" y="8458"/>
                  </a:cubicBezTo>
                  <a:cubicBezTo>
                    <a:pt x="5963" y="8666"/>
                    <a:pt x="5217" y="9099"/>
                    <a:pt x="4802" y="9307"/>
                  </a:cubicBezTo>
                  <a:cubicBezTo>
                    <a:pt x="4368" y="9498"/>
                    <a:pt x="3190" y="9758"/>
                    <a:pt x="3190" y="9758"/>
                  </a:cubicBezTo>
                  <a:cubicBezTo>
                    <a:pt x="3190" y="9758"/>
                    <a:pt x="2843" y="9463"/>
                    <a:pt x="2531" y="9255"/>
                  </a:cubicBezTo>
                  <a:cubicBezTo>
                    <a:pt x="2358" y="9151"/>
                    <a:pt x="2219" y="9082"/>
                    <a:pt x="2115" y="9064"/>
                  </a:cubicBezTo>
                  <a:cubicBezTo>
                    <a:pt x="1907" y="9030"/>
                    <a:pt x="1526" y="9030"/>
                    <a:pt x="1214" y="8960"/>
                  </a:cubicBezTo>
                  <a:cubicBezTo>
                    <a:pt x="1023" y="8908"/>
                    <a:pt x="867" y="8839"/>
                    <a:pt x="798" y="8718"/>
                  </a:cubicBezTo>
                  <a:cubicBezTo>
                    <a:pt x="746" y="8648"/>
                    <a:pt x="694" y="8544"/>
                    <a:pt x="625" y="8458"/>
                  </a:cubicBezTo>
                  <a:cubicBezTo>
                    <a:pt x="590" y="8388"/>
                    <a:pt x="556" y="8319"/>
                    <a:pt x="504" y="8250"/>
                  </a:cubicBezTo>
                  <a:cubicBezTo>
                    <a:pt x="452" y="8146"/>
                    <a:pt x="382" y="8024"/>
                    <a:pt x="313" y="7920"/>
                  </a:cubicBezTo>
                  <a:cubicBezTo>
                    <a:pt x="296" y="7886"/>
                    <a:pt x="278" y="7868"/>
                    <a:pt x="261" y="7834"/>
                  </a:cubicBezTo>
                  <a:cubicBezTo>
                    <a:pt x="192" y="7713"/>
                    <a:pt x="122" y="7609"/>
                    <a:pt x="70" y="7539"/>
                  </a:cubicBezTo>
                  <a:cubicBezTo>
                    <a:pt x="53" y="7505"/>
                    <a:pt x="36" y="7487"/>
                    <a:pt x="18" y="7470"/>
                  </a:cubicBezTo>
                  <a:cubicBezTo>
                    <a:pt x="18" y="7435"/>
                    <a:pt x="1" y="7418"/>
                    <a:pt x="1" y="7418"/>
                  </a:cubicBezTo>
                  <a:lnTo>
                    <a:pt x="1" y="4697"/>
                  </a:lnTo>
                  <a:lnTo>
                    <a:pt x="1786" y="4870"/>
                  </a:lnTo>
                  <a:lnTo>
                    <a:pt x="2427" y="3016"/>
                  </a:lnTo>
                  <a:cubicBezTo>
                    <a:pt x="2427" y="3016"/>
                    <a:pt x="2635" y="2669"/>
                    <a:pt x="2791" y="2669"/>
                  </a:cubicBezTo>
                  <a:cubicBezTo>
                    <a:pt x="2947" y="2669"/>
                    <a:pt x="4386" y="2947"/>
                    <a:pt x="4507" y="2964"/>
                  </a:cubicBezTo>
                  <a:cubicBezTo>
                    <a:pt x="4715" y="3085"/>
                    <a:pt x="4906" y="3224"/>
                    <a:pt x="4906" y="3224"/>
                  </a:cubicBezTo>
                  <a:cubicBezTo>
                    <a:pt x="4906" y="3224"/>
                    <a:pt x="5703" y="4056"/>
                    <a:pt x="5859" y="4056"/>
                  </a:cubicBezTo>
                  <a:cubicBezTo>
                    <a:pt x="6015" y="4056"/>
                    <a:pt x="6795" y="4298"/>
                    <a:pt x="6795" y="4298"/>
                  </a:cubicBezTo>
                  <a:lnTo>
                    <a:pt x="7176" y="4298"/>
                  </a:lnTo>
                  <a:cubicBezTo>
                    <a:pt x="7176" y="4298"/>
                    <a:pt x="6067" y="2825"/>
                    <a:pt x="6015" y="2669"/>
                  </a:cubicBezTo>
                  <a:cubicBezTo>
                    <a:pt x="5963" y="2531"/>
                    <a:pt x="5599" y="1335"/>
                    <a:pt x="5755" y="1144"/>
                  </a:cubicBezTo>
                  <a:cubicBezTo>
                    <a:pt x="5911" y="936"/>
                    <a:pt x="6327" y="590"/>
                    <a:pt x="6483" y="538"/>
                  </a:cubicBezTo>
                  <a:cubicBezTo>
                    <a:pt x="6569" y="520"/>
                    <a:pt x="6656" y="364"/>
                    <a:pt x="6795" y="226"/>
                  </a:cubicBezTo>
                  <a:cubicBezTo>
                    <a:pt x="6881" y="139"/>
                    <a:pt x="7003" y="52"/>
                    <a:pt x="7176" y="52"/>
                  </a:cubicBezTo>
                  <a:cubicBezTo>
                    <a:pt x="7540" y="52"/>
                    <a:pt x="8008" y="0"/>
                    <a:pt x="8008" y="0"/>
                  </a:cubicBezTo>
                  <a:cubicBezTo>
                    <a:pt x="8008" y="0"/>
                    <a:pt x="9238" y="694"/>
                    <a:pt x="9706" y="988"/>
                  </a:cubicBezTo>
                  <a:cubicBezTo>
                    <a:pt x="9914" y="1127"/>
                    <a:pt x="10139" y="1265"/>
                    <a:pt x="10313" y="1387"/>
                  </a:cubicBezTo>
                  <a:lnTo>
                    <a:pt x="10313" y="1387"/>
                  </a:lnTo>
                  <a:cubicBezTo>
                    <a:pt x="10538" y="1560"/>
                    <a:pt x="10677" y="1733"/>
                    <a:pt x="10659" y="1924"/>
                  </a:cubicBezTo>
                  <a:cubicBezTo>
                    <a:pt x="10642" y="1976"/>
                    <a:pt x="10642" y="2028"/>
                    <a:pt x="10625" y="2097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7"/>
            <p:cNvSpPr/>
            <p:nvPr/>
          </p:nvSpPr>
          <p:spPr>
            <a:xfrm>
              <a:off x="-1158247" y="3643871"/>
              <a:ext cx="356799" cy="292770"/>
            </a:xfrm>
            <a:custGeom>
              <a:avLst/>
              <a:gdLst/>
              <a:ahLst/>
              <a:cxnLst/>
              <a:rect l="l" t="t" r="r" b="b"/>
              <a:pathLst>
                <a:path w="14021" h="12913" extrusionOk="0">
                  <a:moveTo>
                    <a:pt x="5442" y="1"/>
                  </a:moveTo>
                  <a:lnTo>
                    <a:pt x="4558" y="87"/>
                  </a:lnTo>
                  <a:lnTo>
                    <a:pt x="2271" y="486"/>
                  </a:lnTo>
                  <a:lnTo>
                    <a:pt x="694" y="1387"/>
                  </a:lnTo>
                  <a:cubicBezTo>
                    <a:pt x="815" y="1717"/>
                    <a:pt x="936" y="2098"/>
                    <a:pt x="1300" y="2462"/>
                  </a:cubicBezTo>
                  <a:cubicBezTo>
                    <a:pt x="1837" y="3068"/>
                    <a:pt x="2167" y="3952"/>
                    <a:pt x="2236" y="4541"/>
                  </a:cubicBezTo>
                  <a:cubicBezTo>
                    <a:pt x="2323" y="5148"/>
                    <a:pt x="2323" y="6188"/>
                    <a:pt x="2236" y="6933"/>
                  </a:cubicBezTo>
                  <a:cubicBezTo>
                    <a:pt x="2167" y="7661"/>
                    <a:pt x="1924" y="8268"/>
                    <a:pt x="1300" y="9221"/>
                  </a:cubicBezTo>
                  <a:cubicBezTo>
                    <a:pt x="1231" y="9342"/>
                    <a:pt x="1144" y="9429"/>
                    <a:pt x="1075" y="9533"/>
                  </a:cubicBezTo>
                  <a:cubicBezTo>
                    <a:pt x="538" y="10226"/>
                    <a:pt x="0" y="10659"/>
                    <a:pt x="139" y="11699"/>
                  </a:cubicBezTo>
                  <a:lnTo>
                    <a:pt x="1716" y="12080"/>
                  </a:lnTo>
                  <a:cubicBezTo>
                    <a:pt x="1716" y="12080"/>
                    <a:pt x="3094" y="12161"/>
                    <a:pt x="3958" y="12161"/>
                  </a:cubicBezTo>
                  <a:cubicBezTo>
                    <a:pt x="4227" y="12161"/>
                    <a:pt x="4447" y="12153"/>
                    <a:pt x="4558" y="12132"/>
                  </a:cubicBezTo>
                  <a:cubicBezTo>
                    <a:pt x="4714" y="12098"/>
                    <a:pt x="5013" y="12086"/>
                    <a:pt x="5341" y="12086"/>
                  </a:cubicBezTo>
                  <a:cubicBezTo>
                    <a:pt x="5999" y="12086"/>
                    <a:pt x="6777" y="12132"/>
                    <a:pt x="6777" y="12132"/>
                  </a:cubicBezTo>
                  <a:lnTo>
                    <a:pt x="7886" y="12912"/>
                  </a:lnTo>
                  <a:lnTo>
                    <a:pt x="9515" y="12912"/>
                  </a:lnTo>
                  <a:lnTo>
                    <a:pt x="10728" y="12132"/>
                  </a:lnTo>
                  <a:cubicBezTo>
                    <a:pt x="10555" y="12080"/>
                    <a:pt x="10381" y="12011"/>
                    <a:pt x="10312" y="11872"/>
                  </a:cubicBezTo>
                  <a:cubicBezTo>
                    <a:pt x="10139" y="11612"/>
                    <a:pt x="9758" y="10971"/>
                    <a:pt x="9584" y="10711"/>
                  </a:cubicBezTo>
                  <a:cubicBezTo>
                    <a:pt x="9550" y="10642"/>
                    <a:pt x="9515" y="10590"/>
                    <a:pt x="9515" y="10590"/>
                  </a:cubicBezTo>
                  <a:lnTo>
                    <a:pt x="9515" y="7869"/>
                  </a:lnTo>
                  <a:lnTo>
                    <a:pt x="11317" y="8042"/>
                  </a:lnTo>
                  <a:lnTo>
                    <a:pt x="11941" y="6188"/>
                  </a:lnTo>
                  <a:cubicBezTo>
                    <a:pt x="11941" y="6188"/>
                    <a:pt x="12149" y="5841"/>
                    <a:pt x="12305" y="5841"/>
                  </a:cubicBezTo>
                  <a:cubicBezTo>
                    <a:pt x="12461" y="5841"/>
                    <a:pt x="13917" y="6119"/>
                    <a:pt x="14021" y="6136"/>
                  </a:cubicBezTo>
                  <a:cubicBezTo>
                    <a:pt x="13813" y="6015"/>
                    <a:pt x="13570" y="5893"/>
                    <a:pt x="13466" y="5893"/>
                  </a:cubicBezTo>
                  <a:cubicBezTo>
                    <a:pt x="13258" y="5893"/>
                    <a:pt x="13310" y="5495"/>
                    <a:pt x="13206" y="5339"/>
                  </a:cubicBezTo>
                  <a:cubicBezTo>
                    <a:pt x="13102" y="5200"/>
                    <a:pt x="12461" y="5096"/>
                    <a:pt x="12461" y="5096"/>
                  </a:cubicBezTo>
                  <a:lnTo>
                    <a:pt x="10884" y="5096"/>
                  </a:lnTo>
                  <a:cubicBezTo>
                    <a:pt x="10884" y="5096"/>
                    <a:pt x="9931" y="4749"/>
                    <a:pt x="9775" y="4645"/>
                  </a:cubicBezTo>
                  <a:cubicBezTo>
                    <a:pt x="9619" y="4541"/>
                    <a:pt x="9827" y="3467"/>
                    <a:pt x="9827" y="3311"/>
                  </a:cubicBezTo>
                  <a:cubicBezTo>
                    <a:pt x="9827" y="3155"/>
                    <a:pt x="10191" y="2081"/>
                    <a:pt x="10191" y="2080"/>
                  </a:cubicBezTo>
                  <a:lnTo>
                    <a:pt x="10191" y="2080"/>
                  </a:lnTo>
                  <a:lnTo>
                    <a:pt x="9168" y="2219"/>
                  </a:lnTo>
                  <a:lnTo>
                    <a:pt x="8735" y="1873"/>
                  </a:lnTo>
                  <a:cubicBezTo>
                    <a:pt x="8735" y="1873"/>
                    <a:pt x="8094" y="1977"/>
                    <a:pt x="7834" y="2115"/>
                  </a:cubicBezTo>
                  <a:cubicBezTo>
                    <a:pt x="7574" y="2271"/>
                    <a:pt x="7834" y="2774"/>
                    <a:pt x="7834" y="2964"/>
                  </a:cubicBezTo>
                  <a:cubicBezTo>
                    <a:pt x="7834" y="3155"/>
                    <a:pt x="6829" y="3311"/>
                    <a:pt x="6621" y="3311"/>
                  </a:cubicBezTo>
                  <a:cubicBezTo>
                    <a:pt x="6413" y="3311"/>
                    <a:pt x="5789" y="2618"/>
                    <a:pt x="5789" y="2618"/>
                  </a:cubicBezTo>
                  <a:cubicBezTo>
                    <a:pt x="5789" y="2618"/>
                    <a:pt x="5512" y="1422"/>
                    <a:pt x="5304" y="1127"/>
                  </a:cubicBezTo>
                  <a:cubicBezTo>
                    <a:pt x="5096" y="833"/>
                    <a:pt x="5356" y="538"/>
                    <a:pt x="5460" y="347"/>
                  </a:cubicBezTo>
                  <a:cubicBezTo>
                    <a:pt x="5494" y="278"/>
                    <a:pt x="5477" y="139"/>
                    <a:pt x="544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7"/>
            <p:cNvSpPr/>
            <p:nvPr/>
          </p:nvSpPr>
          <p:spPr>
            <a:xfrm>
              <a:off x="-1154735" y="3909502"/>
              <a:ext cx="229358" cy="290004"/>
            </a:xfrm>
            <a:custGeom>
              <a:avLst/>
              <a:gdLst/>
              <a:ahLst/>
              <a:cxnLst/>
              <a:rect l="l" t="t" r="r" b="b"/>
              <a:pathLst>
                <a:path w="9013" h="12791" fill="none" extrusionOk="0">
                  <a:moveTo>
                    <a:pt x="9013" y="1214"/>
                  </a:moveTo>
                  <a:lnTo>
                    <a:pt x="8580" y="5078"/>
                  </a:lnTo>
                  <a:lnTo>
                    <a:pt x="8008" y="5078"/>
                  </a:lnTo>
                  <a:lnTo>
                    <a:pt x="8008" y="11352"/>
                  </a:lnTo>
                  <a:lnTo>
                    <a:pt x="7263" y="12063"/>
                  </a:lnTo>
                  <a:lnTo>
                    <a:pt x="6483" y="12756"/>
                  </a:lnTo>
                  <a:lnTo>
                    <a:pt x="5633" y="11803"/>
                  </a:lnTo>
                  <a:lnTo>
                    <a:pt x="4819" y="11352"/>
                  </a:lnTo>
                  <a:lnTo>
                    <a:pt x="4178" y="12790"/>
                  </a:lnTo>
                  <a:cubicBezTo>
                    <a:pt x="3814" y="11993"/>
                    <a:pt x="3363" y="11300"/>
                    <a:pt x="3051" y="10364"/>
                  </a:cubicBezTo>
                  <a:cubicBezTo>
                    <a:pt x="2947" y="10018"/>
                    <a:pt x="2895" y="9792"/>
                    <a:pt x="2861" y="9619"/>
                  </a:cubicBezTo>
                  <a:cubicBezTo>
                    <a:pt x="2826" y="9238"/>
                    <a:pt x="2999" y="9203"/>
                    <a:pt x="3051" y="8735"/>
                  </a:cubicBezTo>
                  <a:cubicBezTo>
                    <a:pt x="3121" y="8059"/>
                    <a:pt x="2653" y="6499"/>
                    <a:pt x="2167" y="5841"/>
                  </a:cubicBezTo>
                  <a:cubicBezTo>
                    <a:pt x="1665" y="5165"/>
                    <a:pt x="1543" y="3761"/>
                    <a:pt x="1145" y="3085"/>
                  </a:cubicBezTo>
                  <a:cubicBezTo>
                    <a:pt x="746" y="2427"/>
                    <a:pt x="365" y="1681"/>
                    <a:pt x="36" y="260"/>
                  </a:cubicBezTo>
                  <a:cubicBezTo>
                    <a:pt x="18" y="174"/>
                    <a:pt x="1" y="87"/>
                    <a:pt x="1" y="0"/>
                  </a:cubicBezTo>
                  <a:lnTo>
                    <a:pt x="1578" y="364"/>
                  </a:lnTo>
                  <a:cubicBezTo>
                    <a:pt x="1578" y="364"/>
                    <a:pt x="3952" y="520"/>
                    <a:pt x="4420" y="416"/>
                  </a:cubicBezTo>
                  <a:cubicBezTo>
                    <a:pt x="4888" y="312"/>
                    <a:pt x="6639" y="416"/>
                    <a:pt x="6639" y="416"/>
                  </a:cubicBezTo>
                  <a:lnTo>
                    <a:pt x="7748" y="1214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7"/>
            <p:cNvSpPr/>
            <p:nvPr/>
          </p:nvSpPr>
          <p:spPr>
            <a:xfrm>
              <a:off x="-950977" y="3918934"/>
              <a:ext cx="199814" cy="214550"/>
            </a:xfrm>
            <a:custGeom>
              <a:avLst/>
              <a:gdLst/>
              <a:ahLst/>
              <a:cxnLst/>
              <a:rect l="l" t="t" r="r" b="b"/>
              <a:pathLst>
                <a:path w="7852" h="9463" fill="none" extrusionOk="0">
                  <a:moveTo>
                    <a:pt x="7852" y="5096"/>
                  </a:moveTo>
                  <a:cubicBezTo>
                    <a:pt x="7852" y="5096"/>
                    <a:pt x="7748" y="5200"/>
                    <a:pt x="7557" y="5356"/>
                  </a:cubicBezTo>
                  <a:cubicBezTo>
                    <a:pt x="7054" y="5789"/>
                    <a:pt x="6084" y="6621"/>
                    <a:pt x="5876" y="6742"/>
                  </a:cubicBezTo>
                  <a:cubicBezTo>
                    <a:pt x="5581" y="6881"/>
                    <a:pt x="5009" y="7626"/>
                    <a:pt x="4853" y="7816"/>
                  </a:cubicBezTo>
                  <a:cubicBezTo>
                    <a:pt x="4697" y="8024"/>
                    <a:pt x="3536" y="8215"/>
                    <a:pt x="3051" y="8319"/>
                  </a:cubicBezTo>
                  <a:cubicBezTo>
                    <a:pt x="2583" y="8423"/>
                    <a:pt x="2271" y="8770"/>
                    <a:pt x="2271" y="8770"/>
                  </a:cubicBezTo>
                  <a:lnTo>
                    <a:pt x="1006" y="9463"/>
                  </a:lnTo>
                  <a:lnTo>
                    <a:pt x="1" y="8770"/>
                  </a:lnTo>
                  <a:lnTo>
                    <a:pt x="1" y="4662"/>
                  </a:lnTo>
                  <a:lnTo>
                    <a:pt x="573" y="4662"/>
                  </a:lnTo>
                  <a:lnTo>
                    <a:pt x="1006" y="798"/>
                  </a:lnTo>
                  <a:lnTo>
                    <a:pt x="1370" y="798"/>
                  </a:lnTo>
                  <a:lnTo>
                    <a:pt x="2583" y="0"/>
                  </a:lnTo>
                  <a:cubicBezTo>
                    <a:pt x="2895" y="70"/>
                    <a:pt x="3276" y="70"/>
                    <a:pt x="3484" y="104"/>
                  </a:cubicBezTo>
                  <a:cubicBezTo>
                    <a:pt x="3588" y="122"/>
                    <a:pt x="3727" y="191"/>
                    <a:pt x="3900" y="295"/>
                  </a:cubicBezTo>
                  <a:cubicBezTo>
                    <a:pt x="4212" y="503"/>
                    <a:pt x="4559" y="798"/>
                    <a:pt x="4559" y="798"/>
                  </a:cubicBezTo>
                  <a:cubicBezTo>
                    <a:pt x="4559" y="798"/>
                    <a:pt x="5217" y="1837"/>
                    <a:pt x="5373" y="2219"/>
                  </a:cubicBezTo>
                  <a:cubicBezTo>
                    <a:pt x="5529" y="2617"/>
                    <a:pt x="5859" y="2825"/>
                    <a:pt x="5876" y="2912"/>
                  </a:cubicBezTo>
                  <a:cubicBezTo>
                    <a:pt x="5893" y="3016"/>
                    <a:pt x="6483" y="3518"/>
                    <a:pt x="6483" y="3518"/>
                  </a:cubicBezTo>
                  <a:lnTo>
                    <a:pt x="7592" y="4558"/>
                  </a:lnTo>
                  <a:lnTo>
                    <a:pt x="7765" y="4905"/>
                  </a:lnTo>
                  <a:lnTo>
                    <a:pt x="7852" y="5096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7"/>
            <p:cNvSpPr/>
            <p:nvPr/>
          </p:nvSpPr>
          <p:spPr>
            <a:xfrm>
              <a:off x="-1048441" y="4026198"/>
              <a:ext cx="389907" cy="329069"/>
            </a:xfrm>
            <a:custGeom>
              <a:avLst/>
              <a:gdLst/>
              <a:ahLst/>
              <a:cxnLst/>
              <a:rect l="l" t="t" r="r" b="b"/>
              <a:pathLst>
                <a:path w="15322" h="14514" extrusionOk="0">
                  <a:moveTo>
                    <a:pt x="13744" y="1"/>
                  </a:moveTo>
                  <a:lnTo>
                    <a:pt x="11595" y="174"/>
                  </a:lnTo>
                  <a:lnTo>
                    <a:pt x="11682" y="382"/>
                  </a:lnTo>
                  <a:cubicBezTo>
                    <a:pt x="11682" y="382"/>
                    <a:pt x="11578" y="486"/>
                    <a:pt x="11387" y="625"/>
                  </a:cubicBezTo>
                  <a:cubicBezTo>
                    <a:pt x="10884" y="1058"/>
                    <a:pt x="9931" y="1890"/>
                    <a:pt x="9706" y="2011"/>
                  </a:cubicBezTo>
                  <a:cubicBezTo>
                    <a:pt x="9411" y="2150"/>
                    <a:pt x="8839" y="2895"/>
                    <a:pt x="8683" y="3103"/>
                  </a:cubicBezTo>
                  <a:cubicBezTo>
                    <a:pt x="8527" y="3293"/>
                    <a:pt x="7366" y="3501"/>
                    <a:pt x="6881" y="3588"/>
                  </a:cubicBezTo>
                  <a:cubicBezTo>
                    <a:pt x="6413" y="3692"/>
                    <a:pt x="6101" y="4039"/>
                    <a:pt x="6101" y="4039"/>
                  </a:cubicBezTo>
                  <a:lnTo>
                    <a:pt x="4836" y="4732"/>
                  </a:lnTo>
                  <a:lnTo>
                    <a:pt x="3831" y="4039"/>
                  </a:lnTo>
                  <a:lnTo>
                    <a:pt x="3831" y="6205"/>
                  </a:lnTo>
                  <a:lnTo>
                    <a:pt x="3086" y="6916"/>
                  </a:lnTo>
                  <a:lnTo>
                    <a:pt x="2306" y="7609"/>
                  </a:lnTo>
                  <a:lnTo>
                    <a:pt x="1456" y="6656"/>
                  </a:lnTo>
                  <a:lnTo>
                    <a:pt x="642" y="6222"/>
                  </a:lnTo>
                  <a:lnTo>
                    <a:pt x="1" y="7643"/>
                  </a:lnTo>
                  <a:cubicBezTo>
                    <a:pt x="105" y="7869"/>
                    <a:pt x="209" y="8094"/>
                    <a:pt x="295" y="8337"/>
                  </a:cubicBezTo>
                  <a:cubicBezTo>
                    <a:pt x="694" y="9463"/>
                    <a:pt x="1560" y="10867"/>
                    <a:pt x="1716" y="11318"/>
                  </a:cubicBezTo>
                  <a:cubicBezTo>
                    <a:pt x="1872" y="11768"/>
                    <a:pt x="1093" y="12721"/>
                    <a:pt x="1249" y="13172"/>
                  </a:cubicBezTo>
                  <a:cubicBezTo>
                    <a:pt x="1404" y="13623"/>
                    <a:pt x="2271" y="14437"/>
                    <a:pt x="2514" y="14506"/>
                  </a:cubicBezTo>
                  <a:cubicBezTo>
                    <a:pt x="2531" y="14512"/>
                    <a:pt x="2552" y="14514"/>
                    <a:pt x="2575" y="14514"/>
                  </a:cubicBezTo>
                  <a:cubicBezTo>
                    <a:pt x="2868" y="14514"/>
                    <a:pt x="3565" y="14131"/>
                    <a:pt x="3935" y="13987"/>
                  </a:cubicBezTo>
                  <a:cubicBezTo>
                    <a:pt x="4282" y="13866"/>
                    <a:pt x="4630" y="13679"/>
                    <a:pt x="5230" y="13679"/>
                  </a:cubicBezTo>
                  <a:cubicBezTo>
                    <a:pt x="5318" y="13679"/>
                    <a:pt x="5412" y="13683"/>
                    <a:pt x="5512" y="13692"/>
                  </a:cubicBezTo>
                  <a:cubicBezTo>
                    <a:pt x="5931" y="13728"/>
                    <a:pt x="6478" y="13827"/>
                    <a:pt x="7030" y="13827"/>
                  </a:cubicBezTo>
                  <a:cubicBezTo>
                    <a:pt x="7528" y="13827"/>
                    <a:pt x="8029" y="13746"/>
                    <a:pt x="8441" y="13467"/>
                  </a:cubicBezTo>
                  <a:cubicBezTo>
                    <a:pt x="9307" y="12877"/>
                    <a:pt x="9706" y="12877"/>
                    <a:pt x="10746" y="11682"/>
                  </a:cubicBezTo>
                  <a:cubicBezTo>
                    <a:pt x="11768" y="10503"/>
                    <a:pt x="13276" y="9013"/>
                    <a:pt x="14056" y="7522"/>
                  </a:cubicBezTo>
                  <a:cubicBezTo>
                    <a:pt x="14853" y="6049"/>
                    <a:pt x="14611" y="5079"/>
                    <a:pt x="15321" y="4559"/>
                  </a:cubicBezTo>
                  <a:cubicBezTo>
                    <a:pt x="15321" y="4559"/>
                    <a:pt x="14316" y="1907"/>
                    <a:pt x="14316" y="1751"/>
                  </a:cubicBezTo>
                  <a:cubicBezTo>
                    <a:pt x="14316" y="1612"/>
                    <a:pt x="13744" y="1"/>
                    <a:pt x="13744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7"/>
            <p:cNvSpPr/>
            <p:nvPr/>
          </p:nvSpPr>
          <p:spPr>
            <a:xfrm>
              <a:off x="-834529" y="3880028"/>
              <a:ext cx="170702" cy="150115"/>
            </a:xfrm>
            <a:custGeom>
              <a:avLst/>
              <a:gdLst/>
              <a:ahLst/>
              <a:cxnLst/>
              <a:rect l="l" t="t" r="r" b="b"/>
              <a:pathLst>
                <a:path w="6708" h="6621" fill="none" extrusionOk="0">
                  <a:moveTo>
                    <a:pt x="6707" y="867"/>
                  </a:moveTo>
                  <a:lnTo>
                    <a:pt x="6707" y="1716"/>
                  </a:lnTo>
                  <a:cubicBezTo>
                    <a:pt x="6707" y="1716"/>
                    <a:pt x="6395" y="4195"/>
                    <a:pt x="6291" y="4333"/>
                  </a:cubicBezTo>
                  <a:cubicBezTo>
                    <a:pt x="6187" y="4489"/>
                    <a:pt x="6066" y="5425"/>
                    <a:pt x="6066" y="5425"/>
                  </a:cubicBezTo>
                  <a:lnTo>
                    <a:pt x="5338" y="6448"/>
                  </a:lnTo>
                  <a:lnTo>
                    <a:pt x="4541" y="6500"/>
                  </a:lnTo>
                  <a:lnTo>
                    <a:pt x="3189" y="6621"/>
                  </a:lnTo>
                  <a:lnTo>
                    <a:pt x="3016" y="6274"/>
                  </a:lnTo>
                  <a:lnTo>
                    <a:pt x="1907" y="5234"/>
                  </a:lnTo>
                  <a:cubicBezTo>
                    <a:pt x="1907" y="5234"/>
                    <a:pt x="1317" y="4732"/>
                    <a:pt x="1300" y="4645"/>
                  </a:cubicBezTo>
                  <a:cubicBezTo>
                    <a:pt x="1283" y="4541"/>
                    <a:pt x="953" y="4333"/>
                    <a:pt x="797" y="3935"/>
                  </a:cubicBezTo>
                  <a:cubicBezTo>
                    <a:pt x="641" y="3553"/>
                    <a:pt x="0" y="2514"/>
                    <a:pt x="0" y="2514"/>
                  </a:cubicBezTo>
                  <a:cubicBezTo>
                    <a:pt x="0" y="2514"/>
                    <a:pt x="1161" y="2254"/>
                    <a:pt x="1595" y="2063"/>
                  </a:cubicBezTo>
                  <a:cubicBezTo>
                    <a:pt x="2010" y="1872"/>
                    <a:pt x="2756" y="1422"/>
                    <a:pt x="2912" y="1214"/>
                  </a:cubicBezTo>
                  <a:cubicBezTo>
                    <a:pt x="3068" y="1023"/>
                    <a:pt x="3605" y="226"/>
                    <a:pt x="3605" y="226"/>
                  </a:cubicBezTo>
                  <a:lnTo>
                    <a:pt x="4437" y="226"/>
                  </a:lnTo>
                  <a:cubicBezTo>
                    <a:pt x="4541" y="226"/>
                    <a:pt x="4627" y="139"/>
                    <a:pt x="4697" y="1"/>
                  </a:cubicBezTo>
                  <a:lnTo>
                    <a:pt x="6707" y="867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7"/>
            <p:cNvSpPr/>
            <p:nvPr/>
          </p:nvSpPr>
          <p:spPr>
            <a:xfrm>
              <a:off x="-715028" y="3763333"/>
              <a:ext cx="241726" cy="366229"/>
            </a:xfrm>
            <a:custGeom>
              <a:avLst/>
              <a:gdLst/>
              <a:ahLst/>
              <a:cxnLst/>
              <a:rect l="l" t="t" r="r" b="b"/>
              <a:pathLst>
                <a:path w="9499" h="16153" extrusionOk="0">
                  <a:moveTo>
                    <a:pt x="2722" y="0"/>
                  </a:moveTo>
                  <a:cubicBezTo>
                    <a:pt x="2618" y="486"/>
                    <a:pt x="2375" y="1525"/>
                    <a:pt x="2375" y="1907"/>
                  </a:cubicBezTo>
                  <a:cubicBezTo>
                    <a:pt x="2375" y="2357"/>
                    <a:pt x="2479" y="3293"/>
                    <a:pt x="2479" y="3293"/>
                  </a:cubicBezTo>
                  <a:lnTo>
                    <a:pt x="1006" y="4385"/>
                  </a:lnTo>
                  <a:cubicBezTo>
                    <a:pt x="1006" y="4385"/>
                    <a:pt x="157" y="4437"/>
                    <a:pt x="105" y="4784"/>
                  </a:cubicBezTo>
                  <a:cubicBezTo>
                    <a:pt x="87" y="4922"/>
                    <a:pt x="53" y="5061"/>
                    <a:pt x="1" y="5148"/>
                  </a:cubicBezTo>
                  <a:lnTo>
                    <a:pt x="2011" y="6014"/>
                  </a:lnTo>
                  <a:lnTo>
                    <a:pt x="2011" y="6863"/>
                  </a:lnTo>
                  <a:cubicBezTo>
                    <a:pt x="2011" y="6863"/>
                    <a:pt x="1699" y="9342"/>
                    <a:pt x="1595" y="9480"/>
                  </a:cubicBezTo>
                  <a:cubicBezTo>
                    <a:pt x="1491" y="9636"/>
                    <a:pt x="1370" y="10572"/>
                    <a:pt x="1370" y="10572"/>
                  </a:cubicBezTo>
                  <a:lnTo>
                    <a:pt x="642" y="11595"/>
                  </a:lnTo>
                  <a:cubicBezTo>
                    <a:pt x="642" y="11595"/>
                    <a:pt x="1214" y="13206"/>
                    <a:pt x="1214" y="13345"/>
                  </a:cubicBezTo>
                  <a:cubicBezTo>
                    <a:pt x="1214" y="13501"/>
                    <a:pt x="2219" y="16153"/>
                    <a:pt x="2219" y="16153"/>
                  </a:cubicBezTo>
                  <a:cubicBezTo>
                    <a:pt x="2930" y="15633"/>
                    <a:pt x="3259" y="15633"/>
                    <a:pt x="3571" y="14368"/>
                  </a:cubicBezTo>
                  <a:cubicBezTo>
                    <a:pt x="3883" y="13102"/>
                    <a:pt x="3640" y="12132"/>
                    <a:pt x="3571" y="11248"/>
                  </a:cubicBezTo>
                  <a:cubicBezTo>
                    <a:pt x="3484" y="10347"/>
                    <a:pt x="3484" y="9758"/>
                    <a:pt x="4125" y="9099"/>
                  </a:cubicBezTo>
                  <a:cubicBezTo>
                    <a:pt x="4749" y="8423"/>
                    <a:pt x="6500" y="6933"/>
                    <a:pt x="7280" y="6569"/>
                  </a:cubicBezTo>
                  <a:cubicBezTo>
                    <a:pt x="8077" y="6187"/>
                    <a:pt x="9498" y="5304"/>
                    <a:pt x="8943" y="3813"/>
                  </a:cubicBezTo>
                  <a:cubicBezTo>
                    <a:pt x="8649" y="2999"/>
                    <a:pt x="8302" y="1647"/>
                    <a:pt x="8025" y="434"/>
                  </a:cubicBezTo>
                  <a:lnTo>
                    <a:pt x="6396" y="1508"/>
                  </a:lnTo>
                  <a:cubicBezTo>
                    <a:pt x="6396" y="1508"/>
                    <a:pt x="5857" y="1601"/>
                    <a:pt x="5415" y="1601"/>
                  </a:cubicBezTo>
                  <a:cubicBezTo>
                    <a:pt x="5194" y="1601"/>
                    <a:pt x="4998" y="1577"/>
                    <a:pt x="4905" y="1508"/>
                  </a:cubicBezTo>
                  <a:cubicBezTo>
                    <a:pt x="4645" y="1317"/>
                    <a:pt x="3016" y="676"/>
                    <a:pt x="3016" y="676"/>
                  </a:cubicBezTo>
                  <a:lnTo>
                    <a:pt x="2722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7"/>
            <p:cNvSpPr/>
            <p:nvPr/>
          </p:nvSpPr>
          <p:spPr>
            <a:xfrm>
              <a:off x="-738847" y="3558215"/>
              <a:ext cx="228035" cy="241417"/>
            </a:xfrm>
            <a:custGeom>
              <a:avLst/>
              <a:gdLst/>
              <a:ahLst/>
              <a:cxnLst/>
              <a:rect l="l" t="t" r="r" b="b"/>
              <a:pathLst>
                <a:path w="8961" h="10648" extrusionOk="0">
                  <a:moveTo>
                    <a:pt x="4386" y="1"/>
                  </a:moveTo>
                  <a:cubicBezTo>
                    <a:pt x="4386" y="70"/>
                    <a:pt x="4386" y="139"/>
                    <a:pt x="4368" y="209"/>
                  </a:cubicBezTo>
                  <a:cubicBezTo>
                    <a:pt x="4316" y="555"/>
                    <a:pt x="3259" y="659"/>
                    <a:pt x="3259" y="659"/>
                  </a:cubicBezTo>
                  <a:cubicBezTo>
                    <a:pt x="3259" y="659"/>
                    <a:pt x="2739" y="1058"/>
                    <a:pt x="2531" y="1145"/>
                  </a:cubicBezTo>
                  <a:cubicBezTo>
                    <a:pt x="2323" y="1249"/>
                    <a:pt x="1994" y="1249"/>
                    <a:pt x="1994" y="1249"/>
                  </a:cubicBezTo>
                  <a:lnTo>
                    <a:pt x="1162" y="1595"/>
                  </a:lnTo>
                  <a:cubicBezTo>
                    <a:pt x="1162" y="1595"/>
                    <a:pt x="625" y="2150"/>
                    <a:pt x="417" y="2340"/>
                  </a:cubicBezTo>
                  <a:cubicBezTo>
                    <a:pt x="209" y="2531"/>
                    <a:pt x="53" y="2982"/>
                    <a:pt x="53" y="2982"/>
                  </a:cubicBezTo>
                  <a:lnTo>
                    <a:pt x="157" y="3883"/>
                  </a:lnTo>
                  <a:cubicBezTo>
                    <a:pt x="157" y="3883"/>
                    <a:pt x="1" y="4559"/>
                    <a:pt x="1" y="4715"/>
                  </a:cubicBezTo>
                  <a:cubicBezTo>
                    <a:pt x="1" y="4871"/>
                    <a:pt x="105" y="5113"/>
                    <a:pt x="417" y="5356"/>
                  </a:cubicBezTo>
                  <a:cubicBezTo>
                    <a:pt x="746" y="5616"/>
                    <a:pt x="798" y="5945"/>
                    <a:pt x="1058" y="6101"/>
                  </a:cubicBezTo>
                  <a:cubicBezTo>
                    <a:pt x="1318" y="6257"/>
                    <a:pt x="1058" y="6950"/>
                    <a:pt x="1058" y="6950"/>
                  </a:cubicBezTo>
                  <a:cubicBezTo>
                    <a:pt x="1058" y="6950"/>
                    <a:pt x="2271" y="7644"/>
                    <a:pt x="2739" y="7938"/>
                  </a:cubicBezTo>
                  <a:cubicBezTo>
                    <a:pt x="2947" y="8077"/>
                    <a:pt x="3172" y="8198"/>
                    <a:pt x="3363" y="8337"/>
                  </a:cubicBezTo>
                  <a:cubicBezTo>
                    <a:pt x="3571" y="8510"/>
                    <a:pt x="3727" y="8683"/>
                    <a:pt x="3692" y="8874"/>
                  </a:cubicBezTo>
                  <a:cubicBezTo>
                    <a:pt x="3692" y="8909"/>
                    <a:pt x="3675" y="8978"/>
                    <a:pt x="3658" y="9047"/>
                  </a:cubicBezTo>
                  <a:lnTo>
                    <a:pt x="3952" y="9723"/>
                  </a:lnTo>
                  <a:cubicBezTo>
                    <a:pt x="3952" y="9723"/>
                    <a:pt x="5581" y="10364"/>
                    <a:pt x="5859" y="10555"/>
                  </a:cubicBezTo>
                  <a:cubicBezTo>
                    <a:pt x="5945" y="10624"/>
                    <a:pt x="6138" y="10648"/>
                    <a:pt x="6356" y="10648"/>
                  </a:cubicBezTo>
                  <a:cubicBezTo>
                    <a:pt x="6793" y="10648"/>
                    <a:pt x="7332" y="10555"/>
                    <a:pt x="7332" y="10555"/>
                  </a:cubicBezTo>
                  <a:lnTo>
                    <a:pt x="8961" y="9481"/>
                  </a:lnTo>
                  <a:cubicBezTo>
                    <a:pt x="8736" y="8475"/>
                    <a:pt x="8580" y="7592"/>
                    <a:pt x="8545" y="7210"/>
                  </a:cubicBezTo>
                  <a:cubicBezTo>
                    <a:pt x="8458" y="6396"/>
                    <a:pt x="8458" y="5131"/>
                    <a:pt x="8545" y="4316"/>
                  </a:cubicBezTo>
                  <a:cubicBezTo>
                    <a:pt x="8562" y="4004"/>
                    <a:pt x="8701" y="3640"/>
                    <a:pt x="8892" y="3276"/>
                  </a:cubicBezTo>
                  <a:lnTo>
                    <a:pt x="8008" y="2462"/>
                  </a:lnTo>
                  <a:lnTo>
                    <a:pt x="6743" y="1110"/>
                  </a:lnTo>
                  <a:cubicBezTo>
                    <a:pt x="6743" y="1110"/>
                    <a:pt x="6379" y="694"/>
                    <a:pt x="6119" y="659"/>
                  </a:cubicBezTo>
                  <a:cubicBezTo>
                    <a:pt x="5928" y="625"/>
                    <a:pt x="4923" y="226"/>
                    <a:pt x="4386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7"/>
            <p:cNvSpPr/>
            <p:nvPr/>
          </p:nvSpPr>
          <p:spPr>
            <a:xfrm>
              <a:off x="-1812731" y="2913023"/>
              <a:ext cx="314913" cy="274292"/>
            </a:xfrm>
            <a:custGeom>
              <a:avLst/>
              <a:gdLst/>
              <a:ahLst/>
              <a:cxnLst/>
              <a:rect l="l" t="t" r="r" b="b"/>
              <a:pathLst>
                <a:path w="12375" h="12098" fill="none" extrusionOk="0">
                  <a:moveTo>
                    <a:pt x="10763" y="5512"/>
                  </a:moveTo>
                  <a:lnTo>
                    <a:pt x="11577" y="12028"/>
                  </a:lnTo>
                  <a:lnTo>
                    <a:pt x="6188" y="12097"/>
                  </a:lnTo>
                  <a:lnTo>
                    <a:pt x="5702" y="12097"/>
                  </a:lnTo>
                  <a:lnTo>
                    <a:pt x="3796" y="10971"/>
                  </a:lnTo>
                  <a:lnTo>
                    <a:pt x="0" y="10971"/>
                  </a:lnTo>
                  <a:lnTo>
                    <a:pt x="642" y="6829"/>
                  </a:lnTo>
                  <a:lnTo>
                    <a:pt x="1907" y="6032"/>
                  </a:lnTo>
                  <a:lnTo>
                    <a:pt x="5286" y="6032"/>
                  </a:lnTo>
                  <a:lnTo>
                    <a:pt x="5390" y="4108"/>
                  </a:lnTo>
                  <a:lnTo>
                    <a:pt x="6188" y="4108"/>
                  </a:lnTo>
                  <a:lnTo>
                    <a:pt x="6188" y="1474"/>
                  </a:lnTo>
                  <a:lnTo>
                    <a:pt x="9290" y="1474"/>
                  </a:lnTo>
                  <a:lnTo>
                    <a:pt x="9290" y="1"/>
                  </a:lnTo>
                  <a:lnTo>
                    <a:pt x="11317" y="1595"/>
                  </a:lnTo>
                  <a:lnTo>
                    <a:pt x="12375" y="2427"/>
                  </a:lnTo>
                  <a:lnTo>
                    <a:pt x="10763" y="2427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7"/>
            <p:cNvSpPr/>
            <p:nvPr/>
          </p:nvSpPr>
          <p:spPr>
            <a:xfrm>
              <a:off x="-1655288" y="2968027"/>
              <a:ext cx="358581" cy="321065"/>
            </a:xfrm>
            <a:custGeom>
              <a:avLst/>
              <a:gdLst/>
              <a:ahLst/>
              <a:cxnLst/>
              <a:rect l="l" t="t" r="r" b="b"/>
              <a:pathLst>
                <a:path w="14091" h="14161" fill="none" extrusionOk="0">
                  <a:moveTo>
                    <a:pt x="13917" y="9065"/>
                  </a:moveTo>
                  <a:cubicBezTo>
                    <a:pt x="13727" y="9342"/>
                    <a:pt x="13241" y="9619"/>
                    <a:pt x="12929" y="9758"/>
                  </a:cubicBezTo>
                  <a:lnTo>
                    <a:pt x="12132" y="9949"/>
                  </a:lnTo>
                  <a:lnTo>
                    <a:pt x="11976" y="10001"/>
                  </a:lnTo>
                  <a:lnTo>
                    <a:pt x="11855" y="10018"/>
                  </a:lnTo>
                  <a:cubicBezTo>
                    <a:pt x="11785" y="10035"/>
                    <a:pt x="11716" y="10053"/>
                    <a:pt x="11647" y="10070"/>
                  </a:cubicBezTo>
                  <a:cubicBezTo>
                    <a:pt x="11577" y="10087"/>
                    <a:pt x="11508" y="10105"/>
                    <a:pt x="11439" y="10122"/>
                  </a:cubicBezTo>
                  <a:cubicBezTo>
                    <a:pt x="11231" y="10174"/>
                    <a:pt x="11023" y="10226"/>
                    <a:pt x="10850" y="10278"/>
                  </a:cubicBezTo>
                  <a:lnTo>
                    <a:pt x="10763" y="10295"/>
                  </a:lnTo>
                  <a:cubicBezTo>
                    <a:pt x="10711" y="10295"/>
                    <a:pt x="10659" y="10313"/>
                    <a:pt x="10607" y="10330"/>
                  </a:cubicBezTo>
                  <a:lnTo>
                    <a:pt x="10347" y="10399"/>
                  </a:lnTo>
                  <a:lnTo>
                    <a:pt x="8475" y="10295"/>
                  </a:lnTo>
                  <a:lnTo>
                    <a:pt x="6812" y="12306"/>
                  </a:lnTo>
                  <a:lnTo>
                    <a:pt x="5546" y="14160"/>
                  </a:lnTo>
                  <a:lnTo>
                    <a:pt x="2791" y="14160"/>
                  </a:lnTo>
                  <a:lnTo>
                    <a:pt x="2150" y="12670"/>
                  </a:lnTo>
                  <a:lnTo>
                    <a:pt x="815" y="13120"/>
                  </a:lnTo>
                  <a:lnTo>
                    <a:pt x="1" y="12080"/>
                  </a:lnTo>
                  <a:lnTo>
                    <a:pt x="1" y="9671"/>
                  </a:lnTo>
                  <a:lnTo>
                    <a:pt x="5390" y="9619"/>
                  </a:lnTo>
                  <a:lnTo>
                    <a:pt x="4576" y="3103"/>
                  </a:lnTo>
                  <a:lnTo>
                    <a:pt x="4576" y="1"/>
                  </a:lnTo>
                  <a:lnTo>
                    <a:pt x="6188" y="1"/>
                  </a:lnTo>
                  <a:lnTo>
                    <a:pt x="12912" y="5304"/>
                  </a:lnTo>
                  <a:lnTo>
                    <a:pt x="12912" y="5997"/>
                  </a:lnTo>
                  <a:lnTo>
                    <a:pt x="13848" y="5997"/>
                  </a:lnTo>
                  <a:cubicBezTo>
                    <a:pt x="13952" y="7089"/>
                    <a:pt x="14090" y="8805"/>
                    <a:pt x="13917" y="9065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7"/>
            <p:cNvSpPr/>
            <p:nvPr/>
          </p:nvSpPr>
          <p:spPr>
            <a:xfrm>
              <a:off x="-1379208" y="3197518"/>
              <a:ext cx="15014" cy="3560"/>
            </a:xfrm>
            <a:custGeom>
              <a:avLst/>
              <a:gdLst/>
              <a:ahLst/>
              <a:cxnLst/>
              <a:rect l="l" t="t" r="r" b="b"/>
              <a:pathLst>
                <a:path w="590" h="157" fill="none" extrusionOk="0">
                  <a:moveTo>
                    <a:pt x="1" y="156"/>
                  </a:moveTo>
                  <a:cubicBezTo>
                    <a:pt x="174" y="104"/>
                    <a:pt x="382" y="52"/>
                    <a:pt x="590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7"/>
            <p:cNvSpPr/>
            <p:nvPr/>
          </p:nvSpPr>
          <p:spPr>
            <a:xfrm>
              <a:off x="-1353633" y="3218104"/>
              <a:ext cx="291119" cy="249375"/>
            </a:xfrm>
            <a:custGeom>
              <a:avLst/>
              <a:gdLst/>
              <a:ahLst/>
              <a:cxnLst/>
              <a:rect l="l" t="t" r="r" b="b"/>
              <a:pathLst>
                <a:path w="11440" h="10999" extrusionOk="0">
                  <a:moveTo>
                    <a:pt x="3409" y="0"/>
                  </a:moveTo>
                  <a:cubicBezTo>
                    <a:pt x="2835" y="0"/>
                    <a:pt x="1491" y="1518"/>
                    <a:pt x="1491" y="1518"/>
                  </a:cubicBezTo>
                  <a:cubicBezTo>
                    <a:pt x="1491" y="1518"/>
                    <a:pt x="1353" y="1553"/>
                    <a:pt x="1162" y="1570"/>
                  </a:cubicBezTo>
                  <a:lnTo>
                    <a:pt x="1769" y="2541"/>
                  </a:lnTo>
                  <a:lnTo>
                    <a:pt x="1491" y="4257"/>
                  </a:lnTo>
                  <a:lnTo>
                    <a:pt x="815" y="5452"/>
                  </a:lnTo>
                  <a:lnTo>
                    <a:pt x="1" y="8173"/>
                  </a:lnTo>
                  <a:lnTo>
                    <a:pt x="174" y="8641"/>
                  </a:lnTo>
                  <a:lnTo>
                    <a:pt x="417" y="8520"/>
                  </a:lnTo>
                  <a:lnTo>
                    <a:pt x="2219" y="10513"/>
                  </a:lnTo>
                  <a:lnTo>
                    <a:pt x="3692" y="10998"/>
                  </a:lnTo>
                  <a:lnTo>
                    <a:pt x="6119" y="10998"/>
                  </a:lnTo>
                  <a:lnTo>
                    <a:pt x="6673" y="9595"/>
                  </a:lnTo>
                  <a:lnTo>
                    <a:pt x="6119" y="7411"/>
                  </a:lnTo>
                  <a:lnTo>
                    <a:pt x="6846" y="7134"/>
                  </a:lnTo>
                  <a:lnTo>
                    <a:pt x="8753" y="7411"/>
                  </a:lnTo>
                  <a:lnTo>
                    <a:pt x="9047" y="6198"/>
                  </a:lnTo>
                  <a:lnTo>
                    <a:pt x="9931" y="5054"/>
                  </a:lnTo>
                  <a:lnTo>
                    <a:pt x="10313" y="3875"/>
                  </a:lnTo>
                  <a:lnTo>
                    <a:pt x="11127" y="2541"/>
                  </a:lnTo>
                  <a:lnTo>
                    <a:pt x="11439" y="1657"/>
                  </a:lnTo>
                  <a:cubicBezTo>
                    <a:pt x="11422" y="1640"/>
                    <a:pt x="11404" y="1640"/>
                    <a:pt x="11404" y="1622"/>
                  </a:cubicBezTo>
                  <a:cubicBezTo>
                    <a:pt x="10919" y="1362"/>
                    <a:pt x="9949" y="236"/>
                    <a:pt x="9949" y="236"/>
                  </a:cubicBezTo>
                  <a:cubicBezTo>
                    <a:pt x="9654" y="617"/>
                    <a:pt x="9342" y="998"/>
                    <a:pt x="9342" y="998"/>
                  </a:cubicBezTo>
                  <a:lnTo>
                    <a:pt x="7488" y="998"/>
                  </a:lnTo>
                  <a:cubicBezTo>
                    <a:pt x="7488" y="998"/>
                    <a:pt x="6405" y="1529"/>
                    <a:pt x="5746" y="1529"/>
                  </a:cubicBezTo>
                  <a:cubicBezTo>
                    <a:pt x="5571" y="1529"/>
                    <a:pt x="5426" y="1492"/>
                    <a:pt x="5339" y="1397"/>
                  </a:cubicBezTo>
                  <a:cubicBezTo>
                    <a:pt x="4905" y="946"/>
                    <a:pt x="4004" y="149"/>
                    <a:pt x="3484" y="11"/>
                  </a:cubicBezTo>
                  <a:cubicBezTo>
                    <a:pt x="3461" y="4"/>
                    <a:pt x="3436" y="0"/>
                    <a:pt x="340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7"/>
            <p:cNvSpPr/>
            <p:nvPr/>
          </p:nvSpPr>
          <p:spPr>
            <a:xfrm>
              <a:off x="-1212069" y="3452130"/>
              <a:ext cx="164111" cy="156803"/>
            </a:xfrm>
            <a:custGeom>
              <a:avLst/>
              <a:gdLst/>
              <a:ahLst/>
              <a:cxnLst/>
              <a:rect l="l" t="t" r="r" b="b"/>
              <a:pathLst>
                <a:path w="6449" h="6916" fill="none" extrusionOk="0">
                  <a:moveTo>
                    <a:pt x="5564" y="5338"/>
                  </a:moveTo>
                  <a:cubicBezTo>
                    <a:pt x="5564" y="5338"/>
                    <a:pt x="4282" y="5061"/>
                    <a:pt x="3848" y="5096"/>
                  </a:cubicBezTo>
                  <a:cubicBezTo>
                    <a:pt x="3415" y="5113"/>
                    <a:pt x="3398" y="5581"/>
                    <a:pt x="3190" y="6032"/>
                  </a:cubicBezTo>
                  <a:cubicBezTo>
                    <a:pt x="2982" y="6499"/>
                    <a:pt x="2687" y="6915"/>
                    <a:pt x="2219" y="6846"/>
                  </a:cubicBezTo>
                  <a:cubicBezTo>
                    <a:pt x="2063" y="6829"/>
                    <a:pt x="1838" y="6846"/>
                    <a:pt x="1595" y="6898"/>
                  </a:cubicBezTo>
                  <a:cubicBezTo>
                    <a:pt x="1526" y="6742"/>
                    <a:pt x="1335" y="6638"/>
                    <a:pt x="1110" y="6482"/>
                  </a:cubicBezTo>
                  <a:cubicBezTo>
                    <a:pt x="712" y="6187"/>
                    <a:pt x="1" y="4992"/>
                    <a:pt x="1" y="4992"/>
                  </a:cubicBezTo>
                  <a:cubicBezTo>
                    <a:pt x="1" y="4992"/>
                    <a:pt x="712" y="4316"/>
                    <a:pt x="556" y="3952"/>
                  </a:cubicBezTo>
                  <a:cubicBezTo>
                    <a:pt x="504" y="3796"/>
                    <a:pt x="521" y="3501"/>
                    <a:pt x="556" y="3172"/>
                  </a:cubicBezTo>
                  <a:cubicBezTo>
                    <a:pt x="764" y="3085"/>
                    <a:pt x="971" y="2981"/>
                    <a:pt x="1110" y="2912"/>
                  </a:cubicBezTo>
                  <a:cubicBezTo>
                    <a:pt x="1682" y="2617"/>
                    <a:pt x="1977" y="2548"/>
                    <a:pt x="2774" y="2461"/>
                  </a:cubicBezTo>
                  <a:cubicBezTo>
                    <a:pt x="3571" y="2392"/>
                    <a:pt x="3640" y="1872"/>
                    <a:pt x="4386" y="1370"/>
                  </a:cubicBezTo>
                  <a:cubicBezTo>
                    <a:pt x="5096" y="902"/>
                    <a:pt x="6240" y="52"/>
                    <a:pt x="6309" y="0"/>
                  </a:cubicBezTo>
                  <a:cubicBezTo>
                    <a:pt x="6275" y="70"/>
                    <a:pt x="5703" y="1283"/>
                    <a:pt x="5564" y="1370"/>
                  </a:cubicBezTo>
                  <a:cubicBezTo>
                    <a:pt x="5443" y="1474"/>
                    <a:pt x="5235" y="2756"/>
                    <a:pt x="4992" y="3571"/>
                  </a:cubicBezTo>
                  <a:cubicBezTo>
                    <a:pt x="4750" y="4385"/>
                    <a:pt x="5304" y="3882"/>
                    <a:pt x="5876" y="4108"/>
                  </a:cubicBezTo>
                  <a:cubicBezTo>
                    <a:pt x="6448" y="4316"/>
                    <a:pt x="5564" y="5338"/>
                    <a:pt x="5564" y="533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7"/>
            <p:cNvSpPr/>
            <p:nvPr/>
          </p:nvSpPr>
          <p:spPr>
            <a:xfrm>
              <a:off x="-1586478" y="3289069"/>
              <a:ext cx="123955" cy="180360"/>
            </a:xfrm>
            <a:custGeom>
              <a:avLst/>
              <a:gdLst/>
              <a:ahLst/>
              <a:cxnLst/>
              <a:rect l="l" t="t" r="r" b="b"/>
              <a:pathLst>
                <a:path w="4871" h="7955" fill="none" extrusionOk="0">
                  <a:moveTo>
                    <a:pt x="4749" y="2669"/>
                  </a:moveTo>
                  <a:cubicBezTo>
                    <a:pt x="4749" y="2964"/>
                    <a:pt x="4662" y="3640"/>
                    <a:pt x="4385" y="4160"/>
                  </a:cubicBezTo>
                  <a:cubicBezTo>
                    <a:pt x="4125" y="4679"/>
                    <a:pt x="4264" y="4905"/>
                    <a:pt x="4298" y="5390"/>
                  </a:cubicBezTo>
                  <a:cubicBezTo>
                    <a:pt x="4315" y="5702"/>
                    <a:pt x="4437" y="6170"/>
                    <a:pt x="4367" y="6742"/>
                  </a:cubicBezTo>
                  <a:cubicBezTo>
                    <a:pt x="3761" y="6724"/>
                    <a:pt x="3276" y="7227"/>
                    <a:pt x="2721" y="7574"/>
                  </a:cubicBezTo>
                  <a:cubicBezTo>
                    <a:pt x="2184" y="7920"/>
                    <a:pt x="1404" y="7955"/>
                    <a:pt x="468" y="7730"/>
                  </a:cubicBezTo>
                  <a:lnTo>
                    <a:pt x="1005" y="5407"/>
                  </a:lnTo>
                  <a:cubicBezTo>
                    <a:pt x="1005" y="5407"/>
                    <a:pt x="156" y="4229"/>
                    <a:pt x="87" y="3969"/>
                  </a:cubicBezTo>
                  <a:cubicBezTo>
                    <a:pt x="0" y="3709"/>
                    <a:pt x="0" y="3050"/>
                    <a:pt x="399" y="2998"/>
                  </a:cubicBezTo>
                  <a:cubicBezTo>
                    <a:pt x="797" y="2946"/>
                    <a:pt x="1109" y="1924"/>
                    <a:pt x="1179" y="1924"/>
                  </a:cubicBezTo>
                  <a:cubicBezTo>
                    <a:pt x="1265" y="1924"/>
                    <a:pt x="399" y="1040"/>
                    <a:pt x="399" y="745"/>
                  </a:cubicBezTo>
                  <a:cubicBezTo>
                    <a:pt x="399" y="451"/>
                    <a:pt x="1976" y="0"/>
                    <a:pt x="1976" y="0"/>
                  </a:cubicBezTo>
                  <a:lnTo>
                    <a:pt x="2392" y="0"/>
                  </a:lnTo>
                  <a:cubicBezTo>
                    <a:pt x="2392" y="0"/>
                    <a:pt x="2686" y="815"/>
                    <a:pt x="2842" y="1040"/>
                  </a:cubicBezTo>
                  <a:cubicBezTo>
                    <a:pt x="2998" y="1265"/>
                    <a:pt x="3709" y="884"/>
                    <a:pt x="4298" y="1040"/>
                  </a:cubicBezTo>
                  <a:cubicBezTo>
                    <a:pt x="4870" y="1196"/>
                    <a:pt x="4749" y="2374"/>
                    <a:pt x="4749" y="266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7"/>
            <p:cNvSpPr/>
            <p:nvPr/>
          </p:nvSpPr>
          <p:spPr>
            <a:xfrm>
              <a:off x="-1480209" y="3270206"/>
              <a:ext cx="95733" cy="188227"/>
            </a:xfrm>
            <a:custGeom>
              <a:avLst/>
              <a:gdLst/>
              <a:ahLst/>
              <a:cxnLst/>
              <a:rect l="l" t="t" r="r" b="b"/>
              <a:pathLst>
                <a:path w="3762" h="8302" fill="none" extrusionOk="0">
                  <a:moveTo>
                    <a:pt x="3172" y="260"/>
                  </a:moveTo>
                  <a:cubicBezTo>
                    <a:pt x="3346" y="1005"/>
                    <a:pt x="3363" y="1785"/>
                    <a:pt x="3450" y="2565"/>
                  </a:cubicBezTo>
                  <a:cubicBezTo>
                    <a:pt x="3484" y="2947"/>
                    <a:pt x="3762" y="4004"/>
                    <a:pt x="3467" y="4350"/>
                  </a:cubicBezTo>
                  <a:cubicBezTo>
                    <a:pt x="3190" y="4662"/>
                    <a:pt x="3467" y="5511"/>
                    <a:pt x="3467" y="5511"/>
                  </a:cubicBezTo>
                  <a:lnTo>
                    <a:pt x="3606" y="7019"/>
                  </a:lnTo>
                  <a:cubicBezTo>
                    <a:pt x="3606" y="7019"/>
                    <a:pt x="2756" y="7712"/>
                    <a:pt x="2341" y="8007"/>
                  </a:cubicBezTo>
                  <a:cubicBezTo>
                    <a:pt x="1907" y="8302"/>
                    <a:pt x="1179" y="7816"/>
                    <a:pt x="434" y="7608"/>
                  </a:cubicBezTo>
                  <a:cubicBezTo>
                    <a:pt x="347" y="7591"/>
                    <a:pt x="278" y="7574"/>
                    <a:pt x="191" y="7574"/>
                  </a:cubicBezTo>
                  <a:cubicBezTo>
                    <a:pt x="174" y="7574"/>
                    <a:pt x="139" y="7574"/>
                    <a:pt x="122" y="7574"/>
                  </a:cubicBezTo>
                  <a:cubicBezTo>
                    <a:pt x="226" y="7556"/>
                    <a:pt x="226" y="6274"/>
                    <a:pt x="191" y="6153"/>
                  </a:cubicBezTo>
                  <a:cubicBezTo>
                    <a:pt x="139" y="5945"/>
                    <a:pt x="1" y="5737"/>
                    <a:pt x="18" y="5511"/>
                  </a:cubicBezTo>
                  <a:cubicBezTo>
                    <a:pt x="36" y="5338"/>
                    <a:pt x="157" y="5165"/>
                    <a:pt x="261" y="5009"/>
                  </a:cubicBezTo>
                  <a:cubicBezTo>
                    <a:pt x="642" y="4350"/>
                    <a:pt x="625" y="3258"/>
                    <a:pt x="573" y="2531"/>
                  </a:cubicBezTo>
                  <a:cubicBezTo>
                    <a:pt x="555" y="2357"/>
                    <a:pt x="521" y="2167"/>
                    <a:pt x="399" y="2028"/>
                  </a:cubicBezTo>
                  <a:cubicBezTo>
                    <a:pt x="313" y="1941"/>
                    <a:pt x="191" y="1855"/>
                    <a:pt x="261" y="1751"/>
                  </a:cubicBezTo>
                  <a:cubicBezTo>
                    <a:pt x="729" y="1508"/>
                    <a:pt x="1162" y="1196"/>
                    <a:pt x="1526" y="815"/>
                  </a:cubicBezTo>
                  <a:cubicBezTo>
                    <a:pt x="1751" y="590"/>
                    <a:pt x="1959" y="330"/>
                    <a:pt x="2237" y="174"/>
                  </a:cubicBezTo>
                  <a:cubicBezTo>
                    <a:pt x="2531" y="18"/>
                    <a:pt x="2930" y="0"/>
                    <a:pt x="3172" y="20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57"/>
            <p:cNvSpPr/>
            <p:nvPr/>
          </p:nvSpPr>
          <p:spPr>
            <a:xfrm>
              <a:off x="-1477104" y="3254879"/>
              <a:ext cx="136297" cy="57770"/>
            </a:xfrm>
            <a:custGeom>
              <a:avLst/>
              <a:gdLst/>
              <a:ahLst/>
              <a:cxnLst/>
              <a:rect l="l" t="t" r="r" b="b"/>
              <a:pathLst>
                <a:path w="5356" h="2548" fill="none" extrusionOk="0">
                  <a:moveTo>
                    <a:pt x="5355" y="0"/>
                  </a:moveTo>
                  <a:cubicBezTo>
                    <a:pt x="5355" y="0"/>
                    <a:pt x="4853" y="763"/>
                    <a:pt x="3848" y="919"/>
                  </a:cubicBezTo>
                  <a:cubicBezTo>
                    <a:pt x="2825" y="1058"/>
                    <a:pt x="2600" y="468"/>
                    <a:pt x="2045" y="919"/>
                  </a:cubicBezTo>
                  <a:cubicBezTo>
                    <a:pt x="1473" y="1352"/>
                    <a:pt x="0" y="2548"/>
                    <a:pt x="0" y="2548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7"/>
            <p:cNvSpPr/>
            <p:nvPr/>
          </p:nvSpPr>
          <p:spPr>
            <a:xfrm>
              <a:off x="-1373024" y="3271385"/>
              <a:ext cx="10154" cy="152858"/>
            </a:xfrm>
            <a:custGeom>
              <a:avLst/>
              <a:gdLst/>
              <a:ahLst/>
              <a:cxnLst/>
              <a:rect l="l" t="t" r="r" b="b"/>
              <a:pathLst>
                <a:path w="399" h="6742" fill="none" extrusionOk="0">
                  <a:moveTo>
                    <a:pt x="347" y="6742"/>
                  </a:moveTo>
                  <a:cubicBezTo>
                    <a:pt x="347" y="6742"/>
                    <a:pt x="104" y="4905"/>
                    <a:pt x="52" y="4298"/>
                  </a:cubicBezTo>
                  <a:cubicBezTo>
                    <a:pt x="0" y="3674"/>
                    <a:pt x="295" y="2704"/>
                    <a:pt x="347" y="1820"/>
                  </a:cubicBezTo>
                  <a:cubicBezTo>
                    <a:pt x="399" y="936"/>
                    <a:pt x="382" y="0"/>
                    <a:pt x="382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7"/>
            <p:cNvSpPr/>
            <p:nvPr/>
          </p:nvSpPr>
          <p:spPr>
            <a:xfrm>
              <a:off x="-1674246" y="3340921"/>
              <a:ext cx="89982" cy="38135"/>
            </a:xfrm>
            <a:custGeom>
              <a:avLst/>
              <a:gdLst/>
              <a:ahLst/>
              <a:cxnLst/>
              <a:rect l="l" t="t" r="r" b="b"/>
              <a:pathLst>
                <a:path w="3536" h="1682" fill="none" extrusionOk="0">
                  <a:moveTo>
                    <a:pt x="0" y="1682"/>
                  </a:moveTo>
                  <a:cubicBezTo>
                    <a:pt x="0" y="1682"/>
                    <a:pt x="1387" y="1457"/>
                    <a:pt x="1560" y="954"/>
                  </a:cubicBezTo>
                  <a:cubicBezTo>
                    <a:pt x="1716" y="469"/>
                    <a:pt x="1941" y="1"/>
                    <a:pt x="2184" y="87"/>
                  </a:cubicBezTo>
                  <a:cubicBezTo>
                    <a:pt x="2427" y="157"/>
                    <a:pt x="2825" y="711"/>
                    <a:pt x="2825" y="711"/>
                  </a:cubicBezTo>
                  <a:lnTo>
                    <a:pt x="3536" y="1682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57"/>
            <p:cNvSpPr/>
            <p:nvPr/>
          </p:nvSpPr>
          <p:spPr>
            <a:xfrm>
              <a:off x="-1714377" y="3309112"/>
              <a:ext cx="95708" cy="33805"/>
            </a:xfrm>
            <a:custGeom>
              <a:avLst/>
              <a:gdLst/>
              <a:ahLst/>
              <a:cxnLst/>
              <a:rect l="l" t="t" r="r" b="b"/>
              <a:pathLst>
                <a:path w="3761" h="1491" fill="none" extrusionOk="0">
                  <a:moveTo>
                    <a:pt x="0" y="641"/>
                  </a:moveTo>
                  <a:cubicBezTo>
                    <a:pt x="0" y="641"/>
                    <a:pt x="1473" y="295"/>
                    <a:pt x="2028" y="156"/>
                  </a:cubicBezTo>
                  <a:cubicBezTo>
                    <a:pt x="2582" y="0"/>
                    <a:pt x="3310" y="520"/>
                    <a:pt x="3345" y="641"/>
                  </a:cubicBezTo>
                  <a:cubicBezTo>
                    <a:pt x="3362" y="745"/>
                    <a:pt x="3761" y="1490"/>
                    <a:pt x="3761" y="149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57"/>
            <p:cNvSpPr/>
            <p:nvPr/>
          </p:nvSpPr>
          <p:spPr>
            <a:xfrm>
              <a:off x="-1753642" y="3252907"/>
              <a:ext cx="118662" cy="35006"/>
            </a:xfrm>
            <a:custGeom>
              <a:avLst/>
              <a:gdLst/>
              <a:ahLst/>
              <a:cxnLst/>
              <a:rect l="l" t="t" r="r" b="b"/>
              <a:pathLst>
                <a:path w="4663" h="1544" fill="none" extrusionOk="0">
                  <a:moveTo>
                    <a:pt x="1" y="1543"/>
                  </a:moveTo>
                  <a:cubicBezTo>
                    <a:pt x="1" y="1543"/>
                    <a:pt x="1751" y="1439"/>
                    <a:pt x="2219" y="815"/>
                  </a:cubicBezTo>
                  <a:cubicBezTo>
                    <a:pt x="2687" y="191"/>
                    <a:pt x="2600" y="191"/>
                    <a:pt x="3415" y="87"/>
                  </a:cubicBezTo>
                  <a:cubicBezTo>
                    <a:pt x="4229" y="1"/>
                    <a:pt x="4663" y="555"/>
                    <a:pt x="4663" y="555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57"/>
            <p:cNvSpPr/>
            <p:nvPr/>
          </p:nvSpPr>
          <p:spPr>
            <a:xfrm>
              <a:off x="-1781864" y="3241910"/>
              <a:ext cx="107185" cy="14170"/>
            </a:xfrm>
            <a:custGeom>
              <a:avLst/>
              <a:gdLst/>
              <a:ahLst/>
              <a:cxnLst/>
              <a:rect l="l" t="t" r="r" b="b"/>
              <a:pathLst>
                <a:path w="4212" h="625" fill="none" extrusionOk="0">
                  <a:moveTo>
                    <a:pt x="1" y="572"/>
                  </a:moveTo>
                  <a:cubicBezTo>
                    <a:pt x="1" y="572"/>
                    <a:pt x="1196" y="139"/>
                    <a:pt x="2219" y="70"/>
                  </a:cubicBezTo>
                  <a:cubicBezTo>
                    <a:pt x="3241" y="0"/>
                    <a:pt x="4212" y="624"/>
                    <a:pt x="4212" y="624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7"/>
            <p:cNvSpPr/>
            <p:nvPr/>
          </p:nvSpPr>
          <p:spPr>
            <a:xfrm>
              <a:off x="-1781864" y="3216767"/>
              <a:ext cx="84715" cy="21630"/>
            </a:xfrm>
            <a:custGeom>
              <a:avLst/>
              <a:gdLst/>
              <a:ahLst/>
              <a:cxnLst/>
              <a:rect l="l" t="t" r="r" b="b"/>
              <a:pathLst>
                <a:path w="3329" h="954" fill="none" extrusionOk="0">
                  <a:moveTo>
                    <a:pt x="1" y="468"/>
                  </a:moveTo>
                  <a:cubicBezTo>
                    <a:pt x="1" y="468"/>
                    <a:pt x="1040" y="122"/>
                    <a:pt x="1751" y="52"/>
                  </a:cubicBezTo>
                  <a:cubicBezTo>
                    <a:pt x="2462" y="0"/>
                    <a:pt x="3328" y="468"/>
                    <a:pt x="3328" y="468"/>
                  </a:cubicBezTo>
                  <a:cubicBezTo>
                    <a:pt x="3328" y="468"/>
                    <a:pt x="538" y="486"/>
                    <a:pt x="174" y="953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7"/>
            <p:cNvSpPr/>
            <p:nvPr/>
          </p:nvSpPr>
          <p:spPr>
            <a:xfrm>
              <a:off x="-1655288" y="2885521"/>
              <a:ext cx="7965" cy="408"/>
            </a:xfrm>
            <a:custGeom>
              <a:avLst/>
              <a:gdLst/>
              <a:ahLst/>
              <a:cxnLst/>
              <a:rect l="l" t="t" r="r" b="b"/>
              <a:pathLst>
                <a:path w="313" h="18" fill="none" extrusionOk="0">
                  <a:moveTo>
                    <a:pt x="1" y="18"/>
                  </a:moveTo>
                  <a:lnTo>
                    <a:pt x="312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57"/>
            <p:cNvSpPr/>
            <p:nvPr/>
          </p:nvSpPr>
          <p:spPr>
            <a:xfrm>
              <a:off x="-1634548" y="2882370"/>
              <a:ext cx="44126" cy="2381"/>
            </a:xfrm>
            <a:custGeom>
              <a:avLst/>
              <a:gdLst/>
              <a:ahLst/>
              <a:cxnLst/>
              <a:rect l="l" t="t" r="r" b="b"/>
              <a:pathLst>
                <a:path w="1734" h="105" fill="none" extrusionOk="0">
                  <a:moveTo>
                    <a:pt x="0" y="105"/>
                  </a:moveTo>
                  <a:lnTo>
                    <a:pt x="1733" y="1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57"/>
            <p:cNvSpPr/>
            <p:nvPr/>
          </p:nvSpPr>
          <p:spPr>
            <a:xfrm>
              <a:off x="-1584289" y="2881599"/>
              <a:ext cx="7965" cy="408"/>
            </a:xfrm>
            <a:custGeom>
              <a:avLst/>
              <a:gdLst/>
              <a:ahLst/>
              <a:cxnLst/>
              <a:rect l="l" t="t" r="r" b="b"/>
              <a:pathLst>
                <a:path w="313" h="18" fill="none" extrusionOk="0">
                  <a:moveTo>
                    <a:pt x="1" y="18"/>
                  </a:moveTo>
                  <a:lnTo>
                    <a:pt x="313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57"/>
            <p:cNvSpPr/>
            <p:nvPr/>
          </p:nvSpPr>
          <p:spPr>
            <a:xfrm>
              <a:off x="-590208" y="3144079"/>
              <a:ext cx="76317" cy="83321"/>
            </a:xfrm>
            <a:custGeom>
              <a:avLst/>
              <a:gdLst/>
              <a:ahLst/>
              <a:cxnLst/>
              <a:rect l="l" t="t" r="r" b="b"/>
              <a:pathLst>
                <a:path w="2999" h="3675" extrusionOk="0">
                  <a:moveTo>
                    <a:pt x="1664" y="0"/>
                  </a:moveTo>
                  <a:lnTo>
                    <a:pt x="694" y="1040"/>
                  </a:lnTo>
                  <a:cubicBezTo>
                    <a:pt x="694" y="1040"/>
                    <a:pt x="174" y="1889"/>
                    <a:pt x="226" y="2288"/>
                  </a:cubicBezTo>
                  <a:cubicBezTo>
                    <a:pt x="243" y="2513"/>
                    <a:pt x="122" y="3137"/>
                    <a:pt x="0" y="3674"/>
                  </a:cubicBezTo>
                  <a:lnTo>
                    <a:pt x="538" y="3172"/>
                  </a:lnTo>
                  <a:lnTo>
                    <a:pt x="2999" y="2530"/>
                  </a:lnTo>
                  <a:cubicBezTo>
                    <a:pt x="2340" y="1993"/>
                    <a:pt x="2132" y="1664"/>
                    <a:pt x="2063" y="1491"/>
                  </a:cubicBezTo>
                  <a:cubicBezTo>
                    <a:pt x="1993" y="1265"/>
                    <a:pt x="1508" y="607"/>
                    <a:pt x="1508" y="607"/>
                  </a:cubicBezTo>
                  <a:cubicBezTo>
                    <a:pt x="1508" y="607"/>
                    <a:pt x="1508" y="451"/>
                    <a:pt x="1664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57"/>
            <p:cNvSpPr/>
            <p:nvPr/>
          </p:nvSpPr>
          <p:spPr>
            <a:xfrm>
              <a:off x="1614462" y="3588346"/>
              <a:ext cx="328171" cy="206048"/>
            </a:xfrm>
            <a:custGeom>
              <a:avLst/>
              <a:gdLst/>
              <a:ahLst/>
              <a:cxnLst/>
              <a:rect l="l" t="t" r="r" b="b"/>
              <a:pathLst>
                <a:path w="12896" h="9088" extrusionOk="0">
                  <a:moveTo>
                    <a:pt x="2816" y="0"/>
                  </a:moveTo>
                  <a:cubicBezTo>
                    <a:pt x="2770" y="0"/>
                    <a:pt x="2683" y="9"/>
                    <a:pt x="2531" y="24"/>
                  </a:cubicBezTo>
                  <a:cubicBezTo>
                    <a:pt x="1803" y="93"/>
                    <a:pt x="781" y="838"/>
                    <a:pt x="781" y="1063"/>
                  </a:cubicBezTo>
                  <a:cubicBezTo>
                    <a:pt x="781" y="1289"/>
                    <a:pt x="868" y="2051"/>
                    <a:pt x="868" y="2051"/>
                  </a:cubicBezTo>
                  <a:lnTo>
                    <a:pt x="1" y="2554"/>
                  </a:lnTo>
                  <a:cubicBezTo>
                    <a:pt x="1" y="2554"/>
                    <a:pt x="1821" y="3074"/>
                    <a:pt x="2289" y="3368"/>
                  </a:cubicBezTo>
                  <a:cubicBezTo>
                    <a:pt x="2757" y="3663"/>
                    <a:pt x="3952" y="4928"/>
                    <a:pt x="3311" y="5223"/>
                  </a:cubicBezTo>
                  <a:cubicBezTo>
                    <a:pt x="2687" y="5517"/>
                    <a:pt x="2687" y="6713"/>
                    <a:pt x="2687" y="6713"/>
                  </a:cubicBezTo>
                  <a:lnTo>
                    <a:pt x="4351" y="6193"/>
                  </a:lnTo>
                  <a:lnTo>
                    <a:pt x="4351" y="6193"/>
                  </a:lnTo>
                  <a:cubicBezTo>
                    <a:pt x="4351" y="6193"/>
                    <a:pt x="3952" y="7458"/>
                    <a:pt x="4732" y="7822"/>
                  </a:cubicBezTo>
                  <a:cubicBezTo>
                    <a:pt x="5110" y="7995"/>
                    <a:pt x="5628" y="8070"/>
                    <a:pt x="6103" y="8070"/>
                  </a:cubicBezTo>
                  <a:cubicBezTo>
                    <a:pt x="6631" y="8070"/>
                    <a:pt x="7107" y="7977"/>
                    <a:pt x="7280" y="7822"/>
                  </a:cubicBezTo>
                  <a:cubicBezTo>
                    <a:pt x="7592" y="7528"/>
                    <a:pt x="8060" y="6107"/>
                    <a:pt x="8060" y="5673"/>
                  </a:cubicBezTo>
                  <a:cubicBezTo>
                    <a:pt x="8060" y="5223"/>
                    <a:pt x="9100" y="5223"/>
                    <a:pt x="9100" y="5223"/>
                  </a:cubicBezTo>
                  <a:cubicBezTo>
                    <a:pt x="9100" y="5223"/>
                    <a:pt x="9256" y="6488"/>
                    <a:pt x="9481" y="6782"/>
                  </a:cubicBezTo>
                  <a:cubicBezTo>
                    <a:pt x="9720" y="7072"/>
                    <a:pt x="10712" y="8066"/>
                    <a:pt x="11058" y="8066"/>
                  </a:cubicBezTo>
                  <a:cubicBezTo>
                    <a:pt x="11064" y="8066"/>
                    <a:pt x="11070" y="8066"/>
                    <a:pt x="11075" y="8065"/>
                  </a:cubicBezTo>
                  <a:cubicBezTo>
                    <a:pt x="11078" y="8065"/>
                    <a:pt x="11081" y="8065"/>
                    <a:pt x="11083" y="8065"/>
                  </a:cubicBezTo>
                  <a:cubicBezTo>
                    <a:pt x="11412" y="8065"/>
                    <a:pt x="12895" y="9087"/>
                    <a:pt x="12895" y="9087"/>
                  </a:cubicBezTo>
                  <a:cubicBezTo>
                    <a:pt x="12895" y="9087"/>
                    <a:pt x="12583" y="5812"/>
                    <a:pt x="12029" y="5812"/>
                  </a:cubicBezTo>
                  <a:cubicBezTo>
                    <a:pt x="11474" y="5812"/>
                    <a:pt x="10833" y="5223"/>
                    <a:pt x="10833" y="5223"/>
                  </a:cubicBezTo>
                  <a:cubicBezTo>
                    <a:pt x="10833" y="5223"/>
                    <a:pt x="10833" y="4252"/>
                    <a:pt x="10434" y="3802"/>
                  </a:cubicBezTo>
                  <a:cubicBezTo>
                    <a:pt x="10036" y="3368"/>
                    <a:pt x="8614" y="2051"/>
                    <a:pt x="8614" y="2051"/>
                  </a:cubicBezTo>
                  <a:cubicBezTo>
                    <a:pt x="8614" y="2051"/>
                    <a:pt x="7990" y="1427"/>
                    <a:pt x="7436" y="1133"/>
                  </a:cubicBezTo>
                  <a:cubicBezTo>
                    <a:pt x="6881" y="838"/>
                    <a:pt x="6725" y="457"/>
                    <a:pt x="5443" y="457"/>
                  </a:cubicBezTo>
                  <a:cubicBezTo>
                    <a:pt x="4599" y="457"/>
                    <a:pt x="3933" y="657"/>
                    <a:pt x="3465" y="657"/>
                  </a:cubicBezTo>
                  <a:cubicBezTo>
                    <a:pt x="3230" y="657"/>
                    <a:pt x="3045" y="607"/>
                    <a:pt x="2913" y="457"/>
                  </a:cubicBezTo>
                  <a:cubicBezTo>
                    <a:pt x="2613" y="116"/>
                    <a:pt x="2989" y="0"/>
                    <a:pt x="281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7"/>
            <p:cNvSpPr/>
            <p:nvPr/>
          </p:nvSpPr>
          <p:spPr>
            <a:xfrm>
              <a:off x="1062760" y="3793986"/>
              <a:ext cx="905880" cy="786373"/>
            </a:xfrm>
            <a:custGeom>
              <a:avLst/>
              <a:gdLst/>
              <a:ahLst/>
              <a:cxnLst/>
              <a:rect l="l" t="t" r="r" b="b"/>
              <a:pathLst>
                <a:path w="35598" h="34684" extrusionOk="0">
                  <a:moveTo>
                    <a:pt x="23501" y="0"/>
                  </a:moveTo>
                  <a:lnTo>
                    <a:pt x="22703" y="17"/>
                  </a:lnTo>
                  <a:cubicBezTo>
                    <a:pt x="22703" y="17"/>
                    <a:pt x="21508" y="693"/>
                    <a:pt x="21040" y="832"/>
                  </a:cubicBezTo>
                  <a:cubicBezTo>
                    <a:pt x="20913" y="874"/>
                    <a:pt x="20803" y="894"/>
                    <a:pt x="20701" y="894"/>
                  </a:cubicBezTo>
                  <a:cubicBezTo>
                    <a:pt x="20424" y="894"/>
                    <a:pt x="20203" y="752"/>
                    <a:pt x="19861" y="537"/>
                  </a:cubicBezTo>
                  <a:cubicBezTo>
                    <a:pt x="19425" y="272"/>
                    <a:pt x="19002" y="7"/>
                    <a:pt x="18568" y="7"/>
                  </a:cubicBezTo>
                  <a:cubicBezTo>
                    <a:pt x="18520" y="7"/>
                    <a:pt x="18471" y="11"/>
                    <a:pt x="18423" y="17"/>
                  </a:cubicBezTo>
                  <a:cubicBezTo>
                    <a:pt x="17955" y="87"/>
                    <a:pt x="17886" y="87"/>
                    <a:pt x="17868" y="381"/>
                  </a:cubicBezTo>
                  <a:cubicBezTo>
                    <a:pt x="17851" y="693"/>
                    <a:pt x="17886" y="1421"/>
                    <a:pt x="17868" y="1803"/>
                  </a:cubicBezTo>
                  <a:cubicBezTo>
                    <a:pt x="17851" y="2166"/>
                    <a:pt x="16690" y="3137"/>
                    <a:pt x="16447" y="3882"/>
                  </a:cubicBezTo>
                  <a:cubicBezTo>
                    <a:pt x="16336" y="4251"/>
                    <a:pt x="16123" y="4344"/>
                    <a:pt x="15936" y="4344"/>
                  </a:cubicBezTo>
                  <a:cubicBezTo>
                    <a:pt x="15745" y="4344"/>
                    <a:pt x="15581" y="4246"/>
                    <a:pt x="15581" y="4246"/>
                  </a:cubicBezTo>
                  <a:cubicBezTo>
                    <a:pt x="15581" y="4246"/>
                    <a:pt x="15494" y="3726"/>
                    <a:pt x="15338" y="3501"/>
                  </a:cubicBezTo>
                  <a:cubicBezTo>
                    <a:pt x="15182" y="3293"/>
                    <a:pt x="14558" y="2617"/>
                    <a:pt x="14558" y="2617"/>
                  </a:cubicBezTo>
                  <a:cubicBezTo>
                    <a:pt x="14558" y="2617"/>
                    <a:pt x="13847" y="2686"/>
                    <a:pt x="13206" y="3137"/>
                  </a:cubicBezTo>
                  <a:cubicBezTo>
                    <a:pt x="12582" y="3588"/>
                    <a:pt x="12738" y="3952"/>
                    <a:pt x="12184" y="5061"/>
                  </a:cubicBezTo>
                  <a:cubicBezTo>
                    <a:pt x="11970" y="5494"/>
                    <a:pt x="11816" y="5627"/>
                    <a:pt x="11693" y="5627"/>
                  </a:cubicBezTo>
                  <a:cubicBezTo>
                    <a:pt x="11496" y="5627"/>
                    <a:pt x="11380" y="5286"/>
                    <a:pt x="11231" y="5286"/>
                  </a:cubicBezTo>
                  <a:cubicBezTo>
                    <a:pt x="10988" y="5286"/>
                    <a:pt x="10433" y="5806"/>
                    <a:pt x="10121" y="6413"/>
                  </a:cubicBezTo>
                  <a:cubicBezTo>
                    <a:pt x="9809" y="7002"/>
                    <a:pt x="10433" y="6846"/>
                    <a:pt x="9879" y="8336"/>
                  </a:cubicBezTo>
                  <a:cubicBezTo>
                    <a:pt x="9512" y="9322"/>
                    <a:pt x="8902" y="9489"/>
                    <a:pt x="8532" y="9489"/>
                  </a:cubicBezTo>
                  <a:cubicBezTo>
                    <a:pt x="8342" y="9489"/>
                    <a:pt x="8215" y="9445"/>
                    <a:pt x="8215" y="9445"/>
                  </a:cubicBezTo>
                  <a:cubicBezTo>
                    <a:pt x="8215" y="9445"/>
                    <a:pt x="7123" y="9601"/>
                    <a:pt x="6638" y="10052"/>
                  </a:cubicBezTo>
                  <a:cubicBezTo>
                    <a:pt x="6475" y="10203"/>
                    <a:pt x="6339" y="10257"/>
                    <a:pt x="6215" y="10257"/>
                  </a:cubicBezTo>
                  <a:cubicBezTo>
                    <a:pt x="5982" y="10257"/>
                    <a:pt x="5789" y="10067"/>
                    <a:pt x="5529" y="9965"/>
                  </a:cubicBezTo>
                  <a:cubicBezTo>
                    <a:pt x="5493" y="9952"/>
                    <a:pt x="5456" y="9946"/>
                    <a:pt x="5417" y="9946"/>
                  </a:cubicBezTo>
                  <a:cubicBezTo>
                    <a:pt x="5040" y="9946"/>
                    <a:pt x="4504" y="10513"/>
                    <a:pt x="3640" y="10780"/>
                  </a:cubicBezTo>
                  <a:cubicBezTo>
                    <a:pt x="2686" y="11092"/>
                    <a:pt x="2842" y="11300"/>
                    <a:pt x="2374" y="11525"/>
                  </a:cubicBezTo>
                  <a:cubicBezTo>
                    <a:pt x="1889" y="11750"/>
                    <a:pt x="1664" y="12426"/>
                    <a:pt x="1421" y="13172"/>
                  </a:cubicBezTo>
                  <a:cubicBezTo>
                    <a:pt x="1179" y="13899"/>
                    <a:pt x="1265" y="14731"/>
                    <a:pt x="1023" y="15390"/>
                  </a:cubicBezTo>
                  <a:cubicBezTo>
                    <a:pt x="780" y="16066"/>
                    <a:pt x="711" y="16204"/>
                    <a:pt x="780" y="16950"/>
                  </a:cubicBezTo>
                  <a:cubicBezTo>
                    <a:pt x="867" y="17695"/>
                    <a:pt x="1179" y="17764"/>
                    <a:pt x="1421" y="18579"/>
                  </a:cubicBezTo>
                  <a:cubicBezTo>
                    <a:pt x="1664" y="19411"/>
                    <a:pt x="1664" y="20294"/>
                    <a:pt x="1577" y="21698"/>
                  </a:cubicBezTo>
                  <a:cubicBezTo>
                    <a:pt x="1491" y="23119"/>
                    <a:pt x="1820" y="23119"/>
                    <a:pt x="1889" y="23709"/>
                  </a:cubicBezTo>
                  <a:cubicBezTo>
                    <a:pt x="1976" y="24298"/>
                    <a:pt x="1733" y="24610"/>
                    <a:pt x="1491" y="25043"/>
                  </a:cubicBezTo>
                  <a:cubicBezTo>
                    <a:pt x="1265" y="25494"/>
                    <a:pt x="468" y="25494"/>
                    <a:pt x="225" y="25858"/>
                  </a:cubicBezTo>
                  <a:cubicBezTo>
                    <a:pt x="0" y="26239"/>
                    <a:pt x="1491" y="27504"/>
                    <a:pt x="2374" y="27799"/>
                  </a:cubicBezTo>
                  <a:cubicBezTo>
                    <a:pt x="2476" y="27833"/>
                    <a:pt x="2573" y="27848"/>
                    <a:pt x="2666" y="27848"/>
                  </a:cubicBezTo>
                  <a:cubicBezTo>
                    <a:pt x="3363" y="27848"/>
                    <a:pt x="3796" y="26984"/>
                    <a:pt x="3796" y="26984"/>
                  </a:cubicBezTo>
                  <a:cubicBezTo>
                    <a:pt x="3796" y="26984"/>
                    <a:pt x="4974" y="26534"/>
                    <a:pt x="5841" y="26083"/>
                  </a:cubicBezTo>
                  <a:cubicBezTo>
                    <a:pt x="6135" y="25938"/>
                    <a:pt x="6278" y="25890"/>
                    <a:pt x="6355" y="25890"/>
                  </a:cubicBezTo>
                  <a:cubicBezTo>
                    <a:pt x="6509" y="25890"/>
                    <a:pt x="6401" y="26083"/>
                    <a:pt x="6725" y="26083"/>
                  </a:cubicBezTo>
                  <a:cubicBezTo>
                    <a:pt x="7192" y="26083"/>
                    <a:pt x="7660" y="26083"/>
                    <a:pt x="8215" y="25944"/>
                  </a:cubicBezTo>
                  <a:cubicBezTo>
                    <a:pt x="8770" y="25788"/>
                    <a:pt x="8856" y="25563"/>
                    <a:pt x="9809" y="24974"/>
                  </a:cubicBezTo>
                  <a:cubicBezTo>
                    <a:pt x="10202" y="24727"/>
                    <a:pt x="10430" y="24659"/>
                    <a:pt x="10615" y="24659"/>
                  </a:cubicBezTo>
                  <a:cubicBezTo>
                    <a:pt x="10838" y="24659"/>
                    <a:pt x="11001" y="24756"/>
                    <a:pt x="11315" y="24756"/>
                  </a:cubicBezTo>
                  <a:cubicBezTo>
                    <a:pt x="11364" y="24756"/>
                    <a:pt x="11416" y="24754"/>
                    <a:pt x="11473" y="24748"/>
                  </a:cubicBezTo>
                  <a:cubicBezTo>
                    <a:pt x="12184" y="24679"/>
                    <a:pt x="13674" y="24003"/>
                    <a:pt x="14159" y="23934"/>
                  </a:cubicBezTo>
                  <a:cubicBezTo>
                    <a:pt x="14347" y="23906"/>
                    <a:pt x="14523" y="23878"/>
                    <a:pt x="14748" y="23878"/>
                  </a:cubicBezTo>
                  <a:cubicBezTo>
                    <a:pt x="15085" y="23878"/>
                    <a:pt x="15532" y="23941"/>
                    <a:pt x="16291" y="24159"/>
                  </a:cubicBezTo>
                  <a:cubicBezTo>
                    <a:pt x="16810" y="24309"/>
                    <a:pt x="16903" y="24335"/>
                    <a:pt x="16892" y="24335"/>
                  </a:cubicBezTo>
                  <a:cubicBezTo>
                    <a:pt x="16886" y="24335"/>
                    <a:pt x="16848" y="24327"/>
                    <a:pt x="16833" y="24327"/>
                  </a:cubicBezTo>
                  <a:cubicBezTo>
                    <a:pt x="16810" y="24327"/>
                    <a:pt x="16845" y="24348"/>
                    <a:pt x="17158" y="24454"/>
                  </a:cubicBezTo>
                  <a:cubicBezTo>
                    <a:pt x="18042" y="24748"/>
                    <a:pt x="17487" y="24835"/>
                    <a:pt x="17643" y="25268"/>
                  </a:cubicBezTo>
                  <a:cubicBezTo>
                    <a:pt x="17799" y="25719"/>
                    <a:pt x="18111" y="26014"/>
                    <a:pt x="18111" y="26689"/>
                  </a:cubicBezTo>
                  <a:lnTo>
                    <a:pt x="18111" y="28319"/>
                  </a:lnTo>
                  <a:cubicBezTo>
                    <a:pt x="18111" y="28319"/>
                    <a:pt x="19064" y="27573"/>
                    <a:pt x="19688" y="26897"/>
                  </a:cubicBezTo>
                  <a:cubicBezTo>
                    <a:pt x="20329" y="26239"/>
                    <a:pt x="20884" y="25130"/>
                    <a:pt x="20884" y="25130"/>
                  </a:cubicBezTo>
                  <a:lnTo>
                    <a:pt x="20884" y="25130"/>
                  </a:lnTo>
                  <a:cubicBezTo>
                    <a:pt x="20884" y="25130"/>
                    <a:pt x="20797" y="26603"/>
                    <a:pt x="20728" y="27053"/>
                  </a:cubicBezTo>
                  <a:cubicBezTo>
                    <a:pt x="20641" y="27504"/>
                    <a:pt x="20329" y="27937"/>
                    <a:pt x="20329" y="27937"/>
                  </a:cubicBezTo>
                  <a:cubicBezTo>
                    <a:pt x="20329" y="27937"/>
                    <a:pt x="21352" y="28908"/>
                    <a:pt x="21664" y="29428"/>
                  </a:cubicBezTo>
                  <a:cubicBezTo>
                    <a:pt x="21993" y="29948"/>
                    <a:pt x="21594" y="30918"/>
                    <a:pt x="21664" y="31438"/>
                  </a:cubicBezTo>
                  <a:cubicBezTo>
                    <a:pt x="21750" y="31958"/>
                    <a:pt x="21196" y="32322"/>
                    <a:pt x="21664" y="32998"/>
                  </a:cubicBezTo>
                  <a:cubicBezTo>
                    <a:pt x="21865" y="33271"/>
                    <a:pt x="22021" y="33341"/>
                    <a:pt x="22164" y="33341"/>
                  </a:cubicBezTo>
                  <a:cubicBezTo>
                    <a:pt x="22316" y="33341"/>
                    <a:pt x="22452" y="33262"/>
                    <a:pt x="22610" y="33262"/>
                  </a:cubicBezTo>
                  <a:cubicBezTo>
                    <a:pt x="22662" y="33262"/>
                    <a:pt x="22716" y="33270"/>
                    <a:pt x="22773" y="33292"/>
                  </a:cubicBezTo>
                  <a:cubicBezTo>
                    <a:pt x="23171" y="33448"/>
                    <a:pt x="23414" y="33882"/>
                    <a:pt x="23882" y="34471"/>
                  </a:cubicBezTo>
                  <a:cubicBezTo>
                    <a:pt x="24016" y="34629"/>
                    <a:pt x="24149" y="34684"/>
                    <a:pt x="24277" y="34684"/>
                  </a:cubicBezTo>
                  <a:cubicBezTo>
                    <a:pt x="24570" y="34684"/>
                    <a:pt x="24841" y="34398"/>
                    <a:pt x="25055" y="34398"/>
                  </a:cubicBezTo>
                  <a:cubicBezTo>
                    <a:pt x="25087" y="34398"/>
                    <a:pt x="25118" y="34404"/>
                    <a:pt x="25147" y="34419"/>
                  </a:cubicBezTo>
                  <a:cubicBezTo>
                    <a:pt x="25223" y="34453"/>
                    <a:pt x="25314" y="34465"/>
                    <a:pt x="25417" y="34465"/>
                  </a:cubicBezTo>
                  <a:cubicBezTo>
                    <a:pt x="25677" y="34465"/>
                    <a:pt x="26014" y="34388"/>
                    <a:pt x="26392" y="34388"/>
                  </a:cubicBezTo>
                  <a:cubicBezTo>
                    <a:pt x="26478" y="34388"/>
                    <a:pt x="26566" y="34392"/>
                    <a:pt x="26655" y="34402"/>
                  </a:cubicBezTo>
                  <a:cubicBezTo>
                    <a:pt x="26686" y="34406"/>
                    <a:pt x="26716" y="34408"/>
                    <a:pt x="26744" y="34408"/>
                  </a:cubicBezTo>
                  <a:cubicBezTo>
                    <a:pt x="27290" y="34408"/>
                    <a:pt x="27254" y="33635"/>
                    <a:pt x="28111" y="33223"/>
                  </a:cubicBezTo>
                  <a:cubicBezTo>
                    <a:pt x="28335" y="33113"/>
                    <a:pt x="28499" y="33074"/>
                    <a:pt x="28630" y="33074"/>
                  </a:cubicBezTo>
                  <a:cubicBezTo>
                    <a:pt x="28941" y="33074"/>
                    <a:pt x="29061" y="33294"/>
                    <a:pt x="29345" y="33294"/>
                  </a:cubicBezTo>
                  <a:cubicBezTo>
                    <a:pt x="29430" y="33294"/>
                    <a:pt x="29529" y="33275"/>
                    <a:pt x="29653" y="33223"/>
                  </a:cubicBezTo>
                  <a:cubicBezTo>
                    <a:pt x="30364" y="32929"/>
                    <a:pt x="30450" y="31213"/>
                    <a:pt x="30918" y="30624"/>
                  </a:cubicBezTo>
                  <a:cubicBezTo>
                    <a:pt x="31404" y="30017"/>
                    <a:pt x="32114" y="29064"/>
                    <a:pt x="32357" y="28613"/>
                  </a:cubicBezTo>
                  <a:cubicBezTo>
                    <a:pt x="32582" y="28163"/>
                    <a:pt x="33622" y="26239"/>
                    <a:pt x="34176" y="25424"/>
                  </a:cubicBezTo>
                  <a:cubicBezTo>
                    <a:pt x="34731" y="24610"/>
                    <a:pt x="35598" y="21178"/>
                    <a:pt x="35511" y="20294"/>
                  </a:cubicBezTo>
                  <a:cubicBezTo>
                    <a:pt x="35442" y="19411"/>
                    <a:pt x="35511" y="17400"/>
                    <a:pt x="35511" y="16655"/>
                  </a:cubicBezTo>
                  <a:cubicBezTo>
                    <a:pt x="35511" y="15910"/>
                    <a:pt x="35112" y="15546"/>
                    <a:pt x="34558" y="15026"/>
                  </a:cubicBezTo>
                  <a:cubicBezTo>
                    <a:pt x="34003" y="14506"/>
                    <a:pt x="34176" y="14211"/>
                    <a:pt x="33847" y="13761"/>
                  </a:cubicBezTo>
                  <a:cubicBezTo>
                    <a:pt x="33535" y="13310"/>
                    <a:pt x="33379" y="12946"/>
                    <a:pt x="33293" y="12270"/>
                  </a:cubicBezTo>
                  <a:cubicBezTo>
                    <a:pt x="33223" y="11612"/>
                    <a:pt x="32911" y="11005"/>
                    <a:pt x="32825" y="10416"/>
                  </a:cubicBezTo>
                  <a:cubicBezTo>
                    <a:pt x="32738" y="9827"/>
                    <a:pt x="32270" y="9896"/>
                    <a:pt x="31317" y="9445"/>
                  </a:cubicBezTo>
                  <a:cubicBezTo>
                    <a:pt x="30364" y="8995"/>
                    <a:pt x="31317" y="8787"/>
                    <a:pt x="31317" y="8787"/>
                  </a:cubicBezTo>
                  <a:cubicBezTo>
                    <a:pt x="31317" y="8787"/>
                    <a:pt x="30537" y="7972"/>
                    <a:pt x="30537" y="7660"/>
                  </a:cubicBezTo>
                  <a:cubicBezTo>
                    <a:pt x="30537" y="7366"/>
                    <a:pt x="30450" y="7071"/>
                    <a:pt x="29896" y="6482"/>
                  </a:cubicBezTo>
                  <a:cubicBezTo>
                    <a:pt x="29341" y="5875"/>
                    <a:pt x="29982" y="5511"/>
                    <a:pt x="29896" y="5217"/>
                  </a:cubicBezTo>
                  <a:cubicBezTo>
                    <a:pt x="29826" y="4922"/>
                    <a:pt x="29584" y="4316"/>
                    <a:pt x="29428" y="3848"/>
                  </a:cubicBezTo>
                  <a:cubicBezTo>
                    <a:pt x="29272" y="3362"/>
                    <a:pt x="28717" y="3657"/>
                    <a:pt x="28631" y="3276"/>
                  </a:cubicBezTo>
                  <a:cubicBezTo>
                    <a:pt x="28561" y="2912"/>
                    <a:pt x="28873" y="2461"/>
                    <a:pt x="29029" y="2097"/>
                  </a:cubicBezTo>
                  <a:cubicBezTo>
                    <a:pt x="29185" y="1716"/>
                    <a:pt x="28111" y="17"/>
                    <a:pt x="28111" y="17"/>
                  </a:cubicBezTo>
                  <a:cubicBezTo>
                    <a:pt x="28111" y="17"/>
                    <a:pt x="27521" y="676"/>
                    <a:pt x="27452" y="1127"/>
                  </a:cubicBezTo>
                  <a:cubicBezTo>
                    <a:pt x="27365" y="1577"/>
                    <a:pt x="27452" y="2011"/>
                    <a:pt x="27452" y="2392"/>
                  </a:cubicBezTo>
                  <a:cubicBezTo>
                    <a:pt x="27452" y="2756"/>
                    <a:pt x="27054" y="3276"/>
                    <a:pt x="26412" y="3882"/>
                  </a:cubicBezTo>
                  <a:cubicBezTo>
                    <a:pt x="25788" y="4471"/>
                    <a:pt x="26412" y="5962"/>
                    <a:pt x="26412" y="6257"/>
                  </a:cubicBezTo>
                  <a:cubicBezTo>
                    <a:pt x="26412" y="6551"/>
                    <a:pt x="25702" y="7660"/>
                    <a:pt x="25702" y="7660"/>
                  </a:cubicBezTo>
                  <a:cubicBezTo>
                    <a:pt x="25702" y="7660"/>
                    <a:pt x="25147" y="6915"/>
                    <a:pt x="24749" y="6551"/>
                  </a:cubicBezTo>
                  <a:cubicBezTo>
                    <a:pt x="24367" y="6187"/>
                    <a:pt x="23882" y="6326"/>
                    <a:pt x="23483" y="6031"/>
                  </a:cubicBezTo>
                  <a:cubicBezTo>
                    <a:pt x="23102" y="5737"/>
                    <a:pt x="23102" y="5355"/>
                    <a:pt x="22859" y="5061"/>
                  </a:cubicBezTo>
                  <a:cubicBezTo>
                    <a:pt x="22617" y="4766"/>
                    <a:pt x="21664" y="4471"/>
                    <a:pt x="21664" y="4471"/>
                  </a:cubicBezTo>
                  <a:cubicBezTo>
                    <a:pt x="21664" y="4471"/>
                    <a:pt x="22062" y="3952"/>
                    <a:pt x="22305" y="3726"/>
                  </a:cubicBezTo>
                  <a:cubicBezTo>
                    <a:pt x="22548" y="3501"/>
                    <a:pt x="22305" y="2912"/>
                    <a:pt x="22305" y="2686"/>
                  </a:cubicBezTo>
                  <a:cubicBezTo>
                    <a:pt x="22305" y="2470"/>
                    <a:pt x="22818" y="1772"/>
                    <a:pt x="22857" y="1719"/>
                  </a:cubicBezTo>
                  <a:lnTo>
                    <a:pt x="22857" y="1719"/>
                  </a:lnTo>
                  <a:lnTo>
                    <a:pt x="22859" y="1733"/>
                  </a:lnTo>
                  <a:lnTo>
                    <a:pt x="22859" y="1716"/>
                  </a:lnTo>
                  <a:cubicBezTo>
                    <a:pt x="22859" y="1716"/>
                    <a:pt x="22859" y="1717"/>
                    <a:pt x="22857" y="1719"/>
                  </a:cubicBezTo>
                  <a:lnTo>
                    <a:pt x="22857" y="1719"/>
                  </a:lnTo>
                  <a:lnTo>
                    <a:pt x="22773" y="1213"/>
                  </a:lnTo>
                  <a:lnTo>
                    <a:pt x="2350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57"/>
            <p:cNvSpPr/>
            <p:nvPr/>
          </p:nvSpPr>
          <p:spPr>
            <a:xfrm>
              <a:off x="1677546" y="4633662"/>
              <a:ext cx="84689" cy="100462"/>
            </a:xfrm>
            <a:custGeom>
              <a:avLst/>
              <a:gdLst/>
              <a:ahLst/>
              <a:cxnLst/>
              <a:rect l="l" t="t" r="r" b="b"/>
              <a:pathLst>
                <a:path w="3328" h="4431" extrusionOk="0">
                  <a:moveTo>
                    <a:pt x="555" y="1"/>
                  </a:moveTo>
                  <a:lnTo>
                    <a:pt x="555" y="18"/>
                  </a:lnTo>
                  <a:cubicBezTo>
                    <a:pt x="555" y="18"/>
                    <a:pt x="312" y="382"/>
                    <a:pt x="191" y="833"/>
                  </a:cubicBezTo>
                  <a:cubicBezTo>
                    <a:pt x="52" y="1266"/>
                    <a:pt x="555" y="1977"/>
                    <a:pt x="278" y="2722"/>
                  </a:cubicBezTo>
                  <a:cubicBezTo>
                    <a:pt x="0" y="3467"/>
                    <a:pt x="434" y="3796"/>
                    <a:pt x="555" y="4056"/>
                  </a:cubicBezTo>
                  <a:cubicBezTo>
                    <a:pt x="661" y="4283"/>
                    <a:pt x="819" y="4430"/>
                    <a:pt x="938" y="4430"/>
                  </a:cubicBezTo>
                  <a:cubicBezTo>
                    <a:pt x="956" y="4430"/>
                    <a:pt x="972" y="4427"/>
                    <a:pt x="988" y="4420"/>
                  </a:cubicBezTo>
                  <a:cubicBezTo>
                    <a:pt x="1109" y="4386"/>
                    <a:pt x="2253" y="3502"/>
                    <a:pt x="2531" y="3172"/>
                  </a:cubicBezTo>
                  <a:cubicBezTo>
                    <a:pt x="2808" y="2826"/>
                    <a:pt x="3328" y="608"/>
                    <a:pt x="3328" y="608"/>
                  </a:cubicBezTo>
                  <a:cubicBezTo>
                    <a:pt x="3328" y="608"/>
                    <a:pt x="3158" y="542"/>
                    <a:pt x="2924" y="542"/>
                  </a:cubicBezTo>
                  <a:cubicBezTo>
                    <a:pt x="2840" y="542"/>
                    <a:pt x="2748" y="550"/>
                    <a:pt x="2652" y="573"/>
                  </a:cubicBezTo>
                  <a:cubicBezTo>
                    <a:pt x="2505" y="602"/>
                    <a:pt x="2334" y="613"/>
                    <a:pt x="2152" y="613"/>
                  </a:cubicBezTo>
                  <a:cubicBezTo>
                    <a:pt x="1904" y="613"/>
                    <a:pt x="1637" y="593"/>
                    <a:pt x="1387" y="573"/>
                  </a:cubicBezTo>
                  <a:cubicBezTo>
                    <a:pt x="953" y="521"/>
                    <a:pt x="555" y="1"/>
                    <a:pt x="55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57"/>
            <p:cNvSpPr/>
            <p:nvPr/>
          </p:nvSpPr>
          <p:spPr>
            <a:xfrm>
              <a:off x="2324956" y="4467858"/>
              <a:ext cx="131029" cy="252685"/>
            </a:xfrm>
            <a:custGeom>
              <a:avLst/>
              <a:gdLst/>
              <a:ahLst/>
              <a:cxnLst/>
              <a:rect l="l" t="t" r="r" b="b"/>
              <a:pathLst>
                <a:path w="5149" h="11145" extrusionOk="0">
                  <a:moveTo>
                    <a:pt x="1179" y="0"/>
                  </a:moveTo>
                  <a:cubicBezTo>
                    <a:pt x="1179" y="0"/>
                    <a:pt x="954" y="382"/>
                    <a:pt x="954" y="902"/>
                  </a:cubicBezTo>
                  <a:cubicBezTo>
                    <a:pt x="954" y="1421"/>
                    <a:pt x="1335" y="2011"/>
                    <a:pt x="1422" y="2756"/>
                  </a:cubicBezTo>
                  <a:cubicBezTo>
                    <a:pt x="1509" y="3501"/>
                    <a:pt x="1509" y="3120"/>
                    <a:pt x="1734" y="4246"/>
                  </a:cubicBezTo>
                  <a:cubicBezTo>
                    <a:pt x="1977" y="5356"/>
                    <a:pt x="1821" y="4766"/>
                    <a:pt x="1179" y="5286"/>
                  </a:cubicBezTo>
                  <a:cubicBezTo>
                    <a:pt x="555" y="5806"/>
                    <a:pt x="1335" y="5875"/>
                    <a:pt x="1509" y="6621"/>
                  </a:cubicBezTo>
                  <a:cubicBezTo>
                    <a:pt x="1646" y="7275"/>
                    <a:pt x="928" y="7315"/>
                    <a:pt x="751" y="7315"/>
                  </a:cubicBezTo>
                  <a:cubicBezTo>
                    <a:pt x="726" y="7315"/>
                    <a:pt x="711" y="7314"/>
                    <a:pt x="711" y="7314"/>
                  </a:cubicBezTo>
                  <a:cubicBezTo>
                    <a:pt x="711" y="7314"/>
                    <a:pt x="1" y="7886"/>
                    <a:pt x="157" y="8475"/>
                  </a:cubicBezTo>
                  <a:cubicBezTo>
                    <a:pt x="313" y="9064"/>
                    <a:pt x="954" y="9134"/>
                    <a:pt x="1110" y="9532"/>
                  </a:cubicBezTo>
                  <a:cubicBezTo>
                    <a:pt x="1266" y="9931"/>
                    <a:pt x="157" y="11144"/>
                    <a:pt x="157" y="11144"/>
                  </a:cubicBezTo>
                  <a:cubicBezTo>
                    <a:pt x="157" y="11144"/>
                    <a:pt x="1578" y="10260"/>
                    <a:pt x="1821" y="10035"/>
                  </a:cubicBezTo>
                  <a:cubicBezTo>
                    <a:pt x="2063" y="9810"/>
                    <a:pt x="2687" y="8995"/>
                    <a:pt x="2687" y="8319"/>
                  </a:cubicBezTo>
                  <a:cubicBezTo>
                    <a:pt x="2687" y="7661"/>
                    <a:pt x="3710" y="7955"/>
                    <a:pt x="4039" y="7314"/>
                  </a:cubicBezTo>
                  <a:cubicBezTo>
                    <a:pt x="4351" y="6690"/>
                    <a:pt x="5148" y="5650"/>
                    <a:pt x="5148" y="5650"/>
                  </a:cubicBezTo>
                  <a:lnTo>
                    <a:pt x="5148" y="5650"/>
                  </a:lnTo>
                  <a:cubicBezTo>
                    <a:pt x="5148" y="5650"/>
                    <a:pt x="4946" y="5672"/>
                    <a:pt x="4689" y="5672"/>
                  </a:cubicBezTo>
                  <a:cubicBezTo>
                    <a:pt x="4262" y="5672"/>
                    <a:pt x="3684" y="5611"/>
                    <a:pt x="3640" y="5286"/>
                  </a:cubicBezTo>
                  <a:cubicBezTo>
                    <a:pt x="3589" y="4977"/>
                    <a:pt x="3292" y="4901"/>
                    <a:pt x="2990" y="4901"/>
                  </a:cubicBezTo>
                  <a:cubicBezTo>
                    <a:pt x="2785" y="4901"/>
                    <a:pt x="2578" y="4936"/>
                    <a:pt x="2445" y="4957"/>
                  </a:cubicBezTo>
                  <a:cubicBezTo>
                    <a:pt x="2440" y="4958"/>
                    <a:pt x="2436" y="4958"/>
                    <a:pt x="2432" y="4958"/>
                  </a:cubicBezTo>
                  <a:cubicBezTo>
                    <a:pt x="2141" y="4958"/>
                    <a:pt x="2445" y="3117"/>
                    <a:pt x="2445" y="2895"/>
                  </a:cubicBezTo>
                  <a:cubicBezTo>
                    <a:pt x="2445" y="2669"/>
                    <a:pt x="1821" y="1335"/>
                    <a:pt x="1821" y="1335"/>
                  </a:cubicBezTo>
                  <a:lnTo>
                    <a:pt x="1179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57"/>
            <p:cNvSpPr/>
            <p:nvPr/>
          </p:nvSpPr>
          <p:spPr>
            <a:xfrm>
              <a:off x="2089465" y="4696941"/>
              <a:ext cx="221419" cy="195301"/>
            </a:xfrm>
            <a:custGeom>
              <a:avLst/>
              <a:gdLst/>
              <a:ahLst/>
              <a:cxnLst/>
              <a:rect l="l" t="t" r="r" b="b"/>
              <a:pathLst>
                <a:path w="8701" h="8614" extrusionOk="0">
                  <a:moveTo>
                    <a:pt x="8059" y="0"/>
                  </a:moveTo>
                  <a:cubicBezTo>
                    <a:pt x="8059" y="0"/>
                    <a:pt x="7435" y="589"/>
                    <a:pt x="7123" y="1040"/>
                  </a:cubicBezTo>
                  <a:cubicBezTo>
                    <a:pt x="6794" y="1491"/>
                    <a:pt x="6239" y="1941"/>
                    <a:pt x="5771" y="2236"/>
                  </a:cubicBezTo>
                  <a:cubicBezTo>
                    <a:pt x="5303" y="2530"/>
                    <a:pt x="5130" y="3120"/>
                    <a:pt x="4818" y="3709"/>
                  </a:cubicBezTo>
                  <a:cubicBezTo>
                    <a:pt x="4506" y="4316"/>
                    <a:pt x="4264" y="4835"/>
                    <a:pt x="3484" y="5269"/>
                  </a:cubicBezTo>
                  <a:cubicBezTo>
                    <a:pt x="2687" y="5719"/>
                    <a:pt x="1976" y="6326"/>
                    <a:pt x="1421" y="6534"/>
                  </a:cubicBezTo>
                  <a:cubicBezTo>
                    <a:pt x="867" y="6759"/>
                    <a:pt x="0" y="8180"/>
                    <a:pt x="0" y="8180"/>
                  </a:cubicBezTo>
                  <a:lnTo>
                    <a:pt x="953" y="8250"/>
                  </a:lnTo>
                  <a:cubicBezTo>
                    <a:pt x="953" y="8250"/>
                    <a:pt x="2531" y="8614"/>
                    <a:pt x="2773" y="8614"/>
                  </a:cubicBezTo>
                  <a:cubicBezTo>
                    <a:pt x="2998" y="8614"/>
                    <a:pt x="3310" y="8250"/>
                    <a:pt x="3553" y="8024"/>
                  </a:cubicBezTo>
                  <a:cubicBezTo>
                    <a:pt x="3796" y="7799"/>
                    <a:pt x="4662" y="5875"/>
                    <a:pt x="4662" y="5875"/>
                  </a:cubicBezTo>
                  <a:cubicBezTo>
                    <a:pt x="4662" y="5875"/>
                    <a:pt x="5615" y="5355"/>
                    <a:pt x="5927" y="4905"/>
                  </a:cubicBezTo>
                  <a:cubicBezTo>
                    <a:pt x="6239" y="4454"/>
                    <a:pt x="6638" y="4160"/>
                    <a:pt x="7193" y="3865"/>
                  </a:cubicBezTo>
                  <a:cubicBezTo>
                    <a:pt x="7747" y="3570"/>
                    <a:pt x="8059" y="2825"/>
                    <a:pt x="8388" y="2374"/>
                  </a:cubicBezTo>
                  <a:cubicBezTo>
                    <a:pt x="8700" y="1941"/>
                    <a:pt x="8388" y="1404"/>
                    <a:pt x="8388" y="1040"/>
                  </a:cubicBezTo>
                  <a:cubicBezTo>
                    <a:pt x="8388" y="676"/>
                    <a:pt x="8059" y="0"/>
                    <a:pt x="805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57"/>
            <p:cNvSpPr/>
            <p:nvPr/>
          </p:nvSpPr>
          <p:spPr>
            <a:xfrm>
              <a:off x="-1340833" y="2174308"/>
              <a:ext cx="245238" cy="273906"/>
            </a:xfrm>
            <a:custGeom>
              <a:avLst/>
              <a:gdLst/>
              <a:ahLst/>
              <a:cxnLst/>
              <a:rect l="l" t="t" r="r" b="b"/>
              <a:pathLst>
                <a:path w="9637" h="12081" extrusionOk="0">
                  <a:moveTo>
                    <a:pt x="3623" y="1"/>
                  </a:moveTo>
                  <a:cubicBezTo>
                    <a:pt x="3796" y="295"/>
                    <a:pt x="3675" y="815"/>
                    <a:pt x="3623" y="954"/>
                  </a:cubicBezTo>
                  <a:cubicBezTo>
                    <a:pt x="3613" y="982"/>
                    <a:pt x="3599" y="992"/>
                    <a:pt x="3580" y="992"/>
                  </a:cubicBezTo>
                  <a:cubicBezTo>
                    <a:pt x="3527" y="992"/>
                    <a:pt x="3434" y="910"/>
                    <a:pt x="3293" y="885"/>
                  </a:cubicBezTo>
                  <a:cubicBezTo>
                    <a:pt x="3189" y="885"/>
                    <a:pt x="3068" y="885"/>
                    <a:pt x="2929" y="954"/>
                  </a:cubicBezTo>
                  <a:cubicBezTo>
                    <a:pt x="2461" y="1179"/>
                    <a:pt x="486" y="1179"/>
                    <a:pt x="486" y="1405"/>
                  </a:cubicBezTo>
                  <a:cubicBezTo>
                    <a:pt x="486" y="1630"/>
                    <a:pt x="399" y="2150"/>
                    <a:pt x="486" y="2808"/>
                  </a:cubicBezTo>
                  <a:cubicBezTo>
                    <a:pt x="553" y="3467"/>
                    <a:pt x="703" y="4752"/>
                    <a:pt x="52" y="4752"/>
                  </a:cubicBezTo>
                  <a:cubicBezTo>
                    <a:pt x="36" y="4752"/>
                    <a:pt x="18" y="4751"/>
                    <a:pt x="0" y="4749"/>
                  </a:cubicBezTo>
                  <a:lnTo>
                    <a:pt x="0" y="4749"/>
                  </a:lnTo>
                  <a:cubicBezTo>
                    <a:pt x="0" y="4749"/>
                    <a:pt x="18" y="4801"/>
                    <a:pt x="35" y="4905"/>
                  </a:cubicBezTo>
                  <a:cubicBezTo>
                    <a:pt x="139" y="5339"/>
                    <a:pt x="434" y="6465"/>
                    <a:pt x="988" y="6656"/>
                  </a:cubicBezTo>
                  <a:cubicBezTo>
                    <a:pt x="1664" y="6898"/>
                    <a:pt x="2288" y="7193"/>
                    <a:pt x="2773" y="7418"/>
                  </a:cubicBezTo>
                  <a:cubicBezTo>
                    <a:pt x="3241" y="7644"/>
                    <a:pt x="4194" y="7644"/>
                    <a:pt x="4160" y="8025"/>
                  </a:cubicBezTo>
                  <a:cubicBezTo>
                    <a:pt x="4108" y="8389"/>
                    <a:pt x="3796" y="8978"/>
                    <a:pt x="3553" y="9273"/>
                  </a:cubicBezTo>
                  <a:cubicBezTo>
                    <a:pt x="3328" y="9585"/>
                    <a:pt x="2687" y="9949"/>
                    <a:pt x="2687" y="10625"/>
                  </a:cubicBezTo>
                  <a:cubicBezTo>
                    <a:pt x="2687" y="11283"/>
                    <a:pt x="2219" y="11872"/>
                    <a:pt x="3172" y="11959"/>
                  </a:cubicBezTo>
                  <a:cubicBezTo>
                    <a:pt x="3415" y="11976"/>
                    <a:pt x="3588" y="12028"/>
                    <a:pt x="3709" y="12080"/>
                  </a:cubicBezTo>
                  <a:cubicBezTo>
                    <a:pt x="3778" y="12046"/>
                    <a:pt x="4472" y="11560"/>
                    <a:pt x="5165" y="11214"/>
                  </a:cubicBezTo>
                  <a:cubicBezTo>
                    <a:pt x="5893" y="10833"/>
                    <a:pt x="5928" y="10919"/>
                    <a:pt x="6170" y="10659"/>
                  </a:cubicBezTo>
                  <a:cubicBezTo>
                    <a:pt x="6413" y="10399"/>
                    <a:pt x="7869" y="10209"/>
                    <a:pt x="7869" y="10209"/>
                  </a:cubicBezTo>
                  <a:lnTo>
                    <a:pt x="8388" y="10659"/>
                  </a:lnTo>
                  <a:lnTo>
                    <a:pt x="9151" y="8978"/>
                  </a:lnTo>
                  <a:lnTo>
                    <a:pt x="9272" y="7574"/>
                  </a:lnTo>
                  <a:cubicBezTo>
                    <a:pt x="9272" y="7574"/>
                    <a:pt x="8077" y="6673"/>
                    <a:pt x="7869" y="6448"/>
                  </a:cubicBezTo>
                  <a:cubicBezTo>
                    <a:pt x="7678" y="6223"/>
                    <a:pt x="9272" y="5113"/>
                    <a:pt x="9272" y="5113"/>
                  </a:cubicBezTo>
                  <a:cubicBezTo>
                    <a:pt x="9428" y="5009"/>
                    <a:pt x="9480" y="4212"/>
                    <a:pt x="9532" y="4039"/>
                  </a:cubicBezTo>
                  <a:cubicBezTo>
                    <a:pt x="9602" y="3710"/>
                    <a:pt x="9636" y="3606"/>
                    <a:pt x="9498" y="3346"/>
                  </a:cubicBezTo>
                  <a:cubicBezTo>
                    <a:pt x="9359" y="3086"/>
                    <a:pt x="9099" y="2947"/>
                    <a:pt x="9064" y="2618"/>
                  </a:cubicBezTo>
                  <a:cubicBezTo>
                    <a:pt x="9047" y="2496"/>
                    <a:pt x="9064" y="2392"/>
                    <a:pt x="9082" y="2289"/>
                  </a:cubicBezTo>
                  <a:cubicBezTo>
                    <a:pt x="9134" y="1977"/>
                    <a:pt x="9220" y="1682"/>
                    <a:pt x="9324" y="1387"/>
                  </a:cubicBezTo>
                  <a:cubicBezTo>
                    <a:pt x="9324" y="1335"/>
                    <a:pt x="6101" y="729"/>
                    <a:pt x="5720" y="659"/>
                  </a:cubicBezTo>
                  <a:lnTo>
                    <a:pt x="3623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57"/>
            <p:cNvSpPr/>
            <p:nvPr/>
          </p:nvSpPr>
          <p:spPr>
            <a:xfrm>
              <a:off x="-1250418" y="1115366"/>
              <a:ext cx="153041" cy="195301"/>
            </a:xfrm>
            <a:custGeom>
              <a:avLst/>
              <a:gdLst/>
              <a:ahLst/>
              <a:cxnLst/>
              <a:rect l="l" t="t" r="r" b="b"/>
              <a:pathLst>
                <a:path w="6014" h="8614" extrusionOk="0">
                  <a:moveTo>
                    <a:pt x="2929" y="1"/>
                  </a:moveTo>
                  <a:cubicBezTo>
                    <a:pt x="2929" y="1"/>
                    <a:pt x="2478" y="191"/>
                    <a:pt x="2271" y="538"/>
                  </a:cubicBezTo>
                  <a:cubicBezTo>
                    <a:pt x="2063" y="884"/>
                    <a:pt x="2167" y="1127"/>
                    <a:pt x="2167" y="1127"/>
                  </a:cubicBezTo>
                  <a:cubicBezTo>
                    <a:pt x="2167" y="1127"/>
                    <a:pt x="1265" y="538"/>
                    <a:pt x="1109" y="434"/>
                  </a:cubicBezTo>
                  <a:cubicBezTo>
                    <a:pt x="1043" y="397"/>
                    <a:pt x="909" y="366"/>
                    <a:pt x="761" y="366"/>
                  </a:cubicBezTo>
                  <a:cubicBezTo>
                    <a:pt x="563" y="366"/>
                    <a:pt x="337" y="421"/>
                    <a:pt x="208" y="590"/>
                  </a:cubicBezTo>
                  <a:cubicBezTo>
                    <a:pt x="0" y="884"/>
                    <a:pt x="0" y="1179"/>
                    <a:pt x="208" y="1526"/>
                  </a:cubicBezTo>
                  <a:cubicBezTo>
                    <a:pt x="433" y="1872"/>
                    <a:pt x="589" y="2375"/>
                    <a:pt x="589" y="2375"/>
                  </a:cubicBezTo>
                  <a:lnTo>
                    <a:pt x="208" y="2825"/>
                  </a:lnTo>
                  <a:lnTo>
                    <a:pt x="208" y="3761"/>
                  </a:lnTo>
                  <a:cubicBezTo>
                    <a:pt x="208" y="3761"/>
                    <a:pt x="329" y="4455"/>
                    <a:pt x="953" y="4749"/>
                  </a:cubicBezTo>
                  <a:cubicBezTo>
                    <a:pt x="1086" y="4810"/>
                    <a:pt x="1191" y="4835"/>
                    <a:pt x="1276" y="4835"/>
                  </a:cubicBezTo>
                  <a:cubicBezTo>
                    <a:pt x="1601" y="4835"/>
                    <a:pt x="1627" y="4463"/>
                    <a:pt x="1751" y="4299"/>
                  </a:cubicBezTo>
                  <a:cubicBezTo>
                    <a:pt x="1907" y="4108"/>
                    <a:pt x="2912" y="3813"/>
                    <a:pt x="3328" y="3709"/>
                  </a:cubicBezTo>
                  <a:cubicBezTo>
                    <a:pt x="3357" y="3702"/>
                    <a:pt x="3381" y="3699"/>
                    <a:pt x="3400" y="3699"/>
                  </a:cubicBezTo>
                  <a:cubicBezTo>
                    <a:pt x="3660" y="3699"/>
                    <a:pt x="3120" y="4299"/>
                    <a:pt x="3120" y="4299"/>
                  </a:cubicBezTo>
                  <a:lnTo>
                    <a:pt x="2271" y="4992"/>
                  </a:lnTo>
                  <a:lnTo>
                    <a:pt x="1959" y="5252"/>
                  </a:lnTo>
                  <a:lnTo>
                    <a:pt x="2582" y="6240"/>
                  </a:lnTo>
                  <a:lnTo>
                    <a:pt x="2582" y="6725"/>
                  </a:lnTo>
                  <a:cubicBezTo>
                    <a:pt x="2582" y="6725"/>
                    <a:pt x="2860" y="7175"/>
                    <a:pt x="3016" y="7227"/>
                  </a:cubicBezTo>
                  <a:cubicBezTo>
                    <a:pt x="3172" y="7279"/>
                    <a:pt x="3796" y="8614"/>
                    <a:pt x="3796" y="8614"/>
                  </a:cubicBezTo>
                  <a:cubicBezTo>
                    <a:pt x="3796" y="8614"/>
                    <a:pt x="4437" y="7765"/>
                    <a:pt x="4801" y="7418"/>
                  </a:cubicBezTo>
                  <a:cubicBezTo>
                    <a:pt x="5182" y="7071"/>
                    <a:pt x="4801" y="6586"/>
                    <a:pt x="4801" y="6292"/>
                  </a:cubicBezTo>
                  <a:cubicBezTo>
                    <a:pt x="4818" y="5997"/>
                    <a:pt x="4801" y="5044"/>
                    <a:pt x="4801" y="4403"/>
                  </a:cubicBezTo>
                  <a:cubicBezTo>
                    <a:pt x="4818" y="3761"/>
                    <a:pt x="5286" y="3467"/>
                    <a:pt x="5650" y="3120"/>
                  </a:cubicBezTo>
                  <a:cubicBezTo>
                    <a:pt x="6014" y="2773"/>
                    <a:pt x="5650" y="2219"/>
                    <a:pt x="5650" y="1872"/>
                  </a:cubicBezTo>
                  <a:cubicBezTo>
                    <a:pt x="5650" y="1526"/>
                    <a:pt x="4645" y="1578"/>
                    <a:pt x="4593" y="1439"/>
                  </a:cubicBezTo>
                  <a:cubicBezTo>
                    <a:pt x="4541" y="1283"/>
                    <a:pt x="3796" y="1"/>
                    <a:pt x="3796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57"/>
            <p:cNvSpPr/>
            <p:nvPr/>
          </p:nvSpPr>
          <p:spPr>
            <a:xfrm>
              <a:off x="-1152089" y="1066507"/>
              <a:ext cx="148410" cy="88173"/>
            </a:xfrm>
            <a:custGeom>
              <a:avLst/>
              <a:gdLst/>
              <a:ahLst/>
              <a:cxnLst/>
              <a:rect l="l" t="t" r="r" b="b"/>
              <a:pathLst>
                <a:path w="5832" h="3889" extrusionOk="0">
                  <a:moveTo>
                    <a:pt x="2536" y="1"/>
                  </a:moveTo>
                  <a:cubicBezTo>
                    <a:pt x="2468" y="1"/>
                    <a:pt x="2391" y="8"/>
                    <a:pt x="2306" y="24"/>
                  </a:cubicBezTo>
                  <a:cubicBezTo>
                    <a:pt x="1578" y="180"/>
                    <a:pt x="1041" y="214"/>
                    <a:pt x="1041" y="214"/>
                  </a:cubicBezTo>
                  <a:lnTo>
                    <a:pt x="521" y="422"/>
                  </a:lnTo>
                  <a:cubicBezTo>
                    <a:pt x="521" y="422"/>
                    <a:pt x="1" y="960"/>
                    <a:pt x="53" y="1254"/>
                  </a:cubicBezTo>
                  <a:cubicBezTo>
                    <a:pt x="105" y="1566"/>
                    <a:pt x="157" y="2259"/>
                    <a:pt x="521" y="2398"/>
                  </a:cubicBezTo>
                  <a:cubicBezTo>
                    <a:pt x="642" y="2450"/>
                    <a:pt x="841" y="2467"/>
                    <a:pt x="1051" y="2467"/>
                  </a:cubicBezTo>
                  <a:cubicBezTo>
                    <a:pt x="1472" y="2467"/>
                    <a:pt x="1942" y="2398"/>
                    <a:pt x="1942" y="2398"/>
                  </a:cubicBezTo>
                  <a:cubicBezTo>
                    <a:pt x="1942" y="2398"/>
                    <a:pt x="2046" y="3334"/>
                    <a:pt x="2202" y="3386"/>
                  </a:cubicBezTo>
                  <a:cubicBezTo>
                    <a:pt x="2358" y="3438"/>
                    <a:pt x="3155" y="3889"/>
                    <a:pt x="3155" y="3889"/>
                  </a:cubicBezTo>
                  <a:lnTo>
                    <a:pt x="4264" y="3889"/>
                  </a:lnTo>
                  <a:lnTo>
                    <a:pt x="4628" y="3490"/>
                  </a:lnTo>
                  <a:cubicBezTo>
                    <a:pt x="4628" y="3490"/>
                    <a:pt x="4528" y="2154"/>
                    <a:pt x="4623" y="2154"/>
                  </a:cubicBezTo>
                  <a:cubicBezTo>
                    <a:pt x="4625" y="2154"/>
                    <a:pt x="4626" y="2155"/>
                    <a:pt x="4628" y="2156"/>
                  </a:cubicBezTo>
                  <a:cubicBezTo>
                    <a:pt x="4633" y="2158"/>
                    <a:pt x="4641" y="2159"/>
                    <a:pt x="4650" y="2159"/>
                  </a:cubicBezTo>
                  <a:cubicBezTo>
                    <a:pt x="4836" y="2159"/>
                    <a:pt x="5831" y="1686"/>
                    <a:pt x="5633" y="1306"/>
                  </a:cubicBezTo>
                  <a:cubicBezTo>
                    <a:pt x="5442" y="939"/>
                    <a:pt x="5294" y="410"/>
                    <a:pt x="5029" y="410"/>
                  </a:cubicBezTo>
                  <a:cubicBezTo>
                    <a:pt x="5006" y="410"/>
                    <a:pt x="4982" y="414"/>
                    <a:pt x="4958" y="422"/>
                  </a:cubicBezTo>
                  <a:cubicBezTo>
                    <a:pt x="4859" y="454"/>
                    <a:pt x="4738" y="465"/>
                    <a:pt x="4605" y="465"/>
                  </a:cubicBezTo>
                  <a:cubicBezTo>
                    <a:pt x="4293" y="465"/>
                    <a:pt x="3911" y="405"/>
                    <a:pt x="3571" y="405"/>
                  </a:cubicBezTo>
                  <a:cubicBezTo>
                    <a:pt x="3564" y="405"/>
                    <a:pt x="3556" y="406"/>
                    <a:pt x="3549" y="406"/>
                  </a:cubicBezTo>
                  <a:cubicBezTo>
                    <a:pt x="3153" y="406"/>
                    <a:pt x="3059" y="1"/>
                    <a:pt x="2536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57"/>
            <p:cNvSpPr/>
            <p:nvPr/>
          </p:nvSpPr>
          <p:spPr>
            <a:xfrm>
              <a:off x="-1109286" y="1188054"/>
              <a:ext cx="72347" cy="85679"/>
            </a:xfrm>
            <a:custGeom>
              <a:avLst/>
              <a:gdLst/>
              <a:ahLst/>
              <a:cxnLst/>
              <a:rect l="l" t="t" r="r" b="b"/>
              <a:pathLst>
                <a:path w="2843" h="3779" extrusionOk="0">
                  <a:moveTo>
                    <a:pt x="1161" y="1"/>
                  </a:moveTo>
                  <a:cubicBezTo>
                    <a:pt x="1161" y="1"/>
                    <a:pt x="520" y="209"/>
                    <a:pt x="260" y="607"/>
                  </a:cubicBezTo>
                  <a:cubicBezTo>
                    <a:pt x="0" y="989"/>
                    <a:pt x="572" y="1439"/>
                    <a:pt x="572" y="1439"/>
                  </a:cubicBezTo>
                  <a:cubicBezTo>
                    <a:pt x="572" y="1439"/>
                    <a:pt x="936" y="2878"/>
                    <a:pt x="1161" y="3034"/>
                  </a:cubicBezTo>
                  <a:cubicBezTo>
                    <a:pt x="1387" y="3172"/>
                    <a:pt x="2010" y="3328"/>
                    <a:pt x="2010" y="3328"/>
                  </a:cubicBezTo>
                  <a:lnTo>
                    <a:pt x="2270" y="3779"/>
                  </a:lnTo>
                  <a:cubicBezTo>
                    <a:pt x="2270" y="3779"/>
                    <a:pt x="2842" y="3224"/>
                    <a:pt x="2842" y="2739"/>
                  </a:cubicBezTo>
                  <a:cubicBezTo>
                    <a:pt x="2842" y="2236"/>
                    <a:pt x="2686" y="2288"/>
                    <a:pt x="2478" y="2046"/>
                  </a:cubicBezTo>
                  <a:cubicBezTo>
                    <a:pt x="2270" y="1786"/>
                    <a:pt x="2478" y="1647"/>
                    <a:pt x="2270" y="1093"/>
                  </a:cubicBezTo>
                  <a:cubicBezTo>
                    <a:pt x="2062" y="555"/>
                    <a:pt x="1161" y="18"/>
                    <a:pt x="1161" y="18"/>
                  </a:cubicBezTo>
                  <a:lnTo>
                    <a:pt x="1161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57"/>
            <p:cNvSpPr/>
            <p:nvPr/>
          </p:nvSpPr>
          <p:spPr>
            <a:xfrm>
              <a:off x="39134" y="914964"/>
              <a:ext cx="111613" cy="88445"/>
            </a:xfrm>
            <a:custGeom>
              <a:avLst/>
              <a:gdLst/>
              <a:ahLst/>
              <a:cxnLst/>
              <a:rect l="l" t="t" r="r" b="b"/>
              <a:pathLst>
                <a:path w="4386" h="3901" extrusionOk="0">
                  <a:moveTo>
                    <a:pt x="988" y="1"/>
                  </a:moveTo>
                  <a:cubicBezTo>
                    <a:pt x="988" y="1"/>
                    <a:pt x="590" y="711"/>
                    <a:pt x="1058" y="1231"/>
                  </a:cubicBezTo>
                  <a:cubicBezTo>
                    <a:pt x="1543" y="1751"/>
                    <a:pt x="1231" y="1751"/>
                    <a:pt x="607" y="2427"/>
                  </a:cubicBezTo>
                  <a:cubicBezTo>
                    <a:pt x="0" y="3086"/>
                    <a:pt x="1300" y="3242"/>
                    <a:pt x="1300" y="3242"/>
                  </a:cubicBezTo>
                  <a:lnTo>
                    <a:pt x="2097" y="3900"/>
                  </a:lnTo>
                  <a:lnTo>
                    <a:pt x="3172" y="3242"/>
                  </a:lnTo>
                  <a:lnTo>
                    <a:pt x="3675" y="2652"/>
                  </a:lnTo>
                  <a:cubicBezTo>
                    <a:pt x="3675" y="2652"/>
                    <a:pt x="4073" y="2202"/>
                    <a:pt x="4229" y="1613"/>
                  </a:cubicBezTo>
                  <a:cubicBezTo>
                    <a:pt x="4385" y="1006"/>
                    <a:pt x="3432" y="711"/>
                    <a:pt x="3207" y="573"/>
                  </a:cubicBezTo>
                  <a:cubicBezTo>
                    <a:pt x="2964" y="417"/>
                    <a:pt x="2097" y="1"/>
                    <a:pt x="2097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57"/>
            <p:cNvSpPr/>
            <p:nvPr/>
          </p:nvSpPr>
          <p:spPr>
            <a:xfrm>
              <a:off x="-539924" y="1197100"/>
              <a:ext cx="209509" cy="358770"/>
            </a:xfrm>
            <a:custGeom>
              <a:avLst/>
              <a:gdLst/>
              <a:ahLst/>
              <a:cxnLst/>
              <a:rect l="l" t="t" r="r" b="b"/>
              <a:pathLst>
                <a:path w="8233" h="15824" extrusionOk="0">
                  <a:moveTo>
                    <a:pt x="7435" y="0"/>
                  </a:moveTo>
                  <a:cubicBezTo>
                    <a:pt x="7435" y="0"/>
                    <a:pt x="6880" y="87"/>
                    <a:pt x="6811" y="694"/>
                  </a:cubicBezTo>
                  <a:cubicBezTo>
                    <a:pt x="6734" y="1249"/>
                    <a:pt x="5723" y="1502"/>
                    <a:pt x="5000" y="1502"/>
                  </a:cubicBezTo>
                  <a:cubicBezTo>
                    <a:pt x="4911" y="1502"/>
                    <a:pt x="4827" y="1498"/>
                    <a:pt x="4749" y="1491"/>
                  </a:cubicBezTo>
                  <a:cubicBezTo>
                    <a:pt x="4722" y="1488"/>
                    <a:pt x="4697" y="1487"/>
                    <a:pt x="4672" y="1487"/>
                  </a:cubicBezTo>
                  <a:cubicBezTo>
                    <a:pt x="4031" y="1487"/>
                    <a:pt x="3925" y="2325"/>
                    <a:pt x="3241" y="2825"/>
                  </a:cubicBezTo>
                  <a:cubicBezTo>
                    <a:pt x="2530" y="3345"/>
                    <a:pt x="2704" y="3570"/>
                    <a:pt x="2305" y="4316"/>
                  </a:cubicBezTo>
                  <a:cubicBezTo>
                    <a:pt x="1906" y="5061"/>
                    <a:pt x="1595" y="5945"/>
                    <a:pt x="1508" y="6395"/>
                  </a:cubicBezTo>
                  <a:cubicBezTo>
                    <a:pt x="1439" y="6846"/>
                    <a:pt x="884" y="8995"/>
                    <a:pt x="884" y="9515"/>
                  </a:cubicBezTo>
                  <a:cubicBezTo>
                    <a:pt x="884" y="10035"/>
                    <a:pt x="641" y="10555"/>
                    <a:pt x="329" y="10780"/>
                  </a:cubicBezTo>
                  <a:cubicBezTo>
                    <a:pt x="0" y="11005"/>
                    <a:pt x="555" y="11439"/>
                    <a:pt x="381" y="11820"/>
                  </a:cubicBezTo>
                  <a:cubicBezTo>
                    <a:pt x="208" y="12184"/>
                    <a:pt x="485" y="12790"/>
                    <a:pt x="399" y="12998"/>
                  </a:cubicBezTo>
                  <a:cubicBezTo>
                    <a:pt x="329" y="13224"/>
                    <a:pt x="485" y="14263"/>
                    <a:pt x="953" y="14783"/>
                  </a:cubicBezTo>
                  <a:cubicBezTo>
                    <a:pt x="1439" y="15303"/>
                    <a:pt x="2236" y="15823"/>
                    <a:pt x="2236" y="15823"/>
                  </a:cubicBezTo>
                  <a:lnTo>
                    <a:pt x="4593" y="15823"/>
                  </a:lnTo>
                  <a:cubicBezTo>
                    <a:pt x="5147" y="15823"/>
                    <a:pt x="4679" y="15459"/>
                    <a:pt x="4679" y="15459"/>
                  </a:cubicBezTo>
                  <a:cubicBezTo>
                    <a:pt x="4679" y="15459"/>
                    <a:pt x="3726" y="14419"/>
                    <a:pt x="3258" y="13969"/>
                  </a:cubicBezTo>
                  <a:cubicBezTo>
                    <a:pt x="2773" y="13518"/>
                    <a:pt x="2392" y="12790"/>
                    <a:pt x="2305" y="12114"/>
                  </a:cubicBezTo>
                  <a:cubicBezTo>
                    <a:pt x="2218" y="11439"/>
                    <a:pt x="2218" y="9965"/>
                    <a:pt x="2305" y="9290"/>
                  </a:cubicBezTo>
                  <a:cubicBezTo>
                    <a:pt x="2374" y="8631"/>
                    <a:pt x="3570" y="6621"/>
                    <a:pt x="4038" y="5650"/>
                  </a:cubicBezTo>
                  <a:cubicBezTo>
                    <a:pt x="4523" y="4680"/>
                    <a:pt x="6655" y="2825"/>
                    <a:pt x="7452" y="2392"/>
                  </a:cubicBezTo>
                  <a:cubicBezTo>
                    <a:pt x="8232" y="1941"/>
                    <a:pt x="7834" y="1560"/>
                    <a:pt x="8007" y="1040"/>
                  </a:cubicBezTo>
                  <a:lnTo>
                    <a:pt x="7990" y="1040"/>
                  </a:lnTo>
                  <a:cubicBezTo>
                    <a:pt x="8146" y="520"/>
                    <a:pt x="7435" y="0"/>
                    <a:pt x="7435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57"/>
            <p:cNvSpPr/>
            <p:nvPr/>
          </p:nvSpPr>
          <p:spPr>
            <a:xfrm>
              <a:off x="-834529" y="2681582"/>
              <a:ext cx="25142" cy="18501"/>
            </a:xfrm>
            <a:custGeom>
              <a:avLst/>
              <a:gdLst/>
              <a:ahLst/>
              <a:cxnLst/>
              <a:rect l="l" t="t" r="r" b="b"/>
              <a:pathLst>
                <a:path w="988" h="816" fill="none" extrusionOk="0">
                  <a:moveTo>
                    <a:pt x="988" y="815"/>
                  </a:moveTo>
                  <a:cubicBezTo>
                    <a:pt x="728" y="746"/>
                    <a:pt x="520" y="607"/>
                    <a:pt x="347" y="503"/>
                  </a:cubicBezTo>
                  <a:cubicBezTo>
                    <a:pt x="191" y="382"/>
                    <a:pt x="104" y="243"/>
                    <a:pt x="0" y="1"/>
                  </a:cubicBezTo>
                  <a:cubicBezTo>
                    <a:pt x="17" y="35"/>
                    <a:pt x="433" y="417"/>
                    <a:pt x="988" y="815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57"/>
            <p:cNvSpPr/>
            <p:nvPr/>
          </p:nvSpPr>
          <p:spPr>
            <a:xfrm>
              <a:off x="-251502" y="2968027"/>
              <a:ext cx="205107" cy="208292"/>
            </a:xfrm>
            <a:custGeom>
              <a:avLst/>
              <a:gdLst/>
              <a:ahLst/>
              <a:cxnLst/>
              <a:rect l="l" t="t" r="r" b="b"/>
              <a:pathLst>
                <a:path w="8060" h="9187" extrusionOk="0">
                  <a:moveTo>
                    <a:pt x="3519" y="1"/>
                  </a:moveTo>
                  <a:cubicBezTo>
                    <a:pt x="3415" y="538"/>
                    <a:pt x="3293" y="1145"/>
                    <a:pt x="3207" y="1335"/>
                  </a:cubicBezTo>
                  <a:cubicBezTo>
                    <a:pt x="3051" y="1682"/>
                    <a:pt x="3311" y="3554"/>
                    <a:pt x="3207" y="4108"/>
                  </a:cubicBezTo>
                  <a:cubicBezTo>
                    <a:pt x="3103" y="4646"/>
                    <a:pt x="2617" y="4940"/>
                    <a:pt x="2461" y="5096"/>
                  </a:cubicBezTo>
                  <a:cubicBezTo>
                    <a:pt x="2357" y="5200"/>
                    <a:pt x="988" y="5633"/>
                    <a:pt x="0" y="5980"/>
                  </a:cubicBezTo>
                  <a:cubicBezTo>
                    <a:pt x="347" y="6257"/>
                    <a:pt x="798" y="6656"/>
                    <a:pt x="1023" y="7089"/>
                  </a:cubicBezTo>
                  <a:cubicBezTo>
                    <a:pt x="1335" y="7609"/>
                    <a:pt x="1491" y="8666"/>
                    <a:pt x="1543" y="9186"/>
                  </a:cubicBezTo>
                  <a:cubicBezTo>
                    <a:pt x="1941" y="8944"/>
                    <a:pt x="2340" y="8753"/>
                    <a:pt x="2600" y="8753"/>
                  </a:cubicBezTo>
                  <a:cubicBezTo>
                    <a:pt x="2999" y="8753"/>
                    <a:pt x="4160" y="7280"/>
                    <a:pt x="4472" y="6881"/>
                  </a:cubicBezTo>
                  <a:cubicBezTo>
                    <a:pt x="4784" y="6483"/>
                    <a:pt x="4784" y="6587"/>
                    <a:pt x="5529" y="5599"/>
                  </a:cubicBezTo>
                  <a:cubicBezTo>
                    <a:pt x="6257" y="4594"/>
                    <a:pt x="6482" y="4212"/>
                    <a:pt x="6586" y="3606"/>
                  </a:cubicBezTo>
                  <a:cubicBezTo>
                    <a:pt x="6690" y="3016"/>
                    <a:pt x="8059" y="2133"/>
                    <a:pt x="6586" y="1734"/>
                  </a:cubicBezTo>
                  <a:cubicBezTo>
                    <a:pt x="5148" y="1335"/>
                    <a:pt x="5113" y="1717"/>
                    <a:pt x="4316" y="902"/>
                  </a:cubicBezTo>
                  <a:cubicBezTo>
                    <a:pt x="4298" y="885"/>
                    <a:pt x="4281" y="867"/>
                    <a:pt x="4264" y="833"/>
                  </a:cubicBezTo>
                  <a:cubicBezTo>
                    <a:pt x="3969" y="538"/>
                    <a:pt x="3727" y="244"/>
                    <a:pt x="3519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57"/>
            <p:cNvSpPr/>
            <p:nvPr/>
          </p:nvSpPr>
          <p:spPr>
            <a:xfrm>
              <a:off x="-1615590" y="2285516"/>
              <a:ext cx="381509" cy="437738"/>
            </a:xfrm>
            <a:custGeom>
              <a:avLst/>
              <a:gdLst/>
              <a:ahLst/>
              <a:cxnLst/>
              <a:rect l="l" t="t" r="r" b="b"/>
              <a:pathLst>
                <a:path w="14992" h="19307" extrusionOk="0">
                  <a:moveTo>
                    <a:pt x="10676" y="0"/>
                  </a:moveTo>
                  <a:cubicBezTo>
                    <a:pt x="10607" y="0"/>
                    <a:pt x="10520" y="18"/>
                    <a:pt x="10451" y="52"/>
                  </a:cubicBezTo>
                  <a:cubicBezTo>
                    <a:pt x="9758" y="330"/>
                    <a:pt x="9168" y="867"/>
                    <a:pt x="8874" y="1508"/>
                  </a:cubicBezTo>
                  <a:cubicBezTo>
                    <a:pt x="8839" y="1578"/>
                    <a:pt x="8804" y="1664"/>
                    <a:pt x="8735" y="1716"/>
                  </a:cubicBezTo>
                  <a:cubicBezTo>
                    <a:pt x="8648" y="1786"/>
                    <a:pt x="8527" y="1786"/>
                    <a:pt x="8406" y="1803"/>
                  </a:cubicBezTo>
                  <a:cubicBezTo>
                    <a:pt x="7661" y="1924"/>
                    <a:pt x="7349" y="2791"/>
                    <a:pt x="6517" y="2964"/>
                  </a:cubicBezTo>
                  <a:cubicBezTo>
                    <a:pt x="6517" y="2964"/>
                    <a:pt x="6759" y="3415"/>
                    <a:pt x="5650" y="3623"/>
                  </a:cubicBezTo>
                  <a:cubicBezTo>
                    <a:pt x="4541" y="3848"/>
                    <a:pt x="3986" y="3709"/>
                    <a:pt x="3674" y="4004"/>
                  </a:cubicBezTo>
                  <a:cubicBezTo>
                    <a:pt x="3362" y="4298"/>
                    <a:pt x="2877" y="4749"/>
                    <a:pt x="2877" y="4749"/>
                  </a:cubicBezTo>
                  <a:lnTo>
                    <a:pt x="4298" y="5269"/>
                  </a:lnTo>
                  <a:cubicBezTo>
                    <a:pt x="4298" y="5269"/>
                    <a:pt x="4472" y="5858"/>
                    <a:pt x="4940" y="6014"/>
                  </a:cubicBezTo>
                  <a:cubicBezTo>
                    <a:pt x="4997" y="6031"/>
                    <a:pt x="5054" y="6038"/>
                    <a:pt x="5109" y="6038"/>
                  </a:cubicBezTo>
                  <a:cubicBezTo>
                    <a:pt x="5378" y="6038"/>
                    <a:pt x="5618" y="5872"/>
                    <a:pt x="5811" y="5872"/>
                  </a:cubicBezTo>
                  <a:cubicBezTo>
                    <a:pt x="5901" y="5872"/>
                    <a:pt x="5981" y="5908"/>
                    <a:pt x="6049" y="6014"/>
                  </a:cubicBezTo>
                  <a:cubicBezTo>
                    <a:pt x="6291" y="6378"/>
                    <a:pt x="7314" y="6673"/>
                    <a:pt x="7557" y="6967"/>
                  </a:cubicBezTo>
                  <a:cubicBezTo>
                    <a:pt x="7782" y="7262"/>
                    <a:pt x="6915" y="8614"/>
                    <a:pt x="6915" y="8614"/>
                  </a:cubicBezTo>
                  <a:cubicBezTo>
                    <a:pt x="6915" y="8614"/>
                    <a:pt x="6915" y="8978"/>
                    <a:pt x="6829" y="9342"/>
                  </a:cubicBezTo>
                  <a:cubicBezTo>
                    <a:pt x="6759" y="9723"/>
                    <a:pt x="6759" y="9792"/>
                    <a:pt x="6118" y="9862"/>
                  </a:cubicBezTo>
                  <a:cubicBezTo>
                    <a:pt x="5910" y="9891"/>
                    <a:pt x="5727" y="9900"/>
                    <a:pt x="5546" y="9900"/>
                  </a:cubicBezTo>
                  <a:cubicBezTo>
                    <a:pt x="5184" y="9900"/>
                    <a:pt x="4830" y="9862"/>
                    <a:pt x="4298" y="9862"/>
                  </a:cubicBezTo>
                  <a:cubicBezTo>
                    <a:pt x="3790" y="9862"/>
                    <a:pt x="3377" y="9640"/>
                    <a:pt x="2997" y="9640"/>
                  </a:cubicBezTo>
                  <a:cubicBezTo>
                    <a:pt x="2795" y="9640"/>
                    <a:pt x="2602" y="9703"/>
                    <a:pt x="2409" y="9896"/>
                  </a:cubicBezTo>
                  <a:cubicBezTo>
                    <a:pt x="2080" y="10226"/>
                    <a:pt x="1560" y="10416"/>
                    <a:pt x="1161" y="10503"/>
                  </a:cubicBezTo>
                  <a:cubicBezTo>
                    <a:pt x="884" y="10590"/>
                    <a:pt x="659" y="10607"/>
                    <a:pt x="659" y="10607"/>
                  </a:cubicBezTo>
                  <a:lnTo>
                    <a:pt x="0" y="11213"/>
                  </a:lnTo>
                  <a:cubicBezTo>
                    <a:pt x="0" y="11213"/>
                    <a:pt x="122" y="11352"/>
                    <a:pt x="659" y="11803"/>
                  </a:cubicBezTo>
                  <a:cubicBezTo>
                    <a:pt x="1231" y="12253"/>
                    <a:pt x="1387" y="12323"/>
                    <a:pt x="1057" y="12843"/>
                  </a:cubicBezTo>
                  <a:cubicBezTo>
                    <a:pt x="746" y="13362"/>
                    <a:pt x="590" y="13813"/>
                    <a:pt x="590" y="14021"/>
                  </a:cubicBezTo>
                  <a:cubicBezTo>
                    <a:pt x="590" y="14246"/>
                    <a:pt x="503" y="14922"/>
                    <a:pt x="590" y="15148"/>
                  </a:cubicBezTo>
                  <a:cubicBezTo>
                    <a:pt x="676" y="15373"/>
                    <a:pt x="434" y="16551"/>
                    <a:pt x="832" y="16846"/>
                  </a:cubicBezTo>
                  <a:cubicBezTo>
                    <a:pt x="1231" y="17141"/>
                    <a:pt x="1941" y="17660"/>
                    <a:pt x="2340" y="17886"/>
                  </a:cubicBezTo>
                  <a:cubicBezTo>
                    <a:pt x="2721" y="18111"/>
                    <a:pt x="3830" y="19307"/>
                    <a:pt x="3830" y="19307"/>
                  </a:cubicBezTo>
                  <a:lnTo>
                    <a:pt x="4472" y="18562"/>
                  </a:lnTo>
                  <a:lnTo>
                    <a:pt x="7158" y="18042"/>
                  </a:lnTo>
                  <a:cubicBezTo>
                    <a:pt x="7158" y="18042"/>
                    <a:pt x="8978" y="17452"/>
                    <a:pt x="8978" y="17002"/>
                  </a:cubicBezTo>
                  <a:cubicBezTo>
                    <a:pt x="8978" y="16551"/>
                    <a:pt x="8267" y="15667"/>
                    <a:pt x="8388" y="15442"/>
                  </a:cubicBezTo>
                  <a:cubicBezTo>
                    <a:pt x="8510" y="15217"/>
                    <a:pt x="8822" y="13501"/>
                    <a:pt x="8978" y="13293"/>
                  </a:cubicBezTo>
                  <a:cubicBezTo>
                    <a:pt x="9134" y="13068"/>
                    <a:pt x="9931" y="12392"/>
                    <a:pt x="9931" y="12392"/>
                  </a:cubicBezTo>
                  <a:cubicBezTo>
                    <a:pt x="9931" y="12392"/>
                    <a:pt x="11040" y="11872"/>
                    <a:pt x="11109" y="11647"/>
                  </a:cubicBezTo>
                  <a:cubicBezTo>
                    <a:pt x="11196" y="11421"/>
                    <a:pt x="11439" y="10607"/>
                    <a:pt x="11439" y="10607"/>
                  </a:cubicBezTo>
                  <a:cubicBezTo>
                    <a:pt x="11439" y="10607"/>
                    <a:pt x="12420" y="9912"/>
                    <a:pt x="12981" y="9912"/>
                  </a:cubicBezTo>
                  <a:cubicBezTo>
                    <a:pt x="13052" y="9912"/>
                    <a:pt x="13117" y="9923"/>
                    <a:pt x="13172" y="9948"/>
                  </a:cubicBezTo>
                  <a:cubicBezTo>
                    <a:pt x="13640" y="10156"/>
                    <a:pt x="14281" y="10312"/>
                    <a:pt x="14281" y="10312"/>
                  </a:cubicBezTo>
                  <a:lnTo>
                    <a:pt x="14506" y="10052"/>
                  </a:lnTo>
                  <a:lnTo>
                    <a:pt x="14506" y="7175"/>
                  </a:lnTo>
                  <a:cubicBezTo>
                    <a:pt x="14385" y="7123"/>
                    <a:pt x="14212" y="7071"/>
                    <a:pt x="13952" y="7054"/>
                  </a:cubicBezTo>
                  <a:lnTo>
                    <a:pt x="13952" y="7037"/>
                  </a:lnTo>
                  <a:cubicBezTo>
                    <a:pt x="13016" y="6967"/>
                    <a:pt x="13484" y="6378"/>
                    <a:pt x="13484" y="5702"/>
                  </a:cubicBezTo>
                  <a:cubicBezTo>
                    <a:pt x="13484" y="5044"/>
                    <a:pt x="14108" y="4662"/>
                    <a:pt x="14350" y="4368"/>
                  </a:cubicBezTo>
                  <a:cubicBezTo>
                    <a:pt x="14593" y="4073"/>
                    <a:pt x="14905" y="3484"/>
                    <a:pt x="14957" y="3103"/>
                  </a:cubicBezTo>
                  <a:cubicBezTo>
                    <a:pt x="14991" y="2739"/>
                    <a:pt x="14038" y="2739"/>
                    <a:pt x="13570" y="2513"/>
                  </a:cubicBezTo>
                  <a:cubicBezTo>
                    <a:pt x="13085" y="2288"/>
                    <a:pt x="12461" y="1993"/>
                    <a:pt x="11785" y="1751"/>
                  </a:cubicBezTo>
                  <a:cubicBezTo>
                    <a:pt x="11092" y="1508"/>
                    <a:pt x="11196" y="52"/>
                    <a:pt x="1067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57"/>
            <p:cNvSpPr/>
            <p:nvPr/>
          </p:nvSpPr>
          <p:spPr>
            <a:xfrm>
              <a:off x="-1618236" y="2067838"/>
              <a:ext cx="246561" cy="268329"/>
            </a:xfrm>
            <a:custGeom>
              <a:avLst/>
              <a:gdLst/>
              <a:ahLst/>
              <a:cxnLst/>
              <a:rect l="l" t="t" r="r" b="b"/>
              <a:pathLst>
                <a:path w="9689" h="11835" extrusionOk="0">
                  <a:moveTo>
                    <a:pt x="5841" y="0"/>
                  </a:moveTo>
                  <a:cubicBezTo>
                    <a:pt x="5841" y="0"/>
                    <a:pt x="4576" y="295"/>
                    <a:pt x="4645" y="676"/>
                  </a:cubicBezTo>
                  <a:cubicBezTo>
                    <a:pt x="4732" y="1040"/>
                    <a:pt x="5356" y="2461"/>
                    <a:pt x="4090" y="2600"/>
                  </a:cubicBezTo>
                  <a:cubicBezTo>
                    <a:pt x="3915" y="2621"/>
                    <a:pt x="3749" y="2630"/>
                    <a:pt x="3594" y="2630"/>
                  </a:cubicBezTo>
                  <a:cubicBezTo>
                    <a:pt x="2986" y="2630"/>
                    <a:pt x="2537" y="2498"/>
                    <a:pt x="2266" y="2498"/>
                  </a:cubicBezTo>
                  <a:cubicBezTo>
                    <a:pt x="2107" y="2498"/>
                    <a:pt x="2009" y="2543"/>
                    <a:pt x="1976" y="2686"/>
                  </a:cubicBezTo>
                  <a:cubicBezTo>
                    <a:pt x="1872" y="3120"/>
                    <a:pt x="2011" y="3640"/>
                    <a:pt x="1976" y="3865"/>
                  </a:cubicBezTo>
                  <a:cubicBezTo>
                    <a:pt x="1959" y="4090"/>
                    <a:pt x="1716" y="4541"/>
                    <a:pt x="1248" y="4905"/>
                  </a:cubicBezTo>
                  <a:cubicBezTo>
                    <a:pt x="780" y="5286"/>
                    <a:pt x="226" y="5806"/>
                    <a:pt x="226" y="5806"/>
                  </a:cubicBezTo>
                  <a:cubicBezTo>
                    <a:pt x="226" y="5806"/>
                    <a:pt x="52" y="5945"/>
                    <a:pt x="226" y="6465"/>
                  </a:cubicBezTo>
                  <a:cubicBezTo>
                    <a:pt x="382" y="6985"/>
                    <a:pt x="0" y="7660"/>
                    <a:pt x="156" y="7799"/>
                  </a:cubicBezTo>
                  <a:cubicBezTo>
                    <a:pt x="295" y="7955"/>
                    <a:pt x="694" y="7886"/>
                    <a:pt x="694" y="8475"/>
                  </a:cubicBezTo>
                  <a:cubicBezTo>
                    <a:pt x="694" y="9064"/>
                    <a:pt x="52" y="9584"/>
                    <a:pt x="451" y="9879"/>
                  </a:cubicBezTo>
                  <a:cubicBezTo>
                    <a:pt x="584" y="9977"/>
                    <a:pt x="717" y="10010"/>
                    <a:pt x="835" y="10010"/>
                  </a:cubicBezTo>
                  <a:cubicBezTo>
                    <a:pt x="1071" y="10010"/>
                    <a:pt x="1248" y="9879"/>
                    <a:pt x="1248" y="9879"/>
                  </a:cubicBezTo>
                  <a:cubicBezTo>
                    <a:pt x="1248" y="9879"/>
                    <a:pt x="2271" y="9445"/>
                    <a:pt x="2427" y="9220"/>
                  </a:cubicBezTo>
                  <a:cubicBezTo>
                    <a:pt x="2583" y="8995"/>
                    <a:pt x="4576" y="8180"/>
                    <a:pt x="4576" y="8180"/>
                  </a:cubicBezTo>
                  <a:cubicBezTo>
                    <a:pt x="4576" y="8180"/>
                    <a:pt x="5286" y="8700"/>
                    <a:pt x="4732" y="9220"/>
                  </a:cubicBezTo>
                  <a:cubicBezTo>
                    <a:pt x="4177" y="9740"/>
                    <a:pt x="4177" y="10017"/>
                    <a:pt x="4177" y="10017"/>
                  </a:cubicBezTo>
                  <a:cubicBezTo>
                    <a:pt x="4177" y="10017"/>
                    <a:pt x="3380" y="11439"/>
                    <a:pt x="3466" y="11750"/>
                  </a:cubicBezTo>
                  <a:cubicBezTo>
                    <a:pt x="3482" y="11809"/>
                    <a:pt x="3530" y="11834"/>
                    <a:pt x="3604" y="11834"/>
                  </a:cubicBezTo>
                  <a:cubicBezTo>
                    <a:pt x="4125" y="11834"/>
                    <a:pt x="5899" y="10572"/>
                    <a:pt x="6066" y="10572"/>
                  </a:cubicBezTo>
                  <a:cubicBezTo>
                    <a:pt x="6239" y="10572"/>
                    <a:pt x="6413" y="10624"/>
                    <a:pt x="6586" y="10676"/>
                  </a:cubicBezTo>
                  <a:cubicBezTo>
                    <a:pt x="6933" y="10797"/>
                    <a:pt x="7314" y="10919"/>
                    <a:pt x="7695" y="10919"/>
                  </a:cubicBezTo>
                  <a:cubicBezTo>
                    <a:pt x="7972" y="10919"/>
                    <a:pt x="8250" y="10832"/>
                    <a:pt x="8458" y="10676"/>
                  </a:cubicBezTo>
                  <a:cubicBezTo>
                    <a:pt x="8544" y="10607"/>
                    <a:pt x="8614" y="10520"/>
                    <a:pt x="8666" y="10433"/>
                  </a:cubicBezTo>
                  <a:cubicBezTo>
                    <a:pt x="8735" y="10295"/>
                    <a:pt x="8770" y="10139"/>
                    <a:pt x="8908" y="10035"/>
                  </a:cubicBezTo>
                  <a:cubicBezTo>
                    <a:pt x="8995" y="9983"/>
                    <a:pt x="9116" y="9965"/>
                    <a:pt x="9203" y="9913"/>
                  </a:cubicBezTo>
                  <a:cubicBezTo>
                    <a:pt x="9324" y="9844"/>
                    <a:pt x="9411" y="9757"/>
                    <a:pt x="9480" y="9653"/>
                  </a:cubicBezTo>
                  <a:cubicBezTo>
                    <a:pt x="9619" y="9445"/>
                    <a:pt x="9688" y="9203"/>
                    <a:pt x="9584" y="8978"/>
                  </a:cubicBezTo>
                  <a:cubicBezTo>
                    <a:pt x="9463" y="8700"/>
                    <a:pt x="9134" y="8527"/>
                    <a:pt x="8978" y="8250"/>
                  </a:cubicBezTo>
                  <a:cubicBezTo>
                    <a:pt x="8804" y="7938"/>
                    <a:pt x="8683" y="7574"/>
                    <a:pt x="8544" y="7244"/>
                  </a:cubicBezTo>
                  <a:cubicBezTo>
                    <a:pt x="8267" y="6655"/>
                    <a:pt x="7955" y="6049"/>
                    <a:pt x="7730" y="5425"/>
                  </a:cubicBezTo>
                  <a:cubicBezTo>
                    <a:pt x="7661" y="5199"/>
                    <a:pt x="6309" y="3796"/>
                    <a:pt x="6551" y="3501"/>
                  </a:cubicBezTo>
                  <a:cubicBezTo>
                    <a:pt x="6794" y="3206"/>
                    <a:pt x="6257" y="3050"/>
                    <a:pt x="6517" y="2531"/>
                  </a:cubicBezTo>
                  <a:cubicBezTo>
                    <a:pt x="6794" y="2011"/>
                    <a:pt x="7730" y="1491"/>
                    <a:pt x="6794" y="745"/>
                  </a:cubicBezTo>
                  <a:lnTo>
                    <a:pt x="584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57"/>
            <p:cNvSpPr/>
            <p:nvPr/>
          </p:nvSpPr>
          <p:spPr>
            <a:xfrm>
              <a:off x="-1327168" y="1002706"/>
              <a:ext cx="3449739" cy="2408568"/>
            </a:xfrm>
            <a:custGeom>
              <a:avLst/>
              <a:gdLst/>
              <a:ahLst/>
              <a:cxnLst/>
              <a:rect l="l" t="t" r="r" b="b"/>
              <a:pathLst>
                <a:path w="135563" h="106233" extrusionOk="0">
                  <a:moveTo>
                    <a:pt x="58867" y="1"/>
                  </a:moveTo>
                  <a:cubicBezTo>
                    <a:pt x="58832" y="1"/>
                    <a:pt x="58800" y="10"/>
                    <a:pt x="58769" y="30"/>
                  </a:cubicBezTo>
                  <a:cubicBezTo>
                    <a:pt x="58457" y="256"/>
                    <a:pt x="58284" y="256"/>
                    <a:pt x="57937" y="758"/>
                  </a:cubicBezTo>
                  <a:cubicBezTo>
                    <a:pt x="57608" y="1243"/>
                    <a:pt x="57088" y="2283"/>
                    <a:pt x="57504" y="2803"/>
                  </a:cubicBezTo>
                  <a:cubicBezTo>
                    <a:pt x="57920" y="3323"/>
                    <a:pt x="58076" y="3930"/>
                    <a:pt x="57937" y="4328"/>
                  </a:cubicBezTo>
                  <a:cubicBezTo>
                    <a:pt x="57816" y="4710"/>
                    <a:pt x="57816" y="4623"/>
                    <a:pt x="57192" y="5403"/>
                  </a:cubicBezTo>
                  <a:cubicBezTo>
                    <a:pt x="56551" y="6200"/>
                    <a:pt x="57088" y="6113"/>
                    <a:pt x="56551" y="6200"/>
                  </a:cubicBezTo>
                  <a:cubicBezTo>
                    <a:pt x="56473" y="6216"/>
                    <a:pt x="56383" y="6222"/>
                    <a:pt x="56286" y="6222"/>
                  </a:cubicBezTo>
                  <a:cubicBezTo>
                    <a:pt x="55738" y="6222"/>
                    <a:pt x="54974" y="6009"/>
                    <a:pt x="54974" y="6009"/>
                  </a:cubicBezTo>
                  <a:cubicBezTo>
                    <a:pt x="54974" y="6009"/>
                    <a:pt x="54936" y="5989"/>
                    <a:pt x="54870" y="5989"/>
                  </a:cubicBezTo>
                  <a:cubicBezTo>
                    <a:pt x="54726" y="5989"/>
                    <a:pt x="54450" y="6086"/>
                    <a:pt x="54142" y="6703"/>
                  </a:cubicBezTo>
                  <a:cubicBezTo>
                    <a:pt x="53709" y="7586"/>
                    <a:pt x="53085" y="8089"/>
                    <a:pt x="52548" y="8574"/>
                  </a:cubicBezTo>
                  <a:cubicBezTo>
                    <a:pt x="52028" y="9077"/>
                    <a:pt x="51074" y="9476"/>
                    <a:pt x="51074" y="10359"/>
                  </a:cubicBezTo>
                  <a:cubicBezTo>
                    <a:pt x="51074" y="11261"/>
                    <a:pt x="51837" y="12352"/>
                    <a:pt x="51837" y="12352"/>
                  </a:cubicBezTo>
                  <a:cubicBezTo>
                    <a:pt x="51837" y="12352"/>
                    <a:pt x="53189" y="12734"/>
                    <a:pt x="52340" y="13531"/>
                  </a:cubicBezTo>
                  <a:cubicBezTo>
                    <a:pt x="51490" y="14328"/>
                    <a:pt x="50866" y="14727"/>
                    <a:pt x="50121" y="14727"/>
                  </a:cubicBezTo>
                  <a:cubicBezTo>
                    <a:pt x="49757" y="14727"/>
                    <a:pt x="49389" y="14653"/>
                    <a:pt x="49138" y="14653"/>
                  </a:cubicBezTo>
                  <a:cubicBezTo>
                    <a:pt x="48886" y="14653"/>
                    <a:pt x="48752" y="14727"/>
                    <a:pt x="48856" y="15021"/>
                  </a:cubicBezTo>
                  <a:cubicBezTo>
                    <a:pt x="49064" y="15611"/>
                    <a:pt x="48839" y="15507"/>
                    <a:pt x="49376" y="16009"/>
                  </a:cubicBezTo>
                  <a:cubicBezTo>
                    <a:pt x="49913" y="16512"/>
                    <a:pt x="50485" y="17586"/>
                    <a:pt x="50572" y="17690"/>
                  </a:cubicBezTo>
                  <a:cubicBezTo>
                    <a:pt x="50641" y="17794"/>
                    <a:pt x="51248" y="18487"/>
                    <a:pt x="51837" y="18782"/>
                  </a:cubicBezTo>
                  <a:cubicBezTo>
                    <a:pt x="52444" y="19077"/>
                    <a:pt x="53085" y="19770"/>
                    <a:pt x="53085" y="20065"/>
                  </a:cubicBezTo>
                  <a:cubicBezTo>
                    <a:pt x="53085" y="20377"/>
                    <a:pt x="54159" y="21555"/>
                    <a:pt x="54159" y="21555"/>
                  </a:cubicBezTo>
                  <a:lnTo>
                    <a:pt x="54315" y="22456"/>
                  </a:lnTo>
                  <a:cubicBezTo>
                    <a:pt x="54315" y="22456"/>
                    <a:pt x="52964" y="22144"/>
                    <a:pt x="52964" y="21746"/>
                  </a:cubicBezTo>
                  <a:cubicBezTo>
                    <a:pt x="52964" y="21364"/>
                    <a:pt x="51837" y="20567"/>
                    <a:pt x="51837" y="19666"/>
                  </a:cubicBezTo>
                  <a:cubicBezTo>
                    <a:pt x="51837" y="18782"/>
                    <a:pt x="50572" y="18886"/>
                    <a:pt x="50572" y="18297"/>
                  </a:cubicBezTo>
                  <a:cubicBezTo>
                    <a:pt x="50572" y="17690"/>
                    <a:pt x="48544" y="16494"/>
                    <a:pt x="48544" y="16494"/>
                  </a:cubicBezTo>
                  <a:cubicBezTo>
                    <a:pt x="48544" y="16494"/>
                    <a:pt x="48198" y="17396"/>
                    <a:pt x="48163" y="17690"/>
                  </a:cubicBezTo>
                  <a:cubicBezTo>
                    <a:pt x="48111" y="17985"/>
                    <a:pt x="48163" y="18383"/>
                    <a:pt x="48163" y="18383"/>
                  </a:cubicBezTo>
                  <a:lnTo>
                    <a:pt x="48163" y="18886"/>
                  </a:lnTo>
                  <a:lnTo>
                    <a:pt x="49376" y="20567"/>
                  </a:lnTo>
                  <a:cubicBezTo>
                    <a:pt x="49376" y="20567"/>
                    <a:pt x="48771" y="20906"/>
                    <a:pt x="48370" y="20906"/>
                  </a:cubicBezTo>
                  <a:cubicBezTo>
                    <a:pt x="48291" y="20906"/>
                    <a:pt x="48220" y="20893"/>
                    <a:pt x="48163" y="20862"/>
                  </a:cubicBezTo>
                  <a:cubicBezTo>
                    <a:pt x="47799" y="20671"/>
                    <a:pt x="46846" y="19874"/>
                    <a:pt x="46950" y="19181"/>
                  </a:cubicBezTo>
                  <a:cubicBezTo>
                    <a:pt x="47002" y="18851"/>
                    <a:pt x="46880" y="18349"/>
                    <a:pt x="46742" y="17916"/>
                  </a:cubicBezTo>
                  <a:cubicBezTo>
                    <a:pt x="46603" y="17465"/>
                    <a:pt x="46430" y="17101"/>
                    <a:pt x="46430" y="17101"/>
                  </a:cubicBezTo>
                  <a:lnTo>
                    <a:pt x="45737" y="16806"/>
                  </a:lnTo>
                  <a:lnTo>
                    <a:pt x="45737" y="16806"/>
                  </a:lnTo>
                  <a:cubicBezTo>
                    <a:pt x="45737" y="16807"/>
                    <a:pt x="46534" y="17829"/>
                    <a:pt x="46378" y="18799"/>
                  </a:cubicBezTo>
                  <a:cubicBezTo>
                    <a:pt x="46222" y="19753"/>
                    <a:pt x="46014" y="19718"/>
                    <a:pt x="46014" y="20203"/>
                  </a:cubicBezTo>
                  <a:cubicBezTo>
                    <a:pt x="46014" y="20688"/>
                    <a:pt x="47244" y="22699"/>
                    <a:pt x="47244" y="22699"/>
                  </a:cubicBezTo>
                  <a:cubicBezTo>
                    <a:pt x="47244" y="22699"/>
                    <a:pt x="47002" y="22993"/>
                    <a:pt x="47002" y="23513"/>
                  </a:cubicBezTo>
                  <a:cubicBezTo>
                    <a:pt x="47002" y="24033"/>
                    <a:pt x="47556" y="24397"/>
                    <a:pt x="47556" y="24397"/>
                  </a:cubicBezTo>
                  <a:lnTo>
                    <a:pt x="48908" y="24848"/>
                  </a:lnTo>
                  <a:cubicBezTo>
                    <a:pt x="48908" y="24848"/>
                    <a:pt x="49515" y="25368"/>
                    <a:pt x="49376" y="25506"/>
                  </a:cubicBezTo>
                  <a:cubicBezTo>
                    <a:pt x="49220" y="25662"/>
                    <a:pt x="49064" y="25957"/>
                    <a:pt x="48995" y="26182"/>
                  </a:cubicBezTo>
                  <a:cubicBezTo>
                    <a:pt x="48908" y="26408"/>
                    <a:pt x="49359" y="26858"/>
                    <a:pt x="49376" y="27066"/>
                  </a:cubicBezTo>
                  <a:cubicBezTo>
                    <a:pt x="49376" y="27291"/>
                    <a:pt x="49359" y="28106"/>
                    <a:pt x="49376" y="28626"/>
                  </a:cubicBezTo>
                  <a:cubicBezTo>
                    <a:pt x="49376" y="29163"/>
                    <a:pt x="49064" y="29822"/>
                    <a:pt x="48752" y="30047"/>
                  </a:cubicBezTo>
                  <a:cubicBezTo>
                    <a:pt x="48440" y="30272"/>
                    <a:pt x="47799" y="30272"/>
                    <a:pt x="47799" y="30272"/>
                  </a:cubicBezTo>
                  <a:cubicBezTo>
                    <a:pt x="47799" y="30272"/>
                    <a:pt x="48510" y="28123"/>
                    <a:pt x="48510" y="27603"/>
                  </a:cubicBezTo>
                  <a:cubicBezTo>
                    <a:pt x="48510" y="27084"/>
                    <a:pt x="47643" y="25818"/>
                    <a:pt x="47556" y="25593"/>
                  </a:cubicBezTo>
                  <a:cubicBezTo>
                    <a:pt x="47487" y="25368"/>
                    <a:pt x="46464" y="24952"/>
                    <a:pt x="46776" y="24397"/>
                  </a:cubicBezTo>
                  <a:cubicBezTo>
                    <a:pt x="47088" y="23860"/>
                    <a:pt x="46690" y="23739"/>
                    <a:pt x="46464" y="22993"/>
                  </a:cubicBezTo>
                  <a:cubicBezTo>
                    <a:pt x="46222" y="22248"/>
                    <a:pt x="45979" y="21884"/>
                    <a:pt x="45737" y="21434"/>
                  </a:cubicBezTo>
                  <a:cubicBezTo>
                    <a:pt x="45511" y="20983"/>
                    <a:pt x="45182" y="21139"/>
                    <a:pt x="45182" y="20394"/>
                  </a:cubicBezTo>
                  <a:cubicBezTo>
                    <a:pt x="45182" y="19649"/>
                    <a:pt x="45355" y="18158"/>
                    <a:pt x="44627" y="17725"/>
                  </a:cubicBezTo>
                  <a:cubicBezTo>
                    <a:pt x="43934" y="17274"/>
                    <a:pt x="43934" y="17638"/>
                    <a:pt x="43536" y="17205"/>
                  </a:cubicBezTo>
                  <a:cubicBezTo>
                    <a:pt x="43137" y="16754"/>
                    <a:pt x="42652" y="16494"/>
                    <a:pt x="42652" y="16494"/>
                  </a:cubicBezTo>
                  <a:lnTo>
                    <a:pt x="42652" y="17794"/>
                  </a:lnTo>
                  <a:cubicBezTo>
                    <a:pt x="42253" y="18539"/>
                    <a:pt x="42652" y="19423"/>
                    <a:pt x="42652" y="19874"/>
                  </a:cubicBezTo>
                  <a:cubicBezTo>
                    <a:pt x="42652" y="20325"/>
                    <a:pt x="43016" y="20914"/>
                    <a:pt x="42478" y="21364"/>
                  </a:cubicBezTo>
                  <a:cubicBezTo>
                    <a:pt x="41941" y="21798"/>
                    <a:pt x="41231" y="21208"/>
                    <a:pt x="41716" y="22179"/>
                  </a:cubicBezTo>
                  <a:cubicBezTo>
                    <a:pt x="42184" y="23149"/>
                    <a:pt x="42738" y="23219"/>
                    <a:pt x="42773" y="23669"/>
                  </a:cubicBezTo>
                  <a:cubicBezTo>
                    <a:pt x="42808" y="24103"/>
                    <a:pt x="42426" y="24709"/>
                    <a:pt x="43293" y="25298"/>
                  </a:cubicBezTo>
                  <a:cubicBezTo>
                    <a:pt x="44159" y="25888"/>
                    <a:pt x="44558" y="26633"/>
                    <a:pt x="44801" y="26997"/>
                  </a:cubicBezTo>
                  <a:cubicBezTo>
                    <a:pt x="44980" y="27300"/>
                    <a:pt x="44820" y="27690"/>
                    <a:pt x="44512" y="27690"/>
                  </a:cubicBezTo>
                  <a:cubicBezTo>
                    <a:pt x="44432" y="27690"/>
                    <a:pt x="44342" y="27664"/>
                    <a:pt x="44246" y="27603"/>
                  </a:cubicBezTo>
                  <a:cubicBezTo>
                    <a:pt x="43761" y="27291"/>
                    <a:pt x="42340" y="26408"/>
                    <a:pt x="42097" y="26408"/>
                  </a:cubicBezTo>
                  <a:cubicBezTo>
                    <a:pt x="41872" y="26408"/>
                    <a:pt x="41005" y="26182"/>
                    <a:pt x="40121" y="25732"/>
                  </a:cubicBezTo>
                  <a:cubicBezTo>
                    <a:pt x="39255" y="25298"/>
                    <a:pt x="38388" y="24917"/>
                    <a:pt x="38146" y="24917"/>
                  </a:cubicBezTo>
                  <a:cubicBezTo>
                    <a:pt x="37920" y="24917"/>
                    <a:pt x="37123" y="24397"/>
                    <a:pt x="36881" y="24397"/>
                  </a:cubicBezTo>
                  <a:cubicBezTo>
                    <a:pt x="36638" y="24397"/>
                    <a:pt x="36482" y="24779"/>
                    <a:pt x="36881" y="25212"/>
                  </a:cubicBezTo>
                  <a:cubicBezTo>
                    <a:pt x="37279" y="25662"/>
                    <a:pt x="38076" y="26182"/>
                    <a:pt x="38544" y="26477"/>
                  </a:cubicBezTo>
                  <a:cubicBezTo>
                    <a:pt x="39030" y="26772"/>
                    <a:pt x="38631" y="27690"/>
                    <a:pt x="38631" y="27690"/>
                  </a:cubicBezTo>
                  <a:lnTo>
                    <a:pt x="37747" y="27690"/>
                  </a:lnTo>
                  <a:cubicBezTo>
                    <a:pt x="37747" y="27690"/>
                    <a:pt x="37978" y="27154"/>
                    <a:pt x="37676" y="27154"/>
                  </a:cubicBezTo>
                  <a:cubicBezTo>
                    <a:pt x="37617" y="27154"/>
                    <a:pt x="37539" y="27174"/>
                    <a:pt x="37435" y="27222"/>
                  </a:cubicBezTo>
                  <a:cubicBezTo>
                    <a:pt x="36811" y="27517"/>
                    <a:pt x="37192" y="27395"/>
                    <a:pt x="36638" y="27690"/>
                  </a:cubicBezTo>
                  <a:cubicBezTo>
                    <a:pt x="36083" y="27967"/>
                    <a:pt x="35546" y="27898"/>
                    <a:pt x="35459" y="28123"/>
                  </a:cubicBezTo>
                  <a:cubicBezTo>
                    <a:pt x="35373" y="28331"/>
                    <a:pt x="35061" y="28851"/>
                    <a:pt x="35061" y="28851"/>
                  </a:cubicBezTo>
                  <a:cubicBezTo>
                    <a:pt x="35061" y="28851"/>
                    <a:pt x="34593" y="28557"/>
                    <a:pt x="34593" y="28262"/>
                  </a:cubicBezTo>
                  <a:cubicBezTo>
                    <a:pt x="34593" y="27967"/>
                    <a:pt x="35147" y="27517"/>
                    <a:pt x="34593" y="27517"/>
                  </a:cubicBezTo>
                  <a:cubicBezTo>
                    <a:pt x="34038" y="27517"/>
                    <a:pt x="33640" y="28123"/>
                    <a:pt x="33172" y="28331"/>
                  </a:cubicBezTo>
                  <a:cubicBezTo>
                    <a:pt x="32686" y="28557"/>
                    <a:pt x="31889" y="29007"/>
                    <a:pt x="31508" y="29371"/>
                  </a:cubicBezTo>
                  <a:cubicBezTo>
                    <a:pt x="31109" y="29752"/>
                    <a:pt x="30953" y="29978"/>
                    <a:pt x="30711" y="30636"/>
                  </a:cubicBezTo>
                  <a:cubicBezTo>
                    <a:pt x="30468" y="31312"/>
                    <a:pt x="30711" y="31382"/>
                    <a:pt x="30312" y="31763"/>
                  </a:cubicBezTo>
                  <a:cubicBezTo>
                    <a:pt x="30194" y="31871"/>
                    <a:pt x="30078" y="31907"/>
                    <a:pt x="29966" y="31907"/>
                  </a:cubicBezTo>
                  <a:cubicBezTo>
                    <a:pt x="29734" y="31907"/>
                    <a:pt x="29523" y="31752"/>
                    <a:pt x="29359" y="31752"/>
                  </a:cubicBezTo>
                  <a:cubicBezTo>
                    <a:pt x="29335" y="31752"/>
                    <a:pt x="29312" y="31755"/>
                    <a:pt x="29290" y="31763"/>
                  </a:cubicBezTo>
                  <a:cubicBezTo>
                    <a:pt x="29225" y="31781"/>
                    <a:pt x="29115" y="31795"/>
                    <a:pt x="29002" y="31795"/>
                  </a:cubicBezTo>
                  <a:cubicBezTo>
                    <a:pt x="28690" y="31795"/>
                    <a:pt x="28347" y="31693"/>
                    <a:pt x="28804" y="31312"/>
                  </a:cubicBezTo>
                  <a:cubicBezTo>
                    <a:pt x="29446" y="30792"/>
                    <a:pt x="29602" y="29978"/>
                    <a:pt x="29532" y="29752"/>
                  </a:cubicBezTo>
                  <a:cubicBezTo>
                    <a:pt x="29446" y="29527"/>
                    <a:pt x="29151" y="29233"/>
                    <a:pt x="28579" y="29233"/>
                  </a:cubicBezTo>
                  <a:lnTo>
                    <a:pt x="27158" y="29233"/>
                  </a:lnTo>
                  <a:cubicBezTo>
                    <a:pt x="27158" y="29233"/>
                    <a:pt x="26915" y="30498"/>
                    <a:pt x="27158" y="30636"/>
                  </a:cubicBezTo>
                  <a:cubicBezTo>
                    <a:pt x="27383" y="30792"/>
                    <a:pt x="27938" y="31312"/>
                    <a:pt x="28025" y="31607"/>
                  </a:cubicBezTo>
                  <a:cubicBezTo>
                    <a:pt x="28094" y="31901"/>
                    <a:pt x="27539" y="31832"/>
                    <a:pt x="28025" y="32577"/>
                  </a:cubicBezTo>
                  <a:cubicBezTo>
                    <a:pt x="28436" y="33233"/>
                    <a:pt x="28432" y="33714"/>
                    <a:pt x="27988" y="33714"/>
                  </a:cubicBezTo>
                  <a:cubicBezTo>
                    <a:pt x="27928" y="33714"/>
                    <a:pt x="27859" y="33705"/>
                    <a:pt x="27782" y="33687"/>
                  </a:cubicBezTo>
                  <a:cubicBezTo>
                    <a:pt x="27158" y="33531"/>
                    <a:pt x="26915" y="33461"/>
                    <a:pt x="26603" y="33236"/>
                  </a:cubicBezTo>
                  <a:cubicBezTo>
                    <a:pt x="26274" y="33011"/>
                    <a:pt x="26118" y="32352"/>
                    <a:pt x="26049" y="31901"/>
                  </a:cubicBezTo>
                  <a:cubicBezTo>
                    <a:pt x="25962" y="31451"/>
                    <a:pt x="25009" y="30862"/>
                    <a:pt x="25009" y="30862"/>
                  </a:cubicBezTo>
                  <a:cubicBezTo>
                    <a:pt x="25009" y="30862"/>
                    <a:pt x="24229" y="30411"/>
                    <a:pt x="23501" y="29891"/>
                  </a:cubicBezTo>
                  <a:cubicBezTo>
                    <a:pt x="22791" y="29371"/>
                    <a:pt x="21924" y="28851"/>
                    <a:pt x="21369" y="28782"/>
                  </a:cubicBezTo>
                  <a:cubicBezTo>
                    <a:pt x="21358" y="28780"/>
                    <a:pt x="21346" y="28780"/>
                    <a:pt x="21335" y="28780"/>
                  </a:cubicBezTo>
                  <a:cubicBezTo>
                    <a:pt x="20987" y="28780"/>
                    <a:pt x="20669" y="29415"/>
                    <a:pt x="20260" y="29415"/>
                  </a:cubicBezTo>
                  <a:cubicBezTo>
                    <a:pt x="20035" y="29415"/>
                    <a:pt x="19782" y="29222"/>
                    <a:pt x="19480" y="28626"/>
                  </a:cubicBezTo>
                  <a:cubicBezTo>
                    <a:pt x="19134" y="27950"/>
                    <a:pt x="18874" y="27482"/>
                    <a:pt x="18718" y="27170"/>
                  </a:cubicBezTo>
                  <a:cubicBezTo>
                    <a:pt x="18458" y="26685"/>
                    <a:pt x="18371" y="26546"/>
                    <a:pt x="18371" y="26546"/>
                  </a:cubicBezTo>
                  <a:cubicBezTo>
                    <a:pt x="18371" y="26546"/>
                    <a:pt x="17349" y="26182"/>
                    <a:pt x="16760" y="25922"/>
                  </a:cubicBezTo>
                  <a:cubicBezTo>
                    <a:pt x="16586" y="25853"/>
                    <a:pt x="16448" y="25784"/>
                    <a:pt x="16396" y="25749"/>
                  </a:cubicBezTo>
                  <a:cubicBezTo>
                    <a:pt x="16188" y="25616"/>
                    <a:pt x="15574" y="25266"/>
                    <a:pt x="14912" y="25266"/>
                  </a:cubicBezTo>
                  <a:cubicBezTo>
                    <a:pt x="14801" y="25266"/>
                    <a:pt x="14688" y="25276"/>
                    <a:pt x="14576" y="25298"/>
                  </a:cubicBezTo>
                  <a:cubicBezTo>
                    <a:pt x="14442" y="25322"/>
                    <a:pt x="14310" y="25329"/>
                    <a:pt x="14180" y="25329"/>
                  </a:cubicBezTo>
                  <a:cubicBezTo>
                    <a:pt x="13937" y="25329"/>
                    <a:pt x="13703" y="25303"/>
                    <a:pt x="13476" y="25303"/>
                  </a:cubicBezTo>
                  <a:cubicBezTo>
                    <a:pt x="13106" y="25303"/>
                    <a:pt x="12757" y="25374"/>
                    <a:pt x="12427" y="25749"/>
                  </a:cubicBezTo>
                  <a:cubicBezTo>
                    <a:pt x="11803" y="26477"/>
                    <a:pt x="11092" y="26997"/>
                    <a:pt x="10451" y="27291"/>
                  </a:cubicBezTo>
                  <a:cubicBezTo>
                    <a:pt x="9827" y="27603"/>
                    <a:pt x="9169" y="28037"/>
                    <a:pt x="8822" y="28418"/>
                  </a:cubicBezTo>
                  <a:cubicBezTo>
                    <a:pt x="8475" y="28782"/>
                    <a:pt x="8562" y="29302"/>
                    <a:pt x="8250" y="29596"/>
                  </a:cubicBezTo>
                  <a:cubicBezTo>
                    <a:pt x="7921" y="29891"/>
                    <a:pt x="6812" y="30636"/>
                    <a:pt x="6500" y="30862"/>
                  </a:cubicBezTo>
                  <a:cubicBezTo>
                    <a:pt x="6188" y="31087"/>
                    <a:pt x="5720" y="31243"/>
                    <a:pt x="5945" y="31763"/>
                  </a:cubicBezTo>
                  <a:cubicBezTo>
                    <a:pt x="6188" y="32283"/>
                    <a:pt x="6586" y="32647"/>
                    <a:pt x="6742" y="32872"/>
                  </a:cubicBezTo>
                  <a:cubicBezTo>
                    <a:pt x="6898" y="33097"/>
                    <a:pt x="6274" y="33843"/>
                    <a:pt x="5945" y="34137"/>
                  </a:cubicBezTo>
                  <a:cubicBezTo>
                    <a:pt x="5633" y="34432"/>
                    <a:pt x="6153" y="34570"/>
                    <a:pt x="5893" y="34796"/>
                  </a:cubicBezTo>
                  <a:cubicBezTo>
                    <a:pt x="5633" y="35021"/>
                    <a:pt x="5477" y="35992"/>
                    <a:pt x="5235" y="36355"/>
                  </a:cubicBezTo>
                  <a:cubicBezTo>
                    <a:pt x="4992" y="36737"/>
                    <a:pt x="4281" y="36962"/>
                    <a:pt x="4212" y="37551"/>
                  </a:cubicBezTo>
                  <a:cubicBezTo>
                    <a:pt x="4125" y="38141"/>
                    <a:pt x="4767" y="38366"/>
                    <a:pt x="4212" y="38816"/>
                  </a:cubicBezTo>
                  <a:cubicBezTo>
                    <a:pt x="3657" y="39267"/>
                    <a:pt x="3761" y="39666"/>
                    <a:pt x="3068" y="39978"/>
                  </a:cubicBezTo>
                  <a:cubicBezTo>
                    <a:pt x="2392" y="40307"/>
                    <a:pt x="1907" y="40446"/>
                    <a:pt x="1682" y="40740"/>
                  </a:cubicBezTo>
                  <a:cubicBezTo>
                    <a:pt x="1439" y="41035"/>
                    <a:pt x="885" y="41035"/>
                    <a:pt x="798" y="41711"/>
                  </a:cubicBezTo>
                  <a:cubicBezTo>
                    <a:pt x="729" y="42387"/>
                    <a:pt x="573" y="42976"/>
                    <a:pt x="798" y="43496"/>
                  </a:cubicBezTo>
                  <a:cubicBezTo>
                    <a:pt x="1040" y="44016"/>
                    <a:pt x="1" y="43166"/>
                    <a:pt x="677" y="44848"/>
                  </a:cubicBezTo>
                  <a:cubicBezTo>
                    <a:pt x="1370" y="46546"/>
                    <a:pt x="417" y="46546"/>
                    <a:pt x="1283" y="47360"/>
                  </a:cubicBezTo>
                  <a:cubicBezTo>
                    <a:pt x="1927" y="47966"/>
                    <a:pt x="2371" y="48572"/>
                    <a:pt x="2726" y="48572"/>
                  </a:cubicBezTo>
                  <a:cubicBezTo>
                    <a:pt x="2849" y="48572"/>
                    <a:pt x="2962" y="48500"/>
                    <a:pt x="3068" y="48331"/>
                  </a:cubicBezTo>
                  <a:cubicBezTo>
                    <a:pt x="3501" y="47655"/>
                    <a:pt x="4680" y="46615"/>
                    <a:pt x="4680" y="46615"/>
                  </a:cubicBezTo>
                  <a:cubicBezTo>
                    <a:pt x="4680" y="46615"/>
                    <a:pt x="4819" y="46217"/>
                    <a:pt x="5009" y="46147"/>
                  </a:cubicBezTo>
                  <a:cubicBezTo>
                    <a:pt x="5028" y="46141"/>
                    <a:pt x="5047" y="46137"/>
                    <a:pt x="5067" y="46137"/>
                  </a:cubicBezTo>
                  <a:cubicBezTo>
                    <a:pt x="5102" y="46137"/>
                    <a:pt x="5139" y="46149"/>
                    <a:pt x="5183" y="46182"/>
                  </a:cubicBezTo>
                  <a:cubicBezTo>
                    <a:pt x="5252" y="46217"/>
                    <a:pt x="5321" y="46303"/>
                    <a:pt x="5391" y="46459"/>
                  </a:cubicBezTo>
                  <a:cubicBezTo>
                    <a:pt x="5789" y="47274"/>
                    <a:pt x="5945" y="47655"/>
                    <a:pt x="5945" y="48244"/>
                  </a:cubicBezTo>
                  <a:cubicBezTo>
                    <a:pt x="5945" y="48764"/>
                    <a:pt x="5841" y="48938"/>
                    <a:pt x="5910" y="49371"/>
                  </a:cubicBezTo>
                  <a:cubicBezTo>
                    <a:pt x="5910" y="49371"/>
                    <a:pt x="5910" y="49371"/>
                    <a:pt x="5910" y="49388"/>
                  </a:cubicBezTo>
                  <a:cubicBezTo>
                    <a:pt x="5910" y="49440"/>
                    <a:pt x="5928" y="49510"/>
                    <a:pt x="5945" y="49579"/>
                  </a:cubicBezTo>
                  <a:cubicBezTo>
                    <a:pt x="5962" y="49613"/>
                    <a:pt x="5962" y="49648"/>
                    <a:pt x="5980" y="49683"/>
                  </a:cubicBezTo>
                  <a:cubicBezTo>
                    <a:pt x="5997" y="49752"/>
                    <a:pt x="6014" y="49821"/>
                    <a:pt x="6032" y="49873"/>
                  </a:cubicBezTo>
                  <a:cubicBezTo>
                    <a:pt x="6049" y="49995"/>
                    <a:pt x="6084" y="50099"/>
                    <a:pt x="6101" y="50185"/>
                  </a:cubicBezTo>
                  <a:cubicBezTo>
                    <a:pt x="6101" y="50203"/>
                    <a:pt x="6101" y="50220"/>
                    <a:pt x="6101" y="50220"/>
                  </a:cubicBezTo>
                  <a:cubicBezTo>
                    <a:pt x="6118" y="50237"/>
                    <a:pt x="6118" y="50237"/>
                    <a:pt x="6118" y="50255"/>
                  </a:cubicBezTo>
                  <a:cubicBezTo>
                    <a:pt x="6153" y="50497"/>
                    <a:pt x="6136" y="50688"/>
                    <a:pt x="5945" y="50775"/>
                  </a:cubicBezTo>
                  <a:cubicBezTo>
                    <a:pt x="5733" y="50869"/>
                    <a:pt x="5769" y="51140"/>
                    <a:pt x="5743" y="51140"/>
                  </a:cubicBezTo>
                  <a:cubicBezTo>
                    <a:pt x="5731" y="51140"/>
                    <a:pt x="5705" y="51080"/>
                    <a:pt x="5633" y="50913"/>
                  </a:cubicBezTo>
                  <a:cubicBezTo>
                    <a:pt x="5397" y="50407"/>
                    <a:pt x="6146" y="48917"/>
                    <a:pt x="5020" y="48917"/>
                  </a:cubicBezTo>
                  <a:cubicBezTo>
                    <a:pt x="4989" y="48917"/>
                    <a:pt x="4957" y="48918"/>
                    <a:pt x="4923" y="48920"/>
                  </a:cubicBezTo>
                  <a:cubicBezTo>
                    <a:pt x="3640" y="48990"/>
                    <a:pt x="3034" y="49215"/>
                    <a:pt x="3068" y="49510"/>
                  </a:cubicBezTo>
                  <a:cubicBezTo>
                    <a:pt x="3103" y="49804"/>
                    <a:pt x="2878" y="51364"/>
                    <a:pt x="3068" y="51659"/>
                  </a:cubicBezTo>
                  <a:lnTo>
                    <a:pt x="5165" y="52334"/>
                  </a:lnTo>
                  <a:lnTo>
                    <a:pt x="9567" y="53132"/>
                  </a:lnTo>
                  <a:lnTo>
                    <a:pt x="8735" y="56788"/>
                  </a:lnTo>
                  <a:cubicBezTo>
                    <a:pt x="8735" y="56788"/>
                    <a:pt x="7141" y="57898"/>
                    <a:pt x="7332" y="58123"/>
                  </a:cubicBezTo>
                  <a:cubicBezTo>
                    <a:pt x="7522" y="58348"/>
                    <a:pt x="8735" y="59232"/>
                    <a:pt x="8735" y="59232"/>
                  </a:cubicBezTo>
                  <a:lnTo>
                    <a:pt x="8597" y="60653"/>
                  </a:lnTo>
                  <a:lnTo>
                    <a:pt x="7834" y="62317"/>
                  </a:lnTo>
                  <a:cubicBezTo>
                    <a:pt x="7834" y="62317"/>
                    <a:pt x="7921" y="63547"/>
                    <a:pt x="7834" y="63998"/>
                  </a:cubicBezTo>
                  <a:cubicBezTo>
                    <a:pt x="7765" y="64431"/>
                    <a:pt x="9325" y="65558"/>
                    <a:pt x="9411" y="65627"/>
                  </a:cubicBezTo>
                  <a:lnTo>
                    <a:pt x="9429" y="65627"/>
                  </a:lnTo>
                  <a:cubicBezTo>
                    <a:pt x="9897" y="65852"/>
                    <a:pt x="10295" y="66892"/>
                    <a:pt x="10520" y="67048"/>
                  </a:cubicBezTo>
                  <a:cubicBezTo>
                    <a:pt x="10763" y="67187"/>
                    <a:pt x="11231" y="67343"/>
                    <a:pt x="11630" y="67776"/>
                  </a:cubicBezTo>
                  <a:cubicBezTo>
                    <a:pt x="11829" y="68001"/>
                    <a:pt x="11773" y="68001"/>
                    <a:pt x="11744" y="68001"/>
                  </a:cubicBezTo>
                  <a:cubicBezTo>
                    <a:pt x="11716" y="68001"/>
                    <a:pt x="11716" y="68001"/>
                    <a:pt x="12028" y="68227"/>
                  </a:cubicBezTo>
                  <a:cubicBezTo>
                    <a:pt x="12669" y="68677"/>
                    <a:pt x="13224" y="68747"/>
                    <a:pt x="13293" y="69041"/>
                  </a:cubicBezTo>
                  <a:cubicBezTo>
                    <a:pt x="13380" y="69336"/>
                    <a:pt x="13536" y="70168"/>
                    <a:pt x="13380" y="70376"/>
                  </a:cubicBezTo>
                  <a:cubicBezTo>
                    <a:pt x="13224" y="70601"/>
                    <a:pt x="12895" y="70982"/>
                    <a:pt x="12981" y="71277"/>
                  </a:cubicBezTo>
                  <a:cubicBezTo>
                    <a:pt x="13051" y="71572"/>
                    <a:pt x="13605" y="72022"/>
                    <a:pt x="13605" y="72022"/>
                  </a:cubicBezTo>
                  <a:cubicBezTo>
                    <a:pt x="13605" y="72022"/>
                    <a:pt x="13744" y="72022"/>
                    <a:pt x="13917" y="72057"/>
                  </a:cubicBezTo>
                  <a:cubicBezTo>
                    <a:pt x="14125" y="72091"/>
                    <a:pt x="14403" y="72178"/>
                    <a:pt x="14489" y="72386"/>
                  </a:cubicBezTo>
                  <a:cubicBezTo>
                    <a:pt x="14645" y="72767"/>
                    <a:pt x="14714" y="73426"/>
                    <a:pt x="14957" y="73582"/>
                  </a:cubicBezTo>
                  <a:cubicBezTo>
                    <a:pt x="15200" y="73721"/>
                    <a:pt x="16760" y="73946"/>
                    <a:pt x="16760" y="73946"/>
                  </a:cubicBezTo>
                  <a:lnTo>
                    <a:pt x="17418" y="73426"/>
                  </a:lnTo>
                  <a:cubicBezTo>
                    <a:pt x="17418" y="73426"/>
                    <a:pt x="17574" y="72247"/>
                    <a:pt x="17089" y="72022"/>
                  </a:cubicBezTo>
                  <a:cubicBezTo>
                    <a:pt x="16621" y="71797"/>
                    <a:pt x="15910" y="71277"/>
                    <a:pt x="16066" y="70982"/>
                  </a:cubicBezTo>
                  <a:cubicBezTo>
                    <a:pt x="16222" y="70688"/>
                    <a:pt x="16760" y="70532"/>
                    <a:pt x="16760" y="70532"/>
                  </a:cubicBezTo>
                  <a:lnTo>
                    <a:pt x="17418" y="70168"/>
                  </a:lnTo>
                  <a:cubicBezTo>
                    <a:pt x="17418" y="70168"/>
                    <a:pt x="17504" y="70156"/>
                    <a:pt x="17616" y="70156"/>
                  </a:cubicBezTo>
                  <a:cubicBezTo>
                    <a:pt x="17807" y="70156"/>
                    <a:pt x="18074" y="70190"/>
                    <a:pt x="18129" y="70376"/>
                  </a:cubicBezTo>
                  <a:cubicBezTo>
                    <a:pt x="18198" y="70688"/>
                    <a:pt x="18285" y="70913"/>
                    <a:pt x="18285" y="71346"/>
                  </a:cubicBezTo>
                  <a:cubicBezTo>
                    <a:pt x="18285" y="71797"/>
                    <a:pt x="18285" y="72611"/>
                    <a:pt x="18527" y="72767"/>
                  </a:cubicBezTo>
                  <a:cubicBezTo>
                    <a:pt x="18753" y="72906"/>
                    <a:pt x="19082" y="73131"/>
                    <a:pt x="19238" y="73651"/>
                  </a:cubicBezTo>
                  <a:cubicBezTo>
                    <a:pt x="19272" y="73790"/>
                    <a:pt x="19307" y="73911"/>
                    <a:pt x="19359" y="74015"/>
                  </a:cubicBezTo>
                  <a:cubicBezTo>
                    <a:pt x="19272" y="73755"/>
                    <a:pt x="18579" y="71017"/>
                    <a:pt x="18579" y="70861"/>
                  </a:cubicBezTo>
                  <a:cubicBezTo>
                    <a:pt x="18579" y="70705"/>
                    <a:pt x="20208" y="68868"/>
                    <a:pt x="20278" y="68868"/>
                  </a:cubicBezTo>
                  <a:cubicBezTo>
                    <a:pt x="20520" y="69007"/>
                    <a:pt x="20798" y="69128"/>
                    <a:pt x="21058" y="69197"/>
                  </a:cubicBezTo>
                  <a:cubicBezTo>
                    <a:pt x="21103" y="69207"/>
                    <a:pt x="21150" y="69212"/>
                    <a:pt x="21199" y="69212"/>
                  </a:cubicBezTo>
                  <a:cubicBezTo>
                    <a:pt x="21818" y="69212"/>
                    <a:pt x="22669" y="68452"/>
                    <a:pt x="23103" y="68452"/>
                  </a:cubicBezTo>
                  <a:cubicBezTo>
                    <a:pt x="23588" y="68452"/>
                    <a:pt x="26586" y="69215"/>
                    <a:pt x="26586" y="69215"/>
                  </a:cubicBezTo>
                  <a:lnTo>
                    <a:pt x="29758" y="69215"/>
                  </a:lnTo>
                  <a:cubicBezTo>
                    <a:pt x="29758" y="69215"/>
                    <a:pt x="31335" y="68903"/>
                    <a:pt x="31335" y="68452"/>
                  </a:cubicBezTo>
                  <a:cubicBezTo>
                    <a:pt x="31803" y="68036"/>
                    <a:pt x="30728" y="67204"/>
                    <a:pt x="30624" y="67083"/>
                  </a:cubicBezTo>
                  <a:cubicBezTo>
                    <a:pt x="30503" y="66962"/>
                    <a:pt x="30919" y="65870"/>
                    <a:pt x="31335" y="65852"/>
                  </a:cubicBezTo>
                  <a:cubicBezTo>
                    <a:pt x="31366" y="65850"/>
                    <a:pt x="31396" y="65849"/>
                    <a:pt x="31425" y="65849"/>
                  </a:cubicBezTo>
                  <a:cubicBezTo>
                    <a:pt x="31790" y="65849"/>
                    <a:pt x="32054" y="66040"/>
                    <a:pt x="32808" y="66216"/>
                  </a:cubicBezTo>
                  <a:cubicBezTo>
                    <a:pt x="33622" y="66424"/>
                    <a:pt x="37071" y="68435"/>
                    <a:pt x="37348" y="68452"/>
                  </a:cubicBezTo>
                  <a:cubicBezTo>
                    <a:pt x="37626" y="68452"/>
                    <a:pt x="38614" y="69284"/>
                    <a:pt x="38458" y="69925"/>
                  </a:cubicBezTo>
                  <a:cubicBezTo>
                    <a:pt x="38302" y="70584"/>
                    <a:pt x="37920" y="70792"/>
                    <a:pt x="37920" y="70792"/>
                  </a:cubicBezTo>
                  <a:lnTo>
                    <a:pt x="37348" y="70462"/>
                  </a:lnTo>
                  <a:lnTo>
                    <a:pt x="36794" y="70462"/>
                  </a:lnTo>
                  <a:cubicBezTo>
                    <a:pt x="36794" y="70462"/>
                    <a:pt x="36326" y="71121"/>
                    <a:pt x="35997" y="71277"/>
                  </a:cubicBezTo>
                  <a:cubicBezTo>
                    <a:pt x="35685" y="71416"/>
                    <a:pt x="35130" y="71641"/>
                    <a:pt x="34974" y="71710"/>
                  </a:cubicBezTo>
                  <a:cubicBezTo>
                    <a:pt x="34853" y="71780"/>
                    <a:pt x="34870" y="72334"/>
                    <a:pt x="34922" y="72698"/>
                  </a:cubicBezTo>
                  <a:cubicBezTo>
                    <a:pt x="34645" y="72681"/>
                    <a:pt x="34350" y="72646"/>
                    <a:pt x="34125" y="72611"/>
                  </a:cubicBezTo>
                  <a:cubicBezTo>
                    <a:pt x="34010" y="72588"/>
                    <a:pt x="33886" y="72578"/>
                    <a:pt x="33759" y="72578"/>
                  </a:cubicBezTo>
                  <a:cubicBezTo>
                    <a:pt x="33312" y="72578"/>
                    <a:pt x="32820" y="72706"/>
                    <a:pt x="32496" y="72854"/>
                  </a:cubicBezTo>
                  <a:cubicBezTo>
                    <a:pt x="32340" y="72923"/>
                    <a:pt x="32080" y="73027"/>
                    <a:pt x="31803" y="73131"/>
                  </a:cubicBezTo>
                  <a:cubicBezTo>
                    <a:pt x="31785" y="73131"/>
                    <a:pt x="31768" y="73149"/>
                    <a:pt x="31751" y="73149"/>
                  </a:cubicBezTo>
                  <a:cubicBezTo>
                    <a:pt x="31335" y="73305"/>
                    <a:pt x="30919" y="73443"/>
                    <a:pt x="30919" y="73443"/>
                  </a:cubicBezTo>
                  <a:lnTo>
                    <a:pt x="29116" y="73842"/>
                  </a:lnTo>
                  <a:cubicBezTo>
                    <a:pt x="29116" y="73842"/>
                    <a:pt x="28423" y="73651"/>
                    <a:pt x="28077" y="73513"/>
                  </a:cubicBezTo>
                  <a:cubicBezTo>
                    <a:pt x="28025" y="73478"/>
                    <a:pt x="27990" y="73461"/>
                    <a:pt x="27955" y="73443"/>
                  </a:cubicBezTo>
                  <a:cubicBezTo>
                    <a:pt x="27893" y="73406"/>
                    <a:pt x="27803" y="73387"/>
                    <a:pt x="27694" y="73387"/>
                  </a:cubicBezTo>
                  <a:cubicBezTo>
                    <a:pt x="27346" y="73387"/>
                    <a:pt x="26801" y="73584"/>
                    <a:pt x="26326" y="74032"/>
                  </a:cubicBezTo>
                  <a:cubicBezTo>
                    <a:pt x="26222" y="74136"/>
                    <a:pt x="26153" y="74223"/>
                    <a:pt x="26101" y="74310"/>
                  </a:cubicBezTo>
                  <a:lnTo>
                    <a:pt x="26118" y="74310"/>
                  </a:lnTo>
                  <a:cubicBezTo>
                    <a:pt x="26655" y="74552"/>
                    <a:pt x="27037" y="75090"/>
                    <a:pt x="27245" y="75471"/>
                  </a:cubicBezTo>
                  <a:cubicBezTo>
                    <a:pt x="27366" y="75696"/>
                    <a:pt x="27435" y="75870"/>
                    <a:pt x="27435" y="75870"/>
                  </a:cubicBezTo>
                  <a:cubicBezTo>
                    <a:pt x="27435" y="75870"/>
                    <a:pt x="27435" y="76771"/>
                    <a:pt x="27141" y="77083"/>
                  </a:cubicBezTo>
                  <a:cubicBezTo>
                    <a:pt x="27141" y="77100"/>
                    <a:pt x="27123" y="77100"/>
                    <a:pt x="27123" y="77117"/>
                  </a:cubicBezTo>
                  <a:cubicBezTo>
                    <a:pt x="27089" y="77135"/>
                    <a:pt x="27071" y="77152"/>
                    <a:pt x="27054" y="77169"/>
                  </a:cubicBezTo>
                  <a:cubicBezTo>
                    <a:pt x="26960" y="77229"/>
                    <a:pt x="26853" y="77250"/>
                    <a:pt x="26737" y="77250"/>
                  </a:cubicBezTo>
                  <a:cubicBezTo>
                    <a:pt x="26446" y="77250"/>
                    <a:pt x="26096" y="77117"/>
                    <a:pt x="25737" y="77117"/>
                  </a:cubicBezTo>
                  <a:cubicBezTo>
                    <a:pt x="25217" y="77117"/>
                    <a:pt x="25321" y="77187"/>
                    <a:pt x="24264" y="77239"/>
                  </a:cubicBezTo>
                  <a:cubicBezTo>
                    <a:pt x="23207" y="77308"/>
                    <a:pt x="22375" y="78001"/>
                    <a:pt x="22687" y="78105"/>
                  </a:cubicBezTo>
                  <a:cubicBezTo>
                    <a:pt x="22704" y="78111"/>
                    <a:pt x="22721" y="78114"/>
                    <a:pt x="22738" y="78114"/>
                  </a:cubicBezTo>
                  <a:cubicBezTo>
                    <a:pt x="22929" y="78114"/>
                    <a:pt x="23087" y="77773"/>
                    <a:pt x="23324" y="77773"/>
                  </a:cubicBezTo>
                  <a:cubicBezTo>
                    <a:pt x="23440" y="77773"/>
                    <a:pt x="23576" y="77856"/>
                    <a:pt x="23744" y="78105"/>
                  </a:cubicBezTo>
                  <a:cubicBezTo>
                    <a:pt x="24264" y="78902"/>
                    <a:pt x="22583" y="79197"/>
                    <a:pt x="22583" y="79197"/>
                  </a:cubicBezTo>
                  <a:cubicBezTo>
                    <a:pt x="22583" y="79197"/>
                    <a:pt x="22479" y="79336"/>
                    <a:pt x="22409" y="79492"/>
                  </a:cubicBezTo>
                  <a:cubicBezTo>
                    <a:pt x="22323" y="79717"/>
                    <a:pt x="22288" y="79977"/>
                    <a:pt x="22583" y="80081"/>
                  </a:cubicBezTo>
                  <a:cubicBezTo>
                    <a:pt x="22690" y="80124"/>
                    <a:pt x="22839" y="80137"/>
                    <a:pt x="23011" y="80137"/>
                  </a:cubicBezTo>
                  <a:cubicBezTo>
                    <a:pt x="23254" y="80137"/>
                    <a:pt x="23542" y="80111"/>
                    <a:pt x="23822" y="80111"/>
                  </a:cubicBezTo>
                  <a:cubicBezTo>
                    <a:pt x="24298" y="80111"/>
                    <a:pt x="24749" y="80185"/>
                    <a:pt x="24905" y="80584"/>
                  </a:cubicBezTo>
                  <a:cubicBezTo>
                    <a:pt x="25026" y="80913"/>
                    <a:pt x="25130" y="81190"/>
                    <a:pt x="25200" y="81450"/>
                  </a:cubicBezTo>
                  <a:cubicBezTo>
                    <a:pt x="25304" y="81797"/>
                    <a:pt x="25373" y="82126"/>
                    <a:pt x="25425" y="82473"/>
                  </a:cubicBezTo>
                  <a:cubicBezTo>
                    <a:pt x="25529" y="83062"/>
                    <a:pt x="26066" y="83842"/>
                    <a:pt x="26378" y="83946"/>
                  </a:cubicBezTo>
                  <a:cubicBezTo>
                    <a:pt x="26690" y="84050"/>
                    <a:pt x="27539" y="84639"/>
                    <a:pt x="27539" y="84639"/>
                  </a:cubicBezTo>
                  <a:cubicBezTo>
                    <a:pt x="27539" y="84639"/>
                    <a:pt x="27609" y="84743"/>
                    <a:pt x="27695" y="84899"/>
                  </a:cubicBezTo>
                  <a:cubicBezTo>
                    <a:pt x="27747" y="83842"/>
                    <a:pt x="28007" y="80653"/>
                    <a:pt x="28007" y="80653"/>
                  </a:cubicBezTo>
                  <a:cubicBezTo>
                    <a:pt x="28631" y="81051"/>
                    <a:pt x="29498" y="81589"/>
                    <a:pt x="29498" y="81589"/>
                  </a:cubicBezTo>
                  <a:lnTo>
                    <a:pt x="30537" y="80237"/>
                  </a:lnTo>
                  <a:cubicBezTo>
                    <a:pt x="30537" y="80237"/>
                    <a:pt x="31335" y="79890"/>
                    <a:pt x="31595" y="79561"/>
                  </a:cubicBezTo>
                  <a:cubicBezTo>
                    <a:pt x="31648" y="79493"/>
                    <a:pt x="31736" y="79465"/>
                    <a:pt x="31842" y="79465"/>
                  </a:cubicBezTo>
                  <a:cubicBezTo>
                    <a:pt x="32252" y="79465"/>
                    <a:pt x="32944" y="79881"/>
                    <a:pt x="33068" y="80046"/>
                  </a:cubicBezTo>
                  <a:cubicBezTo>
                    <a:pt x="33224" y="80237"/>
                    <a:pt x="34229" y="80722"/>
                    <a:pt x="34333" y="80878"/>
                  </a:cubicBezTo>
                  <a:cubicBezTo>
                    <a:pt x="34437" y="81034"/>
                    <a:pt x="34974" y="81970"/>
                    <a:pt x="34974" y="81970"/>
                  </a:cubicBezTo>
                  <a:cubicBezTo>
                    <a:pt x="34974" y="81970"/>
                    <a:pt x="35598" y="82126"/>
                    <a:pt x="36031" y="82161"/>
                  </a:cubicBezTo>
                  <a:cubicBezTo>
                    <a:pt x="36170" y="82178"/>
                    <a:pt x="36334" y="82184"/>
                    <a:pt x="36490" y="82184"/>
                  </a:cubicBezTo>
                  <a:cubicBezTo>
                    <a:pt x="36804" y="82184"/>
                    <a:pt x="37089" y="82161"/>
                    <a:pt x="37089" y="82161"/>
                  </a:cubicBezTo>
                  <a:cubicBezTo>
                    <a:pt x="37089" y="82161"/>
                    <a:pt x="37556" y="81571"/>
                    <a:pt x="37556" y="81121"/>
                  </a:cubicBezTo>
                  <a:cubicBezTo>
                    <a:pt x="37556" y="80688"/>
                    <a:pt x="38458" y="80046"/>
                    <a:pt x="38458" y="80046"/>
                  </a:cubicBezTo>
                  <a:cubicBezTo>
                    <a:pt x="38458" y="80046"/>
                    <a:pt x="38059" y="79526"/>
                    <a:pt x="37972" y="79301"/>
                  </a:cubicBezTo>
                  <a:cubicBezTo>
                    <a:pt x="37938" y="79197"/>
                    <a:pt x="37816" y="78798"/>
                    <a:pt x="37660" y="78417"/>
                  </a:cubicBezTo>
                  <a:lnTo>
                    <a:pt x="37660" y="78417"/>
                  </a:lnTo>
                  <a:cubicBezTo>
                    <a:pt x="38250" y="78608"/>
                    <a:pt x="38943" y="78833"/>
                    <a:pt x="39030" y="78902"/>
                  </a:cubicBezTo>
                  <a:cubicBezTo>
                    <a:pt x="39186" y="79006"/>
                    <a:pt x="39342" y="80722"/>
                    <a:pt x="39446" y="80930"/>
                  </a:cubicBezTo>
                  <a:cubicBezTo>
                    <a:pt x="39480" y="80982"/>
                    <a:pt x="39549" y="81138"/>
                    <a:pt x="39653" y="81381"/>
                  </a:cubicBezTo>
                  <a:cubicBezTo>
                    <a:pt x="40347" y="81710"/>
                    <a:pt x="40728" y="81849"/>
                    <a:pt x="40832" y="82265"/>
                  </a:cubicBezTo>
                  <a:cubicBezTo>
                    <a:pt x="40901" y="82611"/>
                    <a:pt x="40867" y="83374"/>
                    <a:pt x="41144" y="83876"/>
                  </a:cubicBezTo>
                  <a:cubicBezTo>
                    <a:pt x="41265" y="84084"/>
                    <a:pt x="41421" y="84258"/>
                    <a:pt x="41664" y="84344"/>
                  </a:cubicBezTo>
                  <a:cubicBezTo>
                    <a:pt x="42513" y="84639"/>
                    <a:pt x="43137" y="85332"/>
                    <a:pt x="43570" y="85436"/>
                  </a:cubicBezTo>
                  <a:cubicBezTo>
                    <a:pt x="43599" y="85443"/>
                    <a:pt x="43629" y="85447"/>
                    <a:pt x="43660" y="85447"/>
                  </a:cubicBezTo>
                  <a:cubicBezTo>
                    <a:pt x="44075" y="85447"/>
                    <a:pt x="44670" y="84833"/>
                    <a:pt x="45251" y="84639"/>
                  </a:cubicBezTo>
                  <a:cubicBezTo>
                    <a:pt x="45498" y="84565"/>
                    <a:pt x="45807" y="84520"/>
                    <a:pt x="46093" y="84520"/>
                  </a:cubicBezTo>
                  <a:cubicBezTo>
                    <a:pt x="46550" y="84520"/>
                    <a:pt x="46950" y="84635"/>
                    <a:pt x="46950" y="84934"/>
                  </a:cubicBezTo>
                  <a:lnTo>
                    <a:pt x="46950" y="86025"/>
                  </a:lnTo>
                  <a:lnTo>
                    <a:pt x="48839" y="86615"/>
                  </a:lnTo>
                  <a:cubicBezTo>
                    <a:pt x="48839" y="86615"/>
                    <a:pt x="48839" y="87346"/>
                    <a:pt x="49532" y="87346"/>
                  </a:cubicBezTo>
                  <a:cubicBezTo>
                    <a:pt x="49686" y="87346"/>
                    <a:pt x="49874" y="87309"/>
                    <a:pt x="50104" y="87221"/>
                  </a:cubicBezTo>
                  <a:cubicBezTo>
                    <a:pt x="50243" y="87169"/>
                    <a:pt x="50347" y="87117"/>
                    <a:pt x="50451" y="87065"/>
                  </a:cubicBezTo>
                  <a:cubicBezTo>
                    <a:pt x="50520" y="87048"/>
                    <a:pt x="50572" y="87031"/>
                    <a:pt x="50624" y="86996"/>
                  </a:cubicBezTo>
                  <a:lnTo>
                    <a:pt x="50121" y="85904"/>
                  </a:lnTo>
                  <a:lnTo>
                    <a:pt x="50797" y="85090"/>
                  </a:lnTo>
                  <a:cubicBezTo>
                    <a:pt x="50797" y="85090"/>
                    <a:pt x="51889" y="84275"/>
                    <a:pt x="51664" y="84050"/>
                  </a:cubicBezTo>
                  <a:cubicBezTo>
                    <a:pt x="51438" y="83824"/>
                    <a:pt x="51421" y="83980"/>
                    <a:pt x="51334" y="83668"/>
                  </a:cubicBezTo>
                  <a:cubicBezTo>
                    <a:pt x="51248" y="83374"/>
                    <a:pt x="51577" y="83148"/>
                    <a:pt x="51664" y="82940"/>
                  </a:cubicBezTo>
                  <a:cubicBezTo>
                    <a:pt x="51733" y="82715"/>
                    <a:pt x="50797" y="82265"/>
                    <a:pt x="50797" y="82265"/>
                  </a:cubicBezTo>
                  <a:cubicBezTo>
                    <a:pt x="50797" y="82265"/>
                    <a:pt x="50087" y="81675"/>
                    <a:pt x="49844" y="81519"/>
                  </a:cubicBezTo>
                  <a:cubicBezTo>
                    <a:pt x="49688" y="81433"/>
                    <a:pt x="49671" y="81225"/>
                    <a:pt x="49792" y="80999"/>
                  </a:cubicBezTo>
                  <a:lnTo>
                    <a:pt x="49792" y="80999"/>
                  </a:lnTo>
                  <a:cubicBezTo>
                    <a:pt x="49850" y="81043"/>
                    <a:pt x="50701" y="81428"/>
                    <a:pt x="51568" y="81428"/>
                  </a:cubicBezTo>
                  <a:cubicBezTo>
                    <a:pt x="51734" y="81428"/>
                    <a:pt x="51901" y="81414"/>
                    <a:pt x="52062" y="81381"/>
                  </a:cubicBezTo>
                  <a:cubicBezTo>
                    <a:pt x="52169" y="81357"/>
                    <a:pt x="52272" y="81348"/>
                    <a:pt x="52373" y="81348"/>
                  </a:cubicBezTo>
                  <a:cubicBezTo>
                    <a:pt x="52871" y="81348"/>
                    <a:pt x="53292" y="81586"/>
                    <a:pt x="53575" y="81586"/>
                  </a:cubicBezTo>
                  <a:cubicBezTo>
                    <a:pt x="53785" y="81586"/>
                    <a:pt x="53918" y="81455"/>
                    <a:pt x="53951" y="80999"/>
                  </a:cubicBezTo>
                  <a:cubicBezTo>
                    <a:pt x="54038" y="79821"/>
                    <a:pt x="52929" y="79960"/>
                    <a:pt x="53951" y="79301"/>
                  </a:cubicBezTo>
                  <a:cubicBezTo>
                    <a:pt x="54974" y="78625"/>
                    <a:pt x="55459" y="78556"/>
                    <a:pt x="55684" y="78556"/>
                  </a:cubicBezTo>
                  <a:cubicBezTo>
                    <a:pt x="55927" y="78556"/>
                    <a:pt x="56482" y="78105"/>
                    <a:pt x="56482" y="77811"/>
                  </a:cubicBezTo>
                  <a:lnTo>
                    <a:pt x="56482" y="76182"/>
                  </a:lnTo>
                  <a:cubicBezTo>
                    <a:pt x="56482" y="75956"/>
                    <a:pt x="57504" y="75575"/>
                    <a:pt x="57504" y="75575"/>
                  </a:cubicBezTo>
                  <a:cubicBezTo>
                    <a:pt x="57504" y="75575"/>
                    <a:pt x="58145" y="74760"/>
                    <a:pt x="57989" y="74466"/>
                  </a:cubicBezTo>
                  <a:cubicBezTo>
                    <a:pt x="57833" y="74171"/>
                    <a:pt x="57660" y="73513"/>
                    <a:pt x="57747" y="73322"/>
                  </a:cubicBezTo>
                  <a:cubicBezTo>
                    <a:pt x="57833" y="73131"/>
                    <a:pt x="57660" y="72750"/>
                    <a:pt x="57660" y="72750"/>
                  </a:cubicBezTo>
                  <a:cubicBezTo>
                    <a:pt x="57660" y="72750"/>
                    <a:pt x="59012" y="71797"/>
                    <a:pt x="59168" y="71502"/>
                  </a:cubicBezTo>
                  <a:cubicBezTo>
                    <a:pt x="59203" y="71433"/>
                    <a:pt x="59411" y="71190"/>
                    <a:pt x="59688" y="70861"/>
                  </a:cubicBezTo>
                  <a:lnTo>
                    <a:pt x="59705" y="70878"/>
                  </a:lnTo>
                  <a:cubicBezTo>
                    <a:pt x="60121" y="71277"/>
                    <a:pt x="60329" y="71970"/>
                    <a:pt x="60537" y="72369"/>
                  </a:cubicBezTo>
                  <a:cubicBezTo>
                    <a:pt x="60762" y="72750"/>
                    <a:pt x="60693" y="72993"/>
                    <a:pt x="61560" y="73322"/>
                  </a:cubicBezTo>
                  <a:cubicBezTo>
                    <a:pt x="62443" y="73651"/>
                    <a:pt x="63015" y="74119"/>
                    <a:pt x="63258" y="74275"/>
                  </a:cubicBezTo>
                  <a:cubicBezTo>
                    <a:pt x="63310" y="74310"/>
                    <a:pt x="63327" y="74327"/>
                    <a:pt x="63327" y="74327"/>
                  </a:cubicBezTo>
                  <a:cubicBezTo>
                    <a:pt x="63327" y="74310"/>
                    <a:pt x="63310" y="74310"/>
                    <a:pt x="63310" y="74292"/>
                  </a:cubicBezTo>
                  <a:lnTo>
                    <a:pt x="63310" y="74292"/>
                  </a:lnTo>
                  <a:cubicBezTo>
                    <a:pt x="63345" y="74327"/>
                    <a:pt x="63397" y="74379"/>
                    <a:pt x="63501" y="74448"/>
                  </a:cubicBezTo>
                  <a:cubicBezTo>
                    <a:pt x="64021" y="74830"/>
                    <a:pt x="61213" y="74830"/>
                    <a:pt x="61560" y="75332"/>
                  </a:cubicBezTo>
                  <a:cubicBezTo>
                    <a:pt x="61924" y="75835"/>
                    <a:pt x="61612" y="76615"/>
                    <a:pt x="62132" y="76909"/>
                  </a:cubicBezTo>
                  <a:cubicBezTo>
                    <a:pt x="62235" y="76979"/>
                    <a:pt x="62357" y="77031"/>
                    <a:pt x="62478" y="77100"/>
                  </a:cubicBezTo>
                  <a:lnTo>
                    <a:pt x="62495" y="77741"/>
                  </a:lnTo>
                  <a:cubicBezTo>
                    <a:pt x="62513" y="78383"/>
                    <a:pt x="61386" y="78175"/>
                    <a:pt x="61161" y="78261"/>
                  </a:cubicBezTo>
                  <a:cubicBezTo>
                    <a:pt x="60918" y="78331"/>
                    <a:pt x="61161" y="78989"/>
                    <a:pt x="61161" y="79509"/>
                  </a:cubicBezTo>
                  <a:cubicBezTo>
                    <a:pt x="61161" y="80029"/>
                    <a:pt x="60606" y="80861"/>
                    <a:pt x="60277" y="80999"/>
                  </a:cubicBezTo>
                  <a:cubicBezTo>
                    <a:pt x="59965" y="81155"/>
                    <a:pt x="59653" y="81589"/>
                    <a:pt x="59653" y="81589"/>
                  </a:cubicBezTo>
                  <a:cubicBezTo>
                    <a:pt x="59653" y="81589"/>
                    <a:pt x="59255" y="82854"/>
                    <a:pt x="58821" y="83079"/>
                  </a:cubicBezTo>
                  <a:cubicBezTo>
                    <a:pt x="58677" y="83154"/>
                    <a:pt x="58581" y="83179"/>
                    <a:pt x="58516" y="83179"/>
                  </a:cubicBezTo>
                  <a:cubicBezTo>
                    <a:pt x="58388" y="83179"/>
                    <a:pt x="58388" y="83079"/>
                    <a:pt x="58388" y="83079"/>
                  </a:cubicBezTo>
                  <a:cubicBezTo>
                    <a:pt x="58388" y="83079"/>
                    <a:pt x="57522" y="83824"/>
                    <a:pt x="57279" y="84119"/>
                  </a:cubicBezTo>
                  <a:cubicBezTo>
                    <a:pt x="57019" y="84414"/>
                    <a:pt x="57903" y="84795"/>
                    <a:pt x="58007" y="84934"/>
                  </a:cubicBezTo>
                  <a:cubicBezTo>
                    <a:pt x="58111" y="85090"/>
                    <a:pt x="58787" y="86129"/>
                    <a:pt x="58821" y="86649"/>
                  </a:cubicBezTo>
                  <a:cubicBezTo>
                    <a:pt x="58856" y="87169"/>
                    <a:pt x="58388" y="87169"/>
                    <a:pt x="58007" y="87360"/>
                  </a:cubicBezTo>
                  <a:cubicBezTo>
                    <a:pt x="57643" y="87533"/>
                    <a:pt x="55719" y="88261"/>
                    <a:pt x="55719" y="88261"/>
                  </a:cubicBezTo>
                  <a:cubicBezTo>
                    <a:pt x="55858" y="88348"/>
                    <a:pt x="55979" y="88434"/>
                    <a:pt x="56118" y="88504"/>
                  </a:cubicBezTo>
                  <a:cubicBezTo>
                    <a:pt x="56638" y="88798"/>
                    <a:pt x="57175" y="90081"/>
                    <a:pt x="57175" y="90081"/>
                  </a:cubicBezTo>
                  <a:cubicBezTo>
                    <a:pt x="57175" y="90081"/>
                    <a:pt x="57487" y="90791"/>
                    <a:pt x="58024" y="91381"/>
                  </a:cubicBezTo>
                  <a:cubicBezTo>
                    <a:pt x="58544" y="91970"/>
                    <a:pt x="58440" y="91779"/>
                    <a:pt x="59081" y="92074"/>
                  </a:cubicBezTo>
                  <a:cubicBezTo>
                    <a:pt x="59705" y="92368"/>
                    <a:pt x="59809" y="92871"/>
                    <a:pt x="60346" y="93651"/>
                  </a:cubicBezTo>
                  <a:cubicBezTo>
                    <a:pt x="60866" y="94448"/>
                    <a:pt x="60762" y="95245"/>
                    <a:pt x="60970" y="95644"/>
                  </a:cubicBezTo>
                  <a:cubicBezTo>
                    <a:pt x="61178" y="96025"/>
                    <a:pt x="61282" y="96822"/>
                    <a:pt x="61612" y="97117"/>
                  </a:cubicBezTo>
                  <a:cubicBezTo>
                    <a:pt x="61924" y="97412"/>
                    <a:pt x="62235" y="98105"/>
                    <a:pt x="62443" y="98417"/>
                  </a:cubicBezTo>
                  <a:cubicBezTo>
                    <a:pt x="62651" y="98711"/>
                    <a:pt x="62339" y="99405"/>
                    <a:pt x="62443" y="100098"/>
                  </a:cubicBezTo>
                  <a:cubicBezTo>
                    <a:pt x="62547" y="100791"/>
                    <a:pt x="62651" y="101086"/>
                    <a:pt x="63085" y="101484"/>
                  </a:cubicBezTo>
                  <a:cubicBezTo>
                    <a:pt x="63501" y="101883"/>
                    <a:pt x="63605" y="102178"/>
                    <a:pt x="63813" y="102576"/>
                  </a:cubicBezTo>
                  <a:cubicBezTo>
                    <a:pt x="64021" y="102975"/>
                    <a:pt x="62981" y="103356"/>
                    <a:pt x="63813" y="103668"/>
                  </a:cubicBezTo>
                  <a:cubicBezTo>
                    <a:pt x="64662" y="103963"/>
                    <a:pt x="65078" y="104257"/>
                    <a:pt x="65078" y="104257"/>
                  </a:cubicBezTo>
                  <a:cubicBezTo>
                    <a:pt x="65078" y="104257"/>
                    <a:pt x="65823" y="103755"/>
                    <a:pt x="66239" y="103269"/>
                  </a:cubicBezTo>
                  <a:cubicBezTo>
                    <a:pt x="66672" y="102767"/>
                    <a:pt x="67296" y="101883"/>
                    <a:pt x="67296" y="101276"/>
                  </a:cubicBezTo>
                  <a:cubicBezTo>
                    <a:pt x="67296" y="100687"/>
                    <a:pt x="67400" y="99491"/>
                    <a:pt x="67296" y="98607"/>
                  </a:cubicBezTo>
                  <a:cubicBezTo>
                    <a:pt x="67192" y="97724"/>
                    <a:pt x="67192" y="97221"/>
                    <a:pt x="67348" y="96822"/>
                  </a:cubicBezTo>
                  <a:cubicBezTo>
                    <a:pt x="67504" y="96424"/>
                    <a:pt x="67833" y="96129"/>
                    <a:pt x="68249" y="95835"/>
                  </a:cubicBezTo>
                  <a:cubicBezTo>
                    <a:pt x="68665" y="95540"/>
                    <a:pt x="68787" y="95540"/>
                    <a:pt x="69202" y="95141"/>
                  </a:cubicBezTo>
                  <a:cubicBezTo>
                    <a:pt x="69618" y="94743"/>
                    <a:pt x="70364" y="94049"/>
                    <a:pt x="70468" y="93651"/>
                  </a:cubicBezTo>
                  <a:cubicBezTo>
                    <a:pt x="70572" y="93252"/>
                    <a:pt x="72253" y="91675"/>
                    <a:pt x="72253" y="91675"/>
                  </a:cubicBezTo>
                  <a:cubicBezTo>
                    <a:pt x="72253" y="91675"/>
                    <a:pt x="72790" y="91190"/>
                    <a:pt x="72790" y="90583"/>
                  </a:cubicBezTo>
                  <a:cubicBezTo>
                    <a:pt x="72790" y="89994"/>
                    <a:pt x="71629" y="89786"/>
                    <a:pt x="72790" y="89595"/>
                  </a:cubicBezTo>
                  <a:cubicBezTo>
                    <a:pt x="72909" y="89576"/>
                    <a:pt x="73015" y="89568"/>
                    <a:pt x="73110" y="89568"/>
                  </a:cubicBezTo>
                  <a:cubicBezTo>
                    <a:pt x="73618" y="89568"/>
                    <a:pt x="73804" y="89805"/>
                    <a:pt x="74002" y="89805"/>
                  </a:cubicBezTo>
                  <a:cubicBezTo>
                    <a:pt x="74126" y="89805"/>
                    <a:pt x="74255" y="89711"/>
                    <a:pt x="74471" y="89405"/>
                  </a:cubicBezTo>
                  <a:lnTo>
                    <a:pt x="75112" y="88504"/>
                  </a:lnTo>
                  <a:cubicBezTo>
                    <a:pt x="75112" y="88504"/>
                    <a:pt x="75901" y="88095"/>
                    <a:pt x="76285" y="88095"/>
                  </a:cubicBezTo>
                  <a:cubicBezTo>
                    <a:pt x="76319" y="88095"/>
                    <a:pt x="76350" y="88098"/>
                    <a:pt x="76377" y="88105"/>
                  </a:cubicBezTo>
                  <a:cubicBezTo>
                    <a:pt x="76516" y="88157"/>
                    <a:pt x="76672" y="88382"/>
                    <a:pt x="76793" y="88677"/>
                  </a:cubicBezTo>
                  <a:cubicBezTo>
                    <a:pt x="76949" y="89041"/>
                    <a:pt x="77071" y="89474"/>
                    <a:pt x="77001" y="89699"/>
                  </a:cubicBezTo>
                  <a:cubicBezTo>
                    <a:pt x="76897" y="90098"/>
                    <a:pt x="76828" y="89890"/>
                    <a:pt x="77019" y="90687"/>
                  </a:cubicBezTo>
                  <a:cubicBezTo>
                    <a:pt x="77209" y="91485"/>
                    <a:pt x="78162" y="92282"/>
                    <a:pt x="78700" y="92871"/>
                  </a:cubicBezTo>
                  <a:cubicBezTo>
                    <a:pt x="79220" y="93460"/>
                    <a:pt x="80381" y="93755"/>
                    <a:pt x="80381" y="94552"/>
                  </a:cubicBezTo>
                  <a:cubicBezTo>
                    <a:pt x="80381" y="95349"/>
                    <a:pt x="80693" y="95540"/>
                    <a:pt x="81109" y="95731"/>
                  </a:cubicBezTo>
                  <a:cubicBezTo>
                    <a:pt x="81542" y="95939"/>
                    <a:pt x="81854" y="96233"/>
                    <a:pt x="82062" y="96632"/>
                  </a:cubicBezTo>
                  <a:cubicBezTo>
                    <a:pt x="82270" y="97030"/>
                    <a:pt x="82807" y="99301"/>
                    <a:pt x="83119" y="99509"/>
                  </a:cubicBezTo>
                  <a:cubicBezTo>
                    <a:pt x="83431" y="99699"/>
                    <a:pt x="82703" y="100393"/>
                    <a:pt x="83119" y="100687"/>
                  </a:cubicBezTo>
                  <a:cubicBezTo>
                    <a:pt x="83552" y="100982"/>
                    <a:pt x="83206" y="101883"/>
                    <a:pt x="83206" y="101883"/>
                  </a:cubicBezTo>
                  <a:cubicBezTo>
                    <a:pt x="83206" y="101883"/>
                    <a:pt x="83119" y="102680"/>
                    <a:pt x="83327" y="103373"/>
                  </a:cubicBezTo>
                  <a:cubicBezTo>
                    <a:pt x="83552" y="104049"/>
                    <a:pt x="83864" y="104760"/>
                    <a:pt x="84488" y="105245"/>
                  </a:cubicBezTo>
                  <a:cubicBezTo>
                    <a:pt x="85129" y="105748"/>
                    <a:pt x="85979" y="106233"/>
                    <a:pt x="85979" y="106233"/>
                  </a:cubicBezTo>
                  <a:lnTo>
                    <a:pt x="84280" y="102680"/>
                  </a:lnTo>
                  <a:cubicBezTo>
                    <a:pt x="84280" y="102680"/>
                    <a:pt x="84176" y="101380"/>
                    <a:pt x="84488" y="100791"/>
                  </a:cubicBezTo>
                  <a:cubicBezTo>
                    <a:pt x="84592" y="100618"/>
                    <a:pt x="84679" y="100427"/>
                    <a:pt x="84766" y="100219"/>
                  </a:cubicBezTo>
                  <a:cubicBezTo>
                    <a:pt x="84973" y="99751"/>
                    <a:pt x="85129" y="99301"/>
                    <a:pt x="85129" y="99301"/>
                  </a:cubicBezTo>
                  <a:cubicBezTo>
                    <a:pt x="85129" y="99301"/>
                    <a:pt x="85466" y="99067"/>
                    <a:pt x="85715" y="99067"/>
                  </a:cubicBezTo>
                  <a:cubicBezTo>
                    <a:pt x="85862" y="99067"/>
                    <a:pt x="85979" y="99148"/>
                    <a:pt x="85979" y="99405"/>
                  </a:cubicBezTo>
                  <a:cubicBezTo>
                    <a:pt x="85979" y="100098"/>
                    <a:pt x="86291" y="100895"/>
                    <a:pt x="86499" y="101190"/>
                  </a:cubicBezTo>
                  <a:cubicBezTo>
                    <a:pt x="86707" y="101484"/>
                    <a:pt x="86291" y="101883"/>
                    <a:pt x="87019" y="101883"/>
                  </a:cubicBezTo>
                  <a:cubicBezTo>
                    <a:pt x="87764" y="101883"/>
                    <a:pt x="88821" y="102767"/>
                    <a:pt x="88821" y="102767"/>
                  </a:cubicBezTo>
                  <a:lnTo>
                    <a:pt x="88821" y="103269"/>
                  </a:lnTo>
                  <a:cubicBezTo>
                    <a:pt x="88821" y="103269"/>
                    <a:pt x="90710" y="102767"/>
                    <a:pt x="90918" y="102368"/>
                  </a:cubicBezTo>
                  <a:cubicBezTo>
                    <a:pt x="91143" y="101970"/>
                    <a:pt x="91767" y="101380"/>
                    <a:pt x="91767" y="101380"/>
                  </a:cubicBezTo>
                  <a:cubicBezTo>
                    <a:pt x="91767" y="101380"/>
                    <a:pt x="93136" y="100895"/>
                    <a:pt x="93032" y="99994"/>
                  </a:cubicBezTo>
                  <a:cubicBezTo>
                    <a:pt x="92928" y="99110"/>
                    <a:pt x="92616" y="97221"/>
                    <a:pt x="92304" y="96736"/>
                  </a:cubicBezTo>
                  <a:cubicBezTo>
                    <a:pt x="91975" y="96233"/>
                    <a:pt x="91767" y="95540"/>
                    <a:pt x="90814" y="94656"/>
                  </a:cubicBezTo>
                  <a:cubicBezTo>
                    <a:pt x="89878" y="93755"/>
                    <a:pt x="89133" y="93062"/>
                    <a:pt x="89133" y="92663"/>
                  </a:cubicBezTo>
                  <a:cubicBezTo>
                    <a:pt x="89133" y="92282"/>
                    <a:pt x="88821" y="91571"/>
                    <a:pt x="89549" y="91571"/>
                  </a:cubicBezTo>
                  <a:cubicBezTo>
                    <a:pt x="90294" y="91571"/>
                    <a:pt x="90294" y="90982"/>
                    <a:pt x="90502" y="90687"/>
                  </a:cubicBezTo>
                  <a:cubicBezTo>
                    <a:pt x="90699" y="90409"/>
                    <a:pt x="91097" y="89587"/>
                    <a:pt x="91492" y="89587"/>
                  </a:cubicBezTo>
                  <a:cubicBezTo>
                    <a:pt x="91514" y="89587"/>
                    <a:pt x="91537" y="89590"/>
                    <a:pt x="91559" y="89595"/>
                  </a:cubicBezTo>
                  <a:lnTo>
                    <a:pt x="91628" y="89613"/>
                  </a:lnTo>
                  <a:lnTo>
                    <a:pt x="91646" y="89613"/>
                  </a:lnTo>
                  <a:cubicBezTo>
                    <a:pt x="91673" y="89614"/>
                    <a:pt x="91704" y="89615"/>
                    <a:pt x="91738" y="89615"/>
                  </a:cubicBezTo>
                  <a:cubicBezTo>
                    <a:pt x="92636" y="89615"/>
                    <a:pt x="95979" y="89197"/>
                    <a:pt x="95979" y="89197"/>
                  </a:cubicBezTo>
                  <a:cubicBezTo>
                    <a:pt x="95979" y="89197"/>
                    <a:pt x="95979" y="89294"/>
                    <a:pt x="96114" y="89294"/>
                  </a:cubicBezTo>
                  <a:cubicBezTo>
                    <a:pt x="96286" y="89294"/>
                    <a:pt x="96679" y="89136"/>
                    <a:pt x="97573" y="88417"/>
                  </a:cubicBezTo>
                  <a:cubicBezTo>
                    <a:pt x="99150" y="87117"/>
                    <a:pt x="99462" y="87221"/>
                    <a:pt x="100103" y="86233"/>
                  </a:cubicBezTo>
                  <a:cubicBezTo>
                    <a:pt x="100727" y="85245"/>
                    <a:pt x="101264" y="83859"/>
                    <a:pt x="101472" y="83166"/>
                  </a:cubicBezTo>
                  <a:cubicBezTo>
                    <a:pt x="101680" y="82473"/>
                    <a:pt x="102426" y="82178"/>
                    <a:pt x="102426" y="81086"/>
                  </a:cubicBezTo>
                  <a:cubicBezTo>
                    <a:pt x="102426" y="79994"/>
                    <a:pt x="101576" y="79388"/>
                    <a:pt x="101576" y="79388"/>
                  </a:cubicBezTo>
                  <a:cubicBezTo>
                    <a:pt x="101576" y="79388"/>
                    <a:pt x="101888" y="79006"/>
                    <a:pt x="101472" y="78019"/>
                  </a:cubicBezTo>
                  <a:cubicBezTo>
                    <a:pt x="101056" y="77013"/>
                    <a:pt x="100415" y="76234"/>
                    <a:pt x="100415" y="76234"/>
                  </a:cubicBezTo>
                  <a:lnTo>
                    <a:pt x="99462" y="74934"/>
                  </a:lnTo>
                  <a:cubicBezTo>
                    <a:pt x="99462" y="74934"/>
                    <a:pt x="98734" y="73755"/>
                    <a:pt x="98734" y="73461"/>
                  </a:cubicBezTo>
                  <a:cubicBezTo>
                    <a:pt x="98734" y="73149"/>
                    <a:pt x="99150" y="72455"/>
                    <a:pt x="99462" y="72265"/>
                  </a:cubicBezTo>
                  <a:cubicBezTo>
                    <a:pt x="99791" y="72074"/>
                    <a:pt x="100519" y="70982"/>
                    <a:pt x="100519" y="70688"/>
                  </a:cubicBezTo>
                  <a:cubicBezTo>
                    <a:pt x="100519" y="70376"/>
                    <a:pt x="100727" y="69682"/>
                    <a:pt x="100415" y="69682"/>
                  </a:cubicBezTo>
                  <a:cubicBezTo>
                    <a:pt x="100116" y="69682"/>
                    <a:pt x="99324" y="70589"/>
                    <a:pt x="98618" y="70589"/>
                  </a:cubicBezTo>
                  <a:cubicBezTo>
                    <a:pt x="98588" y="70589"/>
                    <a:pt x="98557" y="70587"/>
                    <a:pt x="98526" y="70584"/>
                  </a:cubicBezTo>
                  <a:cubicBezTo>
                    <a:pt x="98377" y="70563"/>
                    <a:pt x="98245" y="70558"/>
                    <a:pt x="98126" y="70558"/>
                  </a:cubicBezTo>
                  <a:cubicBezTo>
                    <a:pt x="98021" y="70558"/>
                    <a:pt x="97926" y="70562"/>
                    <a:pt x="97836" y="70562"/>
                  </a:cubicBezTo>
                  <a:cubicBezTo>
                    <a:pt x="97515" y="70562"/>
                    <a:pt x="97268" y="70514"/>
                    <a:pt x="96932" y="70081"/>
                  </a:cubicBezTo>
                  <a:cubicBezTo>
                    <a:pt x="96412" y="69388"/>
                    <a:pt x="95667" y="68591"/>
                    <a:pt x="95996" y="68296"/>
                  </a:cubicBezTo>
                  <a:cubicBezTo>
                    <a:pt x="96308" y="68001"/>
                    <a:pt x="96724" y="68209"/>
                    <a:pt x="97244" y="67516"/>
                  </a:cubicBezTo>
                  <a:cubicBezTo>
                    <a:pt x="97703" y="66924"/>
                    <a:pt x="98466" y="66470"/>
                    <a:pt x="98873" y="66470"/>
                  </a:cubicBezTo>
                  <a:cubicBezTo>
                    <a:pt x="98942" y="66470"/>
                    <a:pt x="99001" y="66483"/>
                    <a:pt x="99046" y="66511"/>
                  </a:cubicBezTo>
                  <a:cubicBezTo>
                    <a:pt x="99358" y="66719"/>
                    <a:pt x="97677" y="68209"/>
                    <a:pt x="98630" y="68591"/>
                  </a:cubicBezTo>
                  <a:cubicBezTo>
                    <a:pt x="98824" y="68672"/>
                    <a:pt x="99022" y="68704"/>
                    <a:pt x="99213" y="68704"/>
                  </a:cubicBezTo>
                  <a:cubicBezTo>
                    <a:pt x="99964" y="68704"/>
                    <a:pt x="100623" y="68209"/>
                    <a:pt x="100623" y="68209"/>
                  </a:cubicBezTo>
                  <a:cubicBezTo>
                    <a:pt x="100623" y="68209"/>
                    <a:pt x="100623" y="66511"/>
                    <a:pt x="101264" y="66511"/>
                  </a:cubicBezTo>
                  <a:cubicBezTo>
                    <a:pt x="101888" y="66511"/>
                    <a:pt x="102322" y="67915"/>
                    <a:pt x="102426" y="68209"/>
                  </a:cubicBezTo>
                  <a:cubicBezTo>
                    <a:pt x="102530" y="68504"/>
                    <a:pt x="102530" y="69284"/>
                    <a:pt x="102946" y="69596"/>
                  </a:cubicBezTo>
                  <a:cubicBezTo>
                    <a:pt x="103361" y="69890"/>
                    <a:pt x="104211" y="70185"/>
                    <a:pt x="104211" y="70878"/>
                  </a:cubicBezTo>
                  <a:lnTo>
                    <a:pt x="104211" y="72161"/>
                  </a:lnTo>
                  <a:cubicBezTo>
                    <a:pt x="104211" y="73062"/>
                    <a:pt x="104419" y="73443"/>
                    <a:pt x="104852" y="73651"/>
                  </a:cubicBezTo>
                  <a:cubicBezTo>
                    <a:pt x="105268" y="73842"/>
                    <a:pt x="105372" y="73755"/>
                    <a:pt x="106013" y="73946"/>
                  </a:cubicBezTo>
                  <a:cubicBezTo>
                    <a:pt x="106212" y="74012"/>
                    <a:pt x="106574" y="74047"/>
                    <a:pt x="106956" y="74047"/>
                  </a:cubicBezTo>
                  <a:cubicBezTo>
                    <a:pt x="107772" y="74047"/>
                    <a:pt x="108684" y="73889"/>
                    <a:pt x="108318" y="73547"/>
                  </a:cubicBezTo>
                  <a:cubicBezTo>
                    <a:pt x="107798" y="73062"/>
                    <a:pt x="107486" y="71572"/>
                    <a:pt x="107278" y="71277"/>
                  </a:cubicBezTo>
                  <a:cubicBezTo>
                    <a:pt x="107053" y="70982"/>
                    <a:pt x="106741" y="69492"/>
                    <a:pt x="106325" y="69284"/>
                  </a:cubicBezTo>
                  <a:cubicBezTo>
                    <a:pt x="105909" y="69093"/>
                    <a:pt x="105476" y="68903"/>
                    <a:pt x="104956" y="68296"/>
                  </a:cubicBezTo>
                  <a:cubicBezTo>
                    <a:pt x="104447" y="67738"/>
                    <a:pt x="103861" y="66201"/>
                    <a:pt x="104418" y="66201"/>
                  </a:cubicBezTo>
                  <a:cubicBezTo>
                    <a:pt x="104449" y="66201"/>
                    <a:pt x="104484" y="66206"/>
                    <a:pt x="104523" y="66216"/>
                  </a:cubicBezTo>
                  <a:cubicBezTo>
                    <a:pt x="104697" y="66265"/>
                    <a:pt x="104854" y="66286"/>
                    <a:pt x="104994" y="66286"/>
                  </a:cubicBezTo>
                  <a:cubicBezTo>
                    <a:pt x="105452" y="66286"/>
                    <a:pt x="105737" y="66061"/>
                    <a:pt x="105909" y="65835"/>
                  </a:cubicBezTo>
                  <a:cubicBezTo>
                    <a:pt x="106117" y="65523"/>
                    <a:pt x="105476" y="64743"/>
                    <a:pt x="105909" y="63547"/>
                  </a:cubicBezTo>
                  <a:cubicBezTo>
                    <a:pt x="106082" y="63062"/>
                    <a:pt x="106446" y="62716"/>
                    <a:pt x="106810" y="62490"/>
                  </a:cubicBezTo>
                  <a:cubicBezTo>
                    <a:pt x="107348" y="62126"/>
                    <a:pt x="107902" y="62005"/>
                    <a:pt x="107902" y="62005"/>
                  </a:cubicBezTo>
                  <a:cubicBezTo>
                    <a:pt x="107902" y="62005"/>
                    <a:pt x="109497" y="61364"/>
                    <a:pt x="110432" y="57516"/>
                  </a:cubicBezTo>
                  <a:cubicBezTo>
                    <a:pt x="110484" y="57343"/>
                    <a:pt x="110519" y="57170"/>
                    <a:pt x="110554" y="57014"/>
                  </a:cubicBezTo>
                  <a:cubicBezTo>
                    <a:pt x="111403" y="53582"/>
                    <a:pt x="111594" y="52924"/>
                    <a:pt x="111282" y="52352"/>
                  </a:cubicBezTo>
                  <a:cubicBezTo>
                    <a:pt x="110970" y="51763"/>
                    <a:pt x="110658" y="50567"/>
                    <a:pt x="110536" y="49873"/>
                  </a:cubicBezTo>
                  <a:cubicBezTo>
                    <a:pt x="110432" y="49180"/>
                    <a:pt x="110328" y="46910"/>
                    <a:pt x="110224" y="46615"/>
                  </a:cubicBezTo>
                  <a:cubicBezTo>
                    <a:pt x="110120" y="46321"/>
                    <a:pt x="110224" y="44432"/>
                    <a:pt x="109271" y="44033"/>
                  </a:cubicBezTo>
                  <a:cubicBezTo>
                    <a:pt x="108335" y="43634"/>
                    <a:pt x="107486" y="43045"/>
                    <a:pt x="107486" y="43045"/>
                  </a:cubicBezTo>
                  <a:cubicBezTo>
                    <a:pt x="107486" y="43045"/>
                    <a:pt x="107468" y="43036"/>
                    <a:pt x="107435" y="43036"/>
                  </a:cubicBezTo>
                  <a:cubicBezTo>
                    <a:pt x="107356" y="43036"/>
                    <a:pt x="107187" y="43088"/>
                    <a:pt x="106966" y="43444"/>
                  </a:cubicBezTo>
                  <a:cubicBezTo>
                    <a:pt x="106723" y="43802"/>
                    <a:pt x="107066" y="44009"/>
                    <a:pt x="106962" y="44009"/>
                  </a:cubicBezTo>
                  <a:cubicBezTo>
                    <a:pt x="106925" y="44009"/>
                    <a:pt x="106832" y="43983"/>
                    <a:pt x="106637" y="43929"/>
                  </a:cubicBezTo>
                  <a:cubicBezTo>
                    <a:pt x="105961" y="43756"/>
                    <a:pt x="105562" y="43409"/>
                    <a:pt x="105164" y="43270"/>
                  </a:cubicBezTo>
                  <a:cubicBezTo>
                    <a:pt x="105129" y="43253"/>
                    <a:pt x="105095" y="43253"/>
                    <a:pt x="105060" y="43236"/>
                  </a:cubicBezTo>
                  <a:cubicBezTo>
                    <a:pt x="104644" y="43149"/>
                    <a:pt x="103795" y="42456"/>
                    <a:pt x="103795" y="42456"/>
                  </a:cubicBezTo>
                  <a:cubicBezTo>
                    <a:pt x="103795" y="42456"/>
                    <a:pt x="103812" y="42439"/>
                    <a:pt x="103847" y="42404"/>
                  </a:cubicBezTo>
                  <a:cubicBezTo>
                    <a:pt x="103968" y="42248"/>
                    <a:pt x="104367" y="41676"/>
                    <a:pt x="104956" y="39683"/>
                  </a:cubicBezTo>
                  <a:cubicBezTo>
                    <a:pt x="105701" y="37205"/>
                    <a:pt x="106013" y="33739"/>
                    <a:pt x="106013" y="33739"/>
                  </a:cubicBezTo>
                  <a:cubicBezTo>
                    <a:pt x="106013" y="33739"/>
                    <a:pt x="107406" y="32422"/>
                    <a:pt x="107919" y="32422"/>
                  </a:cubicBezTo>
                  <a:cubicBezTo>
                    <a:pt x="107952" y="32422"/>
                    <a:pt x="107981" y="32427"/>
                    <a:pt x="108006" y="32439"/>
                  </a:cubicBezTo>
                  <a:cubicBezTo>
                    <a:pt x="108334" y="32596"/>
                    <a:pt x="108832" y="32973"/>
                    <a:pt x="109468" y="32973"/>
                  </a:cubicBezTo>
                  <a:cubicBezTo>
                    <a:pt x="109671" y="32973"/>
                    <a:pt x="109889" y="32934"/>
                    <a:pt x="110120" y="32837"/>
                  </a:cubicBezTo>
                  <a:cubicBezTo>
                    <a:pt x="111074" y="32439"/>
                    <a:pt x="110502" y="31745"/>
                    <a:pt x="111420" y="31745"/>
                  </a:cubicBezTo>
                  <a:cubicBezTo>
                    <a:pt x="112339" y="31745"/>
                    <a:pt x="113500" y="32439"/>
                    <a:pt x="113500" y="32439"/>
                  </a:cubicBezTo>
                  <a:lnTo>
                    <a:pt x="115285" y="31555"/>
                  </a:lnTo>
                  <a:lnTo>
                    <a:pt x="115822" y="30966"/>
                  </a:lnTo>
                  <a:cubicBezTo>
                    <a:pt x="115822" y="30966"/>
                    <a:pt x="114973" y="29683"/>
                    <a:pt x="114869" y="29371"/>
                  </a:cubicBezTo>
                  <a:cubicBezTo>
                    <a:pt x="114765" y="29077"/>
                    <a:pt x="115181" y="27101"/>
                    <a:pt x="115181" y="26598"/>
                  </a:cubicBezTo>
                  <a:lnTo>
                    <a:pt x="115181" y="25125"/>
                  </a:lnTo>
                  <a:lnTo>
                    <a:pt x="115822" y="25125"/>
                  </a:lnTo>
                  <a:lnTo>
                    <a:pt x="117399" y="24917"/>
                  </a:lnTo>
                  <a:lnTo>
                    <a:pt x="117399" y="24917"/>
                  </a:lnTo>
                  <a:cubicBezTo>
                    <a:pt x="117399" y="24917"/>
                    <a:pt x="116983" y="25905"/>
                    <a:pt x="117399" y="26200"/>
                  </a:cubicBezTo>
                  <a:cubicBezTo>
                    <a:pt x="117815" y="26512"/>
                    <a:pt x="118145" y="26702"/>
                    <a:pt x="118249" y="26997"/>
                  </a:cubicBezTo>
                  <a:cubicBezTo>
                    <a:pt x="118353" y="27291"/>
                    <a:pt x="118873" y="27499"/>
                    <a:pt x="118873" y="27499"/>
                  </a:cubicBezTo>
                  <a:lnTo>
                    <a:pt x="118873" y="24120"/>
                  </a:lnTo>
                  <a:cubicBezTo>
                    <a:pt x="118873" y="24120"/>
                    <a:pt x="119000" y="24199"/>
                    <a:pt x="119133" y="24199"/>
                  </a:cubicBezTo>
                  <a:cubicBezTo>
                    <a:pt x="119297" y="24199"/>
                    <a:pt x="119467" y="24077"/>
                    <a:pt x="119410" y="23531"/>
                  </a:cubicBezTo>
                  <a:cubicBezTo>
                    <a:pt x="119306" y="22543"/>
                    <a:pt x="119202" y="23045"/>
                    <a:pt x="119306" y="22543"/>
                  </a:cubicBezTo>
                  <a:cubicBezTo>
                    <a:pt x="119379" y="22187"/>
                    <a:pt x="119661" y="22135"/>
                    <a:pt x="119820" y="22135"/>
                  </a:cubicBezTo>
                  <a:cubicBezTo>
                    <a:pt x="119885" y="22135"/>
                    <a:pt x="119930" y="22144"/>
                    <a:pt x="119930" y="22144"/>
                  </a:cubicBezTo>
                  <a:cubicBezTo>
                    <a:pt x="119930" y="22144"/>
                    <a:pt x="119202" y="23045"/>
                    <a:pt x="119930" y="23635"/>
                  </a:cubicBezTo>
                  <a:cubicBezTo>
                    <a:pt x="120675" y="24224"/>
                    <a:pt x="120675" y="24831"/>
                    <a:pt x="120467" y="25420"/>
                  </a:cubicBezTo>
                  <a:cubicBezTo>
                    <a:pt x="120242" y="26009"/>
                    <a:pt x="119618" y="26997"/>
                    <a:pt x="119722" y="27395"/>
                  </a:cubicBezTo>
                  <a:cubicBezTo>
                    <a:pt x="119826" y="27794"/>
                    <a:pt x="119826" y="28193"/>
                    <a:pt x="119826" y="28782"/>
                  </a:cubicBezTo>
                  <a:cubicBezTo>
                    <a:pt x="119826" y="29371"/>
                    <a:pt x="119306" y="30376"/>
                    <a:pt x="119306" y="30966"/>
                  </a:cubicBezTo>
                  <a:cubicBezTo>
                    <a:pt x="119306" y="31555"/>
                    <a:pt x="119080" y="32248"/>
                    <a:pt x="118873" y="32941"/>
                  </a:cubicBezTo>
                  <a:cubicBezTo>
                    <a:pt x="118665" y="33635"/>
                    <a:pt x="118249" y="34830"/>
                    <a:pt x="118769" y="36303"/>
                  </a:cubicBezTo>
                  <a:cubicBezTo>
                    <a:pt x="119306" y="37794"/>
                    <a:pt x="120346" y="40775"/>
                    <a:pt x="121091" y="42543"/>
                  </a:cubicBezTo>
                  <a:cubicBezTo>
                    <a:pt x="121836" y="44328"/>
                    <a:pt x="123413" y="46702"/>
                    <a:pt x="123413" y="46702"/>
                  </a:cubicBezTo>
                  <a:cubicBezTo>
                    <a:pt x="123413" y="46702"/>
                    <a:pt x="123689" y="46756"/>
                    <a:pt x="123945" y="46756"/>
                  </a:cubicBezTo>
                  <a:cubicBezTo>
                    <a:pt x="124190" y="46756"/>
                    <a:pt x="124417" y="46706"/>
                    <a:pt x="124366" y="46511"/>
                  </a:cubicBezTo>
                  <a:cubicBezTo>
                    <a:pt x="124262" y="46113"/>
                    <a:pt x="124592" y="46321"/>
                    <a:pt x="124366" y="45627"/>
                  </a:cubicBezTo>
                  <a:cubicBezTo>
                    <a:pt x="124158" y="44934"/>
                    <a:pt x="124748" y="43634"/>
                    <a:pt x="124453" y="42941"/>
                  </a:cubicBezTo>
                  <a:cubicBezTo>
                    <a:pt x="124158" y="42248"/>
                    <a:pt x="124522" y="41555"/>
                    <a:pt x="124522" y="41555"/>
                  </a:cubicBezTo>
                  <a:cubicBezTo>
                    <a:pt x="124522" y="41555"/>
                    <a:pt x="124592" y="40168"/>
                    <a:pt x="124522" y="39683"/>
                  </a:cubicBezTo>
                  <a:cubicBezTo>
                    <a:pt x="124509" y="39557"/>
                    <a:pt x="124453" y="39519"/>
                    <a:pt x="124387" y="39519"/>
                  </a:cubicBezTo>
                  <a:cubicBezTo>
                    <a:pt x="124289" y="39519"/>
                    <a:pt x="124170" y="39603"/>
                    <a:pt x="124146" y="39603"/>
                  </a:cubicBezTo>
                  <a:cubicBezTo>
                    <a:pt x="124121" y="39603"/>
                    <a:pt x="124191" y="39519"/>
                    <a:pt x="124470" y="39180"/>
                  </a:cubicBezTo>
                  <a:cubicBezTo>
                    <a:pt x="124771" y="38824"/>
                    <a:pt x="125052" y="38772"/>
                    <a:pt x="125239" y="38772"/>
                  </a:cubicBezTo>
                  <a:cubicBezTo>
                    <a:pt x="125316" y="38772"/>
                    <a:pt x="125377" y="38781"/>
                    <a:pt x="125418" y="38781"/>
                  </a:cubicBezTo>
                  <a:cubicBezTo>
                    <a:pt x="125521" y="38781"/>
                    <a:pt x="125484" y="38722"/>
                    <a:pt x="125216" y="38297"/>
                  </a:cubicBezTo>
                  <a:cubicBezTo>
                    <a:pt x="124574" y="37309"/>
                    <a:pt x="124470" y="37101"/>
                    <a:pt x="124366" y="36702"/>
                  </a:cubicBezTo>
                  <a:cubicBezTo>
                    <a:pt x="124262" y="36303"/>
                    <a:pt x="124886" y="35714"/>
                    <a:pt x="124886" y="35714"/>
                  </a:cubicBezTo>
                  <a:cubicBezTo>
                    <a:pt x="124886" y="35714"/>
                    <a:pt x="124782" y="34726"/>
                    <a:pt x="124574" y="34432"/>
                  </a:cubicBezTo>
                  <a:cubicBezTo>
                    <a:pt x="124366" y="34137"/>
                    <a:pt x="123950" y="33531"/>
                    <a:pt x="123950" y="33236"/>
                  </a:cubicBezTo>
                  <a:cubicBezTo>
                    <a:pt x="123950" y="32975"/>
                    <a:pt x="124359" y="32318"/>
                    <a:pt x="123932" y="32318"/>
                  </a:cubicBezTo>
                  <a:cubicBezTo>
                    <a:pt x="123877" y="32318"/>
                    <a:pt x="123809" y="32329"/>
                    <a:pt x="123725" y="32352"/>
                  </a:cubicBezTo>
                  <a:cubicBezTo>
                    <a:pt x="123461" y="32421"/>
                    <a:pt x="123236" y="32465"/>
                    <a:pt x="123056" y="32465"/>
                  </a:cubicBezTo>
                  <a:cubicBezTo>
                    <a:pt x="122740" y="32465"/>
                    <a:pt x="122564" y="32329"/>
                    <a:pt x="122564" y="31953"/>
                  </a:cubicBezTo>
                  <a:cubicBezTo>
                    <a:pt x="122564" y="31364"/>
                    <a:pt x="122893" y="30463"/>
                    <a:pt x="122564" y="29683"/>
                  </a:cubicBezTo>
                  <a:cubicBezTo>
                    <a:pt x="122452" y="29397"/>
                    <a:pt x="122380" y="29341"/>
                    <a:pt x="122334" y="29341"/>
                  </a:cubicBezTo>
                  <a:cubicBezTo>
                    <a:pt x="122305" y="29341"/>
                    <a:pt x="122286" y="29364"/>
                    <a:pt x="122273" y="29364"/>
                  </a:cubicBezTo>
                  <a:cubicBezTo>
                    <a:pt x="122252" y="29364"/>
                    <a:pt x="122252" y="29291"/>
                    <a:pt x="122252" y="28886"/>
                  </a:cubicBezTo>
                  <a:cubicBezTo>
                    <a:pt x="122252" y="27898"/>
                    <a:pt x="122685" y="27794"/>
                    <a:pt x="122685" y="27794"/>
                  </a:cubicBezTo>
                  <a:cubicBezTo>
                    <a:pt x="122685" y="27794"/>
                    <a:pt x="123205" y="27690"/>
                    <a:pt x="123309" y="26997"/>
                  </a:cubicBezTo>
                  <a:cubicBezTo>
                    <a:pt x="123389" y="26467"/>
                    <a:pt x="123529" y="26109"/>
                    <a:pt x="123738" y="26109"/>
                  </a:cubicBezTo>
                  <a:cubicBezTo>
                    <a:pt x="123802" y="26109"/>
                    <a:pt x="123873" y="26143"/>
                    <a:pt x="123950" y="26217"/>
                  </a:cubicBezTo>
                  <a:cubicBezTo>
                    <a:pt x="124035" y="26296"/>
                    <a:pt x="124134" y="26326"/>
                    <a:pt x="124234" y="26326"/>
                  </a:cubicBezTo>
                  <a:cubicBezTo>
                    <a:pt x="124505" y="26326"/>
                    <a:pt x="124782" y="26113"/>
                    <a:pt x="124782" y="26113"/>
                  </a:cubicBezTo>
                  <a:cubicBezTo>
                    <a:pt x="124782" y="26113"/>
                    <a:pt x="124782" y="25820"/>
                    <a:pt x="125090" y="25820"/>
                  </a:cubicBezTo>
                  <a:cubicBezTo>
                    <a:pt x="125186" y="25820"/>
                    <a:pt x="125311" y="25848"/>
                    <a:pt x="125476" y="25922"/>
                  </a:cubicBezTo>
                  <a:cubicBezTo>
                    <a:pt x="126169" y="26217"/>
                    <a:pt x="127001" y="26616"/>
                    <a:pt x="127001" y="26616"/>
                  </a:cubicBezTo>
                  <a:lnTo>
                    <a:pt x="127001" y="24536"/>
                  </a:lnTo>
                  <a:lnTo>
                    <a:pt x="127538" y="23149"/>
                  </a:lnTo>
                  <a:lnTo>
                    <a:pt x="127538" y="21659"/>
                  </a:lnTo>
                  <a:cubicBezTo>
                    <a:pt x="127538" y="21659"/>
                    <a:pt x="128699" y="20758"/>
                    <a:pt x="128907" y="20065"/>
                  </a:cubicBezTo>
                  <a:cubicBezTo>
                    <a:pt x="129089" y="19459"/>
                    <a:pt x="129032" y="18603"/>
                    <a:pt x="129361" y="18603"/>
                  </a:cubicBezTo>
                  <a:cubicBezTo>
                    <a:pt x="129409" y="18603"/>
                    <a:pt x="129465" y="18621"/>
                    <a:pt x="129531" y="18661"/>
                  </a:cubicBezTo>
                  <a:lnTo>
                    <a:pt x="130068" y="18973"/>
                  </a:lnTo>
                  <a:lnTo>
                    <a:pt x="130484" y="18661"/>
                  </a:lnTo>
                  <a:cubicBezTo>
                    <a:pt x="130484" y="18661"/>
                    <a:pt x="130900" y="18089"/>
                    <a:pt x="129964" y="17396"/>
                  </a:cubicBezTo>
                  <a:cubicBezTo>
                    <a:pt x="129011" y="16702"/>
                    <a:pt x="127642" y="14727"/>
                    <a:pt x="127642" y="14727"/>
                  </a:cubicBezTo>
                  <a:cubicBezTo>
                    <a:pt x="127642" y="14727"/>
                    <a:pt x="127033" y="14896"/>
                    <a:pt x="126530" y="14896"/>
                  </a:cubicBezTo>
                  <a:cubicBezTo>
                    <a:pt x="126279" y="14896"/>
                    <a:pt x="126053" y="14854"/>
                    <a:pt x="125943" y="14727"/>
                  </a:cubicBezTo>
                  <a:cubicBezTo>
                    <a:pt x="125632" y="14328"/>
                    <a:pt x="127105" y="14033"/>
                    <a:pt x="127105" y="14033"/>
                  </a:cubicBezTo>
                  <a:cubicBezTo>
                    <a:pt x="127105" y="14033"/>
                    <a:pt x="127538" y="13531"/>
                    <a:pt x="127538" y="12942"/>
                  </a:cubicBezTo>
                  <a:cubicBezTo>
                    <a:pt x="127538" y="12352"/>
                    <a:pt x="127434" y="11347"/>
                    <a:pt x="127538" y="10862"/>
                  </a:cubicBezTo>
                  <a:cubicBezTo>
                    <a:pt x="127642" y="10359"/>
                    <a:pt x="127850" y="9961"/>
                    <a:pt x="127434" y="9666"/>
                  </a:cubicBezTo>
                  <a:cubicBezTo>
                    <a:pt x="127001" y="9372"/>
                    <a:pt x="127105" y="8886"/>
                    <a:pt x="127105" y="8886"/>
                  </a:cubicBezTo>
                  <a:lnTo>
                    <a:pt x="127105" y="8886"/>
                  </a:lnTo>
                  <a:cubicBezTo>
                    <a:pt x="127105" y="8886"/>
                    <a:pt x="127850" y="9372"/>
                    <a:pt x="128266" y="9579"/>
                  </a:cubicBezTo>
                  <a:cubicBezTo>
                    <a:pt x="128328" y="9607"/>
                    <a:pt x="128387" y="9618"/>
                    <a:pt x="128444" y="9618"/>
                  </a:cubicBezTo>
                  <a:cubicBezTo>
                    <a:pt x="128733" y="9618"/>
                    <a:pt x="128975" y="9333"/>
                    <a:pt x="129255" y="9333"/>
                  </a:cubicBezTo>
                  <a:cubicBezTo>
                    <a:pt x="129310" y="9333"/>
                    <a:pt x="129368" y="9344"/>
                    <a:pt x="129427" y="9372"/>
                  </a:cubicBezTo>
                  <a:cubicBezTo>
                    <a:pt x="129843" y="9579"/>
                    <a:pt x="130380" y="10169"/>
                    <a:pt x="131108" y="10654"/>
                  </a:cubicBezTo>
                  <a:cubicBezTo>
                    <a:pt x="131853" y="11157"/>
                    <a:pt x="133534" y="11746"/>
                    <a:pt x="133534" y="11746"/>
                  </a:cubicBezTo>
                  <a:cubicBezTo>
                    <a:pt x="133534" y="11746"/>
                    <a:pt x="134384" y="11659"/>
                    <a:pt x="133534" y="10654"/>
                  </a:cubicBezTo>
                  <a:cubicBezTo>
                    <a:pt x="132702" y="9666"/>
                    <a:pt x="132287" y="8886"/>
                    <a:pt x="132287" y="8886"/>
                  </a:cubicBezTo>
                  <a:cubicBezTo>
                    <a:pt x="132287" y="8886"/>
                    <a:pt x="132233" y="8922"/>
                    <a:pt x="132192" y="8922"/>
                  </a:cubicBezTo>
                  <a:cubicBezTo>
                    <a:pt x="132115" y="8922"/>
                    <a:pt x="132078" y="8798"/>
                    <a:pt x="132494" y="8089"/>
                  </a:cubicBezTo>
                  <a:cubicBezTo>
                    <a:pt x="133118" y="6997"/>
                    <a:pt x="135562" y="6408"/>
                    <a:pt x="133916" y="6009"/>
                  </a:cubicBezTo>
                  <a:cubicBezTo>
                    <a:pt x="132269" y="5611"/>
                    <a:pt x="130692" y="5108"/>
                    <a:pt x="130692" y="5108"/>
                  </a:cubicBezTo>
                  <a:lnTo>
                    <a:pt x="128578" y="5108"/>
                  </a:lnTo>
                  <a:lnTo>
                    <a:pt x="128803" y="5905"/>
                  </a:lnTo>
                  <a:cubicBezTo>
                    <a:pt x="128803" y="5905"/>
                    <a:pt x="129323" y="6512"/>
                    <a:pt x="128699" y="6599"/>
                  </a:cubicBezTo>
                  <a:cubicBezTo>
                    <a:pt x="128639" y="6608"/>
                    <a:pt x="128584" y="6613"/>
                    <a:pt x="128533" y="6613"/>
                  </a:cubicBezTo>
                  <a:cubicBezTo>
                    <a:pt x="128039" y="6613"/>
                    <a:pt x="127954" y="6200"/>
                    <a:pt x="127954" y="6200"/>
                  </a:cubicBezTo>
                  <a:lnTo>
                    <a:pt x="127954" y="5125"/>
                  </a:lnTo>
                  <a:cubicBezTo>
                    <a:pt x="127954" y="5129"/>
                    <a:pt x="127953" y="5130"/>
                    <a:pt x="127951" y="5130"/>
                  </a:cubicBezTo>
                  <a:cubicBezTo>
                    <a:pt x="127901" y="5130"/>
                    <a:pt x="127190" y="4030"/>
                    <a:pt x="126689" y="3930"/>
                  </a:cubicBezTo>
                  <a:cubicBezTo>
                    <a:pt x="126169" y="3826"/>
                    <a:pt x="124990" y="3236"/>
                    <a:pt x="124158" y="3236"/>
                  </a:cubicBezTo>
                  <a:cubicBezTo>
                    <a:pt x="123309" y="3236"/>
                    <a:pt x="122581" y="2838"/>
                    <a:pt x="122581" y="2838"/>
                  </a:cubicBezTo>
                  <a:cubicBezTo>
                    <a:pt x="122581" y="2838"/>
                    <a:pt x="121524" y="2145"/>
                    <a:pt x="120987" y="2145"/>
                  </a:cubicBezTo>
                  <a:cubicBezTo>
                    <a:pt x="120640" y="2145"/>
                    <a:pt x="119023" y="2237"/>
                    <a:pt x="117860" y="2237"/>
                  </a:cubicBezTo>
                  <a:cubicBezTo>
                    <a:pt x="117278" y="2237"/>
                    <a:pt x="116810" y="2214"/>
                    <a:pt x="116671" y="2145"/>
                  </a:cubicBezTo>
                  <a:cubicBezTo>
                    <a:pt x="116418" y="2028"/>
                    <a:pt x="116158" y="1835"/>
                    <a:pt x="115707" y="1835"/>
                  </a:cubicBezTo>
                  <a:cubicBezTo>
                    <a:pt x="115419" y="1835"/>
                    <a:pt x="115051" y="1914"/>
                    <a:pt x="114557" y="2145"/>
                  </a:cubicBezTo>
                  <a:lnTo>
                    <a:pt x="113292" y="2734"/>
                  </a:lnTo>
                  <a:lnTo>
                    <a:pt x="112460" y="2734"/>
                  </a:lnTo>
                  <a:lnTo>
                    <a:pt x="113725" y="4328"/>
                  </a:lnTo>
                  <a:lnTo>
                    <a:pt x="114886" y="5022"/>
                  </a:lnTo>
                  <a:lnTo>
                    <a:pt x="114453" y="6113"/>
                  </a:lnTo>
                  <a:lnTo>
                    <a:pt x="113084" y="5507"/>
                  </a:lnTo>
                  <a:cubicBezTo>
                    <a:pt x="113084" y="5507"/>
                    <a:pt x="112564" y="5212"/>
                    <a:pt x="112564" y="4918"/>
                  </a:cubicBezTo>
                  <a:cubicBezTo>
                    <a:pt x="112564" y="4623"/>
                    <a:pt x="113084" y="4224"/>
                    <a:pt x="112668" y="4034"/>
                  </a:cubicBezTo>
                  <a:cubicBezTo>
                    <a:pt x="112352" y="3876"/>
                    <a:pt x="112146" y="3668"/>
                    <a:pt x="111929" y="3668"/>
                  </a:cubicBezTo>
                  <a:cubicBezTo>
                    <a:pt x="111860" y="3668"/>
                    <a:pt x="111790" y="3689"/>
                    <a:pt x="111715" y="3739"/>
                  </a:cubicBezTo>
                  <a:cubicBezTo>
                    <a:pt x="111403" y="3930"/>
                    <a:pt x="111091" y="4623"/>
                    <a:pt x="111091" y="4623"/>
                  </a:cubicBezTo>
                  <a:lnTo>
                    <a:pt x="111195" y="5212"/>
                  </a:lnTo>
                  <a:cubicBezTo>
                    <a:pt x="111195" y="5212"/>
                    <a:pt x="109930" y="5420"/>
                    <a:pt x="109601" y="5507"/>
                  </a:cubicBezTo>
                  <a:cubicBezTo>
                    <a:pt x="109289" y="5611"/>
                    <a:pt x="108335" y="6113"/>
                    <a:pt x="108335" y="6113"/>
                  </a:cubicBezTo>
                  <a:cubicBezTo>
                    <a:pt x="108335" y="6113"/>
                    <a:pt x="108231" y="6408"/>
                    <a:pt x="107711" y="6703"/>
                  </a:cubicBezTo>
                  <a:cubicBezTo>
                    <a:pt x="107192" y="6997"/>
                    <a:pt x="106758" y="6997"/>
                    <a:pt x="106758" y="6997"/>
                  </a:cubicBezTo>
                  <a:lnTo>
                    <a:pt x="106342" y="6495"/>
                  </a:lnTo>
                  <a:lnTo>
                    <a:pt x="104973" y="4623"/>
                  </a:lnTo>
                  <a:cubicBezTo>
                    <a:pt x="104973" y="4623"/>
                    <a:pt x="103144" y="4023"/>
                    <a:pt x="102470" y="4023"/>
                  </a:cubicBezTo>
                  <a:cubicBezTo>
                    <a:pt x="102419" y="4023"/>
                    <a:pt x="102375" y="4026"/>
                    <a:pt x="102339" y="4034"/>
                  </a:cubicBezTo>
                  <a:cubicBezTo>
                    <a:pt x="101802" y="4120"/>
                    <a:pt x="100641" y="4623"/>
                    <a:pt x="100329" y="5108"/>
                  </a:cubicBezTo>
                  <a:cubicBezTo>
                    <a:pt x="100173" y="5359"/>
                    <a:pt x="100303" y="5359"/>
                    <a:pt x="100368" y="5359"/>
                  </a:cubicBezTo>
                  <a:cubicBezTo>
                    <a:pt x="100433" y="5359"/>
                    <a:pt x="100433" y="5359"/>
                    <a:pt x="100017" y="5611"/>
                  </a:cubicBezTo>
                  <a:cubicBezTo>
                    <a:pt x="99662" y="5821"/>
                    <a:pt x="99438" y="5907"/>
                    <a:pt x="99281" y="5907"/>
                  </a:cubicBezTo>
                  <a:cubicBezTo>
                    <a:pt x="99062" y="5907"/>
                    <a:pt x="98977" y="5739"/>
                    <a:pt x="98855" y="5507"/>
                  </a:cubicBezTo>
                  <a:cubicBezTo>
                    <a:pt x="98647" y="5125"/>
                    <a:pt x="97902" y="4918"/>
                    <a:pt x="97486" y="4918"/>
                  </a:cubicBezTo>
                  <a:cubicBezTo>
                    <a:pt x="97226" y="4918"/>
                    <a:pt x="97160" y="5243"/>
                    <a:pt x="96967" y="5243"/>
                  </a:cubicBezTo>
                  <a:cubicBezTo>
                    <a:pt x="96840" y="5243"/>
                    <a:pt x="96657" y="5100"/>
                    <a:pt x="96325" y="4623"/>
                  </a:cubicBezTo>
                  <a:cubicBezTo>
                    <a:pt x="95532" y="3506"/>
                    <a:pt x="95389" y="2828"/>
                    <a:pt x="94950" y="2828"/>
                  </a:cubicBezTo>
                  <a:cubicBezTo>
                    <a:pt x="94919" y="2828"/>
                    <a:pt x="94886" y="2831"/>
                    <a:pt x="94852" y="2838"/>
                  </a:cubicBezTo>
                  <a:cubicBezTo>
                    <a:pt x="94315" y="2942"/>
                    <a:pt x="93258" y="3531"/>
                    <a:pt x="93258" y="3531"/>
                  </a:cubicBezTo>
                  <a:cubicBezTo>
                    <a:pt x="93258" y="3531"/>
                    <a:pt x="93587" y="4224"/>
                    <a:pt x="93154" y="4519"/>
                  </a:cubicBezTo>
                  <a:lnTo>
                    <a:pt x="92738" y="4814"/>
                  </a:lnTo>
                  <a:lnTo>
                    <a:pt x="91161" y="3930"/>
                  </a:lnTo>
                  <a:lnTo>
                    <a:pt x="89566" y="4034"/>
                  </a:lnTo>
                  <a:cubicBezTo>
                    <a:pt x="89566" y="4034"/>
                    <a:pt x="88838" y="4328"/>
                    <a:pt x="88942" y="4727"/>
                  </a:cubicBezTo>
                  <a:cubicBezTo>
                    <a:pt x="89046" y="5125"/>
                    <a:pt x="88301" y="6217"/>
                    <a:pt x="88734" y="6599"/>
                  </a:cubicBezTo>
                  <a:cubicBezTo>
                    <a:pt x="89150" y="6997"/>
                    <a:pt x="89895" y="7205"/>
                    <a:pt x="89895" y="7690"/>
                  </a:cubicBezTo>
                  <a:cubicBezTo>
                    <a:pt x="89895" y="8193"/>
                    <a:pt x="88197" y="8193"/>
                    <a:pt x="87244" y="8592"/>
                  </a:cubicBezTo>
                  <a:cubicBezTo>
                    <a:pt x="86308" y="8973"/>
                    <a:pt x="86724" y="8782"/>
                    <a:pt x="86308" y="8973"/>
                  </a:cubicBezTo>
                  <a:cubicBezTo>
                    <a:pt x="86263" y="8994"/>
                    <a:pt x="86215" y="9004"/>
                    <a:pt x="86165" y="9004"/>
                  </a:cubicBezTo>
                  <a:cubicBezTo>
                    <a:pt x="85732" y="9004"/>
                    <a:pt x="85147" y="8280"/>
                    <a:pt x="85147" y="8280"/>
                  </a:cubicBezTo>
                  <a:lnTo>
                    <a:pt x="85147" y="8280"/>
                  </a:lnTo>
                  <a:lnTo>
                    <a:pt x="85563" y="10463"/>
                  </a:lnTo>
                  <a:cubicBezTo>
                    <a:pt x="85563" y="10463"/>
                    <a:pt x="85807" y="11399"/>
                    <a:pt x="85359" y="11399"/>
                  </a:cubicBezTo>
                  <a:cubicBezTo>
                    <a:pt x="85301" y="11399"/>
                    <a:pt x="85231" y="11383"/>
                    <a:pt x="85147" y="11347"/>
                  </a:cubicBezTo>
                  <a:cubicBezTo>
                    <a:pt x="84402" y="11053"/>
                    <a:pt x="84298" y="10758"/>
                    <a:pt x="83986" y="10359"/>
                  </a:cubicBezTo>
                  <a:cubicBezTo>
                    <a:pt x="83656" y="9978"/>
                    <a:pt x="82183" y="8782"/>
                    <a:pt x="82183" y="8782"/>
                  </a:cubicBezTo>
                  <a:cubicBezTo>
                    <a:pt x="82183" y="8782"/>
                    <a:pt x="82079" y="7794"/>
                    <a:pt x="81663" y="7396"/>
                  </a:cubicBezTo>
                  <a:cubicBezTo>
                    <a:pt x="81230" y="6997"/>
                    <a:pt x="79653" y="5801"/>
                    <a:pt x="79653" y="5801"/>
                  </a:cubicBezTo>
                  <a:cubicBezTo>
                    <a:pt x="79653" y="5801"/>
                    <a:pt x="79428" y="5589"/>
                    <a:pt x="78902" y="5589"/>
                  </a:cubicBezTo>
                  <a:cubicBezTo>
                    <a:pt x="78810" y="5589"/>
                    <a:pt x="78708" y="5595"/>
                    <a:pt x="78596" y="5611"/>
                  </a:cubicBezTo>
                  <a:cubicBezTo>
                    <a:pt x="78489" y="5626"/>
                    <a:pt x="78387" y="5632"/>
                    <a:pt x="78288" y="5632"/>
                  </a:cubicBezTo>
                  <a:cubicBezTo>
                    <a:pt x="77814" y="5632"/>
                    <a:pt x="77437" y="5485"/>
                    <a:pt x="77170" y="5485"/>
                  </a:cubicBezTo>
                  <a:cubicBezTo>
                    <a:pt x="77115" y="5485"/>
                    <a:pt x="77064" y="5492"/>
                    <a:pt x="77019" y="5507"/>
                  </a:cubicBezTo>
                  <a:cubicBezTo>
                    <a:pt x="76707" y="5611"/>
                    <a:pt x="76377" y="6408"/>
                    <a:pt x="76499" y="6703"/>
                  </a:cubicBezTo>
                  <a:cubicBezTo>
                    <a:pt x="76603" y="6997"/>
                    <a:pt x="76811" y="7500"/>
                    <a:pt x="76811" y="8089"/>
                  </a:cubicBezTo>
                  <a:cubicBezTo>
                    <a:pt x="76811" y="8520"/>
                    <a:pt x="76467" y="8794"/>
                    <a:pt x="76079" y="8794"/>
                  </a:cubicBezTo>
                  <a:cubicBezTo>
                    <a:pt x="75937" y="8794"/>
                    <a:pt x="75789" y="8757"/>
                    <a:pt x="75650" y="8678"/>
                  </a:cubicBezTo>
                  <a:cubicBezTo>
                    <a:pt x="75261" y="8458"/>
                    <a:pt x="74863" y="8015"/>
                    <a:pt x="74556" y="8015"/>
                  </a:cubicBezTo>
                  <a:cubicBezTo>
                    <a:pt x="74452" y="8015"/>
                    <a:pt x="74359" y="8066"/>
                    <a:pt x="74280" y="8193"/>
                  </a:cubicBezTo>
                  <a:cubicBezTo>
                    <a:pt x="74200" y="8319"/>
                    <a:pt x="74124" y="8365"/>
                    <a:pt x="74058" y="8365"/>
                  </a:cubicBezTo>
                  <a:cubicBezTo>
                    <a:pt x="73867" y="8365"/>
                    <a:pt x="73743" y="7985"/>
                    <a:pt x="73743" y="7985"/>
                  </a:cubicBezTo>
                  <a:lnTo>
                    <a:pt x="72062" y="7794"/>
                  </a:lnTo>
                  <a:lnTo>
                    <a:pt x="71005" y="8193"/>
                  </a:lnTo>
                  <a:cubicBezTo>
                    <a:pt x="71005" y="8193"/>
                    <a:pt x="70774" y="8147"/>
                    <a:pt x="70522" y="8147"/>
                  </a:cubicBezTo>
                  <a:cubicBezTo>
                    <a:pt x="70396" y="8147"/>
                    <a:pt x="70265" y="8158"/>
                    <a:pt x="70156" y="8193"/>
                  </a:cubicBezTo>
                  <a:cubicBezTo>
                    <a:pt x="69844" y="8280"/>
                    <a:pt x="68787" y="8280"/>
                    <a:pt x="68787" y="8280"/>
                  </a:cubicBezTo>
                  <a:cubicBezTo>
                    <a:pt x="68787" y="8280"/>
                    <a:pt x="68585" y="8342"/>
                    <a:pt x="68380" y="8342"/>
                  </a:cubicBezTo>
                  <a:cubicBezTo>
                    <a:pt x="68137" y="8342"/>
                    <a:pt x="67889" y="8256"/>
                    <a:pt x="67955" y="7881"/>
                  </a:cubicBezTo>
                  <a:cubicBezTo>
                    <a:pt x="68059" y="7188"/>
                    <a:pt x="68579" y="6512"/>
                    <a:pt x="68579" y="5801"/>
                  </a:cubicBezTo>
                  <a:cubicBezTo>
                    <a:pt x="68579" y="5108"/>
                    <a:pt x="67625" y="4120"/>
                    <a:pt x="67625" y="4120"/>
                  </a:cubicBezTo>
                  <a:cubicBezTo>
                    <a:pt x="67625" y="4120"/>
                    <a:pt x="67729" y="3427"/>
                    <a:pt x="67105" y="3028"/>
                  </a:cubicBezTo>
                  <a:cubicBezTo>
                    <a:pt x="66464" y="2647"/>
                    <a:pt x="65615" y="2110"/>
                    <a:pt x="64246" y="1833"/>
                  </a:cubicBezTo>
                  <a:cubicBezTo>
                    <a:pt x="64087" y="1800"/>
                    <a:pt x="63935" y="1786"/>
                    <a:pt x="63791" y="1786"/>
                  </a:cubicBezTo>
                  <a:cubicBezTo>
                    <a:pt x="62695" y="1786"/>
                    <a:pt x="62045" y="2621"/>
                    <a:pt x="62045" y="2820"/>
                  </a:cubicBezTo>
                  <a:cubicBezTo>
                    <a:pt x="62045" y="2851"/>
                    <a:pt x="62041" y="2864"/>
                    <a:pt x="62034" y="2864"/>
                  </a:cubicBezTo>
                  <a:cubicBezTo>
                    <a:pt x="61992" y="2864"/>
                    <a:pt x="61829" y="2397"/>
                    <a:pt x="61577" y="2145"/>
                  </a:cubicBezTo>
                  <a:cubicBezTo>
                    <a:pt x="61330" y="1882"/>
                    <a:pt x="61137" y="902"/>
                    <a:pt x="60878" y="902"/>
                  </a:cubicBezTo>
                  <a:cubicBezTo>
                    <a:pt x="60846" y="902"/>
                    <a:pt x="60813" y="917"/>
                    <a:pt x="60780" y="949"/>
                  </a:cubicBezTo>
                  <a:cubicBezTo>
                    <a:pt x="60551" y="1153"/>
                    <a:pt x="60889" y="1457"/>
                    <a:pt x="60836" y="1457"/>
                  </a:cubicBezTo>
                  <a:cubicBezTo>
                    <a:pt x="60812" y="1457"/>
                    <a:pt x="60711" y="1398"/>
                    <a:pt x="60450" y="1243"/>
                  </a:cubicBezTo>
                  <a:cubicBezTo>
                    <a:pt x="59700" y="805"/>
                    <a:pt x="59189" y="1"/>
                    <a:pt x="58867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57"/>
            <p:cNvSpPr/>
            <p:nvPr/>
          </p:nvSpPr>
          <p:spPr>
            <a:xfrm>
              <a:off x="740798" y="895171"/>
              <a:ext cx="150853" cy="115108"/>
            </a:xfrm>
            <a:custGeom>
              <a:avLst/>
              <a:gdLst/>
              <a:ahLst/>
              <a:cxnLst/>
              <a:rect l="l" t="t" r="r" b="b"/>
              <a:pathLst>
                <a:path w="5928" h="5077" extrusionOk="0">
                  <a:moveTo>
                    <a:pt x="3905" y="0"/>
                  </a:moveTo>
                  <a:cubicBezTo>
                    <a:pt x="3317" y="0"/>
                    <a:pt x="2696" y="202"/>
                    <a:pt x="2375" y="250"/>
                  </a:cubicBezTo>
                  <a:cubicBezTo>
                    <a:pt x="2322" y="258"/>
                    <a:pt x="2272" y="261"/>
                    <a:pt x="2227" y="261"/>
                  </a:cubicBezTo>
                  <a:cubicBezTo>
                    <a:pt x="1976" y="261"/>
                    <a:pt x="1839" y="164"/>
                    <a:pt x="1776" y="164"/>
                  </a:cubicBezTo>
                  <a:cubicBezTo>
                    <a:pt x="1747" y="164"/>
                    <a:pt x="1734" y="185"/>
                    <a:pt x="1734" y="250"/>
                  </a:cubicBezTo>
                  <a:cubicBezTo>
                    <a:pt x="1734" y="475"/>
                    <a:pt x="1820" y="926"/>
                    <a:pt x="1335" y="1064"/>
                  </a:cubicBezTo>
                  <a:lnTo>
                    <a:pt x="87" y="406"/>
                  </a:lnTo>
                  <a:lnTo>
                    <a:pt x="87" y="406"/>
                  </a:lnTo>
                  <a:cubicBezTo>
                    <a:pt x="87" y="406"/>
                    <a:pt x="70" y="839"/>
                    <a:pt x="157" y="1064"/>
                  </a:cubicBezTo>
                  <a:cubicBezTo>
                    <a:pt x="226" y="1272"/>
                    <a:pt x="1" y="2035"/>
                    <a:pt x="157" y="2538"/>
                  </a:cubicBezTo>
                  <a:cubicBezTo>
                    <a:pt x="313" y="3040"/>
                    <a:pt x="313" y="3525"/>
                    <a:pt x="937" y="4115"/>
                  </a:cubicBezTo>
                  <a:cubicBezTo>
                    <a:pt x="1578" y="4704"/>
                    <a:pt x="937" y="4115"/>
                    <a:pt x="1820" y="4756"/>
                  </a:cubicBezTo>
                  <a:cubicBezTo>
                    <a:pt x="2154" y="4996"/>
                    <a:pt x="2313" y="5077"/>
                    <a:pt x="2413" y="5077"/>
                  </a:cubicBezTo>
                  <a:cubicBezTo>
                    <a:pt x="2573" y="5077"/>
                    <a:pt x="2582" y="4869"/>
                    <a:pt x="2912" y="4773"/>
                  </a:cubicBezTo>
                  <a:cubicBezTo>
                    <a:pt x="3467" y="4635"/>
                    <a:pt x="3155" y="4253"/>
                    <a:pt x="3588" y="4184"/>
                  </a:cubicBezTo>
                  <a:cubicBezTo>
                    <a:pt x="4039" y="4115"/>
                    <a:pt x="3952" y="4045"/>
                    <a:pt x="4021" y="3629"/>
                  </a:cubicBezTo>
                  <a:cubicBezTo>
                    <a:pt x="4058" y="3453"/>
                    <a:pt x="4064" y="3392"/>
                    <a:pt x="4083" y="3392"/>
                  </a:cubicBezTo>
                  <a:cubicBezTo>
                    <a:pt x="4109" y="3392"/>
                    <a:pt x="4161" y="3505"/>
                    <a:pt x="4351" y="3595"/>
                  </a:cubicBezTo>
                  <a:cubicBezTo>
                    <a:pt x="4400" y="3619"/>
                    <a:pt x="4448" y="3630"/>
                    <a:pt x="4497" y="3630"/>
                  </a:cubicBezTo>
                  <a:cubicBezTo>
                    <a:pt x="4759" y="3630"/>
                    <a:pt x="5013" y="3304"/>
                    <a:pt x="5217" y="2954"/>
                  </a:cubicBezTo>
                  <a:cubicBezTo>
                    <a:pt x="5460" y="2538"/>
                    <a:pt x="5928" y="1879"/>
                    <a:pt x="5841" y="1654"/>
                  </a:cubicBezTo>
                  <a:cubicBezTo>
                    <a:pt x="5772" y="1446"/>
                    <a:pt x="5460" y="1064"/>
                    <a:pt x="5373" y="545"/>
                  </a:cubicBezTo>
                  <a:cubicBezTo>
                    <a:pt x="5339" y="338"/>
                    <a:pt x="5332" y="296"/>
                    <a:pt x="5291" y="296"/>
                  </a:cubicBezTo>
                  <a:cubicBezTo>
                    <a:pt x="5263" y="296"/>
                    <a:pt x="5218" y="316"/>
                    <a:pt x="5137" y="316"/>
                  </a:cubicBezTo>
                  <a:cubicBezTo>
                    <a:pt x="5041" y="316"/>
                    <a:pt x="4894" y="288"/>
                    <a:pt x="4663" y="163"/>
                  </a:cubicBezTo>
                  <a:cubicBezTo>
                    <a:pt x="4439" y="43"/>
                    <a:pt x="4175" y="0"/>
                    <a:pt x="3905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57"/>
            <p:cNvSpPr/>
            <p:nvPr/>
          </p:nvSpPr>
          <p:spPr>
            <a:xfrm>
              <a:off x="-1238508" y="2554684"/>
              <a:ext cx="62194" cy="84500"/>
            </a:xfrm>
            <a:custGeom>
              <a:avLst/>
              <a:gdLst/>
              <a:ahLst/>
              <a:cxnLst/>
              <a:rect l="l" t="t" r="r" b="b"/>
              <a:pathLst>
                <a:path w="2444" h="3727" extrusionOk="0">
                  <a:moveTo>
                    <a:pt x="1144" y="0"/>
                  </a:moveTo>
                  <a:cubicBezTo>
                    <a:pt x="1144" y="0"/>
                    <a:pt x="1127" y="607"/>
                    <a:pt x="1144" y="745"/>
                  </a:cubicBezTo>
                  <a:cubicBezTo>
                    <a:pt x="1179" y="901"/>
                    <a:pt x="433" y="1733"/>
                    <a:pt x="225" y="2028"/>
                  </a:cubicBezTo>
                  <a:cubicBezTo>
                    <a:pt x="0" y="2340"/>
                    <a:pt x="277" y="2877"/>
                    <a:pt x="225" y="3033"/>
                  </a:cubicBezTo>
                  <a:cubicBezTo>
                    <a:pt x="173" y="3172"/>
                    <a:pt x="433" y="3726"/>
                    <a:pt x="745" y="3726"/>
                  </a:cubicBezTo>
                  <a:cubicBezTo>
                    <a:pt x="1075" y="3726"/>
                    <a:pt x="1283" y="3466"/>
                    <a:pt x="1855" y="3276"/>
                  </a:cubicBezTo>
                  <a:cubicBezTo>
                    <a:pt x="2444" y="3068"/>
                    <a:pt x="2010" y="2288"/>
                    <a:pt x="1855" y="1941"/>
                  </a:cubicBezTo>
                  <a:cubicBezTo>
                    <a:pt x="1699" y="1594"/>
                    <a:pt x="1751" y="1144"/>
                    <a:pt x="1595" y="745"/>
                  </a:cubicBezTo>
                  <a:lnTo>
                    <a:pt x="1144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57"/>
            <p:cNvSpPr/>
            <p:nvPr/>
          </p:nvSpPr>
          <p:spPr>
            <a:xfrm>
              <a:off x="-1148119" y="2654489"/>
              <a:ext cx="78989" cy="27003"/>
            </a:xfrm>
            <a:custGeom>
              <a:avLst/>
              <a:gdLst/>
              <a:ahLst/>
              <a:cxnLst/>
              <a:rect l="l" t="t" r="r" b="b"/>
              <a:pathLst>
                <a:path w="3104" h="1191" extrusionOk="0">
                  <a:moveTo>
                    <a:pt x="1422" y="0"/>
                  </a:moveTo>
                  <a:cubicBezTo>
                    <a:pt x="1422" y="0"/>
                    <a:pt x="1" y="347"/>
                    <a:pt x="365" y="607"/>
                  </a:cubicBezTo>
                  <a:cubicBezTo>
                    <a:pt x="729" y="849"/>
                    <a:pt x="1110" y="1144"/>
                    <a:pt x="1110" y="1144"/>
                  </a:cubicBezTo>
                  <a:cubicBezTo>
                    <a:pt x="1110" y="1144"/>
                    <a:pt x="1742" y="1190"/>
                    <a:pt x="2209" y="1190"/>
                  </a:cubicBezTo>
                  <a:cubicBezTo>
                    <a:pt x="2443" y="1190"/>
                    <a:pt x="2635" y="1178"/>
                    <a:pt x="2687" y="1144"/>
                  </a:cubicBezTo>
                  <a:cubicBezTo>
                    <a:pt x="2843" y="1040"/>
                    <a:pt x="3103" y="589"/>
                    <a:pt x="3103" y="589"/>
                  </a:cubicBezTo>
                  <a:lnTo>
                    <a:pt x="1699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57"/>
            <p:cNvSpPr/>
            <p:nvPr/>
          </p:nvSpPr>
          <p:spPr>
            <a:xfrm>
              <a:off x="375194" y="3332669"/>
              <a:ext cx="61328" cy="78606"/>
            </a:xfrm>
            <a:custGeom>
              <a:avLst/>
              <a:gdLst/>
              <a:ahLst/>
              <a:cxnLst/>
              <a:rect l="l" t="t" r="r" b="b"/>
              <a:pathLst>
                <a:path w="2410" h="3467" extrusionOk="0">
                  <a:moveTo>
                    <a:pt x="1578" y="1"/>
                  </a:moveTo>
                  <a:cubicBezTo>
                    <a:pt x="1577" y="1"/>
                    <a:pt x="312" y="694"/>
                    <a:pt x="208" y="989"/>
                  </a:cubicBezTo>
                  <a:cubicBezTo>
                    <a:pt x="104" y="1301"/>
                    <a:pt x="416" y="1890"/>
                    <a:pt x="208" y="2289"/>
                  </a:cubicBezTo>
                  <a:cubicBezTo>
                    <a:pt x="0" y="2687"/>
                    <a:pt x="624" y="3467"/>
                    <a:pt x="624" y="3467"/>
                  </a:cubicBezTo>
                  <a:lnTo>
                    <a:pt x="1578" y="3467"/>
                  </a:lnTo>
                  <a:cubicBezTo>
                    <a:pt x="1578" y="3467"/>
                    <a:pt x="1890" y="2774"/>
                    <a:pt x="1994" y="2479"/>
                  </a:cubicBezTo>
                  <a:cubicBezTo>
                    <a:pt x="2097" y="2185"/>
                    <a:pt x="2409" y="1699"/>
                    <a:pt x="1786" y="1301"/>
                  </a:cubicBezTo>
                  <a:cubicBezTo>
                    <a:pt x="1144" y="902"/>
                    <a:pt x="1578" y="1"/>
                    <a:pt x="1578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7"/>
            <p:cNvSpPr/>
            <p:nvPr/>
          </p:nvSpPr>
          <p:spPr>
            <a:xfrm>
              <a:off x="1476002" y="1988847"/>
              <a:ext cx="136297" cy="293155"/>
            </a:xfrm>
            <a:custGeom>
              <a:avLst/>
              <a:gdLst/>
              <a:ahLst/>
              <a:cxnLst/>
              <a:rect l="l" t="t" r="r" b="b"/>
              <a:pathLst>
                <a:path w="5356" h="12930" extrusionOk="0">
                  <a:moveTo>
                    <a:pt x="451" y="1"/>
                  </a:moveTo>
                  <a:cubicBezTo>
                    <a:pt x="451" y="1"/>
                    <a:pt x="0" y="2531"/>
                    <a:pt x="451" y="3415"/>
                  </a:cubicBezTo>
                  <a:cubicBezTo>
                    <a:pt x="884" y="4299"/>
                    <a:pt x="1785" y="5044"/>
                    <a:pt x="1958" y="5876"/>
                  </a:cubicBezTo>
                  <a:cubicBezTo>
                    <a:pt x="2114" y="6690"/>
                    <a:pt x="1958" y="7505"/>
                    <a:pt x="2114" y="8025"/>
                  </a:cubicBezTo>
                  <a:cubicBezTo>
                    <a:pt x="2270" y="8545"/>
                    <a:pt x="3449" y="10624"/>
                    <a:pt x="3605" y="10919"/>
                  </a:cubicBezTo>
                  <a:cubicBezTo>
                    <a:pt x="3778" y="11214"/>
                    <a:pt x="3848" y="12929"/>
                    <a:pt x="3848" y="12929"/>
                  </a:cubicBezTo>
                  <a:lnTo>
                    <a:pt x="4402" y="12115"/>
                  </a:lnTo>
                  <a:lnTo>
                    <a:pt x="5355" y="12548"/>
                  </a:lnTo>
                  <a:cubicBezTo>
                    <a:pt x="5355" y="12548"/>
                    <a:pt x="5199" y="11439"/>
                    <a:pt x="4887" y="11075"/>
                  </a:cubicBezTo>
                  <a:cubicBezTo>
                    <a:pt x="4558" y="10694"/>
                    <a:pt x="3622" y="9810"/>
                    <a:pt x="3449" y="9619"/>
                  </a:cubicBezTo>
                  <a:cubicBezTo>
                    <a:pt x="3293" y="9446"/>
                    <a:pt x="3137" y="7730"/>
                    <a:pt x="3536" y="7349"/>
                  </a:cubicBezTo>
                  <a:cubicBezTo>
                    <a:pt x="3604" y="7287"/>
                    <a:pt x="3676" y="7261"/>
                    <a:pt x="3750" y="7261"/>
                  </a:cubicBezTo>
                  <a:cubicBezTo>
                    <a:pt x="4107" y="7261"/>
                    <a:pt x="4489" y="7869"/>
                    <a:pt x="4489" y="7869"/>
                  </a:cubicBezTo>
                  <a:cubicBezTo>
                    <a:pt x="4489" y="7869"/>
                    <a:pt x="3380" y="6015"/>
                    <a:pt x="2825" y="5339"/>
                  </a:cubicBezTo>
                  <a:cubicBezTo>
                    <a:pt x="2270" y="4680"/>
                    <a:pt x="1803" y="3190"/>
                    <a:pt x="1803" y="2150"/>
                  </a:cubicBezTo>
                  <a:cubicBezTo>
                    <a:pt x="1803" y="1110"/>
                    <a:pt x="451" y="1"/>
                    <a:pt x="451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57"/>
            <p:cNvSpPr/>
            <p:nvPr/>
          </p:nvSpPr>
          <p:spPr>
            <a:xfrm>
              <a:off x="1559775" y="2281980"/>
              <a:ext cx="142939" cy="132271"/>
            </a:xfrm>
            <a:custGeom>
              <a:avLst/>
              <a:gdLst/>
              <a:ahLst/>
              <a:cxnLst/>
              <a:rect l="l" t="t" r="r" b="b"/>
              <a:pathLst>
                <a:path w="5617" h="5834" extrusionOk="0">
                  <a:moveTo>
                    <a:pt x="1" y="0"/>
                  </a:moveTo>
                  <a:cubicBezTo>
                    <a:pt x="1" y="1"/>
                    <a:pt x="244" y="1266"/>
                    <a:pt x="798" y="1560"/>
                  </a:cubicBezTo>
                  <a:cubicBezTo>
                    <a:pt x="1335" y="1855"/>
                    <a:pt x="1110" y="3189"/>
                    <a:pt x="1110" y="3189"/>
                  </a:cubicBezTo>
                  <a:cubicBezTo>
                    <a:pt x="1110" y="3189"/>
                    <a:pt x="867" y="4974"/>
                    <a:pt x="798" y="5564"/>
                  </a:cubicBezTo>
                  <a:cubicBezTo>
                    <a:pt x="769" y="5766"/>
                    <a:pt x="839" y="5833"/>
                    <a:pt x="964" y="5833"/>
                  </a:cubicBezTo>
                  <a:cubicBezTo>
                    <a:pt x="1216" y="5833"/>
                    <a:pt x="1694" y="5564"/>
                    <a:pt x="2063" y="5564"/>
                  </a:cubicBezTo>
                  <a:cubicBezTo>
                    <a:pt x="2618" y="5564"/>
                    <a:pt x="3571" y="4905"/>
                    <a:pt x="3848" y="4818"/>
                  </a:cubicBezTo>
                  <a:cubicBezTo>
                    <a:pt x="3872" y="4813"/>
                    <a:pt x="3903" y="4810"/>
                    <a:pt x="3941" y="4810"/>
                  </a:cubicBezTo>
                  <a:cubicBezTo>
                    <a:pt x="4364" y="4810"/>
                    <a:pt x="5616" y="5130"/>
                    <a:pt x="5616" y="5130"/>
                  </a:cubicBezTo>
                  <a:cubicBezTo>
                    <a:pt x="5616" y="5130"/>
                    <a:pt x="5235" y="3865"/>
                    <a:pt x="4906" y="3415"/>
                  </a:cubicBezTo>
                  <a:cubicBezTo>
                    <a:pt x="4594" y="2964"/>
                    <a:pt x="4836" y="2825"/>
                    <a:pt x="4195" y="2219"/>
                  </a:cubicBezTo>
                  <a:cubicBezTo>
                    <a:pt x="4042" y="2075"/>
                    <a:pt x="3888" y="2024"/>
                    <a:pt x="3731" y="2024"/>
                  </a:cubicBezTo>
                  <a:cubicBezTo>
                    <a:pt x="3355" y="2024"/>
                    <a:pt x="2957" y="2310"/>
                    <a:pt x="2495" y="2310"/>
                  </a:cubicBezTo>
                  <a:cubicBezTo>
                    <a:pt x="2357" y="2310"/>
                    <a:pt x="2214" y="2285"/>
                    <a:pt x="2063" y="22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57"/>
            <p:cNvSpPr/>
            <p:nvPr/>
          </p:nvSpPr>
          <p:spPr>
            <a:xfrm>
              <a:off x="1471141" y="2436787"/>
              <a:ext cx="165409" cy="282930"/>
            </a:xfrm>
            <a:custGeom>
              <a:avLst/>
              <a:gdLst/>
              <a:ahLst/>
              <a:cxnLst/>
              <a:rect l="l" t="t" r="r" b="b"/>
              <a:pathLst>
                <a:path w="6500" h="12479" extrusionOk="0">
                  <a:moveTo>
                    <a:pt x="4680" y="1"/>
                  </a:moveTo>
                  <a:lnTo>
                    <a:pt x="4680" y="1"/>
                  </a:lnTo>
                  <a:cubicBezTo>
                    <a:pt x="4680" y="1"/>
                    <a:pt x="5078" y="1335"/>
                    <a:pt x="4905" y="1942"/>
                  </a:cubicBezTo>
                  <a:cubicBezTo>
                    <a:pt x="4749" y="2531"/>
                    <a:pt x="4593" y="2531"/>
                    <a:pt x="4524" y="3276"/>
                  </a:cubicBezTo>
                  <a:cubicBezTo>
                    <a:pt x="4437" y="4022"/>
                    <a:pt x="4437" y="4541"/>
                    <a:pt x="4437" y="5356"/>
                  </a:cubicBezTo>
                  <a:cubicBezTo>
                    <a:pt x="4437" y="6171"/>
                    <a:pt x="4039" y="6171"/>
                    <a:pt x="3484" y="6309"/>
                  </a:cubicBezTo>
                  <a:cubicBezTo>
                    <a:pt x="2929" y="6465"/>
                    <a:pt x="3484" y="6760"/>
                    <a:pt x="3484" y="7210"/>
                  </a:cubicBezTo>
                  <a:cubicBezTo>
                    <a:pt x="3484" y="7661"/>
                    <a:pt x="2617" y="8389"/>
                    <a:pt x="2617" y="8389"/>
                  </a:cubicBezTo>
                  <a:lnTo>
                    <a:pt x="1352" y="8701"/>
                  </a:lnTo>
                  <a:cubicBezTo>
                    <a:pt x="1352" y="8701"/>
                    <a:pt x="174" y="9065"/>
                    <a:pt x="87" y="9290"/>
                  </a:cubicBezTo>
                  <a:cubicBezTo>
                    <a:pt x="0" y="9515"/>
                    <a:pt x="87" y="10780"/>
                    <a:pt x="87" y="10780"/>
                  </a:cubicBezTo>
                  <a:lnTo>
                    <a:pt x="451" y="11595"/>
                  </a:lnTo>
                  <a:lnTo>
                    <a:pt x="884" y="12479"/>
                  </a:lnTo>
                  <a:cubicBezTo>
                    <a:pt x="884" y="12479"/>
                    <a:pt x="2860" y="11959"/>
                    <a:pt x="2999" y="11803"/>
                  </a:cubicBezTo>
                  <a:cubicBezTo>
                    <a:pt x="3137" y="11664"/>
                    <a:pt x="4125" y="10243"/>
                    <a:pt x="4350" y="10035"/>
                  </a:cubicBezTo>
                  <a:cubicBezTo>
                    <a:pt x="4593" y="9810"/>
                    <a:pt x="6413" y="8909"/>
                    <a:pt x="6378" y="8614"/>
                  </a:cubicBezTo>
                  <a:cubicBezTo>
                    <a:pt x="6361" y="8320"/>
                    <a:pt x="6500" y="7661"/>
                    <a:pt x="6292" y="6985"/>
                  </a:cubicBezTo>
                  <a:cubicBezTo>
                    <a:pt x="6101" y="6309"/>
                    <a:pt x="6170" y="5269"/>
                    <a:pt x="6292" y="4749"/>
                  </a:cubicBezTo>
                  <a:cubicBezTo>
                    <a:pt x="6413" y="4229"/>
                    <a:pt x="6413" y="3190"/>
                    <a:pt x="6292" y="2375"/>
                  </a:cubicBezTo>
                  <a:cubicBezTo>
                    <a:pt x="6170" y="1561"/>
                    <a:pt x="5858" y="1110"/>
                    <a:pt x="5546" y="746"/>
                  </a:cubicBezTo>
                  <a:lnTo>
                    <a:pt x="4680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7"/>
            <p:cNvSpPr/>
            <p:nvPr/>
          </p:nvSpPr>
          <p:spPr>
            <a:xfrm>
              <a:off x="1410729" y="2691014"/>
              <a:ext cx="50742" cy="70761"/>
            </a:xfrm>
            <a:custGeom>
              <a:avLst/>
              <a:gdLst/>
              <a:ahLst/>
              <a:cxnLst/>
              <a:rect l="l" t="t" r="r" b="b"/>
              <a:pathLst>
                <a:path w="1994" h="3121" extrusionOk="0">
                  <a:moveTo>
                    <a:pt x="399" y="1"/>
                  </a:moveTo>
                  <a:cubicBezTo>
                    <a:pt x="399" y="1"/>
                    <a:pt x="0" y="1197"/>
                    <a:pt x="399" y="1266"/>
                  </a:cubicBezTo>
                  <a:cubicBezTo>
                    <a:pt x="797" y="1335"/>
                    <a:pt x="884" y="2167"/>
                    <a:pt x="1109" y="2600"/>
                  </a:cubicBezTo>
                  <a:cubicBezTo>
                    <a:pt x="1352" y="3051"/>
                    <a:pt x="1109" y="3120"/>
                    <a:pt x="1560" y="3120"/>
                  </a:cubicBezTo>
                  <a:cubicBezTo>
                    <a:pt x="1993" y="3120"/>
                    <a:pt x="1993" y="2306"/>
                    <a:pt x="1993" y="2011"/>
                  </a:cubicBezTo>
                  <a:lnTo>
                    <a:pt x="1993" y="1266"/>
                  </a:lnTo>
                  <a:cubicBezTo>
                    <a:pt x="1993" y="1197"/>
                    <a:pt x="1109" y="451"/>
                    <a:pt x="1109" y="451"/>
                  </a:cubicBezTo>
                  <a:lnTo>
                    <a:pt x="399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57"/>
            <p:cNvSpPr/>
            <p:nvPr/>
          </p:nvSpPr>
          <p:spPr>
            <a:xfrm>
              <a:off x="1005859" y="3371280"/>
              <a:ext cx="254933" cy="263704"/>
            </a:xfrm>
            <a:custGeom>
              <a:avLst/>
              <a:gdLst/>
              <a:ahLst/>
              <a:cxnLst/>
              <a:rect l="l" t="t" r="r" b="b"/>
              <a:pathLst>
                <a:path w="10018" h="11631" extrusionOk="0">
                  <a:moveTo>
                    <a:pt x="8402" y="1"/>
                  </a:moveTo>
                  <a:cubicBezTo>
                    <a:pt x="8375" y="1"/>
                    <a:pt x="8347" y="10"/>
                    <a:pt x="8319" y="31"/>
                  </a:cubicBezTo>
                  <a:cubicBezTo>
                    <a:pt x="8007" y="274"/>
                    <a:pt x="8215" y="672"/>
                    <a:pt x="7591" y="1071"/>
                  </a:cubicBezTo>
                  <a:cubicBezTo>
                    <a:pt x="6950" y="1469"/>
                    <a:pt x="6534" y="1071"/>
                    <a:pt x="6638" y="1764"/>
                  </a:cubicBezTo>
                  <a:cubicBezTo>
                    <a:pt x="6742" y="2457"/>
                    <a:pt x="6638" y="3150"/>
                    <a:pt x="6326" y="3150"/>
                  </a:cubicBezTo>
                  <a:cubicBezTo>
                    <a:pt x="6195" y="3150"/>
                    <a:pt x="6016" y="3134"/>
                    <a:pt x="5842" y="3134"/>
                  </a:cubicBezTo>
                  <a:cubicBezTo>
                    <a:pt x="5581" y="3134"/>
                    <a:pt x="5331" y="3171"/>
                    <a:pt x="5269" y="3358"/>
                  </a:cubicBezTo>
                  <a:cubicBezTo>
                    <a:pt x="5165" y="3653"/>
                    <a:pt x="4836" y="4537"/>
                    <a:pt x="4836" y="4537"/>
                  </a:cubicBezTo>
                  <a:lnTo>
                    <a:pt x="4108" y="5040"/>
                  </a:lnTo>
                  <a:lnTo>
                    <a:pt x="3155" y="4832"/>
                  </a:lnTo>
                  <a:cubicBezTo>
                    <a:pt x="3155" y="4832"/>
                    <a:pt x="2843" y="4832"/>
                    <a:pt x="2635" y="5525"/>
                  </a:cubicBezTo>
                  <a:lnTo>
                    <a:pt x="2436" y="6137"/>
                  </a:lnTo>
                  <a:lnTo>
                    <a:pt x="2436" y="6137"/>
                  </a:lnTo>
                  <a:cubicBezTo>
                    <a:pt x="2427" y="6055"/>
                    <a:pt x="2314" y="5927"/>
                    <a:pt x="1786" y="5819"/>
                  </a:cubicBezTo>
                  <a:lnTo>
                    <a:pt x="936" y="5629"/>
                  </a:lnTo>
                  <a:lnTo>
                    <a:pt x="936" y="6617"/>
                  </a:lnTo>
                  <a:cubicBezTo>
                    <a:pt x="936" y="6617"/>
                    <a:pt x="0" y="7518"/>
                    <a:pt x="312" y="7708"/>
                  </a:cubicBezTo>
                  <a:cubicBezTo>
                    <a:pt x="624" y="7916"/>
                    <a:pt x="1786" y="8904"/>
                    <a:pt x="1786" y="8904"/>
                  </a:cubicBezTo>
                  <a:cubicBezTo>
                    <a:pt x="1994" y="9199"/>
                    <a:pt x="2531" y="10984"/>
                    <a:pt x="2531" y="10984"/>
                  </a:cubicBezTo>
                  <a:cubicBezTo>
                    <a:pt x="2531" y="10984"/>
                    <a:pt x="2739" y="11487"/>
                    <a:pt x="3051" y="11573"/>
                  </a:cubicBezTo>
                  <a:cubicBezTo>
                    <a:pt x="3117" y="11595"/>
                    <a:pt x="3169" y="11603"/>
                    <a:pt x="3218" y="11603"/>
                  </a:cubicBezTo>
                  <a:cubicBezTo>
                    <a:pt x="3352" y="11603"/>
                    <a:pt x="3463" y="11543"/>
                    <a:pt x="3776" y="11543"/>
                  </a:cubicBezTo>
                  <a:cubicBezTo>
                    <a:pt x="3891" y="11543"/>
                    <a:pt x="4032" y="11551"/>
                    <a:pt x="4212" y="11573"/>
                  </a:cubicBezTo>
                  <a:cubicBezTo>
                    <a:pt x="4576" y="11618"/>
                    <a:pt x="5191" y="11631"/>
                    <a:pt x="5776" y="11631"/>
                  </a:cubicBezTo>
                  <a:cubicBezTo>
                    <a:pt x="6555" y="11631"/>
                    <a:pt x="7279" y="11608"/>
                    <a:pt x="7279" y="11608"/>
                  </a:cubicBezTo>
                  <a:cubicBezTo>
                    <a:pt x="7279" y="11608"/>
                    <a:pt x="8007" y="11279"/>
                    <a:pt x="8111" y="10984"/>
                  </a:cubicBezTo>
                  <a:cubicBezTo>
                    <a:pt x="8215" y="10689"/>
                    <a:pt x="7487" y="10083"/>
                    <a:pt x="8111" y="9892"/>
                  </a:cubicBezTo>
                  <a:cubicBezTo>
                    <a:pt x="8753" y="9701"/>
                    <a:pt x="9064" y="9008"/>
                    <a:pt x="9064" y="8904"/>
                  </a:cubicBezTo>
                  <a:cubicBezTo>
                    <a:pt x="9064" y="8800"/>
                    <a:pt x="8649" y="8315"/>
                    <a:pt x="9064" y="7708"/>
                  </a:cubicBezTo>
                  <a:cubicBezTo>
                    <a:pt x="9480" y="7119"/>
                    <a:pt x="9064" y="6530"/>
                    <a:pt x="9064" y="6530"/>
                  </a:cubicBezTo>
                  <a:cubicBezTo>
                    <a:pt x="9064" y="6530"/>
                    <a:pt x="9324" y="5837"/>
                    <a:pt x="9255" y="5525"/>
                  </a:cubicBezTo>
                  <a:cubicBezTo>
                    <a:pt x="9168" y="5230"/>
                    <a:pt x="9359" y="4346"/>
                    <a:pt x="9272" y="4052"/>
                  </a:cubicBezTo>
                  <a:cubicBezTo>
                    <a:pt x="9168" y="3757"/>
                    <a:pt x="9914" y="3358"/>
                    <a:pt x="9914" y="3358"/>
                  </a:cubicBezTo>
                  <a:cubicBezTo>
                    <a:pt x="9914" y="3358"/>
                    <a:pt x="10018" y="3358"/>
                    <a:pt x="9914" y="2665"/>
                  </a:cubicBezTo>
                  <a:lnTo>
                    <a:pt x="9810" y="1972"/>
                  </a:lnTo>
                  <a:cubicBezTo>
                    <a:pt x="9810" y="1972"/>
                    <a:pt x="9521" y="2137"/>
                    <a:pt x="9280" y="2137"/>
                  </a:cubicBezTo>
                  <a:cubicBezTo>
                    <a:pt x="9108" y="2137"/>
                    <a:pt x="8961" y="2053"/>
                    <a:pt x="8961" y="1764"/>
                  </a:cubicBezTo>
                  <a:cubicBezTo>
                    <a:pt x="8961" y="1129"/>
                    <a:pt x="8699" y="1"/>
                    <a:pt x="840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57"/>
            <p:cNvSpPr/>
            <p:nvPr/>
          </p:nvSpPr>
          <p:spPr>
            <a:xfrm>
              <a:off x="718302" y="3410843"/>
              <a:ext cx="272136" cy="295921"/>
            </a:xfrm>
            <a:custGeom>
              <a:avLst/>
              <a:gdLst/>
              <a:ahLst/>
              <a:cxnLst/>
              <a:rect l="l" t="t" r="r" b="b"/>
              <a:pathLst>
                <a:path w="10694" h="13052" extrusionOk="0">
                  <a:moveTo>
                    <a:pt x="1369" y="1"/>
                  </a:moveTo>
                  <a:cubicBezTo>
                    <a:pt x="1312" y="1"/>
                    <a:pt x="1254" y="6"/>
                    <a:pt x="1197" y="19"/>
                  </a:cubicBezTo>
                  <a:cubicBezTo>
                    <a:pt x="1077" y="50"/>
                    <a:pt x="922" y="61"/>
                    <a:pt x="763" y="61"/>
                  </a:cubicBezTo>
                  <a:cubicBezTo>
                    <a:pt x="391" y="61"/>
                    <a:pt x="1" y="2"/>
                    <a:pt x="1" y="2"/>
                  </a:cubicBezTo>
                  <a:lnTo>
                    <a:pt x="1" y="1024"/>
                  </a:lnTo>
                  <a:cubicBezTo>
                    <a:pt x="1" y="1024"/>
                    <a:pt x="1" y="2272"/>
                    <a:pt x="555" y="2584"/>
                  </a:cubicBezTo>
                  <a:cubicBezTo>
                    <a:pt x="1110" y="2879"/>
                    <a:pt x="2133" y="3243"/>
                    <a:pt x="2133" y="3243"/>
                  </a:cubicBezTo>
                  <a:cubicBezTo>
                    <a:pt x="2133" y="3243"/>
                    <a:pt x="2930" y="4057"/>
                    <a:pt x="3086" y="4733"/>
                  </a:cubicBezTo>
                  <a:cubicBezTo>
                    <a:pt x="3242" y="5409"/>
                    <a:pt x="3796" y="6449"/>
                    <a:pt x="3796" y="6449"/>
                  </a:cubicBezTo>
                  <a:cubicBezTo>
                    <a:pt x="3796" y="6449"/>
                    <a:pt x="4836" y="7107"/>
                    <a:pt x="4992" y="7333"/>
                  </a:cubicBezTo>
                  <a:cubicBezTo>
                    <a:pt x="5148" y="7558"/>
                    <a:pt x="5460" y="8303"/>
                    <a:pt x="5703" y="8736"/>
                  </a:cubicBezTo>
                  <a:cubicBezTo>
                    <a:pt x="5945" y="9187"/>
                    <a:pt x="6500" y="10677"/>
                    <a:pt x="6812" y="10903"/>
                  </a:cubicBezTo>
                  <a:cubicBezTo>
                    <a:pt x="7124" y="11128"/>
                    <a:pt x="6413" y="12237"/>
                    <a:pt x="6413" y="12237"/>
                  </a:cubicBezTo>
                  <a:lnTo>
                    <a:pt x="6500" y="13052"/>
                  </a:lnTo>
                  <a:lnTo>
                    <a:pt x="7678" y="13052"/>
                  </a:lnTo>
                  <a:cubicBezTo>
                    <a:pt x="7921" y="13052"/>
                    <a:pt x="9897" y="12532"/>
                    <a:pt x="10295" y="12532"/>
                  </a:cubicBezTo>
                  <a:cubicBezTo>
                    <a:pt x="10694" y="12532"/>
                    <a:pt x="9411" y="11423"/>
                    <a:pt x="9411" y="11423"/>
                  </a:cubicBezTo>
                  <a:lnTo>
                    <a:pt x="10365" y="10677"/>
                  </a:lnTo>
                  <a:cubicBezTo>
                    <a:pt x="10365" y="10677"/>
                    <a:pt x="9585" y="9187"/>
                    <a:pt x="9585" y="8962"/>
                  </a:cubicBezTo>
                  <a:cubicBezTo>
                    <a:pt x="9585" y="8745"/>
                    <a:pt x="9281" y="7029"/>
                    <a:pt x="9058" y="7029"/>
                  </a:cubicBezTo>
                  <a:cubicBezTo>
                    <a:pt x="9048" y="7029"/>
                    <a:pt x="9039" y="7032"/>
                    <a:pt x="9030" y="7038"/>
                  </a:cubicBezTo>
                  <a:cubicBezTo>
                    <a:pt x="8878" y="7125"/>
                    <a:pt x="8727" y="7333"/>
                    <a:pt x="8575" y="7333"/>
                  </a:cubicBezTo>
                  <a:cubicBezTo>
                    <a:pt x="8484" y="7333"/>
                    <a:pt x="8393" y="7259"/>
                    <a:pt x="8302" y="7038"/>
                  </a:cubicBezTo>
                  <a:cubicBezTo>
                    <a:pt x="8077" y="6431"/>
                    <a:pt x="7124" y="5322"/>
                    <a:pt x="7124" y="5322"/>
                  </a:cubicBezTo>
                  <a:cubicBezTo>
                    <a:pt x="7124" y="5322"/>
                    <a:pt x="6725" y="4230"/>
                    <a:pt x="6483" y="4074"/>
                  </a:cubicBezTo>
                  <a:cubicBezTo>
                    <a:pt x="6257" y="3918"/>
                    <a:pt x="5859" y="3537"/>
                    <a:pt x="5547" y="3399"/>
                  </a:cubicBezTo>
                  <a:cubicBezTo>
                    <a:pt x="5217" y="3243"/>
                    <a:pt x="4126" y="2203"/>
                    <a:pt x="3883" y="2133"/>
                  </a:cubicBezTo>
                  <a:cubicBezTo>
                    <a:pt x="3640" y="2047"/>
                    <a:pt x="2687" y="2047"/>
                    <a:pt x="2687" y="1527"/>
                  </a:cubicBezTo>
                  <a:cubicBezTo>
                    <a:pt x="2687" y="1042"/>
                    <a:pt x="2492" y="2"/>
                    <a:pt x="2269" y="2"/>
                  </a:cubicBezTo>
                  <a:cubicBezTo>
                    <a:pt x="2252" y="2"/>
                    <a:pt x="2236" y="7"/>
                    <a:pt x="2219" y="19"/>
                  </a:cubicBezTo>
                  <a:cubicBezTo>
                    <a:pt x="2156" y="64"/>
                    <a:pt x="2082" y="80"/>
                    <a:pt x="2000" y="80"/>
                  </a:cubicBezTo>
                  <a:cubicBezTo>
                    <a:pt x="1816" y="80"/>
                    <a:pt x="1594" y="1"/>
                    <a:pt x="1369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57"/>
            <p:cNvSpPr/>
            <p:nvPr/>
          </p:nvSpPr>
          <p:spPr>
            <a:xfrm>
              <a:off x="832969" y="3407057"/>
              <a:ext cx="93087" cy="121321"/>
            </a:xfrm>
            <a:custGeom>
              <a:avLst/>
              <a:gdLst/>
              <a:ahLst/>
              <a:cxnLst/>
              <a:rect l="l" t="t" r="r" b="b"/>
              <a:pathLst>
                <a:path w="3658" h="5351" extrusionOk="0">
                  <a:moveTo>
                    <a:pt x="1807" y="0"/>
                  </a:moveTo>
                  <a:cubicBezTo>
                    <a:pt x="1295" y="0"/>
                    <a:pt x="677" y="203"/>
                    <a:pt x="677" y="203"/>
                  </a:cubicBezTo>
                  <a:lnTo>
                    <a:pt x="677" y="186"/>
                  </a:lnTo>
                  <a:cubicBezTo>
                    <a:pt x="677" y="186"/>
                    <a:pt x="1" y="1105"/>
                    <a:pt x="677" y="1555"/>
                  </a:cubicBezTo>
                  <a:cubicBezTo>
                    <a:pt x="1353" y="2006"/>
                    <a:pt x="1526" y="2231"/>
                    <a:pt x="1509" y="3046"/>
                  </a:cubicBezTo>
                  <a:cubicBezTo>
                    <a:pt x="1491" y="3860"/>
                    <a:pt x="2618" y="4311"/>
                    <a:pt x="2860" y="4675"/>
                  </a:cubicBezTo>
                  <a:cubicBezTo>
                    <a:pt x="3103" y="5039"/>
                    <a:pt x="3658" y="5351"/>
                    <a:pt x="3658" y="5351"/>
                  </a:cubicBezTo>
                  <a:lnTo>
                    <a:pt x="3103" y="4241"/>
                  </a:lnTo>
                  <a:cubicBezTo>
                    <a:pt x="3103" y="4241"/>
                    <a:pt x="3016" y="3462"/>
                    <a:pt x="3016" y="2768"/>
                  </a:cubicBezTo>
                  <a:cubicBezTo>
                    <a:pt x="3016" y="2075"/>
                    <a:pt x="3016" y="2439"/>
                    <a:pt x="2860" y="1624"/>
                  </a:cubicBezTo>
                  <a:cubicBezTo>
                    <a:pt x="2704" y="810"/>
                    <a:pt x="2774" y="567"/>
                    <a:pt x="2375" y="169"/>
                  </a:cubicBezTo>
                  <a:cubicBezTo>
                    <a:pt x="2255" y="43"/>
                    <a:pt x="2042" y="0"/>
                    <a:pt x="180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57"/>
            <p:cNvSpPr/>
            <p:nvPr/>
          </p:nvSpPr>
          <p:spPr>
            <a:xfrm>
              <a:off x="1523614" y="3559008"/>
              <a:ext cx="86471" cy="75862"/>
            </a:xfrm>
            <a:custGeom>
              <a:avLst/>
              <a:gdLst/>
              <a:ahLst/>
              <a:cxnLst/>
              <a:rect l="l" t="t" r="r" b="b"/>
              <a:pathLst>
                <a:path w="3398" h="3346" extrusionOk="0">
                  <a:moveTo>
                    <a:pt x="1" y="0"/>
                  </a:moveTo>
                  <a:lnTo>
                    <a:pt x="1422" y="1664"/>
                  </a:lnTo>
                  <a:lnTo>
                    <a:pt x="2063" y="2808"/>
                  </a:lnTo>
                  <a:lnTo>
                    <a:pt x="2618" y="3345"/>
                  </a:lnTo>
                  <a:cubicBezTo>
                    <a:pt x="2618" y="3345"/>
                    <a:pt x="3398" y="3328"/>
                    <a:pt x="2843" y="2808"/>
                  </a:cubicBezTo>
                  <a:cubicBezTo>
                    <a:pt x="2288" y="2288"/>
                    <a:pt x="2930" y="1837"/>
                    <a:pt x="2843" y="1612"/>
                  </a:cubicBezTo>
                  <a:cubicBezTo>
                    <a:pt x="2774" y="1387"/>
                    <a:pt x="2843" y="0"/>
                    <a:pt x="2843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57"/>
            <p:cNvSpPr/>
            <p:nvPr/>
          </p:nvSpPr>
          <p:spPr>
            <a:xfrm>
              <a:off x="1027032" y="3702616"/>
              <a:ext cx="96599" cy="30086"/>
            </a:xfrm>
            <a:custGeom>
              <a:avLst/>
              <a:gdLst/>
              <a:ahLst/>
              <a:cxnLst/>
              <a:rect l="l" t="t" r="r" b="b"/>
              <a:pathLst>
                <a:path w="3796" h="1327" extrusionOk="0">
                  <a:moveTo>
                    <a:pt x="2440" y="1"/>
                  </a:moveTo>
                  <a:cubicBezTo>
                    <a:pt x="2219" y="1"/>
                    <a:pt x="1985" y="61"/>
                    <a:pt x="1855" y="183"/>
                  </a:cubicBezTo>
                  <a:lnTo>
                    <a:pt x="0" y="183"/>
                  </a:lnTo>
                  <a:cubicBezTo>
                    <a:pt x="0" y="183"/>
                    <a:pt x="156" y="876"/>
                    <a:pt x="486" y="1067"/>
                  </a:cubicBezTo>
                  <a:cubicBezTo>
                    <a:pt x="798" y="1275"/>
                    <a:pt x="1058" y="1327"/>
                    <a:pt x="1855" y="1327"/>
                  </a:cubicBezTo>
                  <a:cubicBezTo>
                    <a:pt x="2635" y="1327"/>
                    <a:pt x="3276" y="1032"/>
                    <a:pt x="3536" y="980"/>
                  </a:cubicBezTo>
                  <a:cubicBezTo>
                    <a:pt x="3796" y="928"/>
                    <a:pt x="3120" y="425"/>
                    <a:pt x="2947" y="183"/>
                  </a:cubicBezTo>
                  <a:cubicBezTo>
                    <a:pt x="2869" y="61"/>
                    <a:pt x="2661" y="1"/>
                    <a:pt x="244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57"/>
            <p:cNvSpPr/>
            <p:nvPr/>
          </p:nvSpPr>
          <p:spPr>
            <a:xfrm>
              <a:off x="1247992" y="2943676"/>
              <a:ext cx="36186" cy="79399"/>
            </a:xfrm>
            <a:custGeom>
              <a:avLst/>
              <a:gdLst/>
              <a:ahLst/>
              <a:cxnLst/>
              <a:rect l="l" t="t" r="r" b="b"/>
              <a:pathLst>
                <a:path w="1422" h="3502" extrusionOk="0">
                  <a:moveTo>
                    <a:pt x="711" y="0"/>
                  </a:moveTo>
                  <a:cubicBezTo>
                    <a:pt x="711" y="0"/>
                    <a:pt x="0" y="832"/>
                    <a:pt x="0" y="1196"/>
                  </a:cubicBezTo>
                  <a:lnTo>
                    <a:pt x="0" y="2531"/>
                  </a:lnTo>
                  <a:lnTo>
                    <a:pt x="1023" y="3501"/>
                  </a:lnTo>
                  <a:lnTo>
                    <a:pt x="1179" y="3207"/>
                  </a:lnTo>
                  <a:cubicBezTo>
                    <a:pt x="1335" y="2895"/>
                    <a:pt x="936" y="2011"/>
                    <a:pt x="936" y="1785"/>
                  </a:cubicBezTo>
                  <a:cubicBezTo>
                    <a:pt x="936" y="1560"/>
                    <a:pt x="1421" y="0"/>
                    <a:pt x="142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57"/>
            <p:cNvSpPr/>
            <p:nvPr/>
          </p:nvSpPr>
          <p:spPr>
            <a:xfrm>
              <a:off x="1011585" y="3066652"/>
              <a:ext cx="51200" cy="58971"/>
            </a:xfrm>
            <a:custGeom>
              <a:avLst/>
              <a:gdLst/>
              <a:ahLst/>
              <a:cxnLst/>
              <a:rect l="l" t="t" r="r" b="b"/>
              <a:pathLst>
                <a:path w="2012" h="2601" extrusionOk="0">
                  <a:moveTo>
                    <a:pt x="850" y="1"/>
                  </a:moveTo>
                  <a:cubicBezTo>
                    <a:pt x="850" y="1"/>
                    <a:pt x="35" y="746"/>
                    <a:pt x="18" y="1041"/>
                  </a:cubicBezTo>
                  <a:cubicBezTo>
                    <a:pt x="1" y="1335"/>
                    <a:pt x="18" y="2601"/>
                    <a:pt x="18" y="2601"/>
                  </a:cubicBezTo>
                  <a:cubicBezTo>
                    <a:pt x="18" y="2601"/>
                    <a:pt x="902" y="2237"/>
                    <a:pt x="1457" y="2150"/>
                  </a:cubicBezTo>
                  <a:cubicBezTo>
                    <a:pt x="2011" y="2081"/>
                    <a:pt x="1457" y="1491"/>
                    <a:pt x="1457" y="1491"/>
                  </a:cubicBezTo>
                  <a:lnTo>
                    <a:pt x="1457" y="382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57"/>
            <p:cNvSpPr/>
            <p:nvPr/>
          </p:nvSpPr>
          <p:spPr>
            <a:xfrm>
              <a:off x="1266060" y="3113811"/>
              <a:ext cx="58249" cy="117897"/>
            </a:xfrm>
            <a:custGeom>
              <a:avLst/>
              <a:gdLst/>
              <a:ahLst/>
              <a:cxnLst/>
              <a:rect l="l" t="t" r="r" b="b"/>
              <a:pathLst>
                <a:path w="2289" h="5200" extrusionOk="0">
                  <a:moveTo>
                    <a:pt x="1422" y="1"/>
                  </a:moveTo>
                  <a:lnTo>
                    <a:pt x="711" y="815"/>
                  </a:lnTo>
                  <a:lnTo>
                    <a:pt x="1" y="2982"/>
                  </a:lnTo>
                  <a:lnTo>
                    <a:pt x="1" y="4021"/>
                  </a:lnTo>
                  <a:lnTo>
                    <a:pt x="711" y="5200"/>
                  </a:lnTo>
                  <a:lnTo>
                    <a:pt x="1820" y="5200"/>
                  </a:lnTo>
                  <a:lnTo>
                    <a:pt x="1422" y="3501"/>
                  </a:lnTo>
                  <a:cubicBezTo>
                    <a:pt x="1422" y="3501"/>
                    <a:pt x="1976" y="3051"/>
                    <a:pt x="2132" y="2600"/>
                  </a:cubicBezTo>
                  <a:cubicBezTo>
                    <a:pt x="2288" y="2150"/>
                    <a:pt x="2132" y="1716"/>
                    <a:pt x="2132" y="1110"/>
                  </a:cubicBezTo>
                  <a:cubicBezTo>
                    <a:pt x="2132" y="521"/>
                    <a:pt x="1422" y="1"/>
                    <a:pt x="142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57"/>
            <p:cNvSpPr/>
            <p:nvPr/>
          </p:nvSpPr>
          <p:spPr>
            <a:xfrm>
              <a:off x="1358689" y="3311062"/>
              <a:ext cx="72780" cy="95905"/>
            </a:xfrm>
            <a:custGeom>
              <a:avLst/>
              <a:gdLst/>
              <a:ahLst/>
              <a:cxnLst/>
              <a:rect l="l" t="t" r="r" b="b"/>
              <a:pathLst>
                <a:path w="2860" h="4230" extrusionOk="0">
                  <a:moveTo>
                    <a:pt x="2669" y="1"/>
                  </a:moveTo>
                  <a:lnTo>
                    <a:pt x="2062" y="954"/>
                  </a:lnTo>
                  <a:cubicBezTo>
                    <a:pt x="2062" y="954"/>
                    <a:pt x="468" y="1699"/>
                    <a:pt x="243" y="1924"/>
                  </a:cubicBezTo>
                  <a:cubicBezTo>
                    <a:pt x="0" y="2150"/>
                    <a:pt x="243" y="2826"/>
                    <a:pt x="243" y="2826"/>
                  </a:cubicBezTo>
                  <a:lnTo>
                    <a:pt x="1664" y="4229"/>
                  </a:lnTo>
                  <a:cubicBezTo>
                    <a:pt x="1664" y="4229"/>
                    <a:pt x="1889" y="3415"/>
                    <a:pt x="2374" y="3415"/>
                  </a:cubicBezTo>
                  <a:cubicBezTo>
                    <a:pt x="2860" y="3415"/>
                    <a:pt x="2600" y="2808"/>
                    <a:pt x="2444" y="2670"/>
                  </a:cubicBezTo>
                  <a:cubicBezTo>
                    <a:pt x="2288" y="2514"/>
                    <a:pt x="2444" y="1404"/>
                    <a:pt x="2444" y="1404"/>
                  </a:cubicBezTo>
                  <a:lnTo>
                    <a:pt x="2669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57"/>
            <p:cNvSpPr/>
            <p:nvPr/>
          </p:nvSpPr>
          <p:spPr>
            <a:xfrm>
              <a:off x="-1195299" y="1646991"/>
              <a:ext cx="235084" cy="529312"/>
            </a:xfrm>
            <a:custGeom>
              <a:avLst/>
              <a:gdLst/>
              <a:ahLst/>
              <a:cxnLst/>
              <a:rect l="l" t="t" r="r" b="b"/>
              <a:pathLst>
                <a:path w="9238" h="23346" fill="none" extrusionOk="0">
                  <a:moveTo>
                    <a:pt x="9186" y="6015"/>
                  </a:moveTo>
                  <a:lnTo>
                    <a:pt x="8926" y="6656"/>
                  </a:lnTo>
                  <a:lnTo>
                    <a:pt x="8909" y="6725"/>
                  </a:lnTo>
                  <a:cubicBezTo>
                    <a:pt x="8839" y="6708"/>
                    <a:pt x="8787" y="6708"/>
                    <a:pt x="8753" y="6708"/>
                  </a:cubicBezTo>
                  <a:lnTo>
                    <a:pt x="7903" y="7505"/>
                  </a:lnTo>
                  <a:cubicBezTo>
                    <a:pt x="7071" y="8285"/>
                    <a:pt x="7695" y="7990"/>
                    <a:pt x="7591" y="9290"/>
                  </a:cubicBezTo>
                  <a:cubicBezTo>
                    <a:pt x="7591" y="9412"/>
                    <a:pt x="7574" y="9516"/>
                    <a:pt x="7539" y="9620"/>
                  </a:cubicBezTo>
                  <a:lnTo>
                    <a:pt x="7262" y="10191"/>
                  </a:lnTo>
                  <a:cubicBezTo>
                    <a:pt x="6933" y="10538"/>
                    <a:pt x="6430" y="10607"/>
                    <a:pt x="6014" y="11058"/>
                  </a:cubicBezTo>
                  <a:cubicBezTo>
                    <a:pt x="5390" y="11751"/>
                    <a:pt x="4957" y="12652"/>
                    <a:pt x="4957" y="12652"/>
                  </a:cubicBezTo>
                  <a:cubicBezTo>
                    <a:pt x="4957" y="12652"/>
                    <a:pt x="4853" y="14438"/>
                    <a:pt x="4957" y="15131"/>
                  </a:cubicBezTo>
                  <a:cubicBezTo>
                    <a:pt x="5061" y="15824"/>
                    <a:pt x="6968" y="16431"/>
                    <a:pt x="6968" y="16431"/>
                  </a:cubicBezTo>
                  <a:lnTo>
                    <a:pt x="6413" y="17210"/>
                  </a:lnTo>
                  <a:cubicBezTo>
                    <a:pt x="6413" y="17210"/>
                    <a:pt x="5373" y="18094"/>
                    <a:pt x="4957" y="18493"/>
                  </a:cubicBezTo>
                  <a:cubicBezTo>
                    <a:pt x="4541" y="18892"/>
                    <a:pt x="4957" y="20070"/>
                    <a:pt x="4957" y="20469"/>
                  </a:cubicBezTo>
                  <a:cubicBezTo>
                    <a:pt x="4957" y="20867"/>
                    <a:pt x="5494" y="21266"/>
                    <a:pt x="4229" y="21664"/>
                  </a:cubicBezTo>
                  <a:cubicBezTo>
                    <a:pt x="2964" y="22063"/>
                    <a:pt x="3484" y="22947"/>
                    <a:pt x="2964" y="23155"/>
                  </a:cubicBezTo>
                  <a:cubicBezTo>
                    <a:pt x="2773" y="23224"/>
                    <a:pt x="2548" y="23294"/>
                    <a:pt x="2323" y="23346"/>
                  </a:cubicBezTo>
                  <a:cubicBezTo>
                    <a:pt x="2167" y="23224"/>
                    <a:pt x="2028" y="23103"/>
                    <a:pt x="1959" y="23034"/>
                  </a:cubicBezTo>
                  <a:cubicBezTo>
                    <a:pt x="1716" y="22808"/>
                    <a:pt x="936" y="21838"/>
                    <a:pt x="936" y="21838"/>
                  </a:cubicBezTo>
                  <a:cubicBezTo>
                    <a:pt x="936" y="21820"/>
                    <a:pt x="936" y="21820"/>
                    <a:pt x="936" y="21803"/>
                  </a:cubicBezTo>
                  <a:cubicBezTo>
                    <a:pt x="919" y="21803"/>
                    <a:pt x="919" y="21786"/>
                    <a:pt x="919" y="21786"/>
                  </a:cubicBezTo>
                  <a:cubicBezTo>
                    <a:pt x="902" y="21716"/>
                    <a:pt x="884" y="21595"/>
                    <a:pt x="850" y="21456"/>
                  </a:cubicBezTo>
                  <a:cubicBezTo>
                    <a:pt x="832" y="21404"/>
                    <a:pt x="815" y="21335"/>
                    <a:pt x="798" y="21283"/>
                  </a:cubicBezTo>
                  <a:cubicBezTo>
                    <a:pt x="780" y="21179"/>
                    <a:pt x="746" y="21075"/>
                    <a:pt x="728" y="20971"/>
                  </a:cubicBezTo>
                  <a:cubicBezTo>
                    <a:pt x="728" y="20971"/>
                    <a:pt x="728" y="20954"/>
                    <a:pt x="728" y="20954"/>
                  </a:cubicBezTo>
                  <a:cubicBezTo>
                    <a:pt x="659" y="20538"/>
                    <a:pt x="763" y="20347"/>
                    <a:pt x="763" y="19827"/>
                  </a:cubicBezTo>
                  <a:cubicBezTo>
                    <a:pt x="780" y="19238"/>
                    <a:pt x="607" y="18874"/>
                    <a:pt x="209" y="18042"/>
                  </a:cubicBezTo>
                  <a:cubicBezTo>
                    <a:pt x="139" y="17904"/>
                    <a:pt x="70" y="17800"/>
                    <a:pt x="1" y="17765"/>
                  </a:cubicBezTo>
                  <a:cubicBezTo>
                    <a:pt x="87" y="17522"/>
                    <a:pt x="209" y="17280"/>
                    <a:pt x="451" y="17158"/>
                  </a:cubicBezTo>
                  <a:cubicBezTo>
                    <a:pt x="1092" y="16864"/>
                    <a:pt x="1248" y="16067"/>
                    <a:pt x="1474" y="15720"/>
                  </a:cubicBezTo>
                  <a:cubicBezTo>
                    <a:pt x="1716" y="15373"/>
                    <a:pt x="1248" y="15599"/>
                    <a:pt x="1474" y="14940"/>
                  </a:cubicBezTo>
                  <a:cubicBezTo>
                    <a:pt x="1716" y="14264"/>
                    <a:pt x="1872" y="13848"/>
                    <a:pt x="1474" y="13346"/>
                  </a:cubicBezTo>
                  <a:cubicBezTo>
                    <a:pt x="1092" y="12860"/>
                    <a:pt x="538" y="12704"/>
                    <a:pt x="815" y="12046"/>
                  </a:cubicBezTo>
                  <a:cubicBezTo>
                    <a:pt x="1092" y="11370"/>
                    <a:pt x="607" y="11526"/>
                    <a:pt x="815" y="10919"/>
                  </a:cubicBezTo>
                  <a:cubicBezTo>
                    <a:pt x="1006" y="10330"/>
                    <a:pt x="1474" y="9290"/>
                    <a:pt x="1474" y="9290"/>
                  </a:cubicBezTo>
                  <a:cubicBezTo>
                    <a:pt x="1474" y="9290"/>
                    <a:pt x="2202" y="9360"/>
                    <a:pt x="2427" y="9290"/>
                  </a:cubicBezTo>
                  <a:cubicBezTo>
                    <a:pt x="2669" y="9221"/>
                    <a:pt x="3068" y="9810"/>
                    <a:pt x="2669" y="9221"/>
                  </a:cubicBezTo>
                  <a:cubicBezTo>
                    <a:pt x="2271" y="8632"/>
                    <a:pt x="2427" y="9360"/>
                    <a:pt x="2271" y="8632"/>
                  </a:cubicBezTo>
                  <a:cubicBezTo>
                    <a:pt x="2115" y="7886"/>
                    <a:pt x="1959" y="8996"/>
                    <a:pt x="2271" y="7505"/>
                  </a:cubicBezTo>
                  <a:cubicBezTo>
                    <a:pt x="2583" y="6032"/>
                    <a:pt x="2514" y="6691"/>
                    <a:pt x="2583" y="6032"/>
                  </a:cubicBezTo>
                  <a:cubicBezTo>
                    <a:pt x="2669" y="5356"/>
                    <a:pt x="2115" y="5651"/>
                    <a:pt x="2669" y="5356"/>
                  </a:cubicBezTo>
                  <a:cubicBezTo>
                    <a:pt x="3224" y="5062"/>
                    <a:pt x="3293" y="5131"/>
                    <a:pt x="3467" y="4611"/>
                  </a:cubicBezTo>
                  <a:cubicBezTo>
                    <a:pt x="3623" y="4091"/>
                    <a:pt x="3467" y="3346"/>
                    <a:pt x="3467" y="3346"/>
                  </a:cubicBezTo>
                  <a:lnTo>
                    <a:pt x="4403" y="2306"/>
                  </a:lnTo>
                  <a:cubicBezTo>
                    <a:pt x="4403" y="2306"/>
                    <a:pt x="4957" y="1422"/>
                    <a:pt x="5286" y="1491"/>
                  </a:cubicBezTo>
                  <a:cubicBezTo>
                    <a:pt x="5598" y="1561"/>
                    <a:pt x="6014" y="1491"/>
                    <a:pt x="6014" y="1491"/>
                  </a:cubicBezTo>
                  <a:cubicBezTo>
                    <a:pt x="6014" y="1491"/>
                    <a:pt x="6309" y="833"/>
                    <a:pt x="6552" y="452"/>
                  </a:cubicBezTo>
                  <a:cubicBezTo>
                    <a:pt x="6777" y="88"/>
                    <a:pt x="6378" y="1"/>
                    <a:pt x="6777" y="88"/>
                  </a:cubicBezTo>
                  <a:cubicBezTo>
                    <a:pt x="6933" y="105"/>
                    <a:pt x="7158" y="244"/>
                    <a:pt x="7366" y="400"/>
                  </a:cubicBezTo>
                  <a:cubicBezTo>
                    <a:pt x="7678" y="625"/>
                    <a:pt x="7973" y="902"/>
                    <a:pt x="7973" y="902"/>
                  </a:cubicBezTo>
                  <a:cubicBezTo>
                    <a:pt x="7973" y="902"/>
                    <a:pt x="7487" y="1491"/>
                    <a:pt x="7973" y="1786"/>
                  </a:cubicBezTo>
                  <a:cubicBezTo>
                    <a:pt x="8441" y="2081"/>
                    <a:pt x="8527" y="2167"/>
                    <a:pt x="8527" y="2531"/>
                  </a:cubicBezTo>
                  <a:cubicBezTo>
                    <a:pt x="8527" y="2913"/>
                    <a:pt x="9082" y="3277"/>
                    <a:pt x="9151" y="3866"/>
                  </a:cubicBezTo>
                  <a:cubicBezTo>
                    <a:pt x="9238" y="4455"/>
                    <a:pt x="9151" y="4386"/>
                    <a:pt x="9151" y="4975"/>
                  </a:cubicBezTo>
                  <a:cubicBezTo>
                    <a:pt x="9151" y="5581"/>
                    <a:pt x="9186" y="6015"/>
                    <a:pt x="9186" y="6015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57"/>
            <p:cNvSpPr/>
            <p:nvPr/>
          </p:nvSpPr>
          <p:spPr>
            <a:xfrm>
              <a:off x="-1010066" y="1946812"/>
              <a:ext cx="916" cy="5918"/>
            </a:xfrm>
            <a:custGeom>
              <a:avLst/>
              <a:gdLst/>
              <a:ahLst/>
              <a:cxnLst/>
              <a:rect l="l" t="t" r="r" b="b"/>
              <a:pathLst>
                <a:path w="36" h="261" fill="none" extrusionOk="0">
                  <a:moveTo>
                    <a:pt x="0" y="18"/>
                  </a:moveTo>
                  <a:cubicBezTo>
                    <a:pt x="18" y="104"/>
                    <a:pt x="35" y="191"/>
                    <a:pt x="35" y="260"/>
                  </a:cubicBezTo>
                  <a:cubicBezTo>
                    <a:pt x="18" y="191"/>
                    <a:pt x="18" y="87"/>
                    <a:pt x="0" y="0"/>
                  </a:cubicBezTo>
                  <a:cubicBezTo>
                    <a:pt x="0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57"/>
            <p:cNvSpPr/>
            <p:nvPr/>
          </p:nvSpPr>
          <p:spPr>
            <a:xfrm>
              <a:off x="-896291" y="998671"/>
              <a:ext cx="3018862" cy="1558372"/>
            </a:xfrm>
            <a:custGeom>
              <a:avLst/>
              <a:gdLst/>
              <a:ahLst/>
              <a:cxnLst/>
              <a:rect l="l" t="t" r="r" b="b"/>
              <a:pathLst>
                <a:path w="118631" h="68734" fill="none" extrusionOk="0">
                  <a:moveTo>
                    <a:pt x="115562" y="8267"/>
                  </a:moveTo>
                  <a:cubicBezTo>
                    <a:pt x="114921" y="9359"/>
                    <a:pt x="115355" y="9064"/>
                    <a:pt x="115355" y="9064"/>
                  </a:cubicBezTo>
                  <a:cubicBezTo>
                    <a:pt x="115355" y="9064"/>
                    <a:pt x="115770" y="9844"/>
                    <a:pt x="116602" y="10832"/>
                  </a:cubicBezTo>
                  <a:cubicBezTo>
                    <a:pt x="117452" y="11837"/>
                    <a:pt x="116602" y="11924"/>
                    <a:pt x="116602" y="11924"/>
                  </a:cubicBezTo>
                  <a:cubicBezTo>
                    <a:pt x="116602" y="11924"/>
                    <a:pt x="114921" y="11335"/>
                    <a:pt x="114176" y="10832"/>
                  </a:cubicBezTo>
                  <a:cubicBezTo>
                    <a:pt x="113448" y="10347"/>
                    <a:pt x="112911" y="9757"/>
                    <a:pt x="112495" y="9550"/>
                  </a:cubicBezTo>
                  <a:cubicBezTo>
                    <a:pt x="112079" y="9359"/>
                    <a:pt x="111767" y="9948"/>
                    <a:pt x="111334" y="9757"/>
                  </a:cubicBezTo>
                  <a:cubicBezTo>
                    <a:pt x="110918" y="9550"/>
                    <a:pt x="110173" y="9064"/>
                    <a:pt x="110173" y="9064"/>
                  </a:cubicBezTo>
                  <a:cubicBezTo>
                    <a:pt x="110173" y="9064"/>
                    <a:pt x="110069" y="9550"/>
                    <a:pt x="110502" y="9844"/>
                  </a:cubicBezTo>
                  <a:cubicBezTo>
                    <a:pt x="110918" y="10139"/>
                    <a:pt x="110710" y="10537"/>
                    <a:pt x="110606" y="11040"/>
                  </a:cubicBezTo>
                  <a:cubicBezTo>
                    <a:pt x="110502" y="11525"/>
                    <a:pt x="110606" y="12530"/>
                    <a:pt x="110606" y="13120"/>
                  </a:cubicBezTo>
                  <a:cubicBezTo>
                    <a:pt x="110606" y="13709"/>
                    <a:pt x="110173" y="14211"/>
                    <a:pt x="110173" y="14211"/>
                  </a:cubicBezTo>
                  <a:cubicBezTo>
                    <a:pt x="110173" y="14211"/>
                    <a:pt x="108700" y="14506"/>
                    <a:pt x="109011" y="14905"/>
                  </a:cubicBezTo>
                  <a:cubicBezTo>
                    <a:pt x="109341" y="15286"/>
                    <a:pt x="110710" y="14905"/>
                    <a:pt x="110710" y="14905"/>
                  </a:cubicBezTo>
                  <a:cubicBezTo>
                    <a:pt x="110710" y="14905"/>
                    <a:pt x="112079" y="16880"/>
                    <a:pt x="113032" y="17574"/>
                  </a:cubicBezTo>
                  <a:cubicBezTo>
                    <a:pt x="113968" y="18267"/>
                    <a:pt x="113552" y="18839"/>
                    <a:pt x="113552" y="18839"/>
                  </a:cubicBezTo>
                  <a:lnTo>
                    <a:pt x="113136" y="19151"/>
                  </a:lnTo>
                  <a:lnTo>
                    <a:pt x="112599" y="18839"/>
                  </a:lnTo>
                  <a:cubicBezTo>
                    <a:pt x="112079" y="18527"/>
                    <a:pt x="112183" y="19549"/>
                    <a:pt x="111975" y="20243"/>
                  </a:cubicBezTo>
                  <a:cubicBezTo>
                    <a:pt x="111767" y="20936"/>
                    <a:pt x="110606" y="21837"/>
                    <a:pt x="110606" y="21837"/>
                  </a:cubicBezTo>
                  <a:lnTo>
                    <a:pt x="110606" y="23327"/>
                  </a:lnTo>
                  <a:lnTo>
                    <a:pt x="110069" y="24714"/>
                  </a:lnTo>
                  <a:lnTo>
                    <a:pt x="110069" y="26794"/>
                  </a:lnTo>
                  <a:cubicBezTo>
                    <a:pt x="110069" y="26794"/>
                    <a:pt x="109237" y="26395"/>
                    <a:pt x="108544" y="26100"/>
                  </a:cubicBezTo>
                  <a:cubicBezTo>
                    <a:pt x="107850" y="25788"/>
                    <a:pt x="107850" y="26291"/>
                    <a:pt x="107850" y="26291"/>
                  </a:cubicBezTo>
                  <a:cubicBezTo>
                    <a:pt x="107850" y="26291"/>
                    <a:pt x="107330" y="26690"/>
                    <a:pt x="107018" y="26395"/>
                  </a:cubicBezTo>
                  <a:cubicBezTo>
                    <a:pt x="106689" y="26083"/>
                    <a:pt x="106481" y="26482"/>
                    <a:pt x="106377" y="27175"/>
                  </a:cubicBezTo>
                  <a:cubicBezTo>
                    <a:pt x="106273" y="27868"/>
                    <a:pt x="105753" y="27972"/>
                    <a:pt x="105753" y="27972"/>
                  </a:cubicBezTo>
                  <a:cubicBezTo>
                    <a:pt x="105753" y="27972"/>
                    <a:pt x="105320" y="28076"/>
                    <a:pt x="105320" y="29064"/>
                  </a:cubicBezTo>
                  <a:cubicBezTo>
                    <a:pt x="105320" y="30052"/>
                    <a:pt x="105320" y="29064"/>
                    <a:pt x="105632" y="29861"/>
                  </a:cubicBezTo>
                  <a:cubicBezTo>
                    <a:pt x="105961" y="30641"/>
                    <a:pt x="105632" y="31542"/>
                    <a:pt x="105632" y="32131"/>
                  </a:cubicBezTo>
                  <a:cubicBezTo>
                    <a:pt x="105632" y="32721"/>
                    <a:pt x="106065" y="32721"/>
                    <a:pt x="106793" y="32530"/>
                  </a:cubicBezTo>
                  <a:cubicBezTo>
                    <a:pt x="107538" y="32322"/>
                    <a:pt x="107018" y="33119"/>
                    <a:pt x="107018" y="33414"/>
                  </a:cubicBezTo>
                  <a:cubicBezTo>
                    <a:pt x="107018" y="33709"/>
                    <a:pt x="107434" y="34315"/>
                    <a:pt x="107642" y="34610"/>
                  </a:cubicBezTo>
                  <a:cubicBezTo>
                    <a:pt x="107850" y="34904"/>
                    <a:pt x="107954" y="35892"/>
                    <a:pt x="107954" y="35892"/>
                  </a:cubicBezTo>
                  <a:cubicBezTo>
                    <a:pt x="107954" y="35892"/>
                    <a:pt x="107330" y="36481"/>
                    <a:pt x="107434" y="36880"/>
                  </a:cubicBezTo>
                  <a:cubicBezTo>
                    <a:pt x="107538" y="37279"/>
                    <a:pt x="107642" y="37487"/>
                    <a:pt x="108284" y="38475"/>
                  </a:cubicBezTo>
                  <a:cubicBezTo>
                    <a:pt x="108907" y="39462"/>
                    <a:pt x="108284" y="38475"/>
                    <a:pt x="107538" y="39358"/>
                  </a:cubicBezTo>
                  <a:cubicBezTo>
                    <a:pt x="106793" y="40260"/>
                    <a:pt x="107538" y="39358"/>
                    <a:pt x="107590" y="39861"/>
                  </a:cubicBezTo>
                  <a:cubicBezTo>
                    <a:pt x="107660" y="40346"/>
                    <a:pt x="107590" y="41733"/>
                    <a:pt x="107590" y="41733"/>
                  </a:cubicBezTo>
                  <a:cubicBezTo>
                    <a:pt x="107590" y="41733"/>
                    <a:pt x="107226" y="42426"/>
                    <a:pt x="107521" y="43119"/>
                  </a:cubicBezTo>
                  <a:cubicBezTo>
                    <a:pt x="107816" y="43812"/>
                    <a:pt x="107226" y="45112"/>
                    <a:pt x="107434" y="45805"/>
                  </a:cubicBezTo>
                  <a:cubicBezTo>
                    <a:pt x="107660" y="46499"/>
                    <a:pt x="107330" y="46291"/>
                    <a:pt x="107434" y="46689"/>
                  </a:cubicBezTo>
                  <a:cubicBezTo>
                    <a:pt x="107538" y="47088"/>
                    <a:pt x="106481" y="46880"/>
                    <a:pt x="106481" y="46880"/>
                  </a:cubicBezTo>
                  <a:cubicBezTo>
                    <a:pt x="106481" y="46880"/>
                    <a:pt x="104904" y="44506"/>
                    <a:pt x="104159" y="42721"/>
                  </a:cubicBezTo>
                  <a:cubicBezTo>
                    <a:pt x="103414" y="40953"/>
                    <a:pt x="102374" y="37972"/>
                    <a:pt x="101837" y="36481"/>
                  </a:cubicBezTo>
                  <a:cubicBezTo>
                    <a:pt x="101317" y="35008"/>
                    <a:pt x="101733" y="33813"/>
                    <a:pt x="101941" y="33119"/>
                  </a:cubicBezTo>
                  <a:cubicBezTo>
                    <a:pt x="102148" y="32426"/>
                    <a:pt x="102374" y="31733"/>
                    <a:pt x="102374" y="31144"/>
                  </a:cubicBezTo>
                  <a:cubicBezTo>
                    <a:pt x="102374" y="30554"/>
                    <a:pt x="102894" y="29549"/>
                    <a:pt x="102894" y="28960"/>
                  </a:cubicBezTo>
                  <a:cubicBezTo>
                    <a:pt x="102894" y="28371"/>
                    <a:pt x="102894" y="27972"/>
                    <a:pt x="102790" y="27573"/>
                  </a:cubicBezTo>
                  <a:cubicBezTo>
                    <a:pt x="102686" y="27175"/>
                    <a:pt x="103310" y="26187"/>
                    <a:pt x="103535" y="25598"/>
                  </a:cubicBezTo>
                  <a:cubicBezTo>
                    <a:pt x="103743" y="25009"/>
                    <a:pt x="103743" y="24402"/>
                    <a:pt x="102998" y="23813"/>
                  </a:cubicBezTo>
                  <a:cubicBezTo>
                    <a:pt x="102270" y="23223"/>
                    <a:pt x="102998" y="22322"/>
                    <a:pt x="102998" y="22322"/>
                  </a:cubicBezTo>
                  <a:cubicBezTo>
                    <a:pt x="102998" y="22322"/>
                    <a:pt x="102478" y="22218"/>
                    <a:pt x="102374" y="22721"/>
                  </a:cubicBezTo>
                  <a:cubicBezTo>
                    <a:pt x="102270" y="23223"/>
                    <a:pt x="102374" y="22721"/>
                    <a:pt x="102478" y="23709"/>
                  </a:cubicBezTo>
                  <a:cubicBezTo>
                    <a:pt x="102582" y="24697"/>
                    <a:pt x="101941" y="24298"/>
                    <a:pt x="101941" y="24298"/>
                  </a:cubicBezTo>
                  <a:lnTo>
                    <a:pt x="101941" y="27677"/>
                  </a:lnTo>
                  <a:cubicBezTo>
                    <a:pt x="101941" y="27677"/>
                    <a:pt x="101421" y="27469"/>
                    <a:pt x="101317" y="27175"/>
                  </a:cubicBezTo>
                  <a:cubicBezTo>
                    <a:pt x="101213" y="26880"/>
                    <a:pt x="100883" y="26690"/>
                    <a:pt x="100467" y="26378"/>
                  </a:cubicBezTo>
                  <a:cubicBezTo>
                    <a:pt x="100051" y="26083"/>
                    <a:pt x="100467" y="25095"/>
                    <a:pt x="100467" y="25095"/>
                  </a:cubicBezTo>
                  <a:lnTo>
                    <a:pt x="98890" y="25303"/>
                  </a:lnTo>
                  <a:lnTo>
                    <a:pt x="98249" y="25303"/>
                  </a:lnTo>
                  <a:lnTo>
                    <a:pt x="98249" y="26776"/>
                  </a:lnTo>
                  <a:cubicBezTo>
                    <a:pt x="98249" y="27279"/>
                    <a:pt x="97833" y="29255"/>
                    <a:pt x="97937" y="29549"/>
                  </a:cubicBezTo>
                  <a:cubicBezTo>
                    <a:pt x="98041" y="29861"/>
                    <a:pt x="98890" y="31144"/>
                    <a:pt x="98890" y="31144"/>
                  </a:cubicBezTo>
                  <a:lnTo>
                    <a:pt x="98353" y="31733"/>
                  </a:lnTo>
                  <a:lnTo>
                    <a:pt x="96568" y="32617"/>
                  </a:lnTo>
                  <a:cubicBezTo>
                    <a:pt x="96568" y="32617"/>
                    <a:pt x="95407" y="31923"/>
                    <a:pt x="94488" y="31923"/>
                  </a:cubicBezTo>
                  <a:cubicBezTo>
                    <a:pt x="93570" y="31923"/>
                    <a:pt x="94142" y="32617"/>
                    <a:pt x="93188" y="33015"/>
                  </a:cubicBezTo>
                  <a:cubicBezTo>
                    <a:pt x="92235" y="33414"/>
                    <a:pt x="91507" y="32825"/>
                    <a:pt x="91074" y="32617"/>
                  </a:cubicBezTo>
                  <a:cubicBezTo>
                    <a:pt x="90658" y="32426"/>
                    <a:pt x="89081" y="33917"/>
                    <a:pt x="89081" y="33917"/>
                  </a:cubicBezTo>
                  <a:cubicBezTo>
                    <a:pt x="89081" y="33917"/>
                    <a:pt x="88769" y="37383"/>
                    <a:pt x="88024" y="39861"/>
                  </a:cubicBezTo>
                  <a:cubicBezTo>
                    <a:pt x="87487" y="41646"/>
                    <a:pt x="87123" y="42305"/>
                    <a:pt x="86949" y="42513"/>
                  </a:cubicBezTo>
                  <a:cubicBezTo>
                    <a:pt x="87487" y="43535"/>
                    <a:pt x="88717" y="44194"/>
                    <a:pt x="89930" y="44124"/>
                  </a:cubicBezTo>
                  <a:cubicBezTo>
                    <a:pt x="89930" y="43830"/>
                    <a:pt x="89930" y="43552"/>
                    <a:pt x="89930" y="43258"/>
                  </a:cubicBezTo>
                  <a:cubicBezTo>
                    <a:pt x="91386" y="42894"/>
                    <a:pt x="92807" y="44090"/>
                    <a:pt x="93310" y="45424"/>
                  </a:cubicBezTo>
                  <a:cubicBezTo>
                    <a:pt x="93795" y="46741"/>
                    <a:pt x="93691" y="48197"/>
                    <a:pt x="93934" y="49584"/>
                  </a:cubicBezTo>
                  <a:cubicBezTo>
                    <a:pt x="94072" y="50346"/>
                    <a:pt x="94315" y="51091"/>
                    <a:pt x="94419" y="51871"/>
                  </a:cubicBezTo>
                  <a:cubicBezTo>
                    <a:pt x="94679" y="53656"/>
                    <a:pt x="94228" y="55459"/>
                    <a:pt x="93778" y="57226"/>
                  </a:cubicBezTo>
                  <a:cubicBezTo>
                    <a:pt x="93500" y="58318"/>
                    <a:pt x="93206" y="59410"/>
                    <a:pt x="92617" y="60398"/>
                  </a:cubicBezTo>
                  <a:cubicBezTo>
                    <a:pt x="92010" y="61368"/>
                    <a:pt x="91057" y="62200"/>
                    <a:pt x="89878" y="62426"/>
                  </a:cubicBezTo>
                  <a:cubicBezTo>
                    <a:pt x="89774" y="62079"/>
                    <a:pt x="89670" y="61750"/>
                    <a:pt x="89566" y="61403"/>
                  </a:cubicBezTo>
                  <a:cubicBezTo>
                    <a:pt x="89376" y="60814"/>
                    <a:pt x="89185" y="60225"/>
                    <a:pt x="88994" y="59635"/>
                  </a:cubicBezTo>
                  <a:cubicBezTo>
                    <a:pt x="88960" y="59514"/>
                    <a:pt x="88925" y="59410"/>
                    <a:pt x="88890" y="59289"/>
                  </a:cubicBezTo>
                  <a:cubicBezTo>
                    <a:pt x="88821" y="58977"/>
                    <a:pt x="88786" y="58647"/>
                    <a:pt x="88942" y="58370"/>
                  </a:cubicBezTo>
                  <a:cubicBezTo>
                    <a:pt x="88977" y="58284"/>
                    <a:pt x="89029" y="58214"/>
                    <a:pt x="89081" y="58162"/>
                  </a:cubicBezTo>
                  <a:cubicBezTo>
                    <a:pt x="89445" y="57729"/>
                    <a:pt x="90156" y="57538"/>
                    <a:pt x="90398" y="57018"/>
                  </a:cubicBezTo>
                  <a:cubicBezTo>
                    <a:pt x="90502" y="56810"/>
                    <a:pt x="90502" y="56568"/>
                    <a:pt x="90502" y="56325"/>
                  </a:cubicBezTo>
                  <a:cubicBezTo>
                    <a:pt x="90502" y="56100"/>
                    <a:pt x="90502" y="55892"/>
                    <a:pt x="90502" y="55667"/>
                  </a:cubicBezTo>
                  <a:cubicBezTo>
                    <a:pt x="90520" y="54783"/>
                    <a:pt x="90520" y="53882"/>
                    <a:pt x="90520" y="52980"/>
                  </a:cubicBezTo>
                  <a:lnTo>
                    <a:pt x="90520" y="52946"/>
                  </a:lnTo>
                  <a:cubicBezTo>
                    <a:pt x="90502" y="52946"/>
                    <a:pt x="90485" y="52946"/>
                    <a:pt x="90450" y="52963"/>
                  </a:cubicBezTo>
                  <a:cubicBezTo>
                    <a:pt x="90017" y="52980"/>
                    <a:pt x="89601" y="53084"/>
                    <a:pt x="89202" y="53275"/>
                  </a:cubicBezTo>
                  <a:cubicBezTo>
                    <a:pt x="88596" y="53552"/>
                    <a:pt x="88059" y="54003"/>
                    <a:pt x="87712" y="54557"/>
                  </a:cubicBezTo>
                  <a:lnTo>
                    <a:pt x="87695" y="54575"/>
                  </a:lnTo>
                  <a:lnTo>
                    <a:pt x="87660" y="54505"/>
                  </a:lnTo>
                  <a:cubicBezTo>
                    <a:pt x="87123" y="53535"/>
                    <a:pt x="86481" y="52495"/>
                    <a:pt x="85390" y="52114"/>
                  </a:cubicBezTo>
                  <a:cubicBezTo>
                    <a:pt x="84939" y="51941"/>
                    <a:pt x="84419" y="51906"/>
                    <a:pt x="84003" y="51681"/>
                  </a:cubicBezTo>
                  <a:cubicBezTo>
                    <a:pt x="83916" y="51611"/>
                    <a:pt x="83830" y="51559"/>
                    <a:pt x="83743" y="51490"/>
                  </a:cubicBezTo>
                  <a:lnTo>
                    <a:pt x="83691" y="51438"/>
                  </a:lnTo>
                  <a:cubicBezTo>
                    <a:pt x="83657" y="51403"/>
                    <a:pt x="83622" y="51369"/>
                    <a:pt x="83587" y="51317"/>
                  </a:cubicBezTo>
                  <a:cubicBezTo>
                    <a:pt x="83258" y="50953"/>
                    <a:pt x="83050" y="50485"/>
                    <a:pt x="82842" y="50051"/>
                  </a:cubicBezTo>
                  <a:cubicBezTo>
                    <a:pt x="82287" y="48977"/>
                    <a:pt x="81404" y="47746"/>
                    <a:pt x="80346" y="46897"/>
                  </a:cubicBezTo>
                  <a:cubicBezTo>
                    <a:pt x="80034" y="46655"/>
                    <a:pt x="79722" y="46429"/>
                    <a:pt x="79393" y="46273"/>
                  </a:cubicBezTo>
                  <a:cubicBezTo>
                    <a:pt x="79203" y="46169"/>
                    <a:pt x="78995" y="46083"/>
                    <a:pt x="78787" y="46065"/>
                  </a:cubicBezTo>
                  <a:cubicBezTo>
                    <a:pt x="78163" y="45996"/>
                    <a:pt x="76932" y="46187"/>
                    <a:pt x="76447" y="46776"/>
                  </a:cubicBezTo>
                  <a:cubicBezTo>
                    <a:pt x="76326" y="46932"/>
                    <a:pt x="76256" y="47123"/>
                    <a:pt x="76274" y="47331"/>
                  </a:cubicBezTo>
                  <a:cubicBezTo>
                    <a:pt x="76291" y="47798"/>
                    <a:pt x="76638" y="48162"/>
                    <a:pt x="76776" y="48596"/>
                  </a:cubicBezTo>
                  <a:cubicBezTo>
                    <a:pt x="76776" y="48613"/>
                    <a:pt x="76794" y="48648"/>
                    <a:pt x="76794" y="48665"/>
                  </a:cubicBezTo>
                  <a:cubicBezTo>
                    <a:pt x="76811" y="48752"/>
                    <a:pt x="76828" y="48821"/>
                    <a:pt x="76846" y="48908"/>
                  </a:cubicBezTo>
                  <a:cubicBezTo>
                    <a:pt x="76846" y="48908"/>
                    <a:pt x="76846" y="48925"/>
                    <a:pt x="76846" y="48925"/>
                  </a:cubicBezTo>
                  <a:cubicBezTo>
                    <a:pt x="76915" y="49393"/>
                    <a:pt x="76863" y="49861"/>
                    <a:pt x="76690" y="50311"/>
                  </a:cubicBezTo>
                  <a:cubicBezTo>
                    <a:pt x="76620" y="50450"/>
                    <a:pt x="76551" y="50606"/>
                    <a:pt x="76516" y="50762"/>
                  </a:cubicBezTo>
                  <a:cubicBezTo>
                    <a:pt x="76499" y="50797"/>
                    <a:pt x="76499" y="50814"/>
                    <a:pt x="76482" y="50849"/>
                  </a:cubicBezTo>
                  <a:cubicBezTo>
                    <a:pt x="76430" y="51247"/>
                    <a:pt x="76534" y="51663"/>
                    <a:pt x="76378" y="52010"/>
                  </a:cubicBezTo>
                  <a:cubicBezTo>
                    <a:pt x="76222" y="52391"/>
                    <a:pt x="75823" y="52616"/>
                    <a:pt x="75390" y="52686"/>
                  </a:cubicBezTo>
                  <a:cubicBezTo>
                    <a:pt x="75390" y="52686"/>
                    <a:pt x="75372" y="52686"/>
                    <a:pt x="75355" y="52686"/>
                  </a:cubicBezTo>
                  <a:cubicBezTo>
                    <a:pt x="75303" y="52703"/>
                    <a:pt x="75268" y="52703"/>
                    <a:pt x="75216" y="52703"/>
                  </a:cubicBezTo>
                  <a:cubicBezTo>
                    <a:pt x="75199" y="52703"/>
                    <a:pt x="75164" y="52703"/>
                    <a:pt x="75147" y="52703"/>
                  </a:cubicBezTo>
                  <a:cubicBezTo>
                    <a:pt x="74679" y="52720"/>
                    <a:pt x="74211" y="52599"/>
                    <a:pt x="73743" y="52530"/>
                  </a:cubicBezTo>
                  <a:cubicBezTo>
                    <a:pt x="73258" y="52443"/>
                    <a:pt x="72721" y="52391"/>
                    <a:pt x="72357" y="52686"/>
                  </a:cubicBezTo>
                  <a:cubicBezTo>
                    <a:pt x="72028" y="52980"/>
                    <a:pt x="71976" y="53327"/>
                    <a:pt x="71456" y="53518"/>
                  </a:cubicBezTo>
                  <a:cubicBezTo>
                    <a:pt x="70901" y="53726"/>
                    <a:pt x="69809" y="54471"/>
                    <a:pt x="69237" y="54471"/>
                  </a:cubicBezTo>
                  <a:cubicBezTo>
                    <a:pt x="69081" y="54471"/>
                    <a:pt x="68405" y="54315"/>
                    <a:pt x="68041" y="54072"/>
                  </a:cubicBezTo>
                  <a:cubicBezTo>
                    <a:pt x="67660" y="53830"/>
                    <a:pt x="67816" y="53622"/>
                    <a:pt x="67660" y="53292"/>
                  </a:cubicBezTo>
                  <a:cubicBezTo>
                    <a:pt x="67504" y="52980"/>
                    <a:pt x="66447" y="53084"/>
                    <a:pt x="66187" y="53084"/>
                  </a:cubicBezTo>
                  <a:cubicBezTo>
                    <a:pt x="65927" y="53084"/>
                    <a:pt x="65719" y="52824"/>
                    <a:pt x="65390" y="52686"/>
                  </a:cubicBezTo>
                  <a:cubicBezTo>
                    <a:pt x="65078" y="52530"/>
                    <a:pt x="64922" y="52790"/>
                    <a:pt x="64818" y="52824"/>
                  </a:cubicBezTo>
                  <a:cubicBezTo>
                    <a:pt x="64714" y="52876"/>
                    <a:pt x="63813" y="53518"/>
                    <a:pt x="63709" y="53674"/>
                  </a:cubicBezTo>
                  <a:cubicBezTo>
                    <a:pt x="63605" y="53830"/>
                    <a:pt x="63137" y="53275"/>
                    <a:pt x="62964" y="52876"/>
                  </a:cubicBezTo>
                  <a:cubicBezTo>
                    <a:pt x="62808" y="52495"/>
                    <a:pt x="62392" y="52044"/>
                    <a:pt x="62392" y="52044"/>
                  </a:cubicBezTo>
                  <a:lnTo>
                    <a:pt x="61802" y="52044"/>
                  </a:lnTo>
                  <a:cubicBezTo>
                    <a:pt x="61802" y="52044"/>
                    <a:pt x="61075" y="51490"/>
                    <a:pt x="60867" y="51386"/>
                  </a:cubicBezTo>
                  <a:cubicBezTo>
                    <a:pt x="60659" y="51299"/>
                    <a:pt x="59705" y="51299"/>
                    <a:pt x="59705" y="51299"/>
                  </a:cubicBezTo>
                  <a:cubicBezTo>
                    <a:pt x="59705" y="51299"/>
                    <a:pt x="59428" y="51646"/>
                    <a:pt x="58960" y="52044"/>
                  </a:cubicBezTo>
                  <a:cubicBezTo>
                    <a:pt x="58492" y="52443"/>
                    <a:pt x="58752" y="52582"/>
                    <a:pt x="58908" y="52876"/>
                  </a:cubicBezTo>
                  <a:cubicBezTo>
                    <a:pt x="59064" y="53171"/>
                    <a:pt x="59272" y="53726"/>
                    <a:pt x="59272" y="53726"/>
                  </a:cubicBezTo>
                  <a:lnTo>
                    <a:pt x="59272" y="54367"/>
                  </a:lnTo>
                  <a:cubicBezTo>
                    <a:pt x="59272" y="54367"/>
                    <a:pt x="57955" y="54471"/>
                    <a:pt x="57539" y="54367"/>
                  </a:cubicBezTo>
                  <a:cubicBezTo>
                    <a:pt x="57123" y="54263"/>
                    <a:pt x="56326" y="54124"/>
                    <a:pt x="56222" y="53968"/>
                  </a:cubicBezTo>
                  <a:cubicBezTo>
                    <a:pt x="56118" y="53830"/>
                    <a:pt x="55269" y="53622"/>
                    <a:pt x="54905" y="53622"/>
                  </a:cubicBezTo>
                  <a:cubicBezTo>
                    <a:pt x="54523" y="53622"/>
                    <a:pt x="53900" y="53864"/>
                    <a:pt x="53588" y="54280"/>
                  </a:cubicBezTo>
                  <a:cubicBezTo>
                    <a:pt x="53484" y="54401"/>
                    <a:pt x="53397" y="54523"/>
                    <a:pt x="53310" y="54627"/>
                  </a:cubicBezTo>
                  <a:cubicBezTo>
                    <a:pt x="53120" y="54887"/>
                    <a:pt x="52964" y="55112"/>
                    <a:pt x="52738" y="55320"/>
                  </a:cubicBezTo>
                  <a:cubicBezTo>
                    <a:pt x="52426" y="55615"/>
                    <a:pt x="51837" y="55615"/>
                    <a:pt x="51577" y="55961"/>
                  </a:cubicBezTo>
                  <a:cubicBezTo>
                    <a:pt x="51525" y="56031"/>
                    <a:pt x="51473" y="56100"/>
                    <a:pt x="51421" y="56152"/>
                  </a:cubicBezTo>
                  <a:cubicBezTo>
                    <a:pt x="51352" y="56239"/>
                    <a:pt x="51283" y="56308"/>
                    <a:pt x="51231" y="56377"/>
                  </a:cubicBezTo>
                  <a:cubicBezTo>
                    <a:pt x="51196" y="56394"/>
                    <a:pt x="51179" y="56429"/>
                    <a:pt x="51144" y="56446"/>
                  </a:cubicBezTo>
                  <a:cubicBezTo>
                    <a:pt x="51109" y="56498"/>
                    <a:pt x="51075" y="56516"/>
                    <a:pt x="51057" y="56533"/>
                  </a:cubicBezTo>
                  <a:lnTo>
                    <a:pt x="51057" y="56550"/>
                  </a:lnTo>
                  <a:lnTo>
                    <a:pt x="50572" y="55944"/>
                  </a:lnTo>
                  <a:cubicBezTo>
                    <a:pt x="50572" y="55944"/>
                    <a:pt x="49844" y="55909"/>
                    <a:pt x="49463" y="55909"/>
                  </a:cubicBezTo>
                  <a:cubicBezTo>
                    <a:pt x="49099" y="55909"/>
                    <a:pt x="48683" y="55355"/>
                    <a:pt x="48579" y="55216"/>
                  </a:cubicBezTo>
                  <a:cubicBezTo>
                    <a:pt x="48475" y="55060"/>
                    <a:pt x="48042" y="54575"/>
                    <a:pt x="47418" y="54263"/>
                  </a:cubicBezTo>
                  <a:cubicBezTo>
                    <a:pt x="46777" y="53968"/>
                    <a:pt x="47106" y="54315"/>
                    <a:pt x="46898" y="54419"/>
                  </a:cubicBezTo>
                  <a:cubicBezTo>
                    <a:pt x="46673" y="54523"/>
                    <a:pt x="46049" y="54661"/>
                    <a:pt x="45893" y="54575"/>
                  </a:cubicBezTo>
                  <a:cubicBezTo>
                    <a:pt x="45737" y="54471"/>
                    <a:pt x="45511" y="54315"/>
                    <a:pt x="44940" y="54315"/>
                  </a:cubicBezTo>
                  <a:cubicBezTo>
                    <a:pt x="44368" y="54315"/>
                    <a:pt x="44472" y="54280"/>
                    <a:pt x="43986" y="53882"/>
                  </a:cubicBezTo>
                  <a:cubicBezTo>
                    <a:pt x="43518" y="53483"/>
                    <a:pt x="43102" y="52634"/>
                    <a:pt x="42669" y="52044"/>
                  </a:cubicBezTo>
                  <a:cubicBezTo>
                    <a:pt x="42253" y="51455"/>
                    <a:pt x="41196" y="50710"/>
                    <a:pt x="40988" y="50450"/>
                  </a:cubicBezTo>
                  <a:cubicBezTo>
                    <a:pt x="40763" y="50207"/>
                    <a:pt x="40139" y="50017"/>
                    <a:pt x="40139" y="50017"/>
                  </a:cubicBezTo>
                  <a:cubicBezTo>
                    <a:pt x="40139" y="50017"/>
                    <a:pt x="39775" y="50658"/>
                    <a:pt x="39567" y="51057"/>
                  </a:cubicBezTo>
                  <a:cubicBezTo>
                    <a:pt x="39342" y="51455"/>
                    <a:pt x="38406" y="51109"/>
                    <a:pt x="38406" y="51109"/>
                  </a:cubicBezTo>
                  <a:cubicBezTo>
                    <a:pt x="38406" y="51109"/>
                    <a:pt x="37401" y="50710"/>
                    <a:pt x="37037" y="50606"/>
                  </a:cubicBezTo>
                  <a:cubicBezTo>
                    <a:pt x="36655" y="50502"/>
                    <a:pt x="36447" y="50259"/>
                    <a:pt x="36447" y="49965"/>
                  </a:cubicBezTo>
                  <a:cubicBezTo>
                    <a:pt x="36447" y="49670"/>
                    <a:pt x="35928" y="49272"/>
                    <a:pt x="35442" y="49081"/>
                  </a:cubicBezTo>
                  <a:cubicBezTo>
                    <a:pt x="34974" y="48873"/>
                    <a:pt x="34818" y="48734"/>
                    <a:pt x="34333" y="48648"/>
                  </a:cubicBezTo>
                  <a:cubicBezTo>
                    <a:pt x="33865" y="48578"/>
                    <a:pt x="33761" y="49081"/>
                    <a:pt x="33501" y="49410"/>
                  </a:cubicBezTo>
                  <a:cubicBezTo>
                    <a:pt x="33241" y="49757"/>
                    <a:pt x="32981" y="49965"/>
                    <a:pt x="32704" y="50069"/>
                  </a:cubicBezTo>
                  <a:cubicBezTo>
                    <a:pt x="32444" y="50155"/>
                    <a:pt x="32080" y="50363"/>
                    <a:pt x="31387" y="50502"/>
                  </a:cubicBezTo>
                  <a:cubicBezTo>
                    <a:pt x="30711" y="50658"/>
                    <a:pt x="31179" y="50814"/>
                    <a:pt x="30867" y="51109"/>
                  </a:cubicBezTo>
                  <a:cubicBezTo>
                    <a:pt x="30538" y="51403"/>
                    <a:pt x="29654" y="51299"/>
                    <a:pt x="29273" y="51490"/>
                  </a:cubicBezTo>
                  <a:cubicBezTo>
                    <a:pt x="28909" y="51698"/>
                    <a:pt x="29376" y="52044"/>
                    <a:pt x="29376" y="52044"/>
                  </a:cubicBezTo>
                  <a:lnTo>
                    <a:pt x="29706" y="52530"/>
                  </a:lnTo>
                  <a:lnTo>
                    <a:pt x="28909" y="52876"/>
                  </a:lnTo>
                  <a:cubicBezTo>
                    <a:pt x="28909" y="52876"/>
                    <a:pt x="28961" y="53431"/>
                    <a:pt x="28805" y="53570"/>
                  </a:cubicBezTo>
                  <a:cubicBezTo>
                    <a:pt x="28649" y="53726"/>
                    <a:pt x="28545" y="54020"/>
                    <a:pt x="28545" y="54020"/>
                  </a:cubicBezTo>
                  <a:cubicBezTo>
                    <a:pt x="28545" y="54020"/>
                    <a:pt x="28909" y="54471"/>
                    <a:pt x="29221" y="54661"/>
                  </a:cubicBezTo>
                  <a:cubicBezTo>
                    <a:pt x="29550" y="54869"/>
                    <a:pt x="29706" y="55407"/>
                    <a:pt x="29706" y="55407"/>
                  </a:cubicBezTo>
                  <a:cubicBezTo>
                    <a:pt x="29706" y="55407"/>
                    <a:pt x="29065" y="55961"/>
                    <a:pt x="28597" y="56100"/>
                  </a:cubicBezTo>
                  <a:cubicBezTo>
                    <a:pt x="28111" y="56256"/>
                    <a:pt x="28025" y="56100"/>
                    <a:pt x="27643" y="56065"/>
                  </a:cubicBezTo>
                  <a:cubicBezTo>
                    <a:pt x="27279" y="56013"/>
                    <a:pt x="26534" y="55719"/>
                    <a:pt x="26378" y="55719"/>
                  </a:cubicBezTo>
                  <a:cubicBezTo>
                    <a:pt x="26222" y="55719"/>
                    <a:pt x="25529" y="55857"/>
                    <a:pt x="25460" y="56013"/>
                  </a:cubicBezTo>
                  <a:cubicBezTo>
                    <a:pt x="25390" y="56152"/>
                    <a:pt x="24853" y="56498"/>
                    <a:pt x="24853" y="56498"/>
                  </a:cubicBezTo>
                  <a:cubicBezTo>
                    <a:pt x="24853" y="56498"/>
                    <a:pt x="24212" y="56152"/>
                    <a:pt x="24004" y="56013"/>
                  </a:cubicBezTo>
                  <a:cubicBezTo>
                    <a:pt x="23796" y="55857"/>
                    <a:pt x="23120" y="55857"/>
                    <a:pt x="22791" y="55857"/>
                  </a:cubicBezTo>
                  <a:cubicBezTo>
                    <a:pt x="22479" y="55857"/>
                    <a:pt x="22063" y="55961"/>
                    <a:pt x="21907" y="55909"/>
                  </a:cubicBezTo>
                  <a:cubicBezTo>
                    <a:pt x="21768" y="55857"/>
                    <a:pt x="21526" y="55857"/>
                    <a:pt x="21266" y="55667"/>
                  </a:cubicBezTo>
                  <a:cubicBezTo>
                    <a:pt x="21006" y="55459"/>
                    <a:pt x="21006" y="55025"/>
                    <a:pt x="20711" y="55060"/>
                  </a:cubicBezTo>
                  <a:cubicBezTo>
                    <a:pt x="20399" y="55112"/>
                    <a:pt x="20209" y="55719"/>
                    <a:pt x="19637" y="56152"/>
                  </a:cubicBezTo>
                  <a:cubicBezTo>
                    <a:pt x="19047" y="56602"/>
                    <a:pt x="19533" y="56498"/>
                    <a:pt x="19533" y="57192"/>
                  </a:cubicBezTo>
                  <a:cubicBezTo>
                    <a:pt x="19533" y="57868"/>
                    <a:pt x="19255" y="57538"/>
                    <a:pt x="19255" y="57538"/>
                  </a:cubicBezTo>
                  <a:lnTo>
                    <a:pt x="18354" y="56949"/>
                  </a:lnTo>
                  <a:cubicBezTo>
                    <a:pt x="18354" y="56949"/>
                    <a:pt x="18371" y="57694"/>
                    <a:pt x="18354" y="57989"/>
                  </a:cubicBezTo>
                  <a:cubicBezTo>
                    <a:pt x="18354" y="58284"/>
                    <a:pt x="18042" y="58578"/>
                    <a:pt x="18042" y="59029"/>
                  </a:cubicBezTo>
                  <a:cubicBezTo>
                    <a:pt x="18042" y="59479"/>
                    <a:pt x="18198" y="59323"/>
                    <a:pt x="18354" y="59826"/>
                  </a:cubicBezTo>
                  <a:cubicBezTo>
                    <a:pt x="18510" y="60311"/>
                    <a:pt x="18891" y="60069"/>
                    <a:pt x="19411" y="60173"/>
                  </a:cubicBezTo>
                  <a:cubicBezTo>
                    <a:pt x="19949" y="60259"/>
                    <a:pt x="19793" y="60519"/>
                    <a:pt x="20157" y="61108"/>
                  </a:cubicBezTo>
                  <a:cubicBezTo>
                    <a:pt x="20520" y="61698"/>
                    <a:pt x="20105" y="61646"/>
                    <a:pt x="19845" y="61854"/>
                  </a:cubicBezTo>
                  <a:cubicBezTo>
                    <a:pt x="19585" y="62044"/>
                    <a:pt x="19741" y="62252"/>
                    <a:pt x="20191" y="62634"/>
                  </a:cubicBezTo>
                  <a:cubicBezTo>
                    <a:pt x="19793" y="62911"/>
                    <a:pt x="20416" y="62616"/>
                    <a:pt x="19793" y="62911"/>
                  </a:cubicBezTo>
                  <a:cubicBezTo>
                    <a:pt x="19307" y="63153"/>
                    <a:pt x="18857" y="63153"/>
                    <a:pt x="18683" y="63413"/>
                  </a:cubicBezTo>
                  <a:cubicBezTo>
                    <a:pt x="18631" y="63500"/>
                    <a:pt x="18597" y="63587"/>
                    <a:pt x="18597" y="63725"/>
                  </a:cubicBezTo>
                  <a:cubicBezTo>
                    <a:pt x="18597" y="64332"/>
                    <a:pt x="18042" y="64557"/>
                    <a:pt x="18597" y="65147"/>
                  </a:cubicBezTo>
                  <a:cubicBezTo>
                    <a:pt x="19151" y="65736"/>
                    <a:pt x="19151" y="65961"/>
                    <a:pt x="19151" y="66481"/>
                  </a:cubicBezTo>
                  <a:cubicBezTo>
                    <a:pt x="19151" y="67001"/>
                    <a:pt x="20105" y="68491"/>
                    <a:pt x="20416" y="68630"/>
                  </a:cubicBezTo>
                  <a:cubicBezTo>
                    <a:pt x="19793" y="68734"/>
                    <a:pt x="19255" y="67989"/>
                    <a:pt x="18943" y="68006"/>
                  </a:cubicBezTo>
                  <a:cubicBezTo>
                    <a:pt x="18631" y="68023"/>
                    <a:pt x="18423" y="67746"/>
                    <a:pt x="18042" y="67590"/>
                  </a:cubicBezTo>
                  <a:cubicBezTo>
                    <a:pt x="17678" y="67452"/>
                    <a:pt x="17730" y="67348"/>
                    <a:pt x="17418" y="67296"/>
                  </a:cubicBezTo>
                  <a:cubicBezTo>
                    <a:pt x="17106" y="67244"/>
                    <a:pt x="16309" y="66654"/>
                    <a:pt x="15893" y="66412"/>
                  </a:cubicBezTo>
                  <a:cubicBezTo>
                    <a:pt x="15460" y="66169"/>
                    <a:pt x="14472" y="66204"/>
                    <a:pt x="13987" y="66065"/>
                  </a:cubicBezTo>
                  <a:cubicBezTo>
                    <a:pt x="13519" y="65909"/>
                    <a:pt x="12930" y="65164"/>
                    <a:pt x="12202" y="64783"/>
                  </a:cubicBezTo>
                  <a:cubicBezTo>
                    <a:pt x="11456" y="64384"/>
                    <a:pt x="11162" y="63396"/>
                    <a:pt x="10729" y="63084"/>
                  </a:cubicBezTo>
                  <a:cubicBezTo>
                    <a:pt x="10278" y="62790"/>
                    <a:pt x="10451" y="62148"/>
                    <a:pt x="10538" y="62062"/>
                  </a:cubicBezTo>
                  <a:cubicBezTo>
                    <a:pt x="10590" y="62010"/>
                    <a:pt x="10659" y="61628"/>
                    <a:pt x="10694" y="61368"/>
                  </a:cubicBezTo>
                  <a:cubicBezTo>
                    <a:pt x="10729" y="61212"/>
                    <a:pt x="10729" y="61091"/>
                    <a:pt x="10729" y="61056"/>
                  </a:cubicBezTo>
                  <a:cubicBezTo>
                    <a:pt x="10729" y="60952"/>
                    <a:pt x="10902" y="60537"/>
                    <a:pt x="11058" y="60467"/>
                  </a:cubicBezTo>
                  <a:cubicBezTo>
                    <a:pt x="11214" y="60398"/>
                    <a:pt x="11838" y="59722"/>
                    <a:pt x="11924" y="59618"/>
                  </a:cubicBezTo>
                  <a:cubicBezTo>
                    <a:pt x="11994" y="59497"/>
                    <a:pt x="12202" y="58942"/>
                    <a:pt x="12202" y="58942"/>
                  </a:cubicBezTo>
                  <a:cubicBezTo>
                    <a:pt x="12202" y="58942"/>
                    <a:pt x="11838" y="57902"/>
                    <a:pt x="11682" y="57798"/>
                  </a:cubicBezTo>
                  <a:cubicBezTo>
                    <a:pt x="11526" y="57677"/>
                    <a:pt x="10971" y="57868"/>
                    <a:pt x="10105" y="58024"/>
                  </a:cubicBezTo>
                  <a:cubicBezTo>
                    <a:pt x="9238" y="58162"/>
                    <a:pt x="9706" y="57677"/>
                    <a:pt x="9151" y="57313"/>
                  </a:cubicBezTo>
                  <a:cubicBezTo>
                    <a:pt x="8597" y="56932"/>
                    <a:pt x="8198" y="56048"/>
                    <a:pt x="7852" y="55788"/>
                  </a:cubicBezTo>
                  <a:cubicBezTo>
                    <a:pt x="7574" y="55580"/>
                    <a:pt x="6431" y="55337"/>
                    <a:pt x="5737" y="55129"/>
                  </a:cubicBezTo>
                  <a:cubicBezTo>
                    <a:pt x="5529" y="55060"/>
                    <a:pt x="5373" y="54991"/>
                    <a:pt x="5269" y="54939"/>
                  </a:cubicBezTo>
                  <a:cubicBezTo>
                    <a:pt x="5096" y="54817"/>
                    <a:pt x="5148" y="54471"/>
                    <a:pt x="5252" y="54124"/>
                  </a:cubicBezTo>
                  <a:cubicBezTo>
                    <a:pt x="5356" y="53726"/>
                    <a:pt x="5529" y="53344"/>
                    <a:pt x="5477" y="53310"/>
                  </a:cubicBezTo>
                  <a:cubicBezTo>
                    <a:pt x="5356" y="53240"/>
                    <a:pt x="5079" y="52478"/>
                    <a:pt x="5079" y="52478"/>
                  </a:cubicBezTo>
                  <a:cubicBezTo>
                    <a:pt x="5079" y="52478"/>
                    <a:pt x="4923" y="51767"/>
                    <a:pt x="4819" y="51369"/>
                  </a:cubicBezTo>
                  <a:cubicBezTo>
                    <a:pt x="4715" y="50953"/>
                    <a:pt x="4368" y="50849"/>
                    <a:pt x="4004" y="50519"/>
                  </a:cubicBezTo>
                  <a:cubicBezTo>
                    <a:pt x="3658" y="50173"/>
                    <a:pt x="3294" y="50294"/>
                    <a:pt x="2670" y="50103"/>
                  </a:cubicBezTo>
                  <a:cubicBezTo>
                    <a:pt x="2254" y="49982"/>
                    <a:pt x="2219" y="49791"/>
                    <a:pt x="2167" y="49584"/>
                  </a:cubicBezTo>
                  <a:cubicBezTo>
                    <a:pt x="2046" y="49012"/>
                    <a:pt x="1353" y="48682"/>
                    <a:pt x="1231" y="48180"/>
                  </a:cubicBezTo>
                  <a:cubicBezTo>
                    <a:pt x="1075" y="47608"/>
                    <a:pt x="1873" y="47036"/>
                    <a:pt x="1526" y="46481"/>
                  </a:cubicBezTo>
                  <a:cubicBezTo>
                    <a:pt x="1474" y="46360"/>
                    <a:pt x="1353" y="46273"/>
                    <a:pt x="1318" y="46169"/>
                  </a:cubicBezTo>
                  <a:cubicBezTo>
                    <a:pt x="1197" y="45753"/>
                    <a:pt x="1873" y="45511"/>
                    <a:pt x="1803" y="45130"/>
                  </a:cubicBezTo>
                  <a:cubicBezTo>
                    <a:pt x="1734" y="44714"/>
                    <a:pt x="1145" y="44592"/>
                    <a:pt x="1023" y="44194"/>
                  </a:cubicBezTo>
                  <a:cubicBezTo>
                    <a:pt x="971" y="43986"/>
                    <a:pt x="1093" y="43778"/>
                    <a:pt x="1197" y="43587"/>
                  </a:cubicBezTo>
                  <a:cubicBezTo>
                    <a:pt x="1959" y="42409"/>
                    <a:pt x="2704" y="41247"/>
                    <a:pt x="3450" y="40069"/>
                  </a:cubicBezTo>
                  <a:cubicBezTo>
                    <a:pt x="3536" y="39930"/>
                    <a:pt x="3623" y="39792"/>
                    <a:pt x="3606" y="39636"/>
                  </a:cubicBezTo>
                  <a:cubicBezTo>
                    <a:pt x="3588" y="39532"/>
                    <a:pt x="3519" y="39428"/>
                    <a:pt x="3450" y="39341"/>
                  </a:cubicBezTo>
                  <a:cubicBezTo>
                    <a:pt x="2912" y="38596"/>
                    <a:pt x="2583" y="37712"/>
                    <a:pt x="2531" y="36811"/>
                  </a:cubicBezTo>
                  <a:cubicBezTo>
                    <a:pt x="1890" y="36741"/>
                    <a:pt x="1630" y="35962"/>
                    <a:pt x="1699" y="35355"/>
                  </a:cubicBezTo>
                  <a:cubicBezTo>
                    <a:pt x="1751" y="34731"/>
                    <a:pt x="1942" y="34073"/>
                    <a:pt x="1613" y="33535"/>
                  </a:cubicBezTo>
                  <a:cubicBezTo>
                    <a:pt x="1370" y="33171"/>
                    <a:pt x="902" y="32859"/>
                    <a:pt x="1023" y="32443"/>
                  </a:cubicBezTo>
                  <a:cubicBezTo>
                    <a:pt x="1093" y="32253"/>
                    <a:pt x="1283" y="32131"/>
                    <a:pt x="1370" y="31958"/>
                  </a:cubicBezTo>
                  <a:cubicBezTo>
                    <a:pt x="1595" y="31560"/>
                    <a:pt x="1353" y="31092"/>
                    <a:pt x="1041" y="30762"/>
                  </a:cubicBezTo>
                  <a:cubicBezTo>
                    <a:pt x="729" y="30433"/>
                    <a:pt x="330" y="30156"/>
                    <a:pt x="174" y="29740"/>
                  </a:cubicBezTo>
                  <a:cubicBezTo>
                    <a:pt x="1" y="29255"/>
                    <a:pt x="226" y="28717"/>
                    <a:pt x="625" y="28353"/>
                  </a:cubicBezTo>
                  <a:cubicBezTo>
                    <a:pt x="1630" y="27452"/>
                    <a:pt x="2063" y="27868"/>
                    <a:pt x="2548" y="28821"/>
                  </a:cubicBezTo>
                  <a:cubicBezTo>
                    <a:pt x="3415" y="30537"/>
                    <a:pt x="3900" y="28891"/>
                    <a:pt x="4455" y="28977"/>
                  </a:cubicBezTo>
                  <a:cubicBezTo>
                    <a:pt x="5009" y="29047"/>
                    <a:pt x="5876" y="29567"/>
                    <a:pt x="6587" y="30086"/>
                  </a:cubicBezTo>
                  <a:cubicBezTo>
                    <a:pt x="7297" y="30606"/>
                    <a:pt x="8094" y="31057"/>
                    <a:pt x="8094" y="31057"/>
                  </a:cubicBezTo>
                  <a:cubicBezTo>
                    <a:pt x="8094" y="31057"/>
                    <a:pt x="9030" y="31646"/>
                    <a:pt x="9117" y="32097"/>
                  </a:cubicBezTo>
                  <a:cubicBezTo>
                    <a:pt x="9203" y="32530"/>
                    <a:pt x="9359" y="33206"/>
                    <a:pt x="9671" y="33431"/>
                  </a:cubicBezTo>
                  <a:cubicBezTo>
                    <a:pt x="9983" y="33657"/>
                    <a:pt x="10226" y="33726"/>
                    <a:pt x="10850" y="33882"/>
                  </a:cubicBezTo>
                  <a:cubicBezTo>
                    <a:pt x="11491" y="34021"/>
                    <a:pt x="11578" y="33501"/>
                    <a:pt x="11093" y="32755"/>
                  </a:cubicBezTo>
                  <a:cubicBezTo>
                    <a:pt x="10625" y="32010"/>
                    <a:pt x="11179" y="32097"/>
                    <a:pt x="11093" y="31802"/>
                  </a:cubicBezTo>
                  <a:cubicBezTo>
                    <a:pt x="11023" y="31490"/>
                    <a:pt x="10469" y="30970"/>
                    <a:pt x="10226" y="30832"/>
                  </a:cubicBezTo>
                  <a:cubicBezTo>
                    <a:pt x="9983" y="30676"/>
                    <a:pt x="10226" y="29411"/>
                    <a:pt x="10226" y="29411"/>
                  </a:cubicBezTo>
                  <a:lnTo>
                    <a:pt x="11664" y="29411"/>
                  </a:lnTo>
                  <a:cubicBezTo>
                    <a:pt x="12219" y="29411"/>
                    <a:pt x="12514" y="29722"/>
                    <a:pt x="12600" y="29930"/>
                  </a:cubicBezTo>
                  <a:cubicBezTo>
                    <a:pt x="12687" y="30156"/>
                    <a:pt x="12514" y="30970"/>
                    <a:pt x="11890" y="31490"/>
                  </a:cubicBezTo>
                  <a:cubicBezTo>
                    <a:pt x="11248" y="32010"/>
                    <a:pt x="12132" y="32010"/>
                    <a:pt x="12358" y="31941"/>
                  </a:cubicBezTo>
                  <a:cubicBezTo>
                    <a:pt x="12600" y="31872"/>
                    <a:pt x="12999" y="32322"/>
                    <a:pt x="13398" y="31941"/>
                  </a:cubicBezTo>
                  <a:cubicBezTo>
                    <a:pt x="13779" y="31577"/>
                    <a:pt x="13553" y="31490"/>
                    <a:pt x="13779" y="30832"/>
                  </a:cubicBezTo>
                  <a:cubicBezTo>
                    <a:pt x="14021" y="30156"/>
                    <a:pt x="14177" y="29948"/>
                    <a:pt x="14576" y="29567"/>
                  </a:cubicBezTo>
                  <a:cubicBezTo>
                    <a:pt x="14975" y="29203"/>
                    <a:pt x="15772" y="28752"/>
                    <a:pt x="16240" y="28527"/>
                  </a:cubicBezTo>
                  <a:cubicBezTo>
                    <a:pt x="16708" y="28301"/>
                    <a:pt x="17106" y="27712"/>
                    <a:pt x="17661" y="27712"/>
                  </a:cubicBezTo>
                  <a:cubicBezTo>
                    <a:pt x="18215" y="27712"/>
                    <a:pt x="17661" y="28163"/>
                    <a:pt x="17661" y="28457"/>
                  </a:cubicBezTo>
                  <a:cubicBezTo>
                    <a:pt x="17661" y="28752"/>
                    <a:pt x="18129" y="29047"/>
                    <a:pt x="18129" y="29047"/>
                  </a:cubicBezTo>
                  <a:cubicBezTo>
                    <a:pt x="18129" y="29047"/>
                    <a:pt x="18458" y="28527"/>
                    <a:pt x="18527" y="28301"/>
                  </a:cubicBezTo>
                  <a:cubicBezTo>
                    <a:pt x="18614" y="28076"/>
                    <a:pt x="19169" y="28163"/>
                    <a:pt x="19723" y="27868"/>
                  </a:cubicBezTo>
                  <a:cubicBezTo>
                    <a:pt x="20260" y="27591"/>
                    <a:pt x="19879" y="27712"/>
                    <a:pt x="20503" y="27418"/>
                  </a:cubicBezTo>
                  <a:cubicBezTo>
                    <a:pt x="21144" y="27123"/>
                    <a:pt x="20832" y="27868"/>
                    <a:pt x="20832" y="27868"/>
                  </a:cubicBezTo>
                  <a:lnTo>
                    <a:pt x="21699" y="27868"/>
                  </a:lnTo>
                  <a:cubicBezTo>
                    <a:pt x="21699" y="27868"/>
                    <a:pt x="22098" y="26967"/>
                    <a:pt x="21612" y="26672"/>
                  </a:cubicBezTo>
                  <a:cubicBezTo>
                    <a:pt x="21144" y="26378"/>
                    <a:pt x="20347" y="25858"/>
                    <a:pt x="19949" y="25407"/>
                  </a:cubicBezTo>
                  <a:cubicBezTo>
                    <a:pt x="19567" y="24957"/>
                    <a:pt x="19723" y="24593"/>
                    <a:pt x="19949" y="24593"/>
                  </a:cubicBezTo>
                  <a:cubicBezTo>
                    <a:pt x="20191" y="24593"/>
                    <a:pt x="20988" y="25113"/>
                    <a:pt x="21214" y="25113"/>
                  </a:cubicBezTo>
                  <a:cubicBezTo>
                    <a:pt x="21456" y="25113"/>
                    <a:pt x="22323" y="25476"/>
                    <a:pt x="23207" y="25927"/>
                  </a:cubicBezTo>
                  <a:cubicBezTo>
                    <a:pt x="24073" y="26378"/>
                    <a:pt x="24940" y="26603"/>
                    <a:pt x="25182" y="26603"/>
                  </a:cubicBezTo>
                  <a:cubicBezTo>
                    <a:pt x="25408" y="26603"/>
                    <a:pt x="26846" y="27487"/>
                    <a:pt x="27314" y="27781"/>
                  </a:cubicBezTo>
                  <a:cubicBezTo>
                    <a:pt x="27782" y="28093"/>
                    <a:pt x="28111" y="27556"/>
                    <a:pt x="27869" y="27192"/>
                  </a:cubicBezTo>
                  <a:cubicBezTo>
                    <a:pt x="27626" y="26828"/>
                    <a:pt x="27227" y="26083"/>
                    <a:pt x="26361" y="25476"/>
                  </a:cubicBezTo>
                  <a:cubicBezTo>
                    <a:pt x="25494" y="24887"/>
                    <a:pt x="25893" y="24298"/>
                    <a:pt x="25841" y="23847"/>
                  </a:cubicBezTo>
                  <a:cubicBezTo>
                    <a:pt x="25806" y="23397"/>
                    <a:pt x="25252" y="23327"/>
                    <a:pt x="24784" y="22357"/>
                  </a:cubicBezTo>
                  <a:cubicBezTo>
                    <a:pt x="24316" y="21404"/>
                    <a:pt x="25026" y="21993"/>
                    <a:pt x="25546" y="21542"/>
                  </a:cubicBezTo>
                  <a:cubicBezTo>
                    <a:pt x="26084" y="21109"/>
                    <a:pt x="25737" y="20503"/>
                    <a:pt x="25737" y="20069"/>
                  </a:cubicBezTo>
                  <a:cubicBezTo>
                    <a:pt x="25737" y="19619"/>
                    <a:pt x="25338" y="18717"/>
                    <a:pt x="25737" y="17990"/>
                  </a:cubicBezTo>
                  <a:lnTo>
                    <a:pt x="25737" y="16672"/>
                  </a:lnTo>
                  <a:cubicBezTo>
                    <a:pt x="25737" y="16672"/>
                    <a:pt x="26205" y="16950"/>
                    <a:pt x="26604" y="17383"/>
                  </a:cubicBezTo>
                  <a:cubicBezTo>
                    <a:pt x="27002" y="17834"/>
                    <a:pt x="27002" y="17452"/>
                    <a:pt x="27713" y="17903"/>
                  </a:cubicBezTo>
                  <a:cubicBezTo>
                    <a:pt x="28423" y="18354"/>
                    <a:pt x="28267" y="19844"/>
                    <a:pt x="28267" y="20572"/>
                  </a:cubicBezTo>
                  <a:cubicBezTo>
                    <a:pt x="28267" y="21317"/>
                    <a:pt x="28579" y="21178"/>
                    <a:pt x="28822" y="21612"/>
                  </a:cubicBezTo>
                  <a:cubicBezTo>
                    <a:pt x="29065" y="22062"/>
                    <a:pt x="29290" y="22444"/>
                    <a:pt x="29532" y="23171"/>
                  </a:cubicBezTo>
                  <a:cubicBezTo>
                    <a:pt x="29775" y="23917"/>
                    <a:pt x="30156" y="24038"/>
                    <a:pt x="29844" y="24593"/>
                  </a:cubicBezTo>
                  <a:cubicBezTo>
                    <a:pt x="29532" y="25147"/>
                    <a:pt x="30555" y="25563"/>
                    <a:pt x="30642" y="25771"/>
                  </a:cubicBezTo>
                  <a:cubicBezTo>
                    <a:pt x="30711" y="25996"/>
                    <a:pt x="31595" y="27262"/>
                    <a:pt x="31595" y="27781"/>
                  </a:cubicBezTo>
                  <a:cubicBezTo>
                    <a:pt x="31595" y="28301"/>
                    <a:pt x="30867" y="30450"/>
                    <a:pt x="30867" y="30450"/>
                  </a:cubicBezTo>
                  <a:cubicBezTo>
                    <a:pt x="30867" y="30450"/>
                    <a:pt x="31508" y="30450"/>
                    <a:pt x="31820" y="30242"/>
                  </a:cubicBezTo>
                  <a:cubicBezTo>
                    <a:pt x="32132" y="30017"/>
                    <a:pt x="32461" y="29341"/>
                    <a:pt x="32444" y="28821"/>
                  </a:cubicBezTo>
                  <a:cubicBezTo>
                    <a:pt x="32444" y="28301"/>
                    <a:pt x="32461" y="27487"/>
                    <a:pt x="32444" y="27262"/>
                  </a:cubicBezTo>
                  <a:cubicBezTo>
                    <a:pt x="32444" y="27036"/>
                    <a:pt x="31976" y="26586"/>
                    <a:pt x="32063" y="26378"/>
                  </a:cubicBezTo>
                  <a:cubicBezTo>
                    <a:pt x="32149" y="26152"/>
                    <a:pt x="32305" y="25858"/>
                    <a:pt x="32444" y="25702"/>
                  </a:cubicBezTo>
                  <a:cubicBezTo>
                    <a:pt x="32600" y="25546"/>
                    <a:pt x="31976" y="25026"/>
                    <a:pt x="31976" y="25026"/>
                  </a:cubicBezTo>
                  <a:lnTo>
                    <a:pt x="30642" y="24593"/>
                  </a:lnTo>
                  <a:cubicBezTo>
                    <a:pt x="30642" y="24593"/>
                    <a:pt x="30087" y="24211"/>
                    <a:pt x="30087" y="23691"/>
                  </a:cubicBezTo>
                  <a:cubicBezTo>
                    <a:pt x="30087" y="23171"/>
                    <a:pt x="30312" y="22877"/>
                    <a:pt x="30312" y="22877"/>
                  </a:cubicBezTo>
                  <a:cubicBezTo>
                    <a:pt x="30312" y="22877"/>
                    <a:pt x="29099" y="20866"/>
                    <a:pt x="29099" y="20399"/>
                  </a:cubicBezTo>
                  <a:cubicBezTo>
                    <a:pt x="29099" y="19913"/>
                    <a:pt x="29290" y="19948"/>
                    <a:pt x="29446" y="18977"/>
                  </a:cubicBezTo>
                  <a:cubicBezTo>
                    <a:pt x="29602" y="18007"/>
                    <a:pt x="28822" y="16984"/>
                    <a:pt x="28822" y="16984"/>
                  </a:cubicBezTo>
                  <a:lnTo>
                    <a:pt x="29498" y="17279"/>
                  </a:lnTo>
                  <a:cubicBezTo>
                    <a:pt x="29498" y="17279"/>
                    <a:pt x="29671" y="17660"/>
                    <a:pt x="29827" y="18111"/>
                  </a:cubicBezTo>
                  <a:cubicBezTo>
                    <a:pt x="29966" y="18527"/>
                    <a:pt x="30087" y="19029"/>
                    <a:pt x="30035" y="19376"/>
                  </a:cubicBezTo>
                  <a:cubicBezTo>
                    <a:pt x="29931" y="20052"/>
                    <a:pt x="30867" y="20849"/>
                    <a:pt x="31231" y="21040"/>
                  </a:cubicBezTo>
                  <a:cubicBezTo>
                    <a:pt x="31595" y="21248"/>
                    <a:pt x="32444" y="20745"/>
                    <a:pt x="32444" y="20745"/>
                  </a:cubicBezTo>
                  <a:lnTo>
                    <a:pt x="31231" y="19064"/>
                  </a:lnTo>
                  <a:lnTo>
                    <a:pt x="31231" y="18579"/>
                  </a:lnTo>
                  <a:cubicBezTo>
                    <a:pt x="31231" y="18579"/>
                    <a:pt x="31196" y="18180"/>
                    <a:pt x="31231" y="17886"/>
                  </a:cubicBezTo>
                  <a:cubicBezTo>
                    <a:pt x="31266" y="17591"/>
                    <a:pt x="31612" y="16672"/>
                    <a:pt x="31612" y="16672"/>
                  </a:cubicBezTo>
                  <a:cubicBezTo>
                    <a:pt x="31612" y="16672"/>
                    <a:pt x="33640" y="17886"/>
                    <a:pt x="33640" y="18475"/>
                  </a:cubicBezTo>
                  <a:cubicBezTo>
                    <a:pt x="33640" y="19081"/>
                    <a:pt x="34922" y="18977"/>
                    <a:pt x="34922" y="19861"/>
                  </a:cubicBezTo>
                  <a:cubicBezTo>
                    <a:pt x="34922" y="20745"/>
                    <a:pt x="36049" y="21542"/>
                    <a:pt x="36049" y="21941"/>
                  </a:cubicBezTo>
                  <a:cubicBezTo>
                    <a:pt x="36049" y="22340"/>
                    <a:pt x="37383" y="22634"/>
                    <a:pt x="37383" y="22634"/>
                  </a:cubicBezTo>
                  <a:lnTo>
                    <a:pt x="37227" y="21750"/>
                  </a:lnTo>
                  <a:cubicBezTo>
                    <a:pt x="37227" y="21750"/>
                    <a:pt x="36153" y="20555"/>
                    <a:pt x="36153" y="20260"/>
                  </a:cubicBezTo>
                  <a:cubicBezTo>
                    <a:pt x="36153" y="19965"/>
                    <a:pt x="35512" y="19272"/>
                    <a:pt x="34922" y="18977"/>
                  </a:cubicBezTo>
                  <a:cubicBezTo>
                    <a:pt x="34316" y="18665"/>
                    <a:pt x="33727" y="17990"/>
                    <a:pt x="33640" y="17886"/>
                  </a:cubicBezTo>
                  <a:cubicBezTo>
                    <a:pt x="33571" y="17782"/>
                    <a:pt x="32981" y="16690"/>
                    <a:pt x="32444" y="16205"/>
                  </a:cubicBezTo>
                  <a:cubicBezTo>
                    <a:pt x="31907" y="15702"/>
                    <a:pt x="32149" y="15806"/>
                    <a:pt x="31924" y="15199"/>
                  </a:cubicBezTo>
                  <a:cubicBezTo>
                    <a:pt x="31716" y="14610"/>
                    <a:pt x="32461" y="14905"/>
                    <a:pt x="33189" y="14905"/>
                  </a:cubicBezTo>
                  <a:cubicBezTo>
                    <a:pt x="33934" y="14905"/>
                    <a:pt x="34576" y="14506"/>
                    <a:pt x="35408" y="13726"/>
                  </a:cubicBezTo>
                  <a:cubicBezTo>
                    <a:pt x="36257" y="12929"/>
                    <a:pt x="34922" y="12530"/>
                    <a:pt x="34922" y="12530"/>
                  </a:cubicBezTo>
                  <a:cubicBezTo>
                    <a:pt x="34922" y="12530"/>
                    <a:pt x="34142" y="11439"/>
                    <a:pt x="34142" y="10555"/>
                  </a:cubicBezTo>
                  <a:cubicBezTo>
                    <a:pt x="34142" y="9654"/>
                    <a:pt x="35096" y="9255"/>
                    <a:pt x="35616" y="8770"/>
                  </a:cubicBezTo>
                  <a:cubicBezTo>
                    <a:pt x="36153" y="8267"/>
                    <a:pt x="36777" y="7782"/>
                    <a:pt x="37227" y="6881"/>
                  </a:cubicBezTo>
                  <a:cubicBezTo>
                    <a:pt x="37661" y="5997"/>
                    <a:pt x="38042" y="6187"/>
                    <a:pt x="38042" y="6187"/>
                  </a:cubicBezTo>
                  <a:cubicBezTo>
                    <a:pt x="38042" y="6187"/>
                    <a:pt x="39099" y="6482"/>
                    <a:pt x="39636" y="6395"/>
                  </a:cubicBezTo>
                  <a:cubicBezTo>
                    <a:pt x="40156" y="6291"/>
                    <a:pt x="39636" y="6395"/>
                    <a:pt x="40260" y="5598"/>
                  </a:cubicBezTo>
                  <a:cubicBezTo>
                    <a:pt x="40901" y="4801"/>
                    <a:pt x="40901" y="4905"/>
                    <a:pt x="41023" y="4506"/>
                  </a:cubicBezTo>
                  <a:cubicBezTo>
                    <a:pt x="41144" y="4108"/>
                    <a:pt x="41005" y="3518"/>
                    <a:pt x="40572" y="2998"/>
                  </a:cubicBezTo>
                  <a:cubicBezTo>
                    <a:pt x="40156" y="2479"/>
                    <a:pt x="40676" y="1439"/>
                    <a:pt x="41023" y="936"/>
                  </a:cubicBezTo>
                  <a:cubicBezTo>
                    <a:pt x="41352" y="451"/>
                    <a:pt x="41525" y="451"/>
                    <a:pt x="41837" y="226"/>
                  </a:cubicBezTo>
                  <a:cubicBezTo>
                    <a:pt x="42167" y="0"/>
                    <a:pt x="42687" y="936"/>
                    <a:pt x="43536" y="1439"/>
                  </a:cubicBezTo>
                  <a:cubicBezTo>
                    <a:pt x="44368" y="1941"/>
                    <a:pt x="43536" y="1439"/>
                    <a:pt x="43848" y="1144"/>
                  </a:cubicBezTo>
                  <a:cubicBezTo>
                    <a:pt x="44160" y="849"/>
                    <a:pt x="44368" y="2028"/>
                    <a:pt x="44662" y="2340"/>
                  </a:cubicBezTo>
                  <a:cubicBezTo>
                    <a:pt x="44940" y="2635"/>
                    <a:pt x="45113" y="3224"/>
                    <a:pt x="45113" y="2998"/>
                  </a:cubicBezTo>
                  <a:cubicBezTo>
                    <a:pt x="45113" y="2773"/>
                    <a:pt x="45962" y="1733"/>
                    <a:pt x="47331" y="2028"/>
                  </a:cubicBezTo>
                  <a:cubicBezTo>
                    <a:pt x="48700" y="2305"/>
                    <a:pt x="49532" y="2825"/>
                    <a:pt x="50173" y="3224"/>
                  </a:cubicBezTo>
                  <a:cubicBezTo>
                    <a:pt x="50815" y="3622"/>
                    <a:pt x="50711" y="4316"/>
                    <a:pt x="50711" y="4316"/>
                  </a:cubicBezTo>
                  <a:cubicBezTo>
                    <a:pt x="50711" y="4316"/>
                    <a:pt x="51647" y="5303"/>
                    <a:pt x="51647" y="5997"/>
                  </a:cubicBezTo>
                  <a:cubicBezTo>
                    <a:pt x="51647" y="6690"/>
                    <a:pt x="51127" y="7383"/>
                    <a:pt x="51023" y="8076"/>
                  </a:cubicBezTo>
                  <a:cubicBezTo>
                    <a:pt x="50919" y="8770"/>
                    <a:pt x="51855" y="8475"/>
                    <a:pt x="51855" y="8475"/>
                  </a:cubicBezTo>
                  <a:cubicBezTo>
                    <a:pt x="51855" y="8475"/>
                    <a:pt x="52912" y="8475"/>
                    <a:pt x="53241" y="8371"/>
                  </a:cubicBezTo>
                  <a:cubicBezTo>
                    <a:pt x="53553" y="8267"/>
                    <a:pt x="54073" y="8371"/>
                    <a:pt x="54073" y="8371"/>
                  </a:cubicBezTo>
                  <a:lnTo>
                    <a:pt x="55130" y="7972"/>
                  </a:lnTo>
                  <a:lnTo>
                    <a:pt x="56828" y="8180"/>
                  </a:lnTo>
                  <a:cubicBezTo>
                    <a:pt x="56828" y="8180"/>
                    <a:pt x="57036" y="8874"/>
                    <a:pt x="57348" y="8371"/>
                  </a:cubicBezTo>
                  <a:cubicBezTo>
                    <a:pt x="57660" y="7868"/>
                    <a:pt x="58198" y="8562"/>
                    <a:pt x="58718" y="8874"/>
                  </a:cubicBezTo>
                  <a:cubicBezTo>
                    <a:pt x="59255" y="9168"/>
                    <a:pt x="59879" y="8874"/>
                    <a:pt x="59879" y="8267"/>
                  </a:cubicBezTo>
                  <a:cubicBezTo>
                    <a:pt x="59879" y="7678"/>
                    <a:pt x="59671" y="7193"/>
                    <a:pt x="59567" y="6881"/>
                  </a:cubicBezTo>
                  <a:cubicBezTo>
                    <a:pt x="59463" y="6586"/>
                    <a:pt x="59775" y="5806"/>
                    <a:pt x="60087" y="5702"/>
                  </a:cubicBezTo>
                  <a:cubicBezTo>
                    <a:pt x="60399" y="5598"/>
                    <a:pt x="60936" y="5893"/>
                    <a:pt x="61664" y="5806"/>
                  </a:cubicBezTo>
                  <a:cubicBezTo>
                    <a:pt x="62409" y="5702"/>
                    <a:pt x="62721" y="5997"/>
                    <a:pt x="62721" y="5997"/>
                  </a:cubicBezTo>
                  <a:cubicBezTo>
                    <a:pt x="62721" y="5997"/>
                    <a:pt x="64315" y="7193"/>
                    <a:pt x="64731" y="7574"/>
                  </a:cubicBezTo>
                  <a:cubicBezTo>
                    <a:pt x="65147" y="7972"/>
                    <a:pt x="65269" y="8978"/>
                    <a:pt x="65269" y="8978"/>
                  </a:cubicBezTo>
                  <a:cubicBezTo>
                    <a:pt x="65269" y="8978"/>
                    <a:pt x="66742" y="10156"/>
                    <a:pt x="67054" y="10555"/>
                  </a:cubicBezTo>
                  <a:cubicBezTo>
                    <a:pt x="67366" y="10953"/>
                    <a:pt x="67470" y="11248"/>
                    <a:pt x="68215" y="11543"/>
                  </a:cubicBezTo>
                  <a:cubicBezTo>
                    <a:pt x="68943" y="11837"/>
                    <a:pt x="68631" y="10659"/>
                    <a:pt x="68631" y="10659"/>
                  </a:cubicBezTo>
                  <a:lnTo>
                    <a:pt x="68215" y="8475"/>
                  </a:lnTo>
                  <a:cubicBezTo>
                    <a:pt x="68215" y="8475"/>
                    <a:pt x="68943" y="9359"/>
                    <a:pt x="69376" y="9168"/>
                  </a:cubicBezTo>
                  <a:cubicBezTo>
                    <a:pt x="69792" y="8978"/>
                    <a:pt x="69376" y="9168"/>
                    <a:pt x="70329" y="8770"/>
                  </a:cubicBezTo>
                  <a:cubicBezTo>
                    <a:pt x="71265" y="8388"/>
                    <a:pt x="72963" y="8388"/>
                    <a:pt x="72963" y="7886"/>
                  </a:cubicBezTo>
                  <a:cubicBezTo>
                    <a:pt x="72963" y="7383"/>
                    <a:pt x="72218" y="7193"/>
                    <a:pt x="71802" y="6794"/>
                  </a:cubicBezTo>
                  <a:cubicBezTo>
                    <a:pt x="71386" y="6395"/>
                    <a:pt x="72114" y="5303"/>
                    <a:pt x="72010" y="4922"/>
                  </a:cubicBezTo>
                  <a:cubicBezTo>
                    <a:pt x="71906" y="4524"/>
                    <a:pt x="72651" y="4229"/>
                    <a:pt x="72651" y="4229"/>
                  </a:cubicBezTo>
                  <a:lnTo>
                    <a:pt x="74229" y="4125"/>
                  </a:lnTo>
                  <a:lnTo>
                    <a:pt x="75806" y="5009"/>
                  </a:lnTo>
                  <a:lnTo>
                    <a:pt x="76222" y="4714"/>
                  </a:lnTo>
                  <a:cubicBezTo>
                    <a:pt x="76655" y="4420"/>
                    <a:pt x="76343" y="3726"/>
                    <a:pt x="76343" y="3726"/>
                  </a:cubicBezTo>
                  <a:cubicBezTo>
                    <a:pt x="76343" y="3726"/>
                    <a:pt x="77383" y="3137"/>
                    <a:pt x="77920" y="3033"/>
                  </a:cubicBezTo>
                  <a:cubicBezTo>
                    <a:pt x="78440" y="2929"/>
                    <a:pt x="78544" y="3622"/>
                    <a:pt x="79393" y="4818"/>
                  </a:cubicBezTo>
                  <a:cubicBezTo>
                    <a:pt x="80242" y="5997"/>
                    <a:pt x="80138" y="5113"/>
                    <a:pt x="80554" y="5113"/>
                  </a:cubicBezTo>
                  <a:cubicBezTo>
                    <a:pt x="80970" y="5113"/>
                    <a:pt x="81715" y="5303"/>
                    <a:pt x="81923" y="5702"/>
                  </a:cubicBezTo>
                  <a:cubicBezTo>
                    <a:pt x="82131" y="6101"/>
                    <a:pt x="82235" y="6291"/>
                    <a:pt x="83085" y="5806"/>
                  </a:cubicBezTo>
                  <a:cubicBezTo>
                    <a:pt x="83934" y="5303"/>
                    <a:pt x="83085" y="5806"/>
                    <a:pt x="83397" y="5303"/>
                  </a:cubicBezTo>
                  <a:cubicBezTo>
                    <a:pt x="83709" y="4801"/>
                    <a:pt x="84870" y="4316"/>
                    <a:pt x="85407" y="4212"/>
                  </a:cubicBezTo>
                  <a:cubicBezTo>
                    <a:pt x="85927" y="4108"/>
                    <a:pt x="88041" y="4801"/>
                    <a:pt x="88041" y="4801"/>
                  </a:cubicBezTo>
                  <a:lnTo>
                    <a:pt x="89410" y="6690"/>
                  </a:lnTo>
                  <a:lnTo>
                    <a:pt x="89826" y="7193"/>
                  </a:lnTo>
                  <a:cubicBezTo>
                    <a:pt x="89826" y="7193"/>
                    <a:pt x="90260" y="7193"/>
                    <a:pt x="90779" y="6881"/>
                  </a:cubicBezTo>
                  <a:cubicBezTo>
                    <a:pt x="91317" y="6586"/>
                    <a:pt x="91421" y="6291"/>
                    <a:pt x="91421" y="6291"/>
                  </a:cubicBezTo>
                  <a:cubicBezTo>
                    <a:pt x="91421" y="6291"/>
                    <a:pt x="92357" y="5806"/>
                    <a:pt x="92686" y="5702"/>
                  </a:cubicBezTo>
                  <a:cubicBezTo>
                    <a:pt x="92998" y="5598"/>
                    <a:pt x="94263" y="5407"/>
                    <a:pt x="94263" y="5407"/>
                  </a:cubicBezTo>
                  <a:lnTo>
                    <a:pt x="94159" y="4818"/>
                  </a:lnTo>
                  <a:cubicBezTo>
                    <a:pt x="94159" y="4818"/>
                    <a:pt x="94471" y="4125"/>
                    <a:pt x="94783" y="3917"/>
                  </a:cubicBezTo>
                  <a:cubicBezTo>
                    <a:pt x="95112" y="3726"/>
                    <a:pt x="95320" y="4021"/>
                    <a:pt x="95736" y="4212"/>
                  </a:cubicBezTo>
                  <a:cubicBezTo>
                    <a:pt x="96152" y="4420"/>
                    <a:pt x="95632" y="4818"/>
                    <a:pt x="95632" y="5113"/>
                  </a:cubicBezTo>
                  <a:cubicBezTo>
                    <a:pt x="95632" y="5407"/>
                    <a:pt x="96152" y="5702"/>
                    <a:pt x="96152" y="5702"/>
                  </a:cubicBezTo>
                  <a:lnTo>
                    <a:pt x="97538" y="6291"/>
                  </a:lnTo>
                  <a:lnTo>
                    <a:pt x="97954" y="5200"/>
                  </a:lnTo>
                  <a:lnTo>
                    <a:pt x="96793" y="4506"/>
                  </a:lnTo>
                  <a:lnTo>
                    <a:pt x="95528" y="2929"/>
                  </a:lnTo>
                  <a:lnTo>
                    <a:pt x="96377" y="2929"/>
                  </a:lnTo>
                  <a:lnTo>
                    <a:pt x="97642" y="2340"/>
                  </a:lnTo>
                  <a:cubicBezTo>
                    <a:pt x="98908" y="1733"/>
                    <a:pt x="99324" y="2132"/>
                    <a:pt x="99739" y="2340"/>
                  </a:cubicBezTo>
                  <a:cubicBezTo>
                    <a:pt x="100173" y="2531"/>
                    <a:pt x="103552" y="2340"/>
                    <a:pt x="104072" y="2340"/>
                  </a:cubicBezTo>
                  <a:cubicBezTo>
                    <a:pt x="104592" y="2340"/>
                    <a:pt x="105649" y="3033"/>
                    <a:pt x="105649" y="3033"/>
                  </a:cubicBezTo>
                  <a:cubicBezTo>
                    <a:pt x="105649" y="3033"/>
                    <a:pt x="106395" y="3414"/>
                    <a:pt x="107226" y="3414"/>
                  </a:cubicBezTo>
                  <a:cubicBezTo>
                    <a:pt x="108076" y="3414"/>
                    <a:pt x="109237" y="4021"/>
                    <a:pt x="109757" y="4108"/>
                  </a:cubicBezTo>
                  <a:cubicBezTo>
                    <a:pt x="110294" y="4212"/>
                    <a:pt x="111022" y="5407"/>
                    <a:pt x="111022" y="5303"/>
                  </a:cubicBezTo>
                  <a:lnTo>
                    <a:pt x="111022" y="6395"/>
                  </a:lnTo>
                  <a:cubicBezTo>
                    <a:pt x="111022" y="6395"/>
                    <a:pt x="111143" y="6898"/>
                    <a:pt x="111767" y="6794"/>
                  </a:cubicBezTo>
                  <a:cubicBezTo>
                    <a:pt x="112408" y="6690"/>
                    <a:pt x="111871" y="6101"/>
                    <a:pt x="111871" y="6101"/>
                  </a:cubicBezTo>
                  <a:lnTo>
                    <a:pt x="111663" y="5303"/>
                  </a:lnTo>
                  <a:lnTo>
                    <a:pt x="113777" y="5303"/>
                  </a:lnTo>
                  <a:cubicBezTo>
                    <a:pt x="113777" y="5303"/>
                    <a:pt x="115355" y="5806"/>
                    <a:pt x="117001" y="6187"/>
                  </a:cubicBezTo>
                  <a:cubicBezTo>
                    <a:pt x="118630" y="6586"/>
                    <a:pt x="116204" y="7193"/>
                    <a:pt x="115562" y="8267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57"/>
            <p:cNvSpPr/>
            <p:nvPr/>
          </p:nvSpPr>
          <p:spPr>
            <a:xfrm>
              <a:off x="402983" y="2161747"/>
              <a:ext cx="699475" cy="327323"/>
            </a:xfrm>
            <a:custGeom>
              <a:avLst/>
              <a:gdLst/>
              <a:ahLst/>
              <a:cxnLst/>
              <a:rect l="l" t="t" r="r" b="b"/>
              <a:pathLst>
                <a:path w="27487" h="14437" fill="none" extrusionOk="0">
                  <a:moveTo>
                    <a:pt x="27487" y="5789"/>
                  </a:moveTo>
                  <a:lnTo>
                    <a:pt x="26100" y="5789"/>
                  </a:lnTo>
                  <a:cubicBezTo>
                    <a:pt x="26100" y="5789"/>
                    <a:pt x="25858" y="6586"/>
                    <a:pt x="25615" y="6777"/>
                  </a:cubicBezTo>
                  <a:cubicBezTo>
                    <a:pt x="25373" y="6985"/>
                    <a:pt x="24801" y="6291"/>
                    <a:pt x="24766" y="6777"/>
                  </a:cubicBezTo>
                  <a:cubicBezTo>
                    <a:pt x="24731" y="7279"/>
                    <a:pt x="24835" y="7972"/>
                    <a:pt x="24419" y="8215"/>
                  </a:cubicBezTo>
                  <a:lnTo>
                    <a:pt x="24003" y="8475"/>
                  </a:lnTo>
                  <a:cubicBezTo>
                    <a:pt x="24003" y="8475"/>
                    <a:pt x="23795" y="9359"/>
                    <a:pt x="23154" y="9359"/>
                  </a:cubicBezTo>
                  <a:cubicBezTo>
                    <a:pt x="22530" y="9359"/>
                    <a:pt x="22530" y="9757"/>
                    <a:pt x="22097" y="9359"/>
                  </a:cubicBezTo>
                  <a:cubicBezTo>
                    <a:pt x="21681" y="8960"/>
                    <a:pt x="21369" y="8822"/>
                    <a:pt x="21369" y="9532"/>
                  </a:cubicBezTo>
                  <a:cubicBezTo>
                    <a:pt x="21369" y="10260"/>
                    <a:pt x="21993" y="10243"/>
                    <a:pt x="21993" y="10243"/>
                  </a:cubicBezTo>
                  <a:cubicBezTo>
                    <a:pt x="21993" y="10243"/>
                    <a:pt x="22426" y="10624"/>
                    <a:pt x="21889" y="11144"/>
                  </a:cubicBezTo>
                  <a:cubicBezTo>
                    <a:pt x="21369" y="11647"/>
                    <a:pt x="20416" y="12634"/>
                    <a:pt x="20416" y="12634"/>
                  </a:cubicBezTo>
                  <a:cubicBezTo>
                    <a:pt x="20416" y="12634"/>
                    <a:pt x="19151" y="12236"/>
                    <a:pt x="18839" y="12634"/>
                  </a:cubicBezTo>
                  <a:cubicBezTo>
                    <a:pt x="18510" y="13033"/>
                    <a:pt x="17036" y="14437"/>
                    <a:pt x="17036" y="14437"/>
                  </a:cubicBezTo>
                  <a:cubicBezTo>
                    <a:pt x="17036" y="14437"/>
                    <a:pt x="15251" y="13622"/>
                    <a:pt x="14714" y="13622"/>
                  </a:cubicBezTo>
                  <a:cubicBezTo>
                    <a:pt x="14194" y="13622"/>
                    <a:pt x="12617" y="13120"/>
                    <a:pt x="12617" y="13120"/>
                  </a:cubicBezTo>
                  <a:cubicBezTo>
                    <a:pt x="12617" y="13120"/>
                    <a:pt x="10607" y="13414"/>
                    <a:pt x="9550" y="13120"/>
                  </a:cubicBezTo>
                  <a:cubicBezTo>
                    <a:pt x="8492" y="12825"/>
                    <a:pt x="8284" y="12132"/>
                    <a:pt x="8180" y="11629"/>
                  </a:cubicBezTo>
                  <a:cubicBezTo>
                    <a:pt x="8076" y="11144"/>
                    <a:pt x="5546" y="10312"/>
                    <a:pt x="5130" y="10243"/>
                  </a:cubicBezTo>
                  <a:cubicBezTo>
                    <a:pt x="4697" y="10156"/>
                    <a:pt x="3432" y="10641"/>
                    <a:pt x="3432" y="9653"/>
                  </a:cubicBezTo>
                  <a:cubicBezTo>
                    <a:pt x="3432" y="8666"/>
                    <a:pt x="3865" y="8579"/>
                    <a:pt x="3432" y="7938"/>
                  </a:cubicBezTo>
                  <a:cubicBezTo>
                    <a:pt x="3016" y="7279"/>
                    <a:pt x="2704" y="7383"/>
                    <a:pt x="2375" y="6985"/>
                  </a:cubicBezTo>
                  <a:cubicBezTo>
                    <a:pt x="2063" y="6586"/>
                    <a:pt x="3016" y="7175"/>
                    <a:pt x="2063" y="6586"/>
                  </a:cubicBezTo>
                  <a:cubicBezTo>
                    <a:pt x="1109" y="5997"/>
                    <a:pt x="0" y="5251"/>
                    <a:pt x="0" y="5251"/>
                  </a:cubicBezTo>
                  <a:lnTo>
                    <a:pt x="18" y="5234"/>
                  </a:lnTo>
                  <a:cubicBezTo>
                    <a:pt x="70" y="5199"/>
                    <a:pt x="208" y="5061"/>
                    <a:pt x="364" y="4870"/>
                  </a:cubicBezTo>
                  <a:cubicBezTo>
                    <a:pt x="434" y="4801"/>
                    <a:pt x="486" y="4732"/>
                    <a:pt x="538" y="4662"/>
                  </a:cubicBezTo>
                  <a:cubicBezTo>
                    <a:pt x="798" y="4316"/>
                    <a:pt x="1387" y="4316"/>
                    <a:pt x="1699" y="4021"/>
                  </a:cubicBezTo>
                  <a:cubicBezTo>
                    <a:pt x="2011" y="3726"/>
                    <a:pt x="2219" y="3362"/>
                    <a:pt x="2548" y="2981"/>
                  </a:cubicBezTo>
                  <a:cubicBezTo>
                    <a:pt x="2860" y="2583"/>
                    <a:pt x="3484" y="2323"/>
                    <a:pt x="3865" y="2323"/>
                  </a:cubicBezTo>
                  <a:cubicBezTo>
                    <a:pt x="4229" y="2323"/>
                    <a:pt x="5078" y="2531"/>
                    <a:pt x="5182" y="2669"/>
                  </a:cubicBezTo>
                  <a:cubicBezTo>
                    <a:pt x="5286" y="2825"/>
                    <a:pt x="6066" y="2981"/>
                    <a:pt x="6499" y="3068"/>
                  </a:cubicBezTo>
                  <a:cubicBezTo>
                    <a:pt x="6915" y="3172"/>
                    <a:pt x="8232" y="3068"/>
                    <a:pt x="8232" y="3068"/>
                  </a:cubicBezTo>
                  <a:lnTo>
                    <a:pt x="8232" y="2427"/>
                  </a:lnTo>
                  <a:cubicBezTo>
                    <a:pt x="8232" y="2427"/>
                    <a:pt x="8024" y="1889"/>
                    <a:pt x="7868" y="1577"/>
                  </a:cubicBezTo>
                  <a:cubicBezTo>
                    <a:pt x="7713" y="1283"/>
                    <a:pt x="7453" y="1144"/>
                    <a:pt x="7920" y="745"/>
                  </a:cubicBezTo>
                  <a:cubicBezTo>
                    <a:pt x="8388" y="347"/>
                    <a:pt x="8666" y="0"/>
                    <a:pt x="8666" y="0"/>
                  </a:cubicBezTo>
                  <a:cubicBezTo>
                    <a:pt x="8666" y="0"/>
                    <a:pt x="9602" y="0"/>
                    <a:pt x="9827" y="104"/>
                  </a:cubicBezTo>
                  <a:cubicBezTo>
                    <a:pt x="10035" y="191"/>
                    <a:pt x="10763" y="745"/>
                    <a:pt x="10763" y="745"/>
                  </a:cubicBezTo>
                  <a:lnTo>
                    <a:pt x="11352" y="745"/>
                  </a:lnTo>
                  <a:cubicBezTo>
                    <a:pt x="11352" y="745"/>
                    <a:pt x="11768" y="1196"/>
                    <a:pt x="11924" y="1577"/>
                  </a:cubicBezTo>
                  <a:cubicBezTo>
                    <a:pt x="12080" y="1976"/>
                    <a:pt x="12565" y="2531"/>
                    <a:pt x="12669" y="2375"/>
                  </a:cubicBezTo>
                  <a:cubicBezTo>
                    <a:pt x="12773" y="2236"/>
                    <a:pt x="13674" y="1577"/>
                    <a:pt x="13778" y="1525"/>
                  </a:cubicBezTo>
                  <a:cubicBezTo>
                    <a:pt x="13882" y="1491"/>
                    <a:pt x="14038" y="1231"/>
                    <a:pt x="14350" y="1387"/>
                  </a:cubicBezTo>
                  <a:cubicBezTo>
                    <a:pt x="14679" y="1525"/>
                    <a:pt x="14887" y="1785"/>
                    <a:pt x="15147" y="1785"/>
                  </a:cubicBezTo>
                  <a:cubicBezTo>
                    <a:pt x="15407" y="1785"/>
                    <a:pt x="16465" y="1681"/>
                    <a:pt x="16621" y="1993"/>
                  </a:cubicBezTo>
                  <a:cubicBezTo>
                    <a:pt x="16777" y="2323"/>
                    <a:pt x="16621" y="2531"/>
                    <a:pt x="16984" y="2773"/>
                  </a:cubicBezTo>
                  <a:cubicBezTo>
                    <a:pt x="17366" y="3016"/>
                    <a:pt x="18042" y="3172"/>
                    <a:pt x="18198" y="3172"/>
                  </a:cubicBezTo>
                  <a:cubicBezTo>
                    <a:pt x="18302" y="3172"/>
                    <a:pt x="18770" y="2981"/>
                    <a:pt x="19082" y="2843"/>
                  </a:cubicBezTo>
                  <a:cubicBezTo>
                    <a:pt x="19237" y="2773"/>
                    <a:pt x="19359" y="2721"/>
                    <a:pt x="19359" y="2721"/>
                  </a:cubicBezTo>
                  <a:cubicBezTo>
                    <a:pt x="19359" y="2721"/>
                    <a:pt x="19619" y="2479"/>
                    <a:pt x="20052" y="2479"/>
                  </a:cubicBezTo>
                  <a:cubicBezTo>
                    <a:pt x="20468" y="2479"/>
                    <a:pt x="20624" y="2375"/>
                    <a:pt x="20901" y="1993"/>
                  </a:cubicBezTo>
                  <a:cubicBezTo>
                    <a:pt x="21161" y="1629"/>
                    <a:pt x="20693" y="1491"/>
                    <a:pt x="21421" y="1283"/>
                  </a:cubicBezTo>
                  <a:cubicBezTo>
                    <a:pt x="22166" y="1092"/>
                    <a:pt x="22738" y="1231"/>
                    <a:pt x="23050" y="1387"/>
                  </a:cubicBezTo>
                  <a:cubicBezTo>
                    <a:pt x="23241" y="1473"/>
                    <a:pt x="23622" y="1456"/>
                    <a:pt x="23934" y="1421"/>
                  </a:cubicBezTo>
                  <a:cubicBezTo>
                    <a:pt x="23934" y="1421"/>
                    <a:pt x="23449" y="3414"/>
                    <a:pt x="23934" y="4004"/>
                  </a:cubicBezTo>
                  <a:cubicBezTo>
                    <a:pt x="24419" y="4610"/>
                    <a:pt x="24783" y="4610"/>
                    <a:pt x="24783" y="4610"/>
                  </a:cubicBezTo>
                  <a:cubicBezTo>
                    <a:pt x="24783" y="4610"/>
                    <a:pt x="25806" y="3813"/>
                    <a:pt x="26118" y="3813"/>
                  </a:cubicBezTo>
                  <a:cubicBezTo>
                    <a:pt x="26430" y="3813"/>
                    <a:pt x="26430" y="4108"/>
                    <a:pt x="26863" y="4610"/>
                  </a:cubicBezTo>
                  <a:cubicBezTo>
                    <a:pt x="27279" y="5095"/>
                    <a:pt x="27487" y="5789"/>
                    <a:pt x="27487" y="578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57"/>
            <p:cNvSpPr/>
            <p:nvPr/>
          </p:nvSpPr>
          <p:spPr>
            <a:xfrm>
              <a:off x="165710" y="2043873"/>
              <a:ext cx="1277235" cy="992557"/>
            </a:xfrm>
            <a:custGeom>
              <a:avLst/>
              <a:gdLst/>
              <a:ahLst/>
              <a:cxnLst/>
              <a:rect l="l" t="t" r="r" b="b"/>
              <a:pathLst>
                <a:path w="50191" h="43778" fill="none" extrusionOk="0">
                  <a:moveTo>
                    <a:pt x="47348" y="28024"/>
                  </a:moveTo>
                  <a:cubicBezTo>
                    <a:pt x="46724" y="27833"/>
                    <a:pt x="46620" y="27937"/>
                    <a:pt x="46187" y="27729"/>
                  </a:cubicBezTo>
                  <a:cubicBezTo>
                    <a:pt x="45771" y="27539"/>
                    <a:pt x="45563" y="27140"/>
                    <a:pt x="45563" y="26239"/>
                  </a:cubicBezTo>
                  <a:lnTo>
                    <a:pt x="45563" y="24956"/>
                  </a:lnTo>
                  <a:cubicBezTo>
                    <a:pt x="45563" y="24263"/>
                    <a:pt x="44714" y="23968"/>
                    <a:pt x="44298" y="23674"/>
                  </a:cubicBezTo>
                  <a:cubicBezTo>
                    <a:pt x="43865" y="23379"/>
                    <a:pt x="43865" y="22582"/>
                    <a:pt x="43761" y="22287"/>
                  </a:cubicBezTo>
                  <a:cubicBezTo>
                    <a:pt x="43657" y="21993"/>
                    <a:pt x="43241" y="20606"/>
                    <a:pt x="42599" y="20606"/>
                  </a:cubicBezTo>
                  <a:cubicBezTo>
                    <a:pt x="41976" y="20606"/>
                    <a:pt x="41976" y="22287"/>
                    <a:pt x="41976" y="22287"/>
                  </a:cubicBezTo>
                  <a:cubicBezTo>
                    <a:pt x="41976" y="22287"/>
                    <a:pt x="40918" y="23085"/>
                    <a:pt x="39965" y="22686"/>
                  </a:cubicBezTo>
                  <a:cubicBezTo>
                    <a:pt x="39012" y="22287"/>
                    <a:pt x="40710" y="20797"/>
                    <a:pt x="40398" y="20606"/>
                  </a:cubicBezTo>
                  <a:cubicBezTo>
                    <a:pt x="40069" y="20398"/>
                    <a:pt x="39133" y="20901"/>
                    <a:pt x="38596" y="21594"/>
                  </a:cubicBezTo>
                  <a:cubicBezTo>
                    <a:pt x="38076" y="22287"/>
                    <a:pt x="37643" y="22079"/>
                    <a:pt x="37331" y="22391"/>
                  </a:cubicBezTo>
                  <a:cubicBezTo>
                    <a:pt x="37019" y="22686"/>
                    <a:pt x="37764" y="23466"/>
                    <a:pt x="38284" y="24159"/>
                  </a:cubicBezTo>
                  <a:cubicBezTo>
                    <a:pt x="38804" y="24852"/>
                    <a:pt x="39133" y="24558"/>
                    <a:pt x="39861" y="24662"/>
                  </a:cubicBezTo>
                  <a:cubicBezTo>
                    <a:pt x="40606" y="24766"/>
                    <a:pt x="41438" y="23778"/>
                    <a:pt x="41768" y="23778"/>
                  </a:cubicBezTo>
                  <a:cubicBezTo>
                    <a:pt x="42079" y="23778"/>
                    <a:pt x="41872" y="24471"/>
                    <a:pt x="41872" y="24766"/>
                  </a:cubicBezTo>
                  <a:cubicBezTo>
                    <a:pt x="41872" y="25060"/>
                    <a:pt x="41126" y="26152"/>
                    <a:pt x="40814" y="26343"/>
                  </a:cubicBezTo>
                  <a:cubicBezTo>
                    <a:pt x="40502" y="26551"/>
                    <a:pt x="40069" y="27244"/>
                    <a:pt x="40069" y="27539"/>
                  </a:cubicBezTo>
                  <a:cubicBezTo>
                    <a:pt x="40069" y="27833"/>
                    <a:pt x="40814" y="29029"/>
                    <a:pt x="40814" y="29029"/>
                  </a:cubicBezTo>
                  <a:lnTo>
                    <a:pt x="41768" y="30312"/>
                  </a:lnTo>
                  <a:cubicBezTo>
                    <a:pt x="41768" y="30312"/>
                    <a:pt x="42391" y="31109"/>
                    <a:pt x="42825" y="32097"/>
                  </a:cubicBezTo>
                  <a:cubicBezTo>
                    <a:pt x="43241" y="33084"/>
                    <a:pt x="42929" y="33483"/>
                    <a:pt x="42929" y="33483"/>
                  </a:cubicBezTo>
                  <a:cubicBezTo>
                    <a:pt x="42929" y="33483"/>
                    <a:pt x="43761" y="34072"/>
                    <a:pt x="43761" y="35164"/>
                  </a:cubicBezTo>
                  <a:cubicBezTo>
                    <a:pt x="43761" y="36256"/>
                    <a:pt x="43033" y="36551"/>
                    <a:pt x="42825" y="37244"/>
                  </a:cubicBezTo>
                  <a:cubicBezTo>
                    <a:pt x="42599" y="37937"/>
                    <a:pt x="42079" y="39323"/>
                    <a:pt x="41438" y="40311"/>
                  </a:cubicBezTo>
                  <a:cubicBezTo>
                    <a:pt x="40814" y="41299"/>
                    <a:pt x="40502" y="41195"/>
                    <a:pt x="38908" y="42495"/>
                  </a:cubicBezTo>
                  <a:cubicBezTo>
                    <a:pt x="37331" y="43777"/>
                    <a:pt x="37331" y="43292"/>
                    <a:pt x="37331" y="43292"/>
                  </a:cubicBezTo>
                  <a:cubicBezTo>
                    <a:pt x="37331" y="43292"/>
                    <a:pt x="33709" y="43725"/>
                    <a:pt x="32981" y="43691"/>
                  </a:cubicBezTo>
                  <a:lnTo>
                    <a:pt x="32981" y="43691"/>
                  </a:lnTo>
                  <a:lnTo>
                    <a:pt x="32894" y="43691"/>
                  </a:lnTo>
                  <a:cubicBezTo>
                    <a:pt x="32894" y="43691"/>
                    <a:pt x="31629" y="42096"/>
                    <a:pt x="30797" y="41992"/>
                  </a:cubicBezTo>
                  <a:cubicBezTo>
                    <a:pt x="29948" y="41906"/>
                    <a:pt x="30260" y="42096"/>
                    <a:pt x="29203" y="42287"/>
                  </a:cubicBezTo>
                  <a:cubicBezTo>
                    <a:pt x="28146" y="42495"/>
                    <a:pt x="26464" y="42686"/>
                    <a:pt x="26464" y="42686"/>
                  </a:cubicBezTo>
                  <a:lnTo>
                    <a:pt x="25667" y="43154"/>
                  </a:lnTo>
                  <a:lnTo>
                    <a:pt x="25615" y="43188"/>
                  </a:lnTo>
                  <a:cubicBezTo>
                    <a:pt x="25615" y="43188"/>
                    <a:pt x="24887" y="42980"/>
                    <a:pt x="24246" y="42686"/>
                  </a:cubicBezTo>
                  <a:cubicBezTo>
                    <a:pt x="23622" y="42391"/>
                    <a:pt x="24939" y="41005"/>
                    <a:pt x="24939" y="41005"/>
                  </a:cubicBezTo>
                  <a:cubicBezTo>
                    <a:pt x="24939" y="41005"/>
                    <a:pt x="23934" y="40606"/>
                    <a:pt x="23761" y="40415"/>
                  </a:cubicBezTo>
                  <a:cubicBezTo>
                    <a:pt x="23588" y="40207"/>
                    <a:pt x="23761" y="39687"/>
                    <a:pt x="23761" y="39687"/>
                  </a:cubicBezTo>
                  <a:lnTo>
                    <a:pt x="23622" y="38232"/>
                  </a:lnTo>
                  <a:cubicBezTo>
                    <a:pt x="23622" y="38232"/>
                    <a:pt x="23934" y="36949"/>
                    <a:pt x="23622" y="36741"/>
                  </a:cubicBezTo>
                  <a:cubicBezTo>
                    <a:pt x="23310" y="36516"/>
                    <a:pt x="22669" y="36551"/>
                    <a:pt x="22045" y="36551"/>
                  </a:cubicBezTo>
                  <a:cubicBezTo>
                    <a:pt x="21941" y="36551"/>
                    <a:pt x="21872" y="36551"/>
                    <a:pt x="21837" y="36551"/>
                  </a:cubicBezTo>
                  <a:cubicBezTo>
                    <a:pt x="21577" y="36533"/>
                    <a:pt x="21993" y="36464"/>
                    <a:pt x="21716" y="35961"/>
                  </a:cubicBezTo>
                  <a:cubicBezTo>
                    <a:pt x="21404" y="35372"/>
                    <a:pt x="21248" y="34973"/>
                    <a:pt x="21248" y="34973"/>
                  </a:cubicBezTo>
                  <a:lnTo>
                    <a:pt x="19186" y="35459"/>
                  </a:lnTo>
                  <a:cubicBezTo>
                    <a:pt x="19186" y="35459"/>
                    <a:pt x="18458" y="36551"/>
                    <a:pt x="18146" y="36689"/>
                  </a:cubicBezTo>
                  <a:cubicBezTo>
                    <a:pt x="17816" y="36845"/>
                    <a:pt x="16135" y="36551"/>
                    <a:pt x="15286" y="36655"/>
                  </a:cubicBezTo>
                  <a:cubicBezTo>
                    <a:pt x="14454" y="36741"/>
                    <a:pt x="13917" y="36655"/>
                    <a:pt x="13189" y="36655"/>
                  </a:cubicBezTo>
                  <a:cubicBezTo>
                    <a:pt x="12444" y="36655"/>
                    <a:pt x="11924" y="36360"/>
                    <a:pt x="11283" y="35857"/>
                  </a:cubicBezTo>
                  <a:cubicBezTo>
                    <a:pt x="10659" y="35355"/>
                    <a:pt x="10122" y="34973"/>
                    <a:pt x="9602" y="34766"/>
                  </a:cubicBezTo>
                  <a:cubicBezTo>
                    <a:pt x="9082" y="34575"/>
                    <a:pt x="8232" y="34280"/>
                    <a:pt x="7383" y="33674"/>
                  </a:cubicBezTo>
                  <a:cubicBezTo>
                    <a:pt x="6534" y="33084"/>
                    <a:pt x="6326" y="33084"/>
                    <a:pt x="5806" y="32686"/>
                  </a:cubicBezTo>
                  <a:cubicBezTo>
                    <a:pt x="5269" y="32287"/>
                    <a:pt x="5477" y="31889"/>
                    <a:pt x="5061" y="31681"/>
                  </a:cubicBezTo>
                  <a:cubicBezTo>
                    <a:pt x="4732" y="31490"/>
                    <a:pt x="4264" y="31369"/>
                    <a:pt x="3830" y="31178"/>
                  </a:cubicBezTo>
                  <a:cubicBezTo>
                    <a:pt x="3709" y="31126"/>
                    <a:pt x="3588" y="31074"/>
                    <a:pt x="3484" y="31005"/>
                  </a:cubicBezTo>
                  <a:cubicBezTo>
                    <a:pt x="2947" y="30710"/>
                    <a:pt x="3276" y="29913"/>
                    <a:pt x="2912" y="29428"/>
                  </a:cubicBezTo>
                  <a:cubicBezTo>
                    <a:pt x="2565" y="28925"/>
                    <a:pt x="5373" y="28925"/>
                    <a:pt x="4853" y="28526"/>
                  </a:cubicBezTo>
                  <a:cubicBezTo>
                    <a:pt x="4749" y="28457"/>
                    <a:pt x="4697" y="28422"/>
                    <a:pt x="4662" y="28388"/>
                  </a:cubicBezTo>
                  <a:cubicBezTo>
                    <a:pt x="4662" y="28388"/>
                    <a:pt x="4662" y="28405"/>
                    <a:pt x="4680" y="28405"/>
                  </a:cubicBezTo>
                  <a:cubicBezTo>
                    <a:pt x="4662" y="28405"/>
                    <a:pt x="4645" y="28405"/>
                    <a:pt x="4610" y="28370"/>
                  </a:cubicBezTo>
                  <a:cubicBezTo>
                    <a:pt x="4368" y="28214"/>
                    <a:pt x="3796" y="27729"/>
                    <a:pt x="2912" y="27417"/>
                  </a:cubicBezTo>
                  <a:cubicBezTo>
                    <a:pt x="2028" y="27088"/>
                    <a:pt x="2097" y="26845"/>
                    <a:pt x="1889" y="26447"/>
                  </a:cubicBezTo>
                  <a:cubicBezTo>
                    <a:pt x="1820" y="26325"/>
                    <a:pt x="1768" y="26169"/>
                    <a:pt x="1699" y="26013"/>
                  </a:cubicBezTo>
                  <a:cubicBezTo>
                    <a:pt x="1525" y="25650"/>
                    <a:pt x="1335" y="25234"/>
                    <a:pt x="1058" y="24974"/>
                  </a:cubicBezTo>
                  <a:lnTo>
                    <a:pt x="1040" y="24956"/>
                  </a:lnTo>
                  <a:cubicBezTo>
                    <a:pt x="919" y="24835"/>
                    <a:pt x="867" y="24800"/>
                    <a:pt x="850" y="24783"/>
                  </a:cubicBezTo>
                  <a:cubicBezTo>
                    <a:pt x="850" y="24800"/>
                    <a:pt x="919" y="24887"/>
                    <a:pt x="728" y="24766"/>
                  </a:cubicBezTo>
                  <a:cubicBezTo>
                    <a:pt x="416" y="24575"/>
                    <a:pt x="416" y="23968"/>
                    <a:pt x="208" y="23570"/>
                  </a:cubicBezTo>
                  <a:cubicBezTo>
                    <a:pt x="0" y="23189"/>
                    <a:pt x="728" y="22547"/>
                    <a:pt x="728" y="22547"/>
                  </a:cubicBezTo>
                  <a:lnTo>
                    <a:pt x="1889" y="22478"/>
                  </a:lnTo>
                  <a:lnTo>
                    <a:pt x="2912" y="22547"/>
                  </a:lnTo>
                  <a:cubicBezTo>
                    <a:pt x="3016" y="22547"/>
                    <a:pt x="3103" y="22547"/>
                    <a:pt x="3189" y="22530"/>
                  </a:cubicBezTo>
                  <a:cubicBezTo>
                    <a:pt x="3518" y="22443"/>
                    <a:pt x="3674" y="22149"/>
                    <a:pt x="3778" y="21871"/>
                  </a:cubicBezTo>
                  <a:cubicBezTo>
                    <a:pt x="3900" y="21559"/>
                    <a:pt x="3969" y="21248"/>
                    <a:pt x="4212" y="21196"/>
                  </a:cubicBezTo>
                  <a:cubicBezTo>
                    <a:pt x="4749" y="21109"/>
                    <a:pt x="5581" y="20208"/>
                    <a:pt x="5581" y="20208"/>
                  </a:cubicBezTo>
                  <a:cubicBezTo>
                    <a:pt x="5581" y="20208"/>
                    <a:pt x="4888" y="19462"/>
                    <a:pt x="4853" y="18873"/>
                  </a:cubicBezTo>
                  <a:cubicBezTo>
                    <a:pt x="4836" y="18856"/>
                    <a:pt x="4836" y="18839"/>
                    <a:pt x="4836" y="18821"/>
                  </a:cubicBezTo>
                  <a:cubicBezTo>
                    <a:pt x="4836" y="18821"/>
                    <a:pt x="4905" y="18700"/>
                    <a:pt x="4992" y="18527"/>
                  </a:cubicBezTo>
                  <a:cubicBezTo>
                    <a:pt x="5165" y="18215"/>
                    <a:pt x="5373" y="17712"/>
                    <a:pt x="5373" y="17331"/>
                  </a:cubicBezTo>
                  <a:cubicBezTo>
                    <a:pt x="5373" y="16742"/>
                    <a:pt x="5165" y="17036"/>
                    <a:pt x="4853" y="15962"/>
                  </a:cubicBezTo>
                  <a:cubicBezTo>
                    <a:pt x="4714" y="15494"/>
                    <a:pt x="6031" y="15944"/>
                    <a:pt x="6083" y="15962"/>
                  </a:cubicBezTo>
                  <a:cubicBezTo>
                    <a:pt x="6066" y="15910"/>
                    <a:pt x="5806" y="15338"/>
                    <a:pt x="6118" y="14956"/>
                  </a:cubicBezTo>
                  <a:cubicBezTo>
                    <a:pt x="6430" y="14558"/>
                    <a:pt x="5997" y="13969"/>
                    <a:pt x="6118" y="13431"/>
                  </a:cubicBezTo>
                  <a:cubicBezTo>
                    <a:pt x="6222" y="12894"/>
                    <a:pt x="7799" y="13275"/>
                    <a:pt x="7799" y="13275"/>
                  </a:cubicBezTo>
                  <a:lnTo>
                    <a:pt x="8440" y="13414"/>
                  </a:lnTo>
                  <a:cubicBezTo>
                    <a:pt x="9064" y="13570"/>
                    <a:pt x="8336" y="12686"/>
                    <a:pt x="8440" y="11386"/>
                  </a:cubicBezTo>
                  <a:cubicBezTo>
                    <a:pt x="8544" y="10104"/>
                    <a:pt x="8440" y="11386"/>
                    <a:pt x="8856" y="11386"/>
                  </a:cubicBezTo>
                  <a:cubicBezTo>
                    <a:pt x="9272" y="11386"/>
                    <a:pt x="8856" y="9861"/>
                    <a:pt x="8856" y="9861"/>
                  </a:cubicBezTo>
                  <a:cubicBezTo>
                    <a:pt x="8856" y="9861"/>
                    <a:pt x="9151" y="9931"/>
                    <a:pt x="9688" y="10069"/>
                  </a:cubicBezTo>
                  <a:cubicBezTo>
                    <a:pt x="9619" y="10139"/>
                    <a:pt x="9567" y="10225"/>
                    <a:pt x="9498" y="10277"/>
                  </a:cubicBezTo>
                  <a:cubicBezTo>
                    <a:pt x="9480" y="10312"/>
                    <a:pt x="9446" y="10329"/>
                    <a:pt x="9428" y="10364"/>
                  </a:cubicBezTo>
                  <a:cubicBezTo>
                    <a:pt x="9376" y="10398"/>
                    <a:pt x="9359" y="10433"/>
                    <a:pt x="9342" y="10433"/>
                  </a:cubicBezTo>
                  <a:lnTo>
                    <a:pt x="9324" y="10450"/>
                  </a:lnTo>
                  <a:cubicBezTo>
                    <a:pt x="9324" y="10450"/>
                    <a:pt x="10433" y="11196"/>
                    <a:pt x="11387" y="11785"/>
                  </a:cubicBezTo>
                  <a:cubicBezTo>
                    <a:pt x="12340" y="12374"/>
                    <a:pt x="11387" y="11785"/>
                    <a:pt x="11699" y="12184"/>
                  </a:cubicBezTo>
                  <a:cubicBezTo>
                    <a:pt x="11768" y="12270"/>
                    <a:pt x="11837" y="12340"/>
                    <a:pt x="11907" y="12392"/>
                  </a:cubicBezTo>
                  <a:cubicBezTo>
                    <a:pt x="12167" y="12582"/>
                    <a:pt x="12427" y="12634"/>
                    <a:pt x="12756" y="13137"/>
                  </a:cubicBezTo>
                  <a:cubicBezTo>
                    <a:pt x="13172" y="13778"/>
                    <a:pt x="12756" y="13865"/>
                    <a:pt x="12756" y="14852"/>
                  </a:cubicBezTo>
                  <a:cubicBezTo>
                    <a:pt x="12756" y="15858"/>
                    <a:pt x="14021" y="15355"/>
                    <a:pt x="14437" y="15442"/>
                  </a:cubicBezTo>
                  <a:cubicBezTo>
                    <a:pt x="14870" y="15528"/>
                    <a:pt x="17400" y="16343"/>
                    <a:pt x="17504" y="16846"/>
                  </a:cubicBezTo>
                  <a:cubicBezTo>
                    <a:pt x="17608" y="17331"/>
                    <a:pt x="17816" y="18024"/>
                    <a:pt x="18874" y="18319"/>
                  </a:cubicBezTo>
                  <a:cubicBezTo>
                    <a:pt x="19931" y="18613"/>
                    <a:pt x="21924" y="18319"/>
                    <a:pt x="21924" y="18319"/>
                  </a:cubicBezTo>
                  <a:cubicBezTo>
                    <a:pt x="21924" y="18319"/>
                    <a:pt x="23518" y="18821"/>
                    <a:pt x="24038" y="18821"/>
                  </a:cubicBezTo>
                  <a:cubicBezTo>
                    <a:pt x="24558" y="18821"/>
                    <a:pt x="26360" y="19636"/>
                    <a:pt x="26360" y="19636"/>
                  </a:cubicBezTo>
                  <a:cubicBezTo>
                    <a:pt x="26360" y="19636"/>
                    <a:pt x="27834" y="18232"/>
                    <a:pt x="28146" y="17833"/>
                  </a:cubicBezTo>
                  <a:cubicBezTo>
                    <a:pt x="28475" y="17435"/>
                    <a:pt x="29740" y="17833"/>
                    <a:pt x="29740" y="17833"/>
                  </a:cubicBezTo>
                  <a:cubicBezTo>
                    <a:pt x="29740" y="17833"/>
                    <a:pt x="30676" y="16846"/>
                    <a:pt x="31213" y="16343"/>
                  </a:cubicBezTo>
                  <a:cubicBezTo>
                    <a:pt x="31733" y="15823"/>
                    <a:pt x="31317" y="15442"/>
                    <a:pt x="31317" y="15442"/>
                  </a:cubicBezTo>
                  <a:cubicBezTo>
                    <a:pt x="31317" y="15442"/>
                    <a:pt x="30676" y="15459"/>
                    <a:pt x="30676" y="14731"/>
                  </a:cubicBezTo>
                  <a:cubicBezTo>
                    <a:pt x="30676" y="14021"/>
                    <a:pt x="31005" y="14159"/>
                    <a:pt x="31421" y="14558"/>
                  </a:cubicBezTo>
                  <a:cubicBezTo>
                    <a:pt x="31854" y="14956"/>
                    <a:pt x="31837" y="14558"/>
                    <a:pt x="32478" y="14558"/>
                  </a:cubicBezTo>
                  <a:cubicBezTo>
                    <a:pt x="33102" y="14558"/>
                    <a:pt x="33327" y="13674"/>
                    <a:pt x="33327" y="13674"/>
                  </a:cubicBezTo>
                  <a:lnTo>
                    <a:pt x="33743" y="13414"/>
                  </a:lnTo>
                  <a:cubicBezTo>
                    <a:pt x="34159" y="13171"/>
                    <a:pt x="34055" y="12478"/>
                    <a:pt x="34090" y="11993"/>
                  </a:cubicBezTo>
                  <a:cubicBezTo>
                    <a:pt x="34125" y="11490"/>
                    <a:pt x="34697" y="12184"/>
                    <a:pt x="34939" y="11993"/>
                  </a:cubicBezTo>
                  <a:cubicBezTo>
                    <a:pt x="35182" y="11785"/>
                    <a:pt x="35424" y="10988"/>
                    <a:pt x="35424" y="10988"/>
                  </a:cubicBezTo>
                  <a:lnTo>
                    <a:pt x="36794" y="10988"/>
                  </a:lnTo>
                  <a:cubicBezTo>
                    <a:pt x="36794" y="10988"/>
                    <a:pt x="36586" y="10294"/>
                    <a:pt x="36170" y="9809"/>
                  </a:cubicBezTo>
                  <a:cubicBezTo>
                    <a:pt x="35736" y="9307"/>
                    <a:pt x="35736" y="9012"/>
                    <a:pt x="35424" y="9012"/>
                  </a:cubicBezTo>
                  <a:cubicBezTo>
                    <a:pt x="35113" y="9012"/>
                    <a:pt x="34090" y="9809"/>
                    <a:pt x="34090" y="9809"/>
                  </a:cubicBezTo>
                  <a:cubicBezTo>
                    <a:pt x="34090" y="9809"/>
                    <a:pt x="33743" y="9809"/>
                    <a:pt x="33258" y="9220"/>
                  </a:cubicBezTo>
                  <a:cubicBezTo>
                    <a:pt x="32756" y="8613"/>
                    <a:pt x="33258" y="6638"/>
                    <a:pt x="33258" y="6638"/>
                  </a:cubicBezTo>
                  <a:cubicBezTo>
                    <a:pt x="33310" y="6620"/>
                    <a:pt x="33362" y="6620"/>
                    <a:pt x="33414" y="6620"/>
                  </a:cubicBezTo>
                  <a:cubicBezTo>
                    <a:pt x="33449" y="6620"/>
                    <a:pt x="33466" y="6603"/>
                    <a:pt x="33483" y="6603"/>
                  </a:cubicBezTo>
                  <a:cubicBezTo>
                    <a:pt x="33535" y="6603"/>
                    <a:pt x="33570" y="6603"/>
                    <a:pt x="33622" y="6586"/>
                  </a:cubicBezTo>
                  <a:cubicBezTo>
                    <a:pt x="33639" y="6586"/>
                    <a:pt x="33657" y="6586"/>
                    <a:pt x="33674" y="6586"/>
                  </a:cubicBezTo>
                  <a:cubicBezTo>
                    <a:pt x="33709" y="6586"/>
                    <a:pt x="33726" y="6586"/>
                    <a:pt x="33743" y="6586"/>
                  </a:cubicBezTo>
                  <a:cubicBezTo>
                    <a:pt x="33899" y="6586"/>
                    <a:pt x="34749" y="6187"/>
                    <a:pt x="34801" y="5944"/>
                  </a:cubicBezTo>
                  <a:cubicBezTo>
                    <a:pt x="34835" y="5737"/>
                    <a:pt x="34749" y="5113"/>
                    <a:pt x="34766" y="4766"/>
                  </a:cubicBezTo>
                  <a:cubicBezTo>
                    <a:pt x="34766" y="4662"/>
                    <a:pt x="34766" y="4593"/>
                    <a:pt x="34801" y="4558"/>
                  </a:cubicBezTo>
                  <a:cubicBezTo>
                    <a:pt x="34905" y="4367"/>
                    <a:pt x="35147" y="3276"/>
                    <a:pt x="35113" y="2825"/>
                  </a:cubicBezTo>
                  <a:cubicBezTo>
                    <a:pt x="35113" y="2825"/>
                    <a:pt x="35113" y="2825"/>
                    <a:pt x="35113" y="2808"/>
                  </a:cubicBezTo>
                  <a:cubicBezTo>
                    <a:pt x="35113" y="2808"/>
                    <a:pt x="35113" y="2790"/>
                    <a:pt x="35113" y="2773"/>
                  </a:cubicBezTo>
                  <a:cubicBezTo>
                    <a:pt x="35113" y="2704"/>
                    <a:pt x="35095" y="2634"/>
                    <a:pt x="35061" y="2565"/>
                  </a:cubicBezTo>
                  <a:cubicBezTo>
                    <a:pt x="35061" y="2548"/>
                    <a:pt x="35043" y="2513"/>
                    <a:pt x="35043" y="2496"/>
                  </a:cubicBezTo>
                  <a:cubicBezTo>
                    <a:pt x="34939" y="2236"/>
                    <a:pt x="34749" y="2010"/>
                    <a:pt x="34645" y="1681"/>
                  </a:cubicBezTo>
                  <a:cubicBezTo>
                    <a:pt x="34489" y="1231"/>
                    <a:pt x="34437" y="797"/>
                    <a:pt x="34697" y="693"/>
                  </a:cubicBezTo>
                  <a:cubicBezTo>
                    <a:pt x="34697" y="693"/>
                    <a:pt x="34714" y="676"/>
                    <a:pt x="34731" y="676"/>
                  </a:cubicBezTo>
                  <a:cubicBezTo>
                    <a:pt x="35043" y="555"/>
                    <a:pt x="36083" y="0"/>
                    <a:pt x="36690" y="0"/>
                  </a:cubicBezTo>
                  <a:cubicBezTo>
                    <a:pt x="37296" y="0"/>
                    <a:pt x="37955" y="295"/>
                    <a:pt x="38232" y="537"/>
                  </a:cubicBezTo>
                  <a:cubicBezTo>
                    <a:pt x="38336" y="659"/>
                    <a:pt x="38457" y="711"/>
                    <a:pt x="38613" y="797"/>
                  </a:cubicBezTo>
                  <a:cubicBezTo>
                    <a:pt x="38787" y="901"/>
                    <a:pt x="39012" y="1040"/>
                    <a:pt x="39341" y="1335"/>
                  </a:cubicBezTo>
                  <a:cubicBezTo>
                    <a:pt x="39913" y="1872"/>
                    <a:pt x="40433" y="2721"/>
                    <a:pt x="40814" y="3310"/>
                  </a:cubicBezTo>
                  <a:cubicBezTo>
                    <a:pt x="41144" y="3847"/>
                    <a:pt x="41525" y="4783"/>
                    <a:pt x="41854" y="5217"/>
                  </a:cubicBezTo>
                  <a:cubicBezTo>
                    <a:pt x="41906" y="5269"/>
                    <a:pt x="41924" y="5303"/>
                    <a:pt x="41976" y="5338"/>
                  </a:cubicBezTo>
                  <a:lnTo>
                    <a:pt x="42010" y="5390"/>
                  </a:lnTo>
                  <a:cubicBezTo>
                    <a:pt x="42357" y="5702"/>
                    <a:pt x="42513" y="5892"/>
                    <a:pt x="42911" y="5944"/>
                  </a:cubicBezTo>
                  <a:cubicBezTo>
                    <a:pt x="43345" y="5996"/>
                    <a:pt x="43709" y="5944"/>
                    <a:pt x="44177" y="6291"/>
                  </a:cubicBezTo>
                  <a:cubicBezTo>
                    <a:pt x="44662" y="6638"/>
                    <a:pt x="44818" y="6932"/>
                    <a:pt x="45182" y="7574"/>
                  </a:cubicBezTo>
                  <a:cubicBezTo>
                    <a:pt x="45407" y="7972"/>
                    <a:pt x="45719" y="8249"/>
                    <a:pt x="45927" y="8405"/>
                  </a:cubicBezTo>
                  <a:cubicBezTo>
                    <a:pt x="45944" y="8423"/>
                    <a:pt x="45962" y="8440"/>
                    <a:pt x="45979" y="8457"/>
                  </a:cubicBezTo>
                  <a:cubicBezTo>
                    <a:pt x="46083" y="8527"/>
                    <a:pt x="46135" y="8561"/>
                    <a:pt x="46135" y="8561"/>
                  </a:cubicBezTo>
                  <a:cubicBezTo>
                    <a:pt x="46135" y="8561"/>
                    <a:pt x="46603" y="7678"/>
                    <a:pt x="46984" y="7470"/>
                  </a:cubicBezTo>
                  <a:cubicBezTo>
                    <a:pt x="47105" y="7400"/>
                    <a:pt x="47279" y="7296"/>
                    <a:pt x="47487" y="7175"/>
                  </a:cubicBezTo>
                  <a:cubicBezTo>
                    <a:pt x="47851" y="6950"/>
                    <a:pt x="48267" y="6724"/>
                    <a:pt x="48509" y="6776"/>
                  </a:cubicBezTo>
                  <a:cubicBezTo>
                    <a:pt x="48579" y="6794"/>
                    <a:pt x="48648" y="6828"/>
                    <a:pt x="48717" y="6863"/>
                  </a:cubicBezTo>
                  <a:cubicBezTo>
                    <a:pt x="48752" y="6863"/>
                    <a:pt x="48769" y="6880"/>
                    <a:pt x="48787" y="6880"/>
                  </a:cubicBezTo>
                  <a:cubicBezTo>
                    <a:pt x="49046" y="7036"/>
                    <a:pt x="49237" y="7314"/>
                    <a:pt x="49029" y="8024"/>
                  </a:cubicBezTo>
                  <a:cubicBezTo>
                    <a:pt x="48925" y="8423"/>
                    <a:pt x="48838" y="9012"/>
                    <a:pt x="48787" y="9567"/>
                  </a:cubicBezTo>
                  <a:cubicBezTo>
                    <a:pt x="48717" y="10139"/>
                    <a:pt x="48683" y="10658"/>
                    <a:pt x="48683" y="10918"/>
                  </a:cubicBezTo>
                  <a:cubicBezTo>
                    <a:pt x="48665" y="11005"/>
                    <a:pt x="48665" y="11057"/>
                    <a:pt x="48665" y="11074"/>
                  </a:cubicBezTo>
                  <a:cubicBezTo>
                    <a:pt x="48665" y="11230"/>
                    <a:pt x="47885" y="11837"/>
                    <a:pt x="47400" y="12028"/>
                  </a:cubicBezTo>
                  <a:cubicBezTo>
                    <a:pt x="47383" y="12045"/>
                    <a:pt x="47365" y="12045"/>
                    <a:pt x="47348" y="12062"/>
                  </a:cubicBezTo>
                  <a:cubicBezTo>
                    <a:pt x="47019" y="12253"/>
                    <a:pt x="47019" y="12825"/>
                    <a:pt x="47175" y="13189"/>
                  </a:cubicBezTo>
                  <a:lnTo>
                    <a:pt x="47175" y="13189"/>
                  </a:lnTo>
                  <a:cubicBezTo>
                    <a:pt x="47209" y="13275"/>
                    <a:pt x="47244" y="13362"/>
                    <a:pt x="47296" y="13414"/>
                  </a:cubicBezTo>
                  <a:cubicBezTo>
                    <a:pt x="47556" y="13709"/>
                    <a:pt x="47816" y="14748"/>
                    <a:pt x="47816" y="15199"/>
                  </a:cubicBezTo>
                  <a:cubicBezTo>
                    <a:pt x="47816" y="15234"/>
                    <a:pt x="47833" y="15268"/>
                    <a:pt x="47833" y="15303"/>
                  </a:cubicBezTo>
                  <a:cubicBezTo>
                    <a:pt x="47868" y="15632"/>
                    <a:pt x="48024" y="16152"/>
                    <a:pt x="48145" y="16568"/>
                  </a:cubicBezTo>
                  <a:cubicBezTo>
                    <a:pt x="47781" y="16794"/>
                    <a:pt x="47417" y="17140"/>
                    <a:pt x="47244" y="17625"/>
                  </a:cubicBezTo>
                  <a:cubicBezTo>
                    <a:pt x="46811" y="18821"/>
                    <a:pt x="47452" y="19601"/>
                    <a:pt x="47244" y="19913"/>
                  </a:cubicBezTo>
                  <a:cubicBezTo>
                    <a:pt x="47036" y="20208"/>
                    <a:pt x="46603" y="20502"/>
                    <a:pt x="45875" y="20294"/>
                  </a:cubicBezTo>
                  <a:cubicBezTo>
                    <a:pt x="45130" y="20104"/>
                    <a:pt x="45771" y="21785"/>
                    <a:pt x="46291" y="22374"/>
                  </a:cubicBezTo>
                  <a:cubicBezTo>
                    <a:pt x="46811" y="22981"/>
                    <a:pt x="47244" y="23171"/>
                    <a:pt x="47660" y="23362"/>
                  </a:cubicBezTo>
                  <a:cubicBezTo>
                    <a:pt x="48076" y="23570"/>
                    <a:pt x="48405" y="25060"/>
                    <a:pt x="48613" y="25355"/>
                  </a:cubicBezTo>
                  <a:cubicBezTo>
                    <a:pt x="48821" y="25650"/>
                    <a:pt x="49133" y="27140"/>
                    <a:pt x="49670" y="27625"/>
                  </a:cubicBezTo>
                  <a:cubicBezTo>
                    <a:pt x="50190" y="28128"/>
                    <a:pt x="47972" y="28232"/>
                    <a:pt x="47348" y="2802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57"/>
            <p:cNvSpPr/>
            <p:nvPr/>
          </p:nvSpPr>
          <p:spPr>
            <a:xfrm>
              <a:off x="-437167" y="2100055"/>
              <a:ext cx="838851" cy="442862"/>
            </a:xfrm>
            <a:custGeom>
              <a:avLst/>
              <a:gdLst/>
              <a:ahLst/>
              <a:cxnLst/>
              <a:rect l="l" t="t" r="r" b="b"/>
              <a:pathLst>
                <a:path w="32964" h="19533" fill="none" extrusionOk="0">
                  <a:moveTo>
                    <a:pt x="32547" y="8908"/>
                  </a:moveTo>
                  <a:cubicBezTo>
                    <a:pt x="32131" y="8908"/>
                    <a:pt x="32235" y="7626"/>
                    <a:pt x="32131" y="8908"/>
                  </a:cubicBezTo>
                  <a:cubicBezTo>
                    <a:pt x="32027" y="10191"/>
                    <a:pt x="32755" y="11092"/>
                    <a:pt x="32131" y="10936"/>
                  </a:cubicBezTo>
                  <a:lnTo>
                    <a:pt x="31490" y="10797"/>
                  </a:lnTo>
                  <a:cubicBezTo>
                    <a:pt x="31490" y="10797"/>
                    <a:pt x="29913" y="10416"/>
                    <a:pt x="29809" y="10953"/>
                  </a:cubicBezTo>
                  <a:cubicBezTo>
                    <a:pt x="29688" y="11491"/>
                    <a:pt x="30121" y="12080"/>
                    <a:pt x="29809" y="12478"/>
                  </a:cubicBezTo>
                  <a:cubicBezTo>
                    <a:pt x="29497" y="12860"/>
                    <a:pt x="29757" y="13432"/>
                    <a:pt x="29774" y="13484"/>
                  </a:cubicBezTo>
                  <a:cubicBezTo>
                    <a:pt x="29722" y="13466"/>
                    <a:pt x="28405" y="13016"/>
                    <a:pt x="28544" y="13484"/>
                  </a:cubicBezTo>
                  <a:cubicBezTo>
                    <a:pt x="28856" y="14558"/>
                    <a:pt x="29064" y="14264"/>
                    <a:pt x="29064" y="14853"/>
                  </a:cubicBezTo>
                  <a:cubicBezTo>
                    <a:pt x="29064" y="15234"/>
                    <a:pt x="28856" y="15737"/>
                    <a:pt x="28683" y="16049"/>
                  </a:cubicBezTo>
                  <a:cubicBezTo>
                    <a:pt x="28596" y="16222"/>
                    <a:pt x="28527" y="16343"/>
                    <a:pt x="28527" y="16343"/>
                  </a:cubicBezTo>
                  <a:cubicBezTo>
                    <a:pt x="28527" y="16361"/>
                    <a:pt x="28527" y="16378"/>
                    <a:pt x="28527" y="16395"/>
                  </a:cubicBezTo>
                  <a:cubicBezTo>
                    <a:pt x="27903" y="16499"/>
                    <a:pt x="27019" y="16638"/>
                    <a:pt x="26603" y="16655"/>
                  </a:cubicBezTo>
                  <a:cubicBezTo>
                    <a:pt x="25910" y="16673"/>
                    <a:pt x="24922" y="16707"/>
                    <a:pt x="24298" y="16655"/>
                  </a:cubicBezTo>
                  <a:cubicBezTo>
                    <a:pt x="23657" y="16603"/>
                    <a:pt x="23189" y="16655"/>
                    <a:pt x="23189" y="16655"/>
                  </a:cubicBezTo>
                  <a:cubicBezTo>
                    <a:pt x="23189" y="16655"/>
                    <a:pt x="22946" y="17296"/>
                    <a:pt x="22703" y="17140"/>
                  </a:cubicBezTo>
                  <a:cubicBezTo>
                    <a:pt x="22478" y="16984"/>
                    <a:pt x="22236" y="17088"/>
                    <a:pt x="21369" y="16655"/>
                  </a:cubicBezTo>
                  <a:cubicBezTo>
                    <a:pt x="20485" y="16222"/>
                    <a:pt x="20329" y="18267"/>
                    <a:pt x="20329" y="18267"/>
                  </a:cubicBezTo>
                  <a:lnTo>
                    <a:pt x="19896" y="18250"/>
                  </a:lnTo>
                  <a:lnTo>
                    <a:pt x="18440" y="18198"/>
                  </a:lnTo>
                  <a:cubicBezTo>
                    <a:pt x="18440" y="18198"/>
                    <a:pt x="17244" y="17972"/>
                    <a:pt x="17019" y="17608"/>
                  </a:cubicBezTo>
                  <a:cubicBezTo>
                    <a:pt x="16776" y="17227"/>
                    <a:pt x="16464" y="16638"/>
                    <a:pt x="16066" y="16343"/>
                  </a:cubicBezTo>
                  <a:cubicBezTo>
                    <a:pt x="15667" y="16049"/>
                    <a:pt x="13605" y="16187"/>
                    <a:pt x="13380" y="16187"/>
                  </a:cubicBezTo>
                  <a:cubicBezTo>
                    <a:pt x="13137" y="16187"/>
                    <a:pt x="12270" y="15303"/>
                    <a:pt x="11716" y="14853"/>
                  </a:cubicBezTo>
                  <a:cubicBezTo>
                    <a:pt x="11161" y="14402"/>
                    <a:pt x="10607" y="13882"/>
                    <a:pt x="10607" y="13882"/>
                  </a:cubicBezTo>
                  <a:cubicBezTo>
                    <a:pt x="10607" y="13882"/>
                    <a:pt x="10052" y="14038"/>
                    <a:pt x="9653" y="14489"/>
                  </a:cubicBezTo>
                  <a:cubicBezTo>
                    <a:pt x="9255" y="14922"/>
                    <a:pt x="8787" y="14853"/>
                    <a:pt x="8319" y="15078"/>
                  </a:cubicBezTo>
                  <a:cubicBezTo>
                    <a:pt x="7834" y="15303"/>
                    <a:pt x="8319" y="15078"/>
                    <a:pt x="8475" y="15893"/>
                  </a:cubicBezTo>
                  <a:cubicBezTo>
                    <a:pt x="8631" y="16707"/>
                    <a:pt x="9029" y="19359"/>
                    <a:pt x="9029" y="19359"/>
                  </a:cubicBezTo>
                  <a:cubicBezTo>
                    <a:pt x="9029" y="19359"/>
                    <a:pt x="8787" y="19532"/>
                    <a:pt x="8388" y="18960"/>
                  </a:cubicBezTo>
                  <a:cubicBezTo>
                    <a:pt x="8007" y="18371"/>
                    <a:pt x="6967" y="18267"/>
                    <a:pt x="6413" y="18492"/>
                  </a:cubicBezTo>
                  <a:cubicBezTo>
                    <a:pt x="6222" y="18579"/>
                    <a:pt x="5979" y="18718"/>
                    <a:pt x="5754" y="18856"/>
                  </a:cubicBezTo>
                  <a:cubicBezTo>
                    <a:pt x="5719" y="18839"/>
                    <a:pt x="5667" y="18804"/>
                    <a:pt x="5615" y="18787"/>
                  </a:cubicBezTo>
                  <a:cubicBezTo>
                    <a:pt x="5338" y="18631"/>
                    <a:pt x="5130" y="18562"/>
                    <a:pt x="4991" y="18527"/>
                  </a:cubicBezTo>
                  <a:cubicBezTo>
                    <a:pt x="4437" y="18388"/>
                    <a:pt x="4662" y="18874"/>
                    <a:pt x="4281" y="18042"/>
                  </a:cubicBezTo>
                  <a:cubicBezTo>
                    <a:pt x="3813" y="17002"/>
                    <a:pt x="3865" y="15962"/>
                    <a:pt x="3865" y="15962"/>
                  </a:cubicBezTo>
                  <a:lnTo>
                    <a:pt x="4679" y="15147"/>
                  </a:lnTo>
                  <a:cubicBezTo>
                    <a:pt x="4991" y="15009"/>
                    <a:pt x="5633" y="14038"/>
                    <a:pt x="5633" y="14038"/>
                  </a:cubicBezTo>
                  <a:cubicBezTo>
                    <a:pt x="5633" y="14038"/>
                    <a:pt x="5702" y="13068"/>
                    <a:pt x="5147" y="13154"/>
                  </a:cubicBezTo>
                  <a:cubicBezTo>
                    <a:pt x="4593" y="13224"/>
                    <a:pt x="4194" y="13206"/>
                    <a:pt x="4125" y="13137"/>
                  </a:cubicBezTo>
                  <a:cubicBezTo>
                    <a:pt x="4038" y="13068"/>
                    <a:pt x="4437" y="12773"/>
                    <a:pt x="3570" y="13137"/>
                  </a:cubicBezTo>
                  <a:cubicBezTo>
                    <a:pt x="2704" y="13518"/>
                    <a:pt x="2530" y="13778"/>
                    <a:pt x="2149" y="14056"/>
                  </a:cubicBezTo>
                  <a:cubicBezTo>
                    <a:pt x="1699" y="13674"/>
                    <a:pt x="1543" y="13466"/>
                    <a:pt x="1803" y="13276"/>
                  </a:cubicBezTo>
                  <a:cubicBezTo>
                    <a:pt x="2063" y="13068"/>
                    <a:pt x="2478" y="13120"/>
                    <a:pt x="2115" y="12530"/>
                  </a:cubicBezTo>
                  <a:cubicBezTo>
                    <a:pt x="1751" y="11941"/>
                    <a:pt x="1907" y="11681"/>
                    <a:pt x="1369" y="11595"/>
                  </a:cubicBezTo>
                  <a:cubicBezTo>
                    <a:pt x="849" y="11491"/>
                    <a:pt x="468" y="11733"/>
                    <a:pt x="312" y="11248"/>
                  </a:cubicBezTo>
                  <a:cubicBezTo>
                    <a:pt x="156" y="10745"/>
                    <a:pt x="0" y="10901"/>
                    <a:pt x="0" y="10451"/>
                  </a:cubicBezTo>
                  <a:cubicBezTo>
                    <a:pt x="0" y="10000"/>
                    <a:pt x="295" y="9706"/>
                    <a:pt x="312" y="9411"/>
                  </a:cubicBezTo>
                  <a:cubicBezTo>
                    <a:pt x="329" y="9116"/>
                    <a:pt x="312" y="8371"/>
                    <a:pt x="312" y="8371"/>
                  </a:cubicBezTo>
                  <a:lnTo>
                    <a:pt x="1213" y="8960"/>
                  </a:lnTo>
                  <a:cubicBezTo>
                    <a:pt x="1213" y="8960"/>
                    <a:pt x="1491" y="9290"/>
                    <a:pt x="1491" y="8596"/>
                  </a:cubicBezTo>
                  <a:cubicBezTo>
                    <a:pt x="1491" y="7920"/>
                    <a:pt x="1005" y="8024"/>
                    <a:pt x="1595" y="7574"/>
                  </a:cubicBezTo>
                  <a:cubicBezTo>
                    <a:pt x="2167" y="7123"/>
                    <a:pt x="2357" y="6534"/>
                    <a:pt x="2669" y="6482"/>
                  </a:cubicBezTo>
                  <a:cubicBezTo>
                    <a:pt x="2964" y="6430"/>
                    <a:pt x="2964" y="6881"/>
                    <a:pt x="3224" y="7071"/>
                  </a:cubicBezTo>
                  <a:cubicBezTo>
                    <a:pt x="3484" y="7279"/>
                    <a:pt x="3726" y="7279"/>
                    <a:pt x="3865" y="7331"/>
                  </a:cubicBezTo>
                  <a:cubicBezTo>
                    <a:pt x="4021" y="7383"/>
                    <a:pt x="4437" y="7279"/>
                    <a:pt x="4749" y="7279"/>
                  </a:cubicBezTo>
                  <a:cubicBezTo>
                    <a:pt x="5078" y="7279"/>
                    <a:pt x="5754" y="7279"/>
                    <a:pt x="5962" y="7435"/>
                  </a:cubicBezTo>
                  <a:cubicBezTo>
                    <a:pt x="6170" y="7574"/>
                    <a:pt x="6811" y="7920"/>
                    <a:pt x="6811" y="7920"/>
                  </a:cubicBezTo>
                  <a:cubicBezTo>
                    <a:pt x="6811" y="7920"/>
                    <a:pt x="7348" y="7574"/>
                    <a:pt x="7418" y="7435"/>
                  </a:cubicBezTo>
                  <a:cubicBezTo>
                    <a:pt x="7504" y="7279"/>
                    <a:pt x="8180" y="7123"/>
                    <a:pt x="8336" y="7123"/>
                  </a:cubicBezTo>
                  <a:cubicBezTo>
                    <a:pt x="8492" y="7123"/>
                    <a:pt x="9237" y="7435"/>
                    <a:pt x="9601" y="7470"/>
                  </a:cubicBezTo>
                  <a:cubicBezTo>
                    <a:pt x="9965" y="7522"/>
                    <a:pt x="10069" y="7678"/>
                    <a:pt x="10555" y="7522"/>
                  </a:cubicBezTo>
                  <a:cubicBezTo>
                    <a:pt x="11023" y="7383"/>
                    <a:pt x="11664" y="6829"/>
                    <a:pt x="11664" y="6829"/>
                  </a:cubicBezTo>
                  <a:cubicBezTo>
                    <a:pt x="11664" y="6829"/>
                    <a:pt x="11508" y="6291"/>
                    <a:pt x="11179" y="6083"/>
                  </a:cubicBezTo>
                  <a:cubicBezTo>
                    <a:pt x="10867" y="5893"/>
                    <a:pt x="10503" y="5442"/>
                    <a:pt x="10503" y="5442"/>
                  </a:cubicBezTo>
                  <a:cubicBezTo>
                    <a:pt x="10503" y="5442"/>
                    <a:pt x="10607" y="5148"/>
                    <a:pt x="10763" y="4992"/>
                  </a:cubicBezTo>
                  <a:cubicBezTo>
                    <a:pt x="10919" y="4853"/>
                    <a:pt x="10867" y="4298"/>
                    <a:pt x="10867" y="4298"/>
                  </a:cubicBezTo>
                  <a:lnTo>
                    <a:pt x="11664" y="3952"/>
                  </a:lnTo>
                  <a:lnTo>
                    <a:pt x="11334" y="3466"/>
                  </a:lnTo>
                  <a:cubicBezTo>
                    <a:pt x="11334" y="3466"/>
                    <a:pt x="10867" y="3120"/>
                    <a:pt x="11231" y="2912"/>
                  </a:cubicBezTo>
                  <a:cubicBezTo>
                    <a:pt x="11612" y="2721"/>
                    <a:pt x="12496" y="2825"/>
                    <a:pt x="12825" y="2531"/>
                  </a:cubicBezTo>
                  <a:cubicBezTo>
                    <a:pt x="13137" y="2219"/>
                    <a:pt x="12652" y="2080"/>
                    <a:pt x="13345" y="1924"/>
                  </a:cubicBezTo>
                  <a:cubicBezTo>
                    <a:pt x="14021" y="1785"/>
                    <a:pt x="14402" y="1577"/>
                    <a:pt x="14662" y="1491"/>
                  </a:cubicBezTo>
                  <a:cubicBezTo>
                    <a:pt x="14922" y="1387"/>
                    <a:pt x="15199" y="1179"/>
                    <a:pt x="15459" y="832"/>
                  </a:cubicBezTo>
                  <a:cubicBezTo>
                    <a:pt x="15719" y="486"/>
                    <a:pt x="15823" y="0"/>
                    <a:pt x="16291" y="70"/>
                  </a:cubicBezTo>
                  <a:cubicBezTo>
                    <a:pt x="16776" y="139"/>
                    <a:pt x="16932" y="295"/>
                    <a:pt x="17400" y="486"/>
                  </a:cubicBezTo>
                  <a:cubicBezTo>
                    <a:pt x="17886" y="694"/>
                    <a:pt x="18405" y="1092"/>
                    <a:pt x="18405" y="1387"/>
                  </a:cubicBezTo>
                  <a:cubicBezTo>
                    <a:pt x="18405" y="1681"/>
                    <a:pt x="18613" y="1924"/>
                    <a:pt x="18995" y="2028"/>
                  </a:cubicBezTo>
                  <a:cubicBezTo>
                    <a:pt x="19359" y="2132"/>
                    <a:pt x="20364" y="2513"/>
                    <a:pt x="20364" y="2513"/>
                  </a:cubicBezTo>
                  <a:cubicBezTo>
                    <a:pt x="20364" y="2513"/>
                    <a:pt x="21300" y="2860"/>
                    <a:pt x="21525" y="2479"/>
                  </a:cubicBezTo>
                  <a:cubicBezTo>
                    <a:pt x="21733" y="2080"/>
                    <a:pt x="22097" y="1439"/>
                    <a:pt x="22097" y="1439"/>
                  </a:cubicBezTo>
                  <a:cubicBezTo>
                    <a:pt x="22097" y="1439"/>
                    <a:pt x="22721" y="1629"/>
                    <a:pt x="22946" y="1872"/>
                  </a:cubicBezTo>
                  <a:cubicBezTo>
                    <a:pt x="23154" y="2132"/>
                    <a:pt x="24211" y="2877"/>
                    <a:pt x="24627" y="3466"/>
                  </a:cubicBezTo>
                  <a:cubicBezTo>
                    <a:pt x="25060" y="4056"/>
                    <a:pt x="25476" y="4905"/>
                    <a:pt x="25944" y="5286"/>
                  </a:cubicBezTo>
                  <a:cubicBezTo>
                    <a:pt x="26430" y="5685"/>
                    <a:pt x="26326" y="5737"/>
                    <a:pt x="26898" y="5737"/>
                  </a:cubicBezTo>
                  <a:cubicBezTo>
                    <a:pt x="27469" y="5737"/>
                    <a:pt x="27695" y="5893"/>
                    <a:pt x="27851" y="5979"/>
                  </a:cubicBezTo>
                  <a:cubicBezTo>
                    <a:pt x="28007" y="6083"/>
                    <a:pt x="28631" y="5945"/>
                    <a:pt x="28856" y="5841"/>
                  </a:cubicBezTo>
                  <a:cubicBezTo>
                    <a:pt x="29064" y="5737"/>
                    <a:pt x="28735" y="5390"/>
                    <a:pt x="29376" y="5685"/>
                  </a:cubicBezTo>
                  <a:cubicBezTo>
                    <a:pt x="30000" y="5979"/>
                    <a:pt x="30433" y="6482"/>
                    <a:pt x="30537" y="6621"/>
                  </a:cubicBezTo>
                  <a:cubicBezTo>
                    <a:pt x="30641" y="6777"/>
                    <a:pt x="31057" y="7314"/>
                    <a:pt x="31421" y="7314"/>
                  </a:cubicBezTo>
                  <a:cubicBezTo>
                    <a:pt x="31802" y="7314"/>
                    <a:pt x="32530" y="7366"/>
                    <a:pt x="32530" y="7366"/>
                  </a:cubicBezTo>
                  <a:cubicBezTo>
                    <a:pt x="32530" y="7366"/>
                    <a:pt x="32963" y="8908"/>
                    <a:pt x="32530" y="890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57"/>
            <p:cNvSpPr/>
            <p:nvPr/>
          </p:nvSpPr>
          <p:spPr>
            <a:xfrm>
              <a:off x="-854378" y="2495713"/>
              <a:ext cx="509841" cy="205549"/>
            </a:xfrm>
            <a:custGeom>
              <a:avLst/>
              <a:gdLst/>
              <a:ahLst/>
              <a:cxnLst/>
              <a:rect l="l" t="t" r="r" b="b"/>
              <a:pathLst>
                <a:path w="20035" h="9066" extrusionOk="0">
                  <a:moveTo>
                    <a:pt x="12810" y="0"/>
                  </a:moveTo>
                  <a:cubicBezTo>
                    <a:pt x="12792" y="0"/>
                    <a:pt x="12774" y="1"/>
                    <a:pt x="12756" y="1"/>
                  </a:cubicBezTo>
                  <a:cubicBezTo>
                    <a:pt x="12340" y="36"/>
                    <a:pt x="11924" y="1128"/>
                    <a:pt x="12045" y="1249"/>
                  </a:cubicBezTo>
                  <a:cubicBezTo>
                    <a:pt x="12149" y="1371"/>
                    <a:pt x="13224" y="2185"/>
                    <a:pt x="12756" y="2601"/>
                  </a:cubicBezTo>
                  <a:cubicBezTo>
                    <a:pt x="12756" y="3052"/>
                    <a:pt x="11179" y="3364"/>
                    <a:pt x="11179" y="3364"/>
                  </a:cubicBezTo>
                  <a:lnTo>
                    <a:pt x="8007" y="3364"/>
                  </a:lnTo>
                  <a:cubicBezTo>
                    <a:pt x="8007" y="3364"/>
                    <a:pt x="5009" y="2601"/>
                    <a:pt x="4541" y="2601"/>
                  </a:cubicBezTo>
                  <a:cubicBezTo>
                    <a:pt x="4094" y="2601"/>
                    <a:pt x="3251" y="3364"/>
                    <a:pt x="2633" y="3364"/>
                  </a:cubicBezTo>
                  <a:cubicBezTo>
                    <a:pt x="2580" y="3364"/>
                    <a:pt x="2528" y="3359"/>
                    <a:pt x="2479" y="3346"/>
                  </a:cubicBezTo>
                  <a:cubicBezTo>
                    <a:pt x="2219" y="3294"/>
                    <a:pt x="1941" y="3156"/>
                    <a:pt x="1699" y="3017"/>
                  </a:cubicBezTo>
                  <a:cubicBezTo>
                    <a:pt x="1629" y="3017"/>
                    <a:pt x="0" y="4871"/>
                    <a:pt x="0" y="5027"/>
                  </a:cubicBezTo>
                  <a:cubicBezTo>
                    <a:pt x="0" y="5183"/>
                    <a:pt x="711" y="7922"/>
                    <a:pt x="780" y="8181"/>
                  </a:cubicBezTo>
                  <a:cubicBezTo>
                    <a:pt x="780" y="8181"/>
                    <a:pt x="780" y="8199"/>
                    <a:pt x="780" y="8199"/>
                  </a:cubicBezTo>
                  <a:cubicBezTo>
                    <a:pt x="797" y="8233"/>
                    <a:pt x="1213" y="8632"/>
                    <a:pt x="1768" y="9013"/>
                  </a:cubicBezTo>
                  <a:cubicBezTo>
                    <a:pt x="1889" y="9048"/>
                    <a:pt x="2028" y="9065"/>
                    <a:pt x="2167" y="9065"/>
                  </a:cubicBezTo>
                  <a:cubicBezTo>
                    <a:pt x="2635" y="9065"/>
                    <a:pt x="4056" y="9065"/>
                    <a:pt x="4142" y="8840"/>
                  </a:cubicBezTo>
                  <a:cubicBezTo>
                    <a:pt x="4214" y="8668"/>
                    <a:pt x="4060" y="8019"/>
                    <a:pt x="4409" y="8019"/>
                  </a:cubicBezTo>
                  <a:cubicBezTo>
                    <a:pt x="4481" y="8019"/>
                    <a:pt x="4575" y="8047"/>
                    <a:pt x="4697" y="8112"/>
                  </a:cubicBezTo>
                  <a:cubicBezTo>
                    <a:pt x="5317" y="8430"/>
                    <a:pt x="5330" y="9038"/>
                    <a:pt x="5853" y="9038"/>
                  </a:cubicBezTo>
                  <a:cubicBezTo>
                    <a:pt x="5929" y="9038"/>
                    <a:pt x="6016" y="9025"/>
                    <a:pt x="6118" y="8996"/>
                  </a:cubicBezTo>
                  <a:cubicBezTo>
                    <a:pt x="6749" y="8818"/>
                    <a:pt x="6729" y="8369"/>
                    <a:pt x="7121" y="8369"/>
                  </a:cubicBezTo>
                  <a:cubicBezTo>
                    <a:pt x="7225" y="8369"/>
                    <a:pt x="7358" y="8400"/>
                    <a:pt x="7539" y="8476"/>
                  </a:cubicBezTo>
                  <a:cubicBezTo>
                    <a:pt x="7574" y="8389"/>
                    <a:pt x="7643" y="8285"/>
                    <a:pt x="7747" y="8199"/>
                  </a:cubicBezTo>
                  <a:cubicBezTo>
                    <a:pt x="8235" y="7750"/>
                    <a:pt x="8783" y="7553"/>
                    <a:pt x="9132" y="7553"/>
                  </a:cubicBezTo>
                  <a:cubicBezTo>
                    <a:pt x="9242" y="7553"/>
                    <a:pt x="9331" y="7572"/>
                    <a:pt x="9394" y="7610"/>
                  </a:cubicBezTo>
                  <a:cubicBezTo>
                    <a:pt x="9653" y="7766"/>
                    <a:pt x="10555" y="8008"/>
                    <a:pt x="10555" y="8008"/>
                  </a:cubicBezTo>
                  <a:lnTo>
                    <a:pt x="12340" y="7610"/>
                  </a:lnTo>
                  <a:cubicBezTo>
                    <a:pt x="12340" y="7610"/>
                    <a:pt x="12756" y="7471"/>
                    <a:pt x="13189" y="7298"/>
                  </a:cubicBezTo>
                  <a:cubicBezTo>
                    <a:pt x="13466" y="7194"/>
                    <a:pt x="13761" y="7090"/>
                    <a:pt x="13917" y="7020"/>
                  </a:cubicBezTo>
                  <a:cubicBezTo>
                    <a:pt x="14260" y="6855"/>
                    <a:pt x="14756" y="6734"/>
                    <a:pt x="15215" y="6734"/>
                  </a:cubicBezTo>
                  <a:cubicBezTo>
                    <a:pt x="15335" y="6734"/>
                    <a:pt x="15452" y="6742"/>
                    <a:pt x="15563" y="6760"/>
                  </a:cubicBezTo>
                  <a:cubicBezTo>
                    <a:pt x="15789" y="6812"/>
                    <a:pt x="16066" y="6847"/>
                    <a:pt x="16343" y="6847"/>
                  </a:cubicBezTo>
                  <a:cubicBezTo>
                    <a:pt x="16326" y="6691"/>
                    <a:pt x="16309" y="6500"/>
                    <a:pt x="16309" y="6327"/>
                  </a:cubicBezTo>
                  <a:cubicBezTo>
                    <a:pt x="16309" y="6102"/>
                    <a:pt x="16326" y="5911"/>
                    <a:pt x="16395" y="5877"/>
                  </a:cubicBezTo>
                  <a:cubicBezTo>
                    <a:pt x="16551" y="5807"/>
                    <a:pt x="17106" y="5582"/>
                    <a:pt x="17435" y="5426"/>
                  </a:cubicBezTo>
                  <a:cubicBezTo>
                    <a:pt x="17747" y="5287"/>
                    <a:pt x="18215" y="4611"/>
                    <a:pt x="18215" y="4611"/>
                  </a:cubicBezTo>
                  <a:lnTo>
                    <a:pt x="18769" y="4611"/>
                  </a:lnTo>
                  <a:lnTo>
                    <a:pt x="19359" y="4941"/>
                  </a:lnTo>
                  <a:cubicBezTo>
                    <a:pt x="19359" y="4941"/>
                    <a:pt x="19723" y="4733"/>
                    <a:pt x="19879" y="4091"/>
                  </a:cubicBezTo>
                  <a:cubicBezTo>
                    <a:pt x="20035" y="3450"/>
                    <a:pt x="19064" y="2618"/>
                    <a:pt x="18769" y="2601"/>
                  </a:cubicBezTo>
                  <a:cubicBezTo>
                    <a:pt x="18492" y="2584"/>
                    <a:pt x="15061" y="573"/>
                    <a:pt x="14246" y="383"/>
                  </a:cubicBezTo>
                  <a:cubicBezTo>
                    <a:pt x="13450" y="184"/>
                    <a:pt x="13209" y="0"/>
                    <a:pt x="12810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57"/>
            <p:cNvSpPr/>
            <p:nvPr/>
          </p:nvSpPr>
          <p:spPr>
            <a:xfrm>
              <a:off x="-462309" y="3103608"/>
              <a:ext cx="250073" cy="168570"/>
            </a:xfrm>
            <a:custGeom>
              <a:avLst/>
              <a:gdLst/>
              <a:ahLst/>
              <a:cxnLst/>
              <a:rect l="l" t="t" r="r" b="b"/>
              <a:pathLst>
                <a:path w="9827" h="7435" extrusionOk="0">
                  <a:moveTo>
                    <a:pt x="8284" y="0"/>
                  </a:moveTo>
                  <a:cubicBezTo>
                    <a:pt x="7938" y="121"/>
                    <a:pt x="7626" y="225"/>
                    <a:pt x="7435" y="312"/>
                  </a:cubicBezTo>
                  <a:cubicBezTo>
                    <a:pt x="6690" y="607"/>
                    <a:pt x="6066" y="849"/>
                    <a:pt x="5425" y="1196"/>
                  </a:cubicBezTo>
                  <a:cubicBezTo>
                    <a:pt x="4801" y="1542"/>
                    <a:pt x="4420" y="1733"/>
                    <a:pt x="3952" y="1785"/>
                  </a:cubicBezTo>
                  <a:cubicBezTo>
                    <a:pt x="3484" y="1837"/>
                    <a:pt x="1889" y="2028"/>
                    <a:pt x="1317" y="2132"/>
                  </a:cubicBezTo>
                  <a:cubicBezTo>
                    <a:pt x="1023" y="2184"/>
                    <a:pt x="572" y="2409"/>
                    <a:pt x="156" y="2548"/>
                  </a:cubicBezTo>
                  <a:cubicBezTo>
                    <a:pt x="174" y="2600"/>
                    <a:pt x="191" y="2634"/>
                    <a:pt x="208" y="2686"/>
                  </a:cubicBezTo>
                  <a:cubicBezTo>
                    <a:pt x="312" y="2981"/>
                    <a:pt x="312" y="3276"/>
                    <a:pt x="416" y="3570"/>
                  </a:cubicBezTo>
                  <a:cubicBezTo>
                    <a:pt x="520" y="3865"/>
                    <a:pt x="416" y="3778"/>
                    <a:pt x="208" y="4558"/>
                  </a:cubicBezTo>
                  <a:cubicBezTo>
                    <a:pt x="0" y="5355"/>
                    <a:pt x="624" y="5754"/>
                    <a:pt x="1161" y="6152"/>
                  </a:cubicBezTo>
                  <a:cubicBezTo>
                    <a:pt x="1681" y="6534"/>
                    <a:pt x="2635" y="7435"/>
                    <a:pt x="2635" y="7435"/>
                  </a:cubicBezTo>
                  <a:cubicBezTo>
                    <a:pt x="2635" y="7435"/>
                    <a:pt x="3692" y="6932"/>
                    <a:pt x="3900" y="6534"/>
                  </a:cubicBezTo>
                  <a:cubicBezTo>
                    <a:pt x="4108" y="6152"/>
                    <a:pt x="5061" y="5355"/>
                    <a:pt x="5477" y="5251"/>
                  </a:cubicBezTo>
                  <a:cubicBezTo>
                    <a:pt x="5893" y="5165"/>
                    <a:pt x="8111" y="4159"/>
                    <a:pt x="8111" y="4159"/>
                  </a:cubicBezTo>
                  <a:cubicBezTo>
                    <a:pt x="8111" y="4159"/>
                    <a:pt x="8752" y="3969"/>
                    <a:pt x="9272" y="3570"/>
                  </a:cubicBezTo>
                  <a:cubicBezTo>
                    <a:pt x="9446" y="3449"/>
                    <a:pt x="9636" y="3310"/>
                    <a:pt x="9827" y="3206"/>
                  </a:cubicBezTo>
                  <a:cubicBezTo>
                    <a:pt x="9775" y="2686"/>
                    <a:pt x="9619" y="1629"/>
                    <a:pt x="9324" y="1109"/>
                  </a:cubicBezTo>
                  <a:cubicBezTo>
                    <a:pt x="9082" y="676"/>
                    <a:pt x="8631" y="277"/>
                    <a:pt x="8284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7"/>
            <p:cNvSpPr/>
            <p:nvPr/>
          </p:nvSpPr>
          <p:spPr>
            <a:xfrm>
              <a:off x="28981" y="2571575"/>
              <a:ext cx="163220" cy="80963"/>
            </a:xfrm>
            <a:custGeom>
              <a:avLst/>
              <a:gdLst/>
              <a:ahLst/>
              <a:cxnLst/>
              <a:rect l="l" t="t" r="r" b="b"/>
              <a:pathLst>
                <a:path w="6414" h="3571" fill="none" extrusionOk="0">
                  <a:moveTo>
                    <a:pt x="6223" y="1508"/>
                  </a:moveTo>
                  <a:cubicBezTo>
                    <a:pt x="6240" y="1508"/>
                    <a:pt x="6292" y="1560"/>
                    <a:pt x="6413" y="1664"/>
                  </a:cubicBezTo>
                  <a:cubicBezTo>
                    <a:pt x="6136" y="1993"/>
                    <a:pt x="5928" y="2236"/>
                    <a:pt x="5893" y="2305"/>
                  </a:cubicBezTo>
                  <a:cubicBezTo>
                    <a:pt x="5737" y="2600"/>
                    <a:pt x="4472" y="3501"/>
                    <a:pt x="4403" y="3570"/>
                  </a:cubicBezTo>
                  <a:lnTo>
                    <a:pt x="4385" y="3570"/>
                  </a:lnTo>
                  <a:cubicBezTo>
                    <a:pt x="4282" y="3518"/>
                    <a:pt x="3658" y="3241"/>
                    <a:pt x="3363" y="2981"/>
                  </a:cubicBezTo>
                  <a:cubicBezTo>
                    <a:pt x="3051" y="2669"/>
                    <a:pt x="2410" y="2600"/>
                    <a:pt x="2098" y="2981"/>
                  </a:cubicBezTo>
                  <a:cubicBezTo>
                    <a:pt x="1786" y="3345"/>
                    <a:pt x="2496" y="3345"/>
                    <a:pt x="1786" y="3345"/>
                  </a:cubicBezTo>
                  <a:cubicBezTo>
                    <a:pt x="1786" y="3345"/>
                    <a:pt x="1075" y="3293"/>
                    <a:pt x="1075" y="2721"/>
                  </a:cubicBezTo>
                  <a:cubicBezTo>
                    <a:pt x="1075" y="2149"/>
                    <a:pt x="1387" y="1993"/>
                    <a:pt x="1075" y="1664"/>
                  </a:cubicBezTo>
                  <a:cubicBezTo>
                    <a:pt x="746" y="1335"/>
                    <a:pt x="1" y="589"/>
                    <a:pt x="1" y="589"/>
                  </a:cubicBezTo>
                  <a:cubicBezTo>
                    <a:pt x="1" y="589"/>
                    <a:pt x="711" y="35"/>
                    <a:pt x="885" y="18"/>
                  </a:cubicBezTo>
                  <a:cubicBezTo>
                    <a:pt x="1075" y="0"/>
                    <a:pt x="1301" y="416"/>
                    <a:pt x="1457" y="18"/>
                  </a:cubicBezTo>
                  <a:cubicBezTo>
                    <a:pt x="1457" y="18"/>
                    <a:pt x="4074" y="815"/>
                    <a:pt x="5581" y="295"/>
                  </a:cubicBezTo>
                  <a:cubicBezTo>
                    <a:pt x="5789" y="693"/>
                    <a:pt x="5789" y="1283"/>
                    <a:pt x="6101" y="1491"/>
                  </a:cubicBezTo>
                  <a:cubicBezTo>
                    <a:pt x="6292" y="1595"/>
                    <a:pt x="6223" y="1525"/>
                    <a:pt x="6223" y="150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7"/>
            <p:cNvSpPr/>
            <p:nvPr/>
          </p:nvSpPr>
          <p:spPr>
            <a:xfrm>
              <a:off x="223043" y="2551533"/>
              <a:ext cx="16770" cy="3560"/>
            </a:xfrm>
            <a:custGeom>
              <a:avLst/>
              <a:gdLst/>
              <a:ahLst/>
              <a:cxnLst/>
              <a:rect l="l" t="t" r="r" b="b"/>
              <a:pathLst>
                <a:path w="659" h="157" fill="none" extrusionOk="0">
                  <a:moveTo>
                    <a:pt x="659" y="156"/>
                  </a:moveTo>
                  <a:cubicBezTo>
                    <a:pt x="364" y="139"/>
                    <a:pt x="156" y="122"/>
                    <a:pt x="0" y="122"/>
                  </a:cubicBezTo>
                  <a:cubicBezTo>
                    <a:pt x="243" y="18"/>
                    <a:pt x="451" y="0"/>
                    <a:pt x="659" y="156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7"/>
            <p:cNvSpPr/>
            <p:nvPr/>
          </p:nvSpPr>
          <p:spPr>
            <a:xfrm>
              <a:off x="74404" y="2539743"/>
              <a:ext cx="25" cy="2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57"/>
            <p:cNvSpPr/>
            <p:nvPr/>
          </p:nvSpPr>
          <p:spPr>
            <a:xfrm>
              <a:off x="66032" y="2467826"/>
              <a:ext cx="241700" cy="122227"/>
            </a:xfrm>
            <a:custGeom>
              <a:avLst/>
              <a:gdLst/>
              <a:ahLst/>
              <a:cxnLst/>
              <a:rect l="l" t="t" r="r" b="b"/>
              <a:pathLst>
                <a:path w="9498" h="5391" fill="none" extrusionOk="0">
                  <a:moveTo>
                    <a:pt x="9498" y="1509"/>
                  </a:moveTo>
                  <a:cubicBezTo>
                    <a:pt x="9498" y="1509"/>
                    <a:pt x="8649" y="2393"/>
                    <a:pt x="8129" y="2497"/>
                  </a:cubicBezTo>
                  <a:cubicBezTo>
                    <a:pt x="7886" y="2549"/>
                    <a:pt x="7799" y="2860"/>
                    <a:pt x="7695" y="3172"/>
                  </a:cubicBezTo>
                  <a:cubicBezTo>
                    <a:pt x="7574" y="3450"/>
                    <a:pt x="7435" y="3744"/>
                    <a:pt x="7106" y="3814"/>
                  </a:cubicBezTo>
                  <a:cubicBezTo>
                    <a:pt x="7020" y="3831"/>
                    <a:pt x="6933" y="3848"/>
                    <a:pt x="6829" y="3848"/>
                  </a:cubicBezTo>
                  <a:cubicBezTo>
                    <a:pt x="6621" y="3692"/>
                    <a:pt x="6413" y="3710"/>
                    <a:pt x="6170" y="3814"/>
                  </a:cubicBezTo>
                  <a:lnTo>
                    <a:pt x="5806" y="3779"/>
                  </a:lnTo>
                  <a:lnTo>
                    <a:pt x="4645" y="3848"/>
                  </a:lnTo>
                  <a:cubicBezTo>
                    <a:pt x="4645" y="3848"/>
                    <a:pt x="3917" y="4472"/>
                    <a:pt x="4125" y="4871"/>
                  </a:cubicBezTo>
                  <a:cubicBezTo>
                    <a:pt x="2618" y="5391"/>
                    <a:pt x="1" y="4594"/>
                    <a:pt x="1" y="4594"/>
                  </a:cubicBezTo>
                  <a:cubicBezTo>
                    <a:pt x="1" y="4594"/>
                    <a:pt x="954" y="4351"/>
                    <a:pt x="1439" y="4160"/>
                  </a:cubicBezTo>
                  <a:cubicBezTo>
                    <a:pt x="1907" y="3970"/>
                    <a:pt x="2063" y="4056"/>
                    <a:pt x="2860" y="3848"/>
                  </a:cubicBezTo>
                  <a:cubicBezTo>
                    <a:pt x="3640" y="3623"/>
                    <a:pt x="2860" y="3155"/>
                    <a:pt x="2860" y="3155"/>
                  </a:cubicBezTo>
                  <a:lnTo>
                    <a:pt x="555" y="2046"/>
                  </a:lnTo>
                  <a:cubicBezTo>
                    <a:pt x="555" y="2046"/>
                    <a:pt x="711" y="1"/>
                    <a:pt x="1595" y="434"/>
                  </a:cubicBezTo>
                  <a:cubicBezTo>
                    <a:pt x="2462" y="867"/>
                    <a:pt x="2704" y="781"/>
                    <a:pt x="2929" y="937"/>
                  </a:cubicBezTo>
                  <a:cubicBezTo>
                    <a:pt x="3172" y="1093"/>
                    <a:pt x="3415" y="434"/>
                    <a:pt x="3415" y="434"/>
                  </a:cubicBezTo>
                  <a:cubicBezTo>
                    <a:pt x="3415" y="434"/>
                    <a:pt x="3883" y="382"/>
                    <a:pt x="4524" y="434"/>
                  </a:cubicBezTo>
                  <a:cubicBezTo>
                    <a:pt x="5148" y="486"/>
                    <a:pt x="6136" y="452"/>
                    <a:pt x="6829" y="434"/>
                  </a:cubicBezTo>
                  <a:cubicBezTo>
                    <a:pt x="7245" y="434"/>
                    <a:pt x="8129" y="296"/>
                    <a:pt x="8753" y="174"/>
                  </a:cubicBezTo>
                  <a:cubicBezTo>
                    <a:pt x="8805" y="763"/>
                    <a:pt x="9498" y="1509"/>
                    <a:pt x="9498" y="150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7"/>
            <p:cNvSpPr/>
            <p:nvPr/>
          </p:nvSpPr>
          <p:spPr>
            <a:xfrm>
              <a:off x="814901" y="3007341"/>
              <a:ext cx="129248" cy="121434"/>
            </a:xfrm>
            <a:custGeom>
              <a:avLst/>
              <a:gdLst/>
              <a:ahLst/>
              <a:cxnLst/>
              <a:rect l="l" t="t" r="r" b="b"/>
              <a:pathLst>
                <a:path w="5079" h="5356" fill="none" extrusionOk="0">
                  <a:moveTo>
                    <a:pt x="278" y="2132"/>
                  </a:moveTo>
                  <a:cubicBezTo>
                    <a:pt x="278" y="2132"/>
                    <a:pt x="0" y="3068"/>
                    <a:pt x="590" y="3362"/>
                  </a:cubicBezTo>
                  <a:cubicBezTo>
                    <a:pt x="1161" y="3657"/>
                    <a:pt x="1387" y="4246"/>
                    <a:pt x="1387" y="4246"/>
                  </a:cubicBezTo>
                  <a:lnTo>
                    <a:pt x="1803" y="5355"/>
                  </a:lnTo>
                  <a:cubicBezTo>
                    <a:pt x="1803" y="5355"/>
                    <a:pt x="2860" y="4454"/>
                    <a:pt x="3016" y="4402"/>
                  </a:cubicBezTo>
                  <a:cubicBezTo>
                    <a:pt x="3172" y="4350"/>
                    <a:pt x="4368" y="3743"/>
                    <a:pt x="4368" y="3743"/>
                  </a:cubicBezTo>
                  <a:cubicBezTo>
                    <a:pt x="4368" y="3743"/>
                    <a:pt x="5078" y="2270"/>
                    <a:pt x="4593" y="2132"/>
                  </a:cubicBezTo>
                  <a:cubicBezTo>
                    <a:pt x="4125" y="1976"/>
                    <a:pt x="2721" y="693"/>
                    <a:pt x="2721" y="693"/>
                  </a:cubicBezTo>
                  <a:lnTo>
                    <a:pt x="2479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7"/>
            <p:cNvSpPr/>
            <p:nvPr/>
          </p:nvSpPr>
          <p:spPr>
            <a:xfrm>
              <a:off x="862081" y="3103200"/>
              <a:ext cx="101917" cy="165849"/>
            </a:xfrm>
            <a:custGeom>
              <a:avLst/>
              <a:gdLst/>
              <a:ahLst/>
              <a:cxnLst/>
              <a:rect l="l" t="t" r="r" b="b"/>
              <a:pathLst>
                <a:path w="4005" h="7315" fill="none" extrusionOk="0">
                  <a:moveTo>
                    <a:pt x="1" y="7314"/>
                  </a:moveTo>
                  <a:cubicBezTo>
                    <a:pt x="1" y="7314"/>
                    <a:pt x="850" y="6656"/>
                    <a:pt x="867" y="6222"/>
                  </a:cubicBezTo>
                  <a:cubicBezTo>
                    <a:pt x="885" y="5772"/>
                    <a:pt x="1006" y="4888"/>
                    <a:pt x="1162" y="4732"/>
                  </a:cubicBezTo>
                  <a:cubicBezTo>
                    <a:pt x="1318" y="4576"/>
                    <a:pt x="2496" y="4143"/>
                    <a:pt x="2496" y="4143"/>
                  </a:cubicBezTo>
                  <a:cubicBezTo>
                    <a:pt x="2496" y="4143"/>
                    <a:pt x="3432" y="3987"/>
                    <a:pt x="3588" y="3883"/>
                  </a:cubicBezTo>
                  <a:cubicBezTo>
                    <a:pt x="3744" y="3796"/>
                    <a:pt x="4004" y="2895"/>
                    <a:pt x="3484" y="2600"/>
                  </a:cubicBezTo>
                  <a:cubicBezTo>
                    <a:pt x="2947" y="2306"/>
                    <a:pt x="2583" y="1768"/>
                    <a:pt x="2219" y="1422"/>
                  </a:cubicBezTo>
                  <a:cubicBezTo>
                    <a:pt x="1838" y="1058"/>
                    <a:pt x="1578" y="469"/>
                    <a:pt x="1578" y="469"/>
                  </a:cubicBezTo>
                  <a:lnTo>
                    <a:pt x="1543" y="1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7"/>
            <p:cNvSpPr/>
            <p:nvPr/>
          </p:nvSpPr>
          <p:spPr>
            <a:xfrm>
              <a:off x="917658" y="3186113"/>
              <a:ext cx="101892" cy="136761"/>
            </a:xfrm>
            <a:custGeom>
              <a:avLst/>
              <a:gdLst/>
              <a:ahLst/>
              <a:cxnLst/>
              <a:rect l="l" t="t" r="r" b="b"/>
              <a:pathLst>
                <a:path w="4004" h="6032" fill="none" extrusionOk="0">
                  <a:moveTo>
                    <a:pt x="0" y="6032"/>
                  </a:moveTo>
                  <a:cubicBezTo>
                    <a:pt x="0" y="6032"/>
                    <a:pt x="87" y="5026"/>
                    <a:pt x="728" y="4888"/>
                  </a:cubicBezTo>
                  <a:cubicBezTo>
                    <a:pt x="1352" y="4732"/>
                    <a:pt x="2149" y="4645"/>
                    <a:pt x="2253" y="4091"/>
                  </a:cubicBezTo>
                  <a:cubicBezTo>
                    <a:pt x="2357" y="3553"/>
                    <a:pt x="2132" y="3293"/>
                    <a:pt x="2531" y="3051"/>
                  </a:cubicBezTo>
                  <a:cubicBezTo>
                    <a:pt x="2929" y="2808"/>
                    <a:pt x="4004" y="3103"/>
                    <a:pt x="3709" y="2513"/>
                  </a:cubicBezTo>
                  <a:cubicBezTo>
                    <a:pt x="3414" y="1924"/>
                    <a:pt x="3137" y="832"/>
                    <a:pt x="2929" y="676"/>
                  </a:cubicBezTo>
                  <a:cubicBezTo>
                    <a:pt x="2721" y="520"/>
                    <a:pt x="2357" y="330"/>
                    <a:pt x="1889" y="278"/>
                  </a:cubicBezTo>
                  <a:cubicBezTo>
                    <a:pt x="1404" y="226"/>
                    <a:pt x="1543" y="0"/>
                    <a:pt x="1543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7"/>
            <p:cNvSpPr/>
            <p:nvPr/>
          </p:nvSpPr>
          <p:spPr>
            <a:xfrm>
              <a:off x="548084" y="2876475"/>
              <a:ext cx="63084" cy="157982"/>
            </a:xfrm>
            <a:custGeom>
              <a:avLst/>
              <a:gdLst/>
              <a:ahLst/>
              <a:cxnLst/>
              <a:rect l="l" t="t" r="r" b="b"/>
              <a:pathLst>
                <a:path w="2479" h="6968" fill="none" extrusionOk="0">
                  <a:moveTo>
                    <a:pt x="468" y="6968"/>
                  </a:moveTo>
                  <a:cubicBezTo>
                    <a:pt x="468" y="6968"/>
                    <a:pt x="104" y="4628"/>
                    <a:pt x="52" y="4386"/>
                  </a:cubicBezTo>
                  <a:cubicBezTo>
                    <a:pt x="0" y="4126"/>
                    <a:pt x="260" y="3138"/>
                    <a:pt x="468" y="2999"/>
                  </a:cubicBezTo>
                  <a:cubicBezTo>
                    <a:pt x="676" y="2843"/>
                    <a:pt x="849" y="2548"/>
                    <a:pt x="1196" y="1699"/>
                  </a:cubicBezTo>
                  <a:cubicBezTo>
                    <a:pt x="1525" y="867"/>
                    <a:pt x="2478" y="1"/>
                    <a:pt x="2478" y="1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7"/>
            <p:cNvSpPr/>
            <p:nvPr/>
          </p:nvSpPr>
          <p:spPr>
            <a:xfrm>
              <a:off x="1244455" y="2401441"/>
              <a:ext cx="149530" cy="109644"/>
            </a:xfrm>
            <a:custGeom>
              <a:avLst/>
              <a:gdLst/>
              <a:ahLst/>
              <a:cxnLst/>
              <a:rect l="l" t="t" r="r" b="b"/>
              <a:pathLst>
                <a:path w="5876" h="4836" fill="none" extrusionOk="0">
                  <a:moveTo>
                    <a:pt x="208" y="4835"/>
                  </a:moveTo>
                  <a:cubicBezTo>
                    <a:pt x="208" y="4835"/>
                    <a:pt x="0" y="4662"/>
                    <a:pt x="850" y="3847"/>
                  </a:cubicBezTo>
                  <a:cubicBezTo>
                    <a:pt x="1682" y="3050"/>
                    <a:pt x="1387" y="2756"/>
                    <a:pt x="1941" y="2530"/>
                  </a:cubicBezTo>
                  <a:cubicBezTo>
                    <a:pt x="2513" y="2305"/>
                    <a:pt x="2739" y="3276"/>
                    <a:pt x="3068" y="2530"/>
                  </a:cubicBezTo>
                  <a:cubicBezTo>
                    <a:pt x="3380" y="1785"/>
                    <a:pt x="3449" y="1560"/>
                    <a:pt x="3692" y="1196"/>
                  </a:cubicBezTo>
                  <a:cubicBezTo>
                    <a:pt x="3935" y="815"/>
                    <a:pt x="3935" y="451"/>
                    <a:pt x="4489" y="225"/>
                  </a:cubicBezTo>
                  <a:cubicBezTo>
                    <a:pt x="5044" y="0"/>
                    <a:pt x="5876" y="225"/>
                    <a:pt x="5876" y="225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7"/>
            <p:cNvSpPr/>
            <p:nvPr/>
          </p:nvSpPr>
          <p:spPr>
            <a:xfrm>
              <a:off x="1292958" y="2551533"/>
              <a:ext cx="50742" cy="40108"/>
            </a:xfrm>
            <a:custGeom>
              <a:avLst/>
              <a:gdLst/>
              <a:ahLst/>
              <a:cxnLst/>
              <a:rect l="l" t="t" r="r" b="b"/>
              <a:pathLst>
                <a:path w="1994" h="1769" fill="none" extrusionOk="0">
                  <a:moveTo>
                    <a:pt x="1" y="1283"/>
                  </a:moveTo>
                  <a:cubicBezTo>
                    <a:pt x="1" y="1283"/>
                    <a:pt x="365" y="1768"/>
                    <a:pt x="763" y="1179"/>
                  </a:cubicBezTo>
                  <a:cubicBezTo>
                    <a:pt x="1162" y="590"/>
                    <a:pt x="261" y="312"/>
                    <a:pt x="1127" y="156"/>
                  </a:cubicBezTo>
                  <a:lnTo>
                    <a:pt x="1994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7"/>
            <p:cNvSpPr/>
            <p:nvPr/>
          </p:nvSpPr>
          <p:spPr>
            <a:xfrm>
              <a:off x="-1615590" y="2523623"/>
              <a:ext cx="101027" cy="167414"/>
            </a:xfrm>
            <a:custGeom>
              <a:avLst/>
              <a:gdLst/>
              <a:ahLst/>
              <a:cxnLst/>
              <a:rect l="l" t="t" r="r" b="b"/>
              <a:pathLst>
                <a:path w="3970" h="7384" fill="none" extrusionOk="0">
                  <a:moveTo>
                    <a:pt x="2895" y="2133"/>
                  </a:moveTo>
                  <a:cubicBezTo>
                    <a:pt x="2236" y="2445"/>
                    <a:pt x="2496" y="3796"/>
                    <a:pt x="2496" y="3796"/>
                  </a:cubicBezTo>
                  <a:lnTo>
                    <a:pt x="2340" y="5495"/>
                  </a:lnTo>
                  <a:cubicBezTo>
                    <a:pt x="2167" y="7210"/>
                    <a:pt x="2340" y="7384"/>
                    <a:pt x="2340" y="7384"/>
                  </a:cubicBezTo>
                  <a:cubicBezTo>
                    <a:pt x="1941" y="7158"/>
                    <a:pt x="1231" y="6639"/>
                    <a:pt x="832" y="6344"/>
                  </a:cubicBezTo>
                  <a:cubicBezTo>
                    <a:pt x="434" y="6049"/>
                    <a:pt x="676" y="4871"/>
                    <a:pt x="590" y="4646"/>
                  </a:cubicBezTo>
                  <a:cubicBezTo>
                    <a:pt x="503" y="4420"/>
                    <a:pt x="590" y="3744"/>
                    <a:pt x="590" y="3519"/>
                  </a:cubicBezTo>
                  <a:cubicBezTo>
                    <a:pt x="590" y="3311"/>
                    <a:pt x="746" y="2860"/>
                    <a:pt x="1057" y="2341"/>
                  </a:cubicBezTo>
                  <a:cubicBezTo>
                    <a:pt x="1387" y="1821"/>
                    <a:pt x="1231" y="1751"/>
                    <a:pt x="659" y="1301"/>
                  </a:cubicBezTo>
                  <a:cubicBezTo>
                    <a:pt x="122" y="850"/>
                    <a:pt x="0" y="711"/>
                    <a:pt x="0" y="711"/>
                  </a:cubicBezTo>
                  <a:lnTo>
                    <a:pt x="659" y="105"/>
                  </a:lnTo>
                  <a:cubicBezTo>
                    <a:pt x="659" y="105"/>
                    <a:pt x="884" y="88"/>
                    <a:pt x="1161" y="1"/>
                  </a:cubicBezTo>
                  <a:cubicBezTo>
                    <a:pt x="1560" y="365"/>
                    <a:pt x="1872" y="711"/>
                    <a:pt x="1872" y="711"/>
                  </a:cubicBezTo>
                  <a:cubicBezTo>
                    <a:pt x="1872" y="711"/>
                    <a:pt x="3120" y="1127"/>
                    <a:pt x="3536" y="1318"/>
                  </a:cubicBezTo>
                  <a:cubicBezTo>
                    <a:pt x="3969" y="1526"/>
                    <a:pt x="3536" y="1821"/>
                    <a:pt x="2877" y="213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7"/>
            <p:cNvSpPr/>
            <p:nvPr/>
          </p:nvSpPr>
          <p:spPr>
            <a:xfrm>
              <a:off x="-1328923" y="2194350"/>
              <a:ext cx="83366" cy="91189"/>
            </a:xfrm>
            <a:custGeom>
              <a:avLst/>
              <a:gdLst/>
              <a:ahLst/>
              <a:cxnLst/>
              <a:rect l="l" t="t" r="r" b="b"/>
              <a:pathLst>
                <a:path w="3276" h="4022" fill="none" extrusionOk="0">
                  <a:moveTo>
                    <a:pt x="2808" y="1"/>
                  </a:moveTo>
                  <a:cubicBezTo>
                    <a:pt x="3068" y="555"/>
                    <a:pt x="3276" y="1093"/>
                    <a:pt x="3241" y="1179"/>
                  </a:cubicBezTo>
                  <a:cubicBezTo>
                    <a:pt x="3155" y="1405"/>
                    <a:pt x="2704" y="4021"/>
                    <a:pt x="2704" y="4021"/>
                  </a:cubicBezTo>
                  <a:cubicBezTo>
                    <a:pt x="2704" y="4021"/>
                    <a:pt x="2063" y="3190"/>
                    <a:pt x="1664" y="3016"/>
                  </a:cubicBezTo>
                  <a:cubicBezTo>
                    <a:pt x="1265" y="2860"/>
                    <a:pt x="0" y="1924"/>
                    <a:pt x="0" y="1924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7"/>
            <p:cNvSpPr/>
            <p:nvPr/>
          </p:nvSpPr>
          <p:spPr>
            <a:xfrm>
              <a:off x="-1340833" y="2237972"/>
              <a:ext cx="80719" cy="47567"/>
            </a:xfrm>
            <a:custGeom>
              <a:avLst/>
              <a:gdLst/>
              <a:ahLst/>
              <a:cxnLst/>
              <a:rect l="l" t="t" r="r" b="b"/>
              <a:pathLst>
                <a:path w="3172" h="2098" fill="none" extrusionOk="0">
                  <a:moveTo>
                    <a:pt x="3155" y="2097"/>
                  </a:moveTo>
                  <a:cubicBezTo>
                    <a:pt x="3155" y="2097"/>
                    <a:pt x="2253" y="1785"/>
                    <a:pt x="1647" y="1941"/>
                  </a:cubicBezTo>
                  <a:cubicBezTo>
                    <a:pt x="1162" y="2045"/>
                    <a:pt x="364" y="2097"/>
                    <a:pt x="35" y="2097"/>
                  </a:cubicBezTo>
                  <a:cubicBezTo>
                    <a:pt x="18" y="1993"/>
                    <a:pt x="0" y="1941"/>
                    <a:pt x="0" y="1941"/>
                  </a:cubicBezTo>
                  <a:cubicBezTo>
                    <a:pt x="711" y="2011"/>
                    <a:pt x="555" y="676"/>
                    <a:pt x="468" y="0"/>
                  </a:cubicBezTo>
                  <a:cubicBezTo>
                    <a:pt x="468" y="0"/>
                    <a:pt x="2531" y="1231"/>
                    <a:pt x="3172" y="2097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7"/>
            <p:cNvSpPr/>
            <p:nvPr/>
          </p:nvSpPr>
          <p:spPr>
            <a:xfrm>
              <a:off x="-848220" y="2357411"/>
              <a:ext cx="79854" cy="89239"/>
            </a:xfrm>
            <a:custGeom>
              <a:avLst/>
              <a:gdLst/>
              <a:ahLst/>
              <a:cxnLst/>
              <a:rect l="l" t="t" r="r" b="b"/>
              <a:pathLst>
                <a:path w="3138" h="3936" fill="none" extrusionOk="0">
                  <a:moveTo>
                    <a:pt x="3138" y="3935"/>
                  </a:moveTo>
                  <a:cubicBezTo>
                    <a:pt x="2982" y="3883"/>
                    <a:pt x="2393" y="3692"/>
                    <a:pt x="1873" y="3554"/>
                  </a:cubicBezTo>
                  <a:cubicBezTo>
                    <a:pt x="1855" y="3536"/>
                    <a:pt x="1838" y="3536"/>
                    <a:pt x="1821" y="3519"/>
                  </a:cubicBezTo>
                  <a:cubicBezTo>
                    <a:pt x="1457" y="3346"/>
                    <a:pt x="1093" y="3138"/>
                    <a:pt x="919" y="2791"/>
                  </a:cubicBezTo>
                  <a:cubicBezTo>
                    <a:pt x="746" y="2479"/>
                    <a:pt x="781" y="2115"/>
                    <a:pt x="677" y="1786"/>
                  </a:cubicBezTo>
                  <a:cubicBezTo>
                    <a:pt x="573" y="1457"/>
                    <a:pt x="347" y="1162"/>
                    <a:pt x="192" y="850"/>
                  </a:cubicBezTo>
                  <a:cubicBezTo>
                    <a:pt x="88" y="642"/>
                    <a:pt x="1" y="382"/>
                    <a:pt x="36" y="140"/>
                  </a:cubicBezTo>
                  <a:cubicBezTo>
                    <a:pt x="677" y="88"/>
                    <a:pt x="1353" y="1"/>
                    <a:pt x="1890" y="296"/>
                  </a:cubicBezTo>
                  <a:cubicBezTo>
                    <a:pt x="1977" y="330"/>
                    <a:pt x="2029" y="382"/>
                    <a:pt x="2098" y="434"/>
                  </a:cubicBezTo>
                  <a:cubicBezTo>
                    <a:pt x="2150" y="504"/>
                    <a:pt x="2167" y="590"/>
                    <a:pt x="2202" y="660"/>
                  </a:cubicBezTo>
                  <a:cubicBezTo>
                    <a:pt x="2289" y="919"/>
                    <a:pt x="2393" y="1162"/>
                    <a:pt x="2479" y="1422"/>
                  </a:cubicBezTo>
                  <a:cubicBezTo>
                    <a:pt x="2583" y="1717"/>
                    <a:pt x="2687" y="2011"/>
                    <a:pt x="2687" y="2323"/>
                  </a:cubicBezTo>
                  <a:cubicBezTo>
                    <a:pt x="2652" y="2757"/>
                    <a:pt x="2531" y="3675"/>
                    <a:pt x="3138" y="3935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7"/>
            <p:cNvSpPr/>
            <p:nvPr/>
          </p:nvSpPr>
          <p:spPr>
            <a:xfrm>
              <a:off x="-1104884" y="2290232"/>
              <a:ext cx="72780" cy="83707"/>
            </a:xfrm>
            <a:custGeom>
              <a:avLst/>
              <a:gdLst/>
              <a:ahLst/>
              <a:cxnLst/>
              <a:rect l="l" t="t" r="r" b="b"/>
              <a:pathLst>
                <a:path w="2860" h="3692" fill="none" extrusionOk="0">
                  <a:moveTo>
                    <a:pt x="0" y="2461"/>
                  </a:moveTo>
                  <a:cubicBezTo>
                    <a:pt x="0" y="2461"/>
                    <a:pt x="711" y="2808"/>
                    <a:pt x="850" y="2929"/>
                  </a:cubicBezTo>
                  <a:cubicBezTo>
                    <a:pt x="988" y="3051"/>
                    <a:pt x="1352" y="3207"/>
                    <a:pt x="1889" y="3449"/>
                  </a:cubicBezTo>
                  <a:cubicBezTo>
                    <a:pt x="2409" y="3692"/>
                    <a:pt x="2097" y="3051"/>
                    <a:pt x="2097" y="3051"/>
                  </a:cubicBezTo>
                  <a:lnTo>
                    <a:pt x="2860" y="2028"/>
                  </a:lnTo>
                  <a:lnTo>
                    <a:pt x="2860" y="1006"/>
                  </a:lnTo>
                  <a:lnTo>
                    <a:pt x="0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57"/>
            <p:cNvSpPr/>
            <p:nvPr/>
          </p:nvSpPr>
          <p:spPr>
            <a:xfrm>
              <a:off x="-1124733" y="2368430"/>
              <a:ext cx="82501" cy="58178"/>
            </a:xfrm>
            <a:custGeom>
              <a:avLst/>
              <a:gdLst/>
              <a:ahLst/>
              <a:cxnLst/>
              <a:rect l="l" t="t" r="r" b="b"/>
              <a:pathLst>
                <a:path w="3242" h="2566" fill="none" extrusionOk="0">
                  <a:moveTo>
                    <a:pt x="0" y="2392"/>
                  </a:moveTo>
                  <a:lnTo>
                    <a:pt x="1110" y="2392"/>
                  </a:lnTo>
                  <a:cubicBezTo>
                    <a:pt x="1110" y="2392"/>
                    <a:pt x="2115" y="2565"/>
                    <a:pt x="2444" y="2392"/>
                  </a:cubicBezTo>
                  <a:cubicBezTo>
                    <a:pt x="2773" y="2219"/>
                    <a:pt x="3241" y="2097"/>
                    <a:pt x="3241" y="2097"/>
                  </a:cubicBezTo>
                  <a:lnTo>
                    <a:pt x="2877" y="693"/>
                  </a:lnTo>
                  <a:lnTo>
                    <a:pt x="2669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57"/>
            <p:cNvSpPr/>
            <p:nvPr/>
          </p:nvSpPr>
          <p:spPr>
            <a:xfrm>
              <a:off x="-1054167" y="2364099"/>
              <a:ext cx="116015" cy="18886"/>
            </a:xfrm>
            <a:custGeom>
              <a:avLst/>
              <a:gdLst/>
              <a:ahLst/>
              <a:cxnLst/>
              <a:rect l="l" t="t" r="r" b="b"/>
              <a:pathLst>
                <a:path w="4559" h="833" fill="none" extrusionOk="0">
                  <a:moveTo>
                    <a:pt x="0" y="555"/>
                  </a:moveTo>
                  <a:cubicBezTo>
                    <a:pt x="0" y="555"/>
                    <a:pt x="642" y="832"/>
                    <a:pt x="867" y="780"/>
                  </a:cubicBezTo>
                  <a:cubicBezTo>
                    <a:pt x="1110" y="728"/>
                    <a:pt x="1733" y="763"/>
                    <a:pt x="1820" y="676"/>
                  </a:cubicBezTo>
                  <a:cubicBezTo>
                    <a:pt x="1889" y="590"/>
                    <a:pt x="2617" y="261"/>
                    <a:pt x="2860" y="243"/>
                  </a:cubicBezTo>
                  <a:cubicBezTo>
                    <a:pt x="3103" y="243"/>
                    <a:pt x="4558" y="1"/>
                    <a:pt x="4558" y="1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57"/>
            <p:cNvSpPr/>
            <p:nvPr/>
          </p:nvSpPr>
          <p:spPr>
            <a:xfrm>
              <a:off x="-1042257" y="2415974"/>
              <a:ext cx="91764" cy="32240"/>
            </a:xfrm>
            <a:custGeom>
              <a:avLst/>
              <a:gdLst/>
              <a:ahLst/>
              <a:cxnLst/>
              <a:rect l="l" t="t" r="r" b="b"/>
              <a:pathLst>
                <a:path w="3606" h="1422" fill="none" extrusionOk="0">
                  <a:moveTo>
                    <a:pt x="0" y="0"/>
                  </a:moveTo>
                  <a:cubicBezTo>
                    <a:pt x="0" y="0"/>
                    <a:pt x="919" y="330"/>
                    <a:pt x="1144" y="295"/>
                  </a:cubicBezTo>
                  <a:cubicBezTo>
                    <a:pt x="1369" y="278"/>
                    <a:pt x="2635" y="226"/>
                    <a:pt x="2739" y="555"/>
                  </a:cubicBezTo>
                  <a:cubicBezTo>
                    <a:pt x="2843" y="867"/>
                    <a:pt x="3605" y="1421"/>
                    <a:pt x="3605" y="1421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57"/>
            <p:cNvSpPr/>
            <p:nvPr/>
          </p:nvSpPr>
          <p:spPr>
            <a:xfrm>
              <a:off x="-986705" y="2561350"/>
              <a:ext cx="128383" cy="38929"/>
            </a:xfrm>
            <a:custGeom>
              <a:avLst/>
              <a:gdLst/>
              <a:ahLst/>
              <a:cxnLst/>
              <a:rect l="l" t="t" r="r" b="b"/>
              <a:pathLst>
                <a:path w="5045" h="1717" fill="none" extrusionOk="0">
                  <a:moveTo>
                    <a:pt x="1" y="1647"/>
                  </a:moveTo>
                  <a:lnTo>
                    <a:pt x="937" y="1716"/>
                  </a:lnTo>
                  <a:cubicBezTo>
                    <a:pt x="937" y="1716"/>
                    <a:pt x="1821" y="988"/>
                    <a:pt x="1907" y="850"/>
                  </a:cubicBezTo>
                  <a:cubicBezTo>
                    <a:pt x="1977" y="694"/>
                    <a:pt x="2410" y="35"/>
                    <a:pt x="2774" y="18"/>
                  </a:cubicBezTo>
                  <a:cubicBezTo>
                    <a:pt x="3138" y="1"/>
                    <a:pt x="3363" y="434"/>
                    <a:pt x="3675" y="469"/>
                  </a:cubicBezTo>
                  <a:cubicBezTo>
                    <a:pt x="3987" y="503"/>
                    <a:pt x="5044" y="1335"/>
                    <a:pt x="5044" y="1335"/>
                  </a:cubicBezTo>
                  <a:lnTo>
                    <a:pt x="4750" y="163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57"/>
            <p:cNvSpPr/>
            <p:nvPr/>
          </p:nvSpPr>
          <p:spPr>
            <a:xfrm>
              <a:off x="-1007852" y="2422640"/>
              <a:ext cx="83799" cy="139118"/>
            </a:xfrm>
            <a:custGeom>
              <a:avLst/>
              <a:gdLst/>
              <a:ahLst/>
              <a:cxnLst/>
              <a:rect l="l" t="t" r="r" b="b"/>
              <a:pathLst>
                <a:path w="3293" h="6136" fill="none" extrusionOk="0">
                  <a:moveTo>
                    <a:pt x="0" y="1"/>
                  </a:moveTo>
                  <a:cubicBezTo>
                    <a:pt x="0" y="1"/>
                    <a:pt x="121" y="2410"/>
                    <a:pt x="208" y="2514"/>
                  </a:cubicBezTo>
                  <a:cubicBezTo>
                    <a:pt x="277" y="2600"/>
                    <a:pt x="797" y="3467"/>
                    <a:pt x="1040" y="3606"/>
                  </a:cubicBezTo>
                  <a:cubicBezTo>
                    <a:pt x="1283" y="3744"/>
                    <a:pt x="2496" y="4455"/>
                    <a:pt x="2496" y="4455"/>
                  </a:cubicBezTo>
                  <a:lnTo>
                    <a:pt x="3189" y="6136"/>
                  </a:lnTo>
                  <a:cubicBezTo>
                    <a:pt x="3189" y="6136"/>
                    <a:pt x="3189" y="4472"/>
                    <a:pt x="3241" y="4160"/>
                  </a:cubicBezTo>
                  <a:cubicBezTo>
                    <a:pt x="3293" y="3848"/>
                    <a:pt x="2738" y="2185"/>
                    <a:pt x="2738" y="2185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57"/>
            <p:cNvSpPr/>
            <p:nvPr/>
          </p:nvSpPr>
          <p:spPr>
            <a:xfrm>
              <a:off x="-1127379" y="2453701"/>
              <a:ext cx="123522" cy="22400"/>
            </a:xfrm>
            <a:custGeom>
              <a:avLst/>
              <a:gdLst/>
              <a:ahLst/>
              <a:cxnLst/>
              <a:rect l="l" t="t" r="r" b="b"/>
              <a:pathLst>
                <a:path w="4854" h="988" fill="none" extrusionOk="0">
                  <a:moveTo>
                    <a:pt x="0" y="0"/>
                  </a:moveTo>
                  <a:cubicBezTo>
                    <a:pt x="0" y="0"/>
                    <a:pt x="1820" y="503"/>
                    <a:pt x="2323" y="399"/>
                  </a:cubicBezTo>
                  <a:cubicBezTo>
                    <a:pt x="2825" y="295"/>
                    <a:pt x="3727" y="693"/>
                    <a:pt x="3744" y="849"/>
                  </a:cubicBezTo>
                  <a:cubicBezTo>
                    <a:pt x="3761" y="988"/>
                    <a:pt x="4853" y="849"/>
                    <a:pt x="4853" y="849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7"/>
            <p:cNvSpPr/>
            <p:nvPr/>
          </p:nvSpPr>
          <p:spPr>
            <a:xfrm>
              <a:off x="-1075772" y="2462725"/>
              <a:ext cx="149071" cy="86858"/>
            </a:xfrm>
            <a:custGeom>
              <a:avLst/>
              <a:gdLst/>
              <a:ahLst/>
              <a:cxnLst/>
              <a:rect l="l" t="t" r="r" b="b"/>
              <a:pathLst>
                <a:path w="5858" h="3831" fill="none" extrusionOk="0">
                  <a:moveTo>
                    <a:pt x="5858" y="3831"/>
                  </a:moveTo>
                  <a:cubicBezTo>
                    <a:pt x="5858" y="3831"/>
                    <a:pt x="3276" y="3172"/>
                    <a:pt x="3120" y="3172"/>
                  </a:cubicBezTo>
                  <a:cubicBezTo>
                    <a:pt x="2946" y="3172"/>
                    <a:pt x="2374" y="2600"/>
                    <a:pt x="2063" y="2392"/>
                  </a:cubicBezTo>
                  <a:cubicBezTo>
                    <a:pt x="1733" y="2184"/>
                    <a:pt x="849" y="1144"/>
                    <a:pt x="849" y="1144"/>
                  </a:cubicBezTo>
                  <a:lnTo>
                    <a:pt x="0" y="1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7"/>
            <p:cNvSpPr/>
            <p:nvPr/>
          </p:nvSpPr>
          <p:spPr>
            <a:xfrm>
              <a:off x="-943038" y="2020294"/>
              <a:ext cx="84715" cy="83707"/>
            </a:xfrm>
            <a:custGeom>
              <a:avLst/>
              <a:gdLst/>
              <a:ahLst/>
              <a:cxnLst/>
              <a:rect l="l" t="t" r="r" b="b"/>
              <a:pathLst>
                <a:path w="3329" h="3692" fill="none" extrusionOk="0">
                  <a:moveTo>
                    <a:pt x="209" y="0"/>
                  </a:moveTo>
                  <a:cubicBezTo>
                    <a:pt x="209" y="0"/>
                    <a:pt x="1" y="1733"/>
                    <a:pt x="815" y="2097"/>
                  </a:cubicBezTo>
                  <a:cubicBezTo>
                    <a:pt x="1613" y="2478"/>
                    <a:pt x="2687" y="3137"/>
                    <a:pt x="2687" y="3137"/>
                  </a:cubicBezTo>
                  <a:lnTo>
                    <a:pt x="3328" y="3692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57"/>
            <p:cNvSpPr/>
            <p:nvPr/>
          </p:nvSpPr>
          <p:spPr>
            <a:xfrm>
              <a:off x="-290767" y="2495736"/>
              <a:ext cx="320664" cy="210628"/>
            </a:xfrm>
            <a:custGeom>
              <a:avLst/>
              <a:gdLst/>
              <a:ahLst/>
              <a:cxnLst/>
              <a:rect l="l" t="t" r="r" b="b"/>
              <a:pathLst>
                <a:path w="12601" h="9290" fill="none" extrusionOk="0">
                  <a:moveTo>
                    <a:pt x="12444" y="6534"/>
                  </a:moveTo>
                  <a:cubicBezTo>
                    <a:pt x="12444" y="6534"/>
                    <a:pt x="12444" y="6534"/>
                    <a:pt x="12444" y="6534"/>
                  </a:cubicBezTo>
                  <a:lnTo>
                    <a:pt x="11422" y="6534"/>
                  </a:lnTo>
                  <a:cubicBezTo>
                    <a:pt x="11422" y="6534"/>
                    <a:pt x="11266" y="8163"/>
                    <a:pt x="10867" y="8440"/>
                  </a:cubicBezTo>
                  <a:cubicBezTo>
                    <a:pt x="10469" y="8700"/>
                    <a:pt x="10399" y="9290"/>
                    <a:pt x="9672" y="9220"/>
                  </a:cubicBezTo>
                  <a:cubicBezTo>
                    <a:pt x="8961" y="9134"/>
                    <a:pt x="8493" y="9134"/>
                    <a:pt x="8493" y="8614"/>
                  </a:cubicBezTo>
                  <a:cubicBezTo>
                    <a:pt x="8493" y="8094"/>
                    <a:pt x="7852" y="7522"/>
                    <a:pt x="7886" y="7470"/>
                  </a:cubicBezTo>
                  <a:cubicBezTo>
                    <a:pt x="7921" y="7453"/>
                    <a:pt x="7540" y="7158"/>
                    <a:pt x="7176" y="6881"/>
                  </a:cubicBezTo>
                  <a:cubicBezTo>
                    <a:pt x="6812" y="6586"/>
                    <a:pt x="6431" y="6326"/>
                    <a:pt x="6431" y="6326"/>
                  </a:cubicBezTo>
                  <a:cubicBezTo>
                    <a:pt x="6431" y="6326"/>
                    <a:pt x="5495" y="5945"/>
                    <a:pt x="5166" y="5876"/>
                  </a:cubicBezTo>
                  <a:cubicBezTo>
                    <a:pt x="4854" y="5806"/>
                    <a:pt x="3276" y="5945"/>
                    <a:pt x="3276" y="5945"/>
                  </a:cubicBezTo>
                  <a:lnTo>
                    <a:pt x="2635" y="6621"/>
                  </a:lnTo>
                  <a:lnTo>
                    <a:pt x="2011" y="6759"/>
                  </a:lnTo>
                  <a:cubicBezTo>
                    <a:pt x="2011" y="6759"/>
                    <a:pt x="2133" y="7297"/>
                    <a:pt x="1665" y="7487"/>
                  </a:cubicBezTo>
                  <a:cubicBezTo>
                    <a:pt x="1665" y="7487"/>
                    <a:pt x="1665" y="7487"/>
                    <a:pt x="1665" y="7487"/>
                  </a:cubicBezTo>
                  <a:cubicBezTo>
                    <a:pt x="1647" y="7366"/>
                    <a:pt x="1613" y="7227"/>
                    <a:pt x="1526" y="7019"/>
                  </a:cubicBezTo>
                  <a:cubicBezTo>
                    <a:pt x="1266" y="6239"/>
                    <a:pt x="1231" y="5789"/>
                    <a:pt x="1127" y="5269"/>
                  </a:cubicBezTo>
                  <a:cubicBezTo>
                    <a:pt x="1110" y="5182"/>
                    <a:pt x="1075" y="5078"/>
                    <a:pt x="1058" y="4974"/>
                  </a:cubicBezTo>
                  <a:cubicBezTo>
                    <a:pt x="902" y="4316"/>
                    <a:pt x="1665" y="3363"/>
                    <a:pt x="1665" y="3363"/>
                  </a:cubicBezTo>
                  <a:cubicBezTo>
                    <a:pt x="1665" y="3363"/>
                    <a:pt x="1457" y="1491"/>
                    <a:pt x="1058" y="1491"/>
                  </a:cubicBezTo>
                  <a:cubicBezTo>
                    <a:pt x="660" y="1491"/>
                    <a:pt x="1179" y="2045"/>
                    <a:pt x="1" y="1422"/>
                  </a:cubicBezTo>
                  <a:cubicBezTo>
                    <a:pt x="226" y="1266"/>
                    <a:pt x="469" y="1127"/>
                    <a:pt x="660" y="1040"/>
                  </a:cubicBezTo>
                  <a:cubicBezTo>
                    <a:pt x="1214" y="815"/>
                    <a:pt x="2237" y="936"/>
                    <a:pt x="2635" y="1508"/>
                  </a:cubicBezTo>
                  <a:cubicBezTo>
                    <a:pt x="3034" y="2080"/>
                    <a:pt x="3276" y="1924"/>
                    <a:pt x="3276" y="1924"/>
                  </a:cubicBezTo>
                  <a:cubicBezTo>
                    <a:pt x="3276" y="1924"/>
                    <a:pt x="3744" y="2461"/>
                    <a:pt x="3987" y="1976"/>
                  </a:cubicBezTo>
                  <a:cubicBezTo>
                    <a:pt x="4230" y="1491"/>
                    <a:pt x="2965" y="1266"/>
                    <a:pt x="3987" y="815"/>
                  </a:cubicBezTo>
                  <a:cubicBezTo>
                    <a:pt x="5010" y="382"/>
                    <a:pt x="5963" y="0"/>
                    <a:pt x="5963" y="0"/>
                  </a:cubicBezTo>
                  <a:cubicBezTo>
                    <a:pt x="5963" y="0"/>
                    <a:pt x="6829" y="694"/>
                    <a:pt x="6829" y="1092"/>
                  </a:cubicBezTo>
                  <a:cubicBezTo>
                    <a:pt x="6829" y="1491"/>
                    <a:pt x="7627" y="1577"/>
                    <a:pt x="7938" y="1941"/>
                  </a:cubicBezTo>
                  <a:cubicBezTo>
                    <a:pt x="8250" y="2305"/>
                    <a:pt x="8337" y="2184"/>
                    <a:pt x="8424" y="2617"/>
                  </a:cubicBezTo>
                  <a:cubicBezTo>
                    <a:pt x="8493" y="3051"/>
                    <a:pt x="9134" y="3276"/>
                    <a:pt x="9360" y="3640"/>
                  </a:cubicBezTo>
                  <a:cubicBezTo>
                    <a:pt x="9602" y="4021"/>
                    <a:pt x="10781" y="4836"/>
                    <a:pt x="11179" y="5061"/>
                  </a:cubicBezTo>
                  <a:cubicBezTo>
                    <a:pt x="11578" y="5286"/>
                    <a:pt x="12289" y="5286"/>
                    <a:pt x="12444" y="5650"/>
                  </a:cubicBezTo>
                  <a:cubicBezTo>
                    <a:pt x="12600" y="5997"/>
                    <a:pt x="12479" y="6465"/>
                    <a:pt x="12444" y="653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7"/>
            <p:cNvSpPr/>
            <p:nvPr/>
          </p:nvSpPr>
          <p:spPr>
            <a:xfrm>
              <a:off x="-439381" y="2600256"/>
              <a:ext cx="433116" cy="391373"/>
            </a:xfrm>
            <a:custGeom>
              <a:avLst/>
              <a:gdLst/>
              <a:ahLst/>
              <a:cxnLst/>
              <a:rect l="l" t="t" r="r" b="b"/>
              <a:pathLst>
                <a:path w="17020" h="17262" fill="none" extrusionOk="0">
                  <a:moveTo>
                    <a:pt x="15910" y="14628"/>
                  </a:moveTo>
                  <a:lnTo>
                    <a:pt x="15252" y="15442"/>
                  </a:lnTo>
                  <a:lnTo>
                    <a:pt x="15754" y="16551"/>
                  </a:lnTo>
                  <a:cubicBezTo>
                    <a:pt x="15702" y="16569"/>
                    <a:pt x="15633" y="16586"/>
                    <a:pt x="15581" y="16621"/>
                  </a:cubicBezTo>
                  <a:cubicBezTo>
                    <a:pt x="15477" y="16673"/>
                    <a:pt x="15356" y="16707"/>
                    <a:pt x="15234" y="16759"/>
                  </a:cubicBezTo>
                  <a:cubicBezTo>
                    <a:pt x="13969" y="17262"/>
                    <a:pt x="13969" y="16170"/>
                    <a:pt x="13969" y="16170"/>
                  </a:cubicBezTo>
                  <a:lnTo>
                    <a:pt x="12063" y="15581"/>
                  </a:lnTo>
                  <a:lnTo>
                    <a:pt x="12063" y="14489"/>
                  </a:lnTo>
                  <a:cubicBezTo>
                    <a:pt x="12063" y="13986"/>
                    <a:pt x="11023" y="13986"/>
                    <a:pt x="10382" y="14194"/>
                  </a:cubicBezTo>
                  <a:cubicBezTo>
                    <a:pt x="9740" y="14385"/>
                    <a:pt x="9116" y="15078"/>
                    <a:pt x="8701" y="14974"/>
                  </a:cubicBezTo>
                  <a:cubicBezTo>
                    <a:pt x="8267" y="14887"/>
                    <a:pt x="7643" y="14194"/>
                    <a:pt x="6794" y="13900"/>
                  </a:cubicBezTo>
                  <a:cubicBezTo>
                    <a:pt x="5945" y="13588"/>
                    <a:pt x="6049" y="12305"/>
                    <a:pt x="5945" y="11820"/>
                  </a:cubicBezTo>
                  <a:cubicBezTo>
                    <a:pt x="5841" y="11317"/>
                    <a:pt x="5321" y="11213"/>
                    <a:pt x="4368" y="10728"/>
                  </a:cubicBezTo>
                  <a:cubicBezTo>
                    <a:pt x="4108" y="10589"/>
                    <a:pt x="3969" y="10555"/>
                    <a:pt x="3865" y="10572"/>
                  </a:cubicBezTo>
                  <a:lnTo>
                    <a:pt x="3571" y="10104"/>
                  </a:lnTo>
                  <a:lnTo>
                    <a:pt x="3571" y="9584"/>
                  </a:lnTo>
                  <a:cubicBezTo>
                    <a:pt x="3571" y="9584"/>
                    <a:pt x="3189" y="9064"/>
                    <a:pt x="3103" y="8839"/>
                  </a:cubicBezTo>
                  <a:cubicBezTo>
                    <a:pt x="3016" y="8614"/>
                    <a:pt x="2548" y="7054"/>
                    <a:pt x="2236" y="7123"/>
                  </a:cubicBezTo>
                  <a:cubicBezTo>
                    <a:pt x="1924" y="7210"/>
                    <a:pt x="1370" y="6465"/>
                    <a:pt x="1283" y="6170"/>
                  </a:cubicBezTo>
                  <a:cubicBezTo>
                    <a:pt x="1196" y="5875"/>
                    <a:pt x="728" y="5564"/>
                    <a:pt x="971" y="5269"/>
                  </a:cubicBezTo>
                  <a:cubicBezTo>
                    <a:pt x="1214" y="4974"/>
                    <a:pt x="590" y="4922"/>
                    <a:pt x="902" y="4610"/>
                  </a:cubicBezTo>
                  <a:cubicBezTo>
                    <a:pt x="1196" y="4316"/>
                    <a:pt x="1058" y="4298"/>
                    <a:pt x="815" y="3830"/>
                  </a:cubicBezTo>
                  <a:cubicBezTo>
                    <a:pt x="572" y="3345"/>
                    <a:pt x="174" y="2756"/>
                    <a:pt x="104" y="2531"/>
                  </a:cubicBezTo>
                  <a:cubicBezTo>
                    <a:pt x="70" y="2479"/>
                    <a:pt x="52" y="2375"/>
                    <a:pt x="35" y="2236"/>
                  </a:cubicBezTo>
                  <a:cubicBezTo>
                    <a:pt x="18" y="2080"/>
                    <a:pt x="1" y="1889"/>
                    <a:pt x="1" y="1716"/>
                  </a:cubicBezTo>
                  <a:cubicBezTo>
                    <a:pt x="1" y="1491"/>
                    <a:pt x="35" y="1300"/>
                    <a:pt x="87" y="1266"/>
                  </a:cubicBezTo>
                  <a:cubicBezTo>
                    <a:pt x="260" y="1196"/>
                    <a:pt x="815" y="971"/>
                    <a:pt x="1127" y="815"/>
                  </a:cubicBezTo>
                  <a:cubicBezTo>
                    <a:pt x="1439" y="659"/>
                    <a:pt x="1907" y="0"/>
                    <a:pt x="1907" y="0"/>
                  </a:cubicBezTo>
                  <a:lnTo>
                    <a:pt x="2461" y="0"/>
                  </a:lnTo>
                  <a:lnTo>
                    <a:pt x="3051" y="330"/>
                  </a:lnTo>
                  <a:cubicBezTo>
                    <a:pt x="2999" y="624"/>
                    <a:pt x="2843" y="1075"/>
                    <a:pt x="3068" y="1266"/>
                  </a:cubicBezTo>
                  <a:cubicBezTo>
                    <a:pt x="3345" y="1491"/>
                    <a:pt x="3969" y="1907"/>
                    <a:pt x="4056" y="2392"/>
                  </a:cubicBezTo>
                  <a:cubicBezTo>
                    <a:pt x="4125" y="2895"/>
                    <a:pt x="3657" y="3519"/>
                    <a:pt x="4610" y="3588"/>
                  </a:cubicBezTo>
                  <a:cubicBezTo>
                    <a:pt x="5546" y="3640"/>
                    <a:pt x="6500" y="3588"/>
                    <a:pt x="6500" y="3588"/>
                  </a:cubicBezTo>
                  <a:cubicBezTo>
                    <a:pt x="6500" y="3588"/>
                    <a:pt x="7366" y="4125"/>
                    <a:pt x="7366" y="3588"/>
                  </a:cubicBezTo>
                  <a:cubicBezTo>
                    <a:pt x="7366" y="3172"/>
                    <a:pt x="7557" y="3241"/>
                    <a:pt x="7505" y="2860"/>
                  </a:cubicBezTo>
                  <a:cubicBezTo>
                    <a:pt x="7505" y="2860"/>
                    <a:pt x="7505" y="2860"/>
                    <a:pt x="7505" y="2860"/>
                  </a:cubicBezTo>
                  <a:cubicBezTo>
                    <a:pt x="7973" y="2687"/>
                    <a:pt x="7851" y="2149"/>
                    <a:pt x="7851" y="2149"/>
                  </a:cubicBezTo>
                  <a:lnTo>
                    <a:pt x="8475" y="2011"/>
                  </a:lnTo>
                  <a:lnTo>
                    <a:pt x="9116" y="1335"/>
                  </a:lnTo>
                  <a:cubicBezTo>
                    <a:pt x="9116" y="1335"/>
                    <a:pt x="10694" y="1179"/>
                    <a:pt x="11006" y="1266"/>
                  </a:cubicBezTo>
                  <a:cubicBezTo>
                    <a:pt x="11318" y="1335"/>
                    <a:pt x="12271" y="1699"/>
                    <a:pt x="12271" y="1699"/>
                  </a:cubicBezTo>
                  <a:cubicBezTo>
                    <a:pt x="12271" y="1699"/>
                    <a:pt x="12652" y="1976"/>
                    <a:pt x="13016" y="2253"/>
                  </a:cubicBezTo>
                  <a:cubicBezTo>
                    <a:pt x="13380" y="2548"/>
                    <a:pt x="13761" y="2843"/>
                    <a:pt x="13726" y="2860"/>
                  </a:cubicBezTo>
                  <a:cubicBezTo>
                    <a:pt x="13692" y="2912"/>
                    <a:pt x="14333" y="3484"/>
                    <a:pt x="14333" y="4004"/>
                  </a:cubicBezTo>
                  <a:cubicBezTo>
                    <a:pt x="14333" y="4004"/>
                    <a:pt x="13934" y="3796"/>
                    <a:pt x="13934" y="4610"/>
                  </a:cubicBezTo>
                  <a:cubicBezTo>
                    <a:pt x="13934" y="5425"/>
                    <a:pt x="14021" y="5858"/>
                    <a:pt x="13934" y="6083"/>
                  </a:cubicBezTo>
                  <a:cubicBezTo>
                    <a:pt x="13848" y="6309"/>
                    <a:pt x="13380" y="6603"/>
                    <a:pt x="13934" y="7123"/>
                  </a:cubicBezTo>
                  <a:cubicBezTo>
                    <a:pt x="14489" y="7643"/>
                    <a:pt x="14333" y="8094"/>
                    <a:pt x="14333" y="8094"/>
                  </a:cubicBezTo>
                  <a:lnTo>
                    <a:pt x="14350" y="8458"/>
                  </a:lnTo>
                  <a:cubicBezTo>
                    <a:pt x="14350" y="8458"/>
                    <a:pt x="15113" y="8908"/>
                    <a:pt x="15286" y="9134"/>
                  </a:cubicBezTo>
                  <a:cubicBezTo>
                    <a:pt x="15338" y="9220"/>
                    <a:pt x="15408" y="9324"/>
                    <a:pt x="15460" y="9463"/>
                  </a:cubicBezTo>
                  <a:cubicBezTo>
                    <a:pt x="15564" y="9688"/>
                    <a:pt x="15581" y="9983"/>
                    <a:pt x="15286" y="10174"/>
                  </a:cubicBezTo>
                  <a:cubicBezTo>
                    <a:pt x="15096" y="10277"/>
                    <a:pt x="14974" y="10416"/>
                    <a:pt x="14905" y="10555"/>
                  </a:cubicBezTo>
                  <a:cubicBezTo>
                    <a:pt x="14784" y="10763"/>
                    <a:pt x="14818" y="10971"/>
                    <a:pt x="14957" y="11057"/>
                  </a:cubicBezTo>
                  <a:cubicBezTo>
                    <a:pt x="15200" y="11213"/>
                    <a:pt x="15910" y="11803"/>
                    <a:pt x="15910" y="11803"/>
                  </a:cubicBezTo>
                  <a:cubicBezTo>
                    <a:pt x="15910" y="11803"/>
                    <a:pt x="16863" y="12253"/>
                    <a:pt x="16777" y="12478"/>
                  </a:cubicBezTo>
                  <a:cubicBezTo>
                    <a:pt x="16707" y="12704"/>
                    <a:pt x="16361" y="12929"/>
                    <a:pt x="16447" y="13224"/>
                  </a:cubicBezTo>
                  <a:cubicBezTo>
                    <a:pt x="16551" y="13518"/>
                    <a:pt x="16551" y="13362"/>
                    <a:pt x="16777" y="13588"/>
                  </a:cubicBezTo>
                  <a:cubicBezTo>
                    <a:pt x="17019" y="13813"/>
                    <a:pt x="15910" y="14628"/>
                    <a:pt x="15910" y="1462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7"/>
            <p:cNvSpPr/>
            <p:nvPr/>
          </p:nvSpPr>
          <p:spPr>
            <a:xfrm>
              <a:off x="-98919" y="2630501"/>
              <a:ext cx="251854" cy="235794"/>
            </a:xfrm>
            <a:custGeom>
              <a:avLst/>
              <a:gdLst/>
              <a:ahLst/>
              <a:cxnLst/>
              <a:rect l="l" t="t" r="r" b="b"/>
              <a:pathLst>
                <a:path w="9897" h="10400" fill="none" extrusionOk="0">
                  <a:moveTo>
                    <a:pt x="9256" y="3796"/>
                  </a:moveTo>
                  <a:cubicBezTo>
                    <a:pt x="9256" y="3796"/>
                    <a:pt x="8233" y="4160"/>
                    <a:pt x="8233" y="4386"/>
                  </a:cubicBezTo>
                  <a:lnTo>
                    <a:pt x="8233" y="6015"/>
                  </a:lnTo>
                  <a:cubicBezTo>
                    <a:pt x="8233" y="6309"/>
                    <a:pt x="7678" y="6760"/>
                    <a:pt x="7436" y="6760"/>
                  </a:cubicBezTo>
                  <a:cubicBezTo>
                    <a:pt x="7210" y="6760"/>
                    <a:pt x="6725" y="6829"/>
                    <a:pt x="5703" y="7505"/>
                  </a:cubicBezTo>
                  <a:cubicBezTo>
                    <a:pt x="4663" y="8181"/>
                    <a:pt x="5772" y="8025"/>
                    <a:pt x="5703" y="9221"/>
                  </a:cubicBezTo>
                  <a:cubicBezTo>
                    <a:pt x="5616" y="10399"/>
                    <a:pt x="4836" y="9359"/>
                    <a:pt x="3796" y="9585"/>
                  </a:cubicBezTo>
                  <a:cubicBezTo>
                    <a:pt x="2808" y="9793"/>
                    <a:pt x="1613" y="9255"/>
                    <a:pt x="1526" y="9221"/>
                  </a:cubicBezTo>
                  <a:cubicBezTo>
                    <a:pt x="1595" y="9082"/>
                    <a:pt x="1717" y="8961"/>
                    <a:pt x="1907" y="8840"/>
                  </a:cubicBezTo>
                  <a:cubicBezTo>
                    <a:pt x="2219" y="8649"/>
                    <a:pt x="2185" y="8354"/>
                    <a:pt x="2081" y="8129"/>
                  </a:cubicBezTo>
                  <a:cubicBezTo>
                    <a:pt x="2029" y="7990"/>
                    <a:pt x="1959" y="7886"/>
                    <a:pt x="1907" y="7800"/>
                  </a:cubicBezTo>
                  <a:cubicBezTo>
                    <a:pt x="1751" y="7574"/>
                    <a:pt x="971" y="7124"/>
                    <a:pt x="971" y="7124"/>
                  </a:cubicBezTo>
                  <a:lnTo>
                    <a:pt x="954" y="6760"/>
                  </a:lnTo>
                  <a:cubicBezTo>
                    <a:pt x="954" y="6760"/>
                    <a:pt x="1110" y="6309"/>
                    <a:pt x="555" y="5789"/>
                  </a:cubicBezTo>
                  <a:cubicBezTo>
                    <a:pt x="1" y="5269"/>
                    <a:pt x="486" y="4975"/>
                    <a:pt x="555" y="4749"/>
                  </a:cubicBezTo>
                  <a:cubicBezTo>
                    <a:pt x="642" y="4524"/>
                    <a:pt x="555" y="4091"/>
                    <a:pt x="555" y="3276"/>
                  </a:cubicBezTo>
                  <a:cubicBezTo>
                    <a:pt x="555" y="2462"/>
                    <a:pt x="954" y="2670"/>
                    <a:pt x="954" y="2670"/>
                  </a:cubicBezTo>
                  <a:cubicBezTo>
                    <a:pt x="954" y="3190"/>
                    <a:pt x="1422" y="3190"/>
                    <a:pt x="2150" y="3276"/>
                  </a:cubicBezTo>
                  <a:cubicBezTo>
                    <a:pt x="2860" y="3346"/>
                    <a:pt x="2930" y="2756"/>
                    <a:pt x="3328" y="2479"/>
                  </a:cubicBezTo>
                  <a:cubicBezTo>
                    <a:pt x="3727" y="2219"/>
                    <a:pt x="3883" y="590"/>
                    <a:pt x="3883" y="590"/>
                  </a:cubicBezTo>
                  <a:lnTo>
                    <a:pt x="4905" y="590"/>
                  </a:lnTo>
                  <a:cubicBezTo>
                    <a:pt x="4853" y="971"/>
                    <a:pt x="6101" y="746"/>
                    <a:pt x="6812" y="746"/>
                  </a:cubicBezTo>
                  <a:cubicBezTo>
                    <a:pt x="7522" y="746"/>
                    <a:pt x="6812" y="746"/>
                    <a:pt x="7124" y="365"/>
                  </a:cubicBezTo>
                  <a:cubicBezTo>
                    <a:pt x="7436" y="1"/>
                    <a:pt x="8077" y="70"/>
                    <a:pt x="8389" y="365"/>
                  </a:cubicBezTo>
                  <a:cubicBezTo>
                    <a:pt x="8684" y="642"/>
                    <a:pt x="9308" y="919"/>
                    <a:pt x="9411" y="971"/>
                  </a:cubicBezTo>
                  <a:cubicBezTo>
                    <a:pt x="9411" y="954"/>
                    <a:pt x="9411" y="971"/>
                    <a:pt x="9411" y="971"/>
                  </a:cubicBezTo>
                  <a:cubicBezTo>
                    <a:pt x="9411" y="971"/>
                    <a:pt x="9411" y="971"/>
                    <a:pt x="9411" y="971"/>
                  </a:cubicBezTo>
                  <a:cubicBezTo>
                    <a:pt x="9411" y="971"/>
                    <a:pt x="9585" y="1335"/>
                    <a:pt x="9498" y="1526"/>
                  </a:cubicBezTo>
                  <a:cubicBezTo>
                    <a:pt x="9411" y="1734"/>
                    <a:pt x="9585" y="2375"/>
                    <a:pt x="9741" y="2670"/>
                  </a:cubicBezTo>
                  <a:cubicBezTo>
                    <a:pt x="9897" y="2964"/>
                    <a:pt x="9256" y="3796"/>
                    <a:pt x="9256" y="3796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7"/>
            <p:cNvSpPr/>
            <p:nvPr/>
          </p:nvSpPr>
          <p:spPr>
            <a:xfrm>
              <a:off x="-62758" y="2609688"/>
              <a:ext cx="364764" cy="394139"/>
            </a:xfrm>
            <a:custGeom>
              <a:avLst/>
              <a:gdLst/>
              <a:ahLst/>
              <a:cxnLst/>
              <a:rect l="l" t="t" r="r" b="b"/>
              <a:pathLst>
                <a:path w="14334" h="17384" extrusionOk="0">
                  <a:moveTo>
                    <a:pt x="10001" y="0"/>
                  </a:moveTo>
                  <a:cubicBezTo>
                    <a:pt x="9724" y="330"/>
                    <a:pt x="9533" y="555"/>
                    <a:pt x="9498" y="624"/>
                  </a:cubicBezTo>
                  <a:cubicBezTo>
                    <a:pt x="9342" y="919"/>
                    <a:pt x="8077" y="1837"/>
                    <a:pt x="7990" y="1889"/>
                  </a:cubicBezTo>
                  <a:cubicBezTo>
                    <a:pt x="7990" y="1889"/>
                    <a:pt x="8146" y="2271"/>
                    <a:pt x="8077" y="2461"/>
                  </a:cubicBezTo>
                  <a:cubicBezTo>
                    <a:pt x="7990" y="2652"/>
                    <a:pt x="8146" y="3310"/>
                    <a:pt x="8320" y="3605"/>
                  </a:cubicBezTo>
                  <a:cubicBezTo>
                    <a:pt x="8476" y="3900"/>
                    <a:pt x="7835" y="4714"/>
                    <a:pt x="7835" y="4714"/>
                  </a:cubicBezTo>
                  <a:cubicBezTo>
                    <a:pt x="7835" y="4714"/>
                    <a:pt x="6812" y="5078"/>
                    <a:pt x="6812" y="5304"/>
                  </a:cubicBezTo>
                  <a:lnTo>
                    <a:pt x="6812" y="6933"/>
                  </a:lnTo>
                  <a:cubicBezTo>
                    <a:pt x="6812" y="7245"/>
                    <a:pt x="6257" y="7678"/>
                    <a:pt x="6015" y="7678"/>
                  </a:cubicBezTo>
                  <a:cubicBezTo>
                    <a:pt x="5789" y="7678"/>
                    <a:pt x="5304" y="7764"/>
                    <a:pt x="4282" y="8423"/>
                  </a:cubicBezTo>
                  <a:cubicBezTo>
                    <a:pt x="3242" y="9099"/>
                    <a:pt x="4351" y="8943"/>
                    <a:pt x="4282" y="10139"/>
                  </a:cubicBezTo>
                  <a:cubicBezTo>
                    <a:pt x="4249" y="10589"/>
                    <a:pt x="4118" y="10720"/>
                    <a:pt x="3912" y="10720"/>
                  </a:cubicBezTo>
                  <a:cubicBezTo>
                    <a:pt x="3626" y="10720"/>
                    <a:pt x="3197" y="10470"/>
                    <a:pt x="2686" y="10470"/>
                  </a:cubicBezTo>
                  <a:cubicBezTo>
                    <a:pt x="2585" y="10470"/>
                    <a:pt x="2482" y="10480"/>
                    <a:pt x="2375" y="10503"/>
                  </a:cubicBezTo>
                  <a:cubicBezTo>
                    <a:pt x="2209" y="10541"/>
                    <a:pt x="2038" y="10556"/>
                    <a:pt x="1866" y="10556"/>
                  </a:cubicBezTo>
                  <a:cubicBezTo>
                    <a:pt x="1017" y="10556"/>
                    <a:pt x="177" y="10168"/>
                    <a:pt x="105" y="10139"/>
                  </a:cubicBezTo>
                  <a:lnTo>
                    <a:pt x="105" y="10139"/>
                  </a:lnTo>
                  <a:cubicBezTo>
                    <a:pt x="1" y="10347"/>
                    <a:pt x="18" y="10555"/>
                    <a:pt x="174" y="10659"/>
                  </a:cubicBezTo>
                  <a:cubicBezTo>
                    <a:pt x="400" y="10797"/>
                    <a:pt x="1110" y="11404"/>
                    <a:pt x="1110" y="11404"/>
                  </a:cubicBezTo>
                  <a:cubicBezTo>
                    <a:pt x="1110" y="11404"/>
                    <a:pt x="2063" y="11837"/>
                    <a:pt x="1977" y="12062"/>
                  </a:cubicBezTo>
                  <a:cubicBezTo>
                    <a:pt x="1907" y="12288"/>
                    <a:pt x="1561" y="12513"/>
                    <a:pt x="1665" y="12808"/>
                  </a:cubicBezTo>
                  <a:cubicBezTo>
                    <a:pt x="1751" y="13102"/>
                    <a:pt x="1751" y="12964"/>
                    <a:pt x="1994" y="13172"/>
                  </a:cubicBezTo>
                  <a:cubicBezTo>
                    <a:pt x="2219" y="13397"/>
                    <a:pt x="1110" y="14212"/>
                    <a:pt x="1110" y="14212"/>
                  </a:cubicBezTo>
                  <a:lnTo>
                    <a:pt x="452" y="15043"/>
                  </a:lnTo>
                  <a:lnTo>
                    <a:pt x="954" y="16135"/>
                  </a:lnTo>
                  <a:cubicBezTo>
                    <a:pt x="1734" y="15789"/>
                    <a:pt x="1855" y="15633"/>
                    <a:pt x="2115" y="15563"/>
                  </a:cubicBezTo>
                  <a:cubicBezTo>
                    <a:pt x="2368" y="15479"/>
                    <a:pt x="3380" y="15327"/>
                    <a:pt x="3932" y="15327"/>
                  </a:cubicBezTo>
                  <a:cubicBezTo>
                    <a:pt x="4062" y="15327"/>
                    <a:pt x="4167" y="15335"/>
                    <a:pt x="4230" y="15355"/>
                  </a:cubicBezTo>
                  <a:cubicBezTo>
                    <a:pt x="4542" y="15459"/>
                    <a:pt x="4854" y="16049"/>
                    <a:pt x="5079" y="16447"/>
                  </a:cubicBezTo>
                  <a:cubicBezTo>
                    <a:pt x="5235" y="16742"/>
                    <a:pt x="5634" y="17088"/>
                    <a:pt x="6049" y="17383"/>
                  </a:cubicBezTo>
                  <a:cubicBezTo>
                    <a:pt x="6049" y="17383"/>
                    <a:pt x="7973" y="16672"/>
                    <a:pt x="8337" y="16482"/>
                  </a:cubicBezTo>
                  <a:cubicBezTo>
                    <a:pt x="8701" y="16291"/>
                    <a:pt x="9186" y="16291"/>
                    <a:pt x="9152" y="15771"/>
                  </a:cubicBezTo>
                  <a:cubicBezTo>
                    <a:pt x="9100" y="15251"/>
                    <a:pt x="8441" y="14212"/>
                    <a:pt x="8337" y="14073"/>
                  </a:cubicBezTo>
                  <a:cubicBezTo>
                    <a:pt x="8233" y="13917"/>
                    <a:pt x="7349" y="13553"/>
                    <a:pt x="7592" y="13241"/>
                  </a:cubicBezTo>
                  <a:cubicBezTo>
                    <a:pt x="7835" y="12946"/>
                    <a:pt x="8701" y="12201"/>
                    <a:pt x="8701" y="12201"/>
                  </a:cubicBezTo>
                  <a:cubicBezTo>
                    <a:pt x="8701" y="12201"/>
                    <a:pt x="8709" y="12301"/>
                    <a:pt x="8842" y="12301"/>
                  </a:cubicBezTo>
                  <a:cubicBezTo>
                    <a:pt x="8909" y="12301"/>
                    <a:pt x="9007" y="12276"/>
                    <a:pt x="9152" y="12201"/>
                  </a:cubicBezTo>
                  <a:cubicBezTo>
                    <a:pt x="9568" y="11993"/>
                    <a:pt x="9966" y="10711"/>
                    <a:pt x="9966" y="10711"/>
                  </a:cubicBezTo>
                  <a:cubicBezTo>
                    <a:pt x="9966" y="10711"/>
                    <a:pt x="10295" y="10277"/>
                    <a:pt x="10607" y="10121"/>
                  </a:cubicBezTo>
                  <a:cubicBezTo>
                    <a:pt x="10919" y="9983"/>
                    <a:pt x="11474" y="9168"/>
                    <a:pt x="11474" y="8648"/>
                  </a:cubicBezTo>
                  <a:cubicBezTo>
                    <a:pt x="11474" y="8128"/>
                    <a:pt x="11231" y="7453"/>
                    <a:pt x="11474" y="7383"/>
                  </a:cubicBezTo>
                  <a:cubicBezTo>
                    <a:pt x="11717" y="7314"/>
                    <a:pt x="12826" y="7505"/>
                    <a:pt x="12826" y="6863"/>
                  </a:cubicBezTo>
                  <a:lnTo>
                    <a:pt x="12808" y="6222"/>
                  </a:lnTo>
                  <a:cubicBezTo>
                    <a:pt x="12687" y="6170"/>
                    <a:pt x="12566" y="6118"/>
                    <a:pt x="12445" y="6049"/>
                  </a:cubicBezTo>
                  <a:cubicBezTo>
                    <a:pt x="11925" y="5754"/>
                    <a:pt x="12237" y="4957"/>
                    <a:pt x="11890" y="4454"/>
                  </a:cubicBezTo>
                  <a:lnTo>
                    <a:pt x="11890" y="4472"/>
                  </a:lnTo>
                  <a:cubicBezTo>
                    <a:pt x="11526" y="3969"/>
                    <a:pt x="14334" y="3969"/>
                    <a:pt x="13814" y="3570"/>
                  </a:cubicBezTo>
                  <a:cubicBezTo>
                    <a:pt x="13727" y="3501"/>
                    <a:pt x="13658" y="3466"/>
                    <a:pt x="13623" y="3432"/>
                  </a:cubicBezTo>
                  <a:lnTo>
                    <a:pt x="13623" y="3432"/>
                  </a:lnTo>
                  <a:cubicBezTo>
                    <a:pt x="13640" y="3449"/>
                    <a:pt x="13640" y="3449"/>
                    <a:pt x="13640" y="3449"/>
                  </a:cubicBezTo>
                  <a:cubicBezTo>
                    <a:pt x="13640" y="3449"/>
                    <a:pt x="13623" y="3449"/>
                    <a:pt x="13571" y="3414"/>
                  </a:cubicBezTo>
                  <a:cubicBezTo>
                    <a:pt x="13328" y="3258"/>
                    <a:pt x="12756" y="2791"/>
                    <a:pt x="11890" y="2461"/>
                  </a:cubicBezTo>
                  <a:cubicBezTo>
                    <a:pt x="11006" y="2132"/>
                    <a:pt x="11075" y="1889"/>
                    <a:pt x="10867" y="1491"/>
                  </a:cubicBezTo>
                  <a:cubicBezTo>
                    <a:pt x="10798" y="1369"/>
                    <a:pt x="10729" y="1213"/>
                    <a:pt x="10659" y="1057"/>
                  </a:cubicBezTo>
                  <a:cubicBezTo>
                    <a:pt x="10642" y="1023"/>
                    <a:pt x="10625" y="988"/>
                    <a:pt x="10625" y="953"/>
                  </a:cubicBezTo>
                  <a:cubicBezTo>
                    <a:pt x="10607" y="919"/>
                    <a:pt x="10590" y="884"/>
                    <a:pt x="10573" y="850"/>
                  </a:cubicBezTo>
                  <a:cubicBezTo>
                    <a:pt x="10521" y="728"/>
                    <a:pt x="10451" y="607"/>
                    <a:pt x="10382" y="503"/>
                  </a:cubicBezTo>
                  <a:cubicBezTo>
                    <a:pt x="10365" y="451"/>
                    <a:pt x="10347" y="416"/>
                    <a:pt x="10313" y="382"/>
                  </a:cubicBezTo>
                  <a:cubicBezTo>
                    <a:pt x="10226" y="243"/>
                    <a:pt x="10140" y="122"/>
                    <a:pt x="10018" y="18"/>
                  </a:cubicBezTo>
                  <a:lnTo>
                    <a:pt x="1000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7"/>
            <p:cNvSpPr/>
            <p:nvPr/>
          </p:nvSpPr>
          <p:spPr>
            <a:xfrm>
              <a:off x="627022" y="2871759"/>
              <a:ext cx="233761" cy="539515"/>
            </a:xfrm>
            <a:custGeom>
              <a:avLst/>
              <a:gdLst/>
              <a:ahLst/>
              <a:cxnLst/>
              <a:rect l="l" t="t" r="r" b="b"/>
              <a:pathLst>
                <a:path w="9186" h="23796" fill="none" extrusionOk="0">
                  <a:moveTo>
                    <a:pt x="9186" y="23796"/>
                  </a:moveTo>
                  <a:cubicBezTo>
                    <a:pt x="9186" y="23796"/>
                    <a:pt x="8336" y="23311"/>
                    <a:pt x="7713" y="22808"/>
                  </a:cubicBezTo>
                  <a:cubicBezTo>
                    <a:pt x="7071" y="22323"/>
                    <a:pt x="6759" y="21612"/>
                    <a:pt x="6551" y="20936"/>
                  </a:cubicBezTo>
                  <a:cubicBezTo>
                    <a:pt x="6343" y="20243"/>
                    <a:pt x="6413" y="19446"/>
                    <a:pt x="6413" y="19446"/>
                  </a:cubicBezTo>
                  <a:cubicBezTo>
                    <a:pt x="6413" y="19446"/>
                    <a:pt x="6759" y="18562"/>
                    <a:pt x="6326" y="18250"/>
                  </a:cubicBezTo>
                  <a:cubicBezTo>
                    <a:pt x="5910" y="17956"/>
                    <a:pt x="6655" y="17262"/>
                    <a:pt x="6326" y="17072"/>
                  </a:cubicBezTo>
                  <a:cubicBezTo>
                    <a:pt x="6014" y="16864"/>
                    <a:pt x="5494" y="14593"/>
                    <a:pt x="5269" y="14195"/>
                  </a:cubicBezTo>
                  <a:cubicBezTo>
                    <a:pt x="5061" y="13796"/>
                    <a:pt x="4749" y="13502"/>
                    <a:pt x="4333" y="13294"/>
                  </a:cubicBezTo>
                  <a:cubicBezTo>
                    <a:pt x="3900" y="13103"/>
                    <a:pt x="3588" y="12912"/>
                    <a:pt x="3588" y="12115"/>
                  </a:cubicBezTo>
                  <a:cubicBezTo>
                    <a:pt x="3588" y="11318"/>
                    <a:pt x="2427" y="11023"/>
                    <a:pt x="1907" y="10434"/>
                  </a:cubicBezTo>
                  <a:cubicBezTo>
                    <a:pt x="1369" y="9845"/>
                    <a:pt x="434" y="9048"/>
                    <a:pt x="226" y="8250"/>
                  </a:cubicBezTo>
                  <a:cubicBezTo>
                    <a:pt x="35" y="7453"/>
                    <a:pt x="104" y="7661"/>
                    <a:pt x="208" y="7262"/>
                  </a:cubicBezTo>
                  <a:cubicBezTo>
                    <a:pt x="278" y="7037"/>
                    <a:pt x="174" y="6604"/>
                    <a:pt x="0" y="6240"/>
                  </a:cubicBezTo>
                  <a:cubicBezTo>
                    <a:pt x="139" y="6188"/>
                    <a:pt x="278" y="6067"/>
                    <a:pt x="434" y="5824"/>
                  </a:cubicBezTo>
                  <a:cubicBezTo>
                    <a:pt x="850" y="5131"/>
                    <a:pt x="1214" y="4490"/>
                    <a:pt x="1317" y="4091"/>
                  </a:cubicBezTo>
                  <a:cubicBezTo>
                    <a:pt x="1421" y="3692"/>
                    <a:pt x="1473" y="3883"/>
                    <a:pt x="1907" y="3172"/>
                  </a:cubicBezTo>
                  <a:cubicBezTo>
                    <a:pt x="2323" y="2462"/>
                    <a:pt x="2687" y="1907"/>
                    <a:pt x="2687" y="1370"/>
                  </a:cubicBezTo>
                  <a:cubicBezTo>
                    <a:pt x="2687" y="1093"/>
                    <a:pt x="3172" y="521"/>
                    <a:pt x="3692" y="18"/>
                  </a:cubicBezTo>
                  <a:cubicBezTo>
                    <a:pt x="3744" y="36"/>
                    <a:pt x="3813" y="36"/>
                    <a:pt x="3900" y="36"/>
                  </a:cubicBezTo>
                  <a:cubicBezTo>
                    <a:pt x="4541" y="36"/>
                    <a:pt x="5165" y="1"/>
                    <a:pt x="5494" y="209"/>
                  </a:cubicBezTo>
                  <a:cubicBezTo>
                    <a:pt x="5806" y="417"/>
                    <a:pt x="5494" y="1717"/>
                    <a:pt x="5494" y="1717"/>
                  </a:cubicBezTo>
                  <a:lnTo>
                    <a:pt x="5633" y="3172"/>
                  </a:lnTo>
                  <a:cubicBezTo>
                    <a:pt x="5633" y="3172"/>
                    <a:pt x="5460" y="3692"/>
                    <a:pt x="5633" y="3883"/>
                  </a:cubicBezTo>
                  <a:cubicBezTo>
                    <a:pt x="5806" y="4091"/>
                    <a:pt x="6811" y="4490"/>
                    <a:pt x="6811" y="4490"/>
                  </a:cubicBezTo>
                  <a:cubicBezTo>
                    <a:pt x="6811" y="4490"/>
                    <a:pt x="5477" y="5876"/>
                    <a:pt x="6118" y="6171"/>
                  </a:cubicBezTo>
                  <a:cubicBezTo>
                    <a:pt x="6759" y="6465"/>
                    <a:pt x="7487" y="6656"/>
                    <a:pt x="7487" y="6656"/>
                  </a:cubicBezTo>
                  <a:lnTo>
                    <a:pt x="7539" y="6639"/>
                  </a:lnTo>
                  <a:cubicBezTo>
                    <a:pt x="7747" y="7401"/>
                    <a:pt x="8024" y="7834"/>
                    <a:pt x="7643" y="8094"/>
                  </a:cubicBezTo>
                  <a:cubicBezTo>
                    <a:pt x="7227" y="8389"/>
                    <a:pt x="6655" y="8649"/>
                    <a:pt x="6430" y="8892"/>
                  </a:cubicBezTo>
                  <a:cubicBezTo>
                    <a:pt x="6222" y="9134"/>
                    <a:pt x="5650" y="9654"/>
                    <a:pt x="5650" y="9897"/>
                  </a:cubicBezTo>
                  <a:cubicBezTo>
                    <a:pt x="5650" y="10139"/>
                    <a:pt x="5806" y="11023"/>
                    <a:pt x="5962" y="11197"/>
                  </a:cubicBezTo>
                  <a:cubicBezTo>
                    <a:pt x="6118" y="11370"/>
                    <a:pt x="6690" y="11318"/>
                    <a:pt x="6829" y="11803"/>
                  </a:cubicBezTo>
                  <a:cubicBezTo>
                    <a:pt x="6967" y="12306"/>
                    <a:pt x="7175" y="12652"/>
                    <a:pt x="7071" y="13051"/>
                  </a:cubicBezTo>
                  <a:cubicBezTo>
                    <a:pt x="6967" y="13450"/>
                    <a:pt x="6534" y="13883"/>
                    <a:pt x="6534" y="14247"/>
                  </a:cubicBezTo>
                  <a:cubicBezTo>
                    <a:pt x="6534" y="14593"/>
                    <a:pt x="6742" y="15079"/>
                    <a:pt x="6829" y="15131"/>
                  </a:cubicBezTo>
                  <a:cubicBezTo>
                    <a:pt x="6915" y="15183"/>
                    <a:pt x="7539" y="15633"/>
                    <a:pt x="7539" y="15876"/>
                  </a:cubicBezTo>
                  <a:cubicBezTo>
                    <a:pt x="7539" y="16118"/>
                    <a:pt x="7331" y="16274"/>
                    <a:pt x="7435" y="16413"/>
                  </a:cubicBezTo>
                  <a:cubicBezTo>
                    <a:pt x="7539" y="16569"/>
                    <a:pt x="7695" y="16621"/>
                    <a:pt x="7695" y="16864"/>
                  </a:cubicBezTo>
                  <a:cubicBezTo>
                    <a:pt x="7695" y="16916"/>
                    <a:pt x="7817" y="17280"/>
                    <a:pt x="7973" y="17782"/>
                  </a:cubicBezTo>
                  <a:cubicBezTo>
                    <a:pt x="7886" y="17973"/>
                    <a:pt x="7799" y="18181"/>
                    <a:pt x="7695" y="18354"/>
                  </a:cubicBezTo>
                  <a:cubicBezTo>
                    <a:pt x="7383" y="18943"/>
                    <a:pt x="7487" y="20226"/>
                    <a:pt x="7487" y="20226"/>
                  </a:cubicBezTo>
                  <a:lnTo>
                    <a:pt x="9186" y="23796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7"/>
            <p:cNvSpPr/>
            <p:nvPr/>
          </p:nvSpPr>
          <p:spPr>
            <a:xfrm>
              <a:off x="-1114147" y="2179817"/>
              <a:ext cx="208186" cy="166235"/>
            </a:xfrm>
            <a:custGeom>
              <a:avLst/>
              <a:gdLst/>
              <a:ahLst/>
              <a:cxnLst/>
              <a:rect l="l" t="t" r="r" b="b"/>
              <a:pathLst>
                <a:path w="8181" h="7332" fill="none" extrusionOk="0">
                  <a:moveTo>
                    <a:pt x="7366" y="5841"/>
                  </a:moveTo>
                  <a:cubicBezTo>
                    <a:pt x="7106" y="6066"/>
                    <a:pt x="7366" y="7331"/>
                    <a:pt x="7366" y="7331"/>
                  </a:cubicBezTo>
                  <a:cubicBezTo>
                    <a:pt x="7366" y="7331"/>
                    <a:pt x="7175" y="7297"/>
                    <a:pt x="6915" y="7262"/>
                  </a:cubicBezTo>
                  <a:cubicBezTo>
                    <a:pt x="6395" y="7175"/>
                    <a:pt x="5581" y="7054"/>
                    <a:pt x="5165" y="6950"/>
                  </a:cubicBezTo>
                  <a:cubicBezTo>
                    <a:pt x="4541" y="6811"/>
                    <a:pt x="3986" y="6361"/>
                    <a:pt x="3934" y="6205"/>
                  </a:cubicBezTo>
                  <a:cubicBezTo>
                    <a:pt x="3882" y="6066"/>
                    <a:pt x="1855" y="5390"/>
                    <a:pt x="1768" y="5321"/>
                  </a:cubicBezTo>
                  <a:cubicBezTo>
                    <a:pt x="1699" y="5252"/>
                    <a:pt x="746" y="5026"/>
                    <a:pt x="364" y="4870"/>
                  </a:cubicBezTo>
                  <a:cubicBezTo>
                    <a:pt x="0" y="4732"/>
                    <a:pt x="503" y="4281"/>
                    <a:pt x="659" y="3865"/>
                  </a:cubicBezTo>
                  <a:cubicBezTo>
                    <a:pt x="815" y="3432"/>
                    <a:pt x="659" y="3536"/>
                    <a:pt x="364" y="2721"/>
                  </a:cubicBezTo>
                  <a:cubicBezTo>
                    <a:pt x="70" y="1907"/>
                    <a:pt x="364" y="1231"/>
                    <a:pt x="364" y="1231"/>
                  </a:cubicBezTo>
                  <a:cubicBezTo>
                    <a:pt x="399" y="1196"/>
                    <a:pt x="434" y="1144"/>
                    <a:pt x="486" y="1110"/>
                  </a:cubicBezTo>
                  <a:cubicBezTo>
                    <a:pt x="1889" y="867"/>
                    <a:pt x="4229" y="260"/>
                    <a:pt x="4628" y="52"/>
                  </a:cubicBezTo>
                  <a:cubicBezTo>
                    <a:pt x="4645" y="35"/>
                    <a:pt x="4662" y="18"/>
                    <a:pt x="4680" y="0"/>
                  </a:cubicBezTo>
                  <a:lnTo>
                    <a:pt x="6309" y="347"/>
                  </a:lnTo>
                  <a:lnTo>
                    <a:pt x="7366" y="347"/>
                  </a:lnTo>
                  <a:lnTo>
                    <a:pt x="7366" y="1231"/>
                  </a:lnTo>
                  <a:cubicBezTo>
                    <a:pt x="7366" y="1231"/>
                    <a:pt x="7453" y="1820"/>
                    <a:pt x="7574" y="2427"/>
                  </a:cubicBezTo>
                  <a:cubicBezTo>
                    <a:pt x="7643" y="2825"/>
                    <a:pt x="7713" y="3224"/>
                    <a:pt x="7782" y="3467"/>
                  </a:cubicBezTo>
                  <a:cubicBezTo>
                    <a:pt x="7938" y="4056"/>
                    <a:pt x="8025" y="4212"/>
                    <a:pt x="8111" y="4801"/>
                  </a:cubicBezTo>
                  <a:cubicBezTo>
                    <a:pt x="8181" y="5390"/>
                    <a:pt x="7626" y="5616"/>
                    <a:pt x="7366" y="584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7"/>
            <p:cNvSpPr/>
            <p:nvPr/>
          </p:nvSpPr>
          <p:spPr>
            <a:xfrm>
              <a:off x="-926726" y="2122841"/>
              <a:ext cx="176453" cy="152473"/>
            </a:xfrm>
            <a:custGeom>
              <a:avLst/>
              <a:gdLst/>
              <a:ahLst/>
              <a:cxnLst/>
              <a:rect l="l" t="t" r="r" b="b"/>
              <a:pathLst>
                <a:path w="6934" h="6725" fill="none" extrusionOk="0">
                  <a:moveTo>
                    <a:pt x="6933" y="5529"/>
                  </a:moveTo>
                  <a:cubicBezTo>
                    <a:pt x="6847" y="5598"/>
                    <a:pt x="5616" y="6725"/>
                    <a:pt x="4906" y="6656"/>
                  </a:cubicBezTo>
                  <a:cubicBezTo>
                    <a:pt x="4178" y="6604"/>
                    <a:pt x="4143" y="6638"/>
                    <a:pt x="3571" y="6656"/>
                  </a:cubicBezTo>
                  <a:cubicBezTo>
                    <a:pt x="3034" y="6673"/>
                    <a:pt x="2479" y="6274"/>
                    <a:pt x="1526" y="5980"/>
                  </a:cubicBezTo>
                  <a:cubicBezTo>
                    <a:pt x="573" y="5685"/>
                    <a:pt x="417" y="5980"/>
                    <a:pt x="417" y="5980"/>
                  </a:cubicBezTo>
                  <a:cubicBezTo>
                    <a:pt x="348" y="5737"/>
                    <a:pt x="278" y="5338"/>
                    <a:pt x="209" y="4940"/>
                  </a:cubicBezTo>
                  <a:cubicBezTo>
                    <a:pt x="88" y="4333"/>
                    <a:pt x="1" y="3744"/>
                    <a:pt x="1" y="3744"/>
                  </a:cubicBezTo>
                  <a:cubicBezTo>
                    <a:pt x="1" y="3744"/>
                    <a:pt x="1041" y="3311"/>
                    <a:pt x="1370" y="2513"/>
                  </a:cubicBezTo>
                  <a:cubicBezTo>
                    <a:pt x="1682" y="1734"/>
                    <a:pt x="1925" y="2115"/>
                    <a:pt x="2479" y="1716"/>
                  </a:cubicBezTo>
                  <a:cubicBezTo>
                    <a:pt x="3034" y="1318"/>
                    <a:pt x="2947" y="919"/>
                    <a:pt x="2982" y="711"/>
                  </a:cubicBezTo>
                  <a:cubicBezTo>
                    <a:pt x="2982" y="607"/>
                    <a:pt x="3155" y="312"/>
                    <a:pt x="3363" y="1"/>
                  </a:cubicBezTo>
                  <a:cubicBezTo>
                    <a:pt x="3398" y="191"/>
                    <a:pt x="3450" y="399"/>
                    <a:pt x="3866" y="520"/>
                  </a:cubicBezTo>
                  <a:cubicBezTo>
                    <a:pt x="4490" y="694"/>
                    <a:pt x="4854" y="590"/>
                    <a:pt x="5200" y="919"/>
                  </a:cubicBezTo>
                  <a:cubicBezTo>
                    <a:pt x="5564" y="1266"/>
                    <a:pt x="5893" y="1370"/>
                    <a:pt x="5997" y="1786"/>
                  </a:cubicBezTo>
                  <a:cubicBezTo>
                    <a:pt x="6101" y="2184"/>
                    <a:pt x="6275" y="2895"/>
                    <a:pt x="6275" y="2895"/>
                  </a:cubicBezTo>
                  <a:cubicBezTo>
                    <a:pt x="6275" y="2895"/>
                    <a:pt x="6552" y="3657"/>
                    <a:pt x="6656" y="3709"/>
                  </a:cubicBezTo>
                  <a:cubicBezTo>
                    <a:pt x="6725" y="3744"/>
                    <a:pt x="6552" y="4143"/>
                    <a:pt x="6431" y="4541"/>
                  </a:cubicBezTo>
                  <a:cubicBezTo>
                    <a:pt x="6344" y="4888"/>
                    <a:pt x="6292" y="5217"/>
                    <a:pt x="6465" y="5338"/>
                  </a:cubicBezTo>
                  <a:cubicBezTo>
                    <a:pt x="6552" y="5408"/>
                    <a:pt x="6725" y="5460"/>
                    <a:pt x="6933" y="552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7"/>
            <p:cNvSpPr/>
            <p:nvPr/>
          </p:nvSpPr>
          <p:spPr>
            <a:xfrm>
              <a:off x="-938177" y="2248583"/>
              <a:ext cx="352397" cy="179974"/>
            </a:xfrm>
            <a:custGeom>
              <a:avLst/>
              <a:gdLst/>
              <a:ahLst/>
              <a:cxnLst/>
              <a:rect l="l" t="t" r="r" b="b"/>
              <a:pathLst>
                <a:path w="13848" h="7938" fill="none" extrusionOk="0">
                  <a:moveTo>
                    <a:pt x="13848" y="3813"/>
                  </a:moveTo>
                  <a:cubicBezTo>
                    <a:pt x="13848" y="3813"/>
                    <a:pt x="13640" y="4368"/>
                    <a:pt x="13553" y="4472"/>
                  </a:cubicBezTo>
                  <a:cubicBezTo>
                    <a:pt x="13484" y="4593"/>
                    <a:pt x="12860" y="5252"/>
                    <a:pt x="12687" y="5338"/>
                  </a:cubicBezTo>
                  <a:cubicBezTo>
                    <a:pt x="12531" y="5408"/>
                    <a:pt x="12375" y="5806"/>
                    <a:pt x="12375" y="5927"/>
                  </a:cubicBezTo>
                  <a:cubicBezTo>
                    <a:pt x="12375" y="5962"/>
                    <a:pt x="12357" y="6083"/>
                    <a:pt x="12340" y="6222"/>
                  </a:cubicBezTo>
                  <a:cubicBezTo>
                    <a:pt x="12115" y="6361"/>
                    <a:pt x="11924" y="6430"/>
                    <a:pt x="11785" y="6413"/>
                  </a:cubicBezTo>
                  <a:cubicBezTo>
                    <a:pt x="11265" y="6326"/>
                    <a:pt x="10208" y="7938"/>
                    <a:pt x="10208" y="7938"/>
                  </a:cubicBezTo>
                  <a:lnTo>
                    <a:pt x="9411" y="7383"/>
                  </a:lnTo>
                  <a:lnTo>
                    <a:pt x="8302" y="7938"/>
                  </a:lnTo>
                  <a:cubicBezTo>
                    <a:pt x="8302" y="7938"/>
                    <a:pt x="7591" y="7869"/>
                    <a:pt x="7123" y="7383"/>
                  </a:cubicBezTo>
                  <a:cubicBezTo>
                    <a:pt x="6638" y="6898"/>
                    <a:pt x="6638" y="6967"/>
                    <a:pt x="6465" y="6413"/>
                  </a:cubicBezTo>
                  <a:cubicBezTo>
                    <a:pt x="6274" y="5858"/>
                    <a:pt x="6395" y="5633"/>
                    <a:pt x="6465" y="5165"/>
                  </a:cubicBezTo>
                  <a:cubicBezTo>
                    <a:pt x="6499" y="4697"/>
                    <a:pt x="5373" y="4593"/>
                    <a:pt x="4749" y="4697"/>
                  </a:cubicBezTo>
                  <a:cubicBezTo>
                    <a:pt x="4108" y="4801"/>
                    <a:pt x="4021" y="4732"/>
                    <a:pt x="3917" y="4992"/>
                  </a:cubicBezTo>
                  <a:cubicBezTo>
                    <a:pt x="3796" y="5252"/>
                    <a:pt x="2531" y="5182"/>
                    <a:pt x="2288" y="4957"/>
                  </a:cubicBezTo>
                  <a:cubicBezTo>
                    <a:pt x="2045" y="4732"/>
                    <a:pt x="1664" y="5113"/>
                    <a:pt x="1179" y="4957"/>
                  </a:cubicBezTo>
                  <a:cubicBezTo>
                    <a:pt x="711" y="4818"/>
                    <a:pt x="0" y="4229"/>
                    <a:pt x="0" y="4229"/>
                  </a:cubicBezTo>
                  <a:cubicBezTo>
                    <a:pt x="260" y="4264"/>
                    <a:pt x="451" y="4298"/>
                    <a:pt x="451" y="4298"/>
                  </a:cubicBezTo>
                  <a:cubicBezTo>
                    <a:pt x="451" y="4298"/>
                    <a:pt x="191" y="3033"/>
                    <a:pt x="451" y="2808"/>
                  </a:cubicBezTo>
                  <a:cubicBezTo>
                    <a:pt x="711" y="2583"/>
                    <a:pt x="1266" y="2357"/>
                    <a:pt x="1179" y="1768"/>
                  </a:cubicBezTo>
                  <a:cubicBezTo>
                    <a:pt x="1110" y="1179"/>
                    <a:pt x="1023" y="1023"/>
                    <a:pt x="867" y="434"/>
                  </a:cubicBezTo>
                  <a:cubicBezTo>
                    <a:pt x="867" y="434"/>
                    <a:pt x="1023" y="139"/>
                    <a:pt x="1976" y="434"/>
                  </a:cubicBezTo>
                  <a:cubicBezTo>
                    <a:pt x="2912" y="728"/>
                    <a:pt x="3467" y="1144"/>
                    <a:pt x="4021" y="1127"/>
                  </a:cubicBezTo>
                  <a:cubicBezTo>
                    <a:pt x="4576" y="1110"/>
                    <a:pt x="4628" y="1058"/>
                    <a:pt x="5356" y="1127"/>
                  </a:cubicBezTo>
                  <a:cubicBezTo>
                    <a:pt x="6066" y="1179"/>
                    <a:pt x="7297" y="70"/>
                    <a:pt x="7366" y="0"/>
                  </a:cubicBezTo>
                  <a:cubicBezTo>
                    <a:pt x="8059" y="208"/>
                    <a:pt x="9203" y="451"/>
                    <a:pt x="9480" y="659"/>
                  </a:cubicBezTo>
                  <a:cubicBezTo>
                    <a:pt x="9844" y="919"/>
                    <a:pt x="10243" y="1803"/>
                    <a:pt x="10797" y="2184"/>
                  </a:cubicBezTo>
                  <a:cubicBezTo>
                    <a:pt x="11335" y="2548"/>
                    <a:pt x="10867" y="3033"/>
                    <a:pt x="11733" y="2877"/>
                  </a:cubicBezTo>
                  <a:cubicBezTo>
                    <a:pt x="12600" y="2739"/>
                    <a:pt x="13172" y="2548"/>
                    <a:pt x="13328" y="2669"/>
                  </a:cubicBezTo>
                  <a:cubicBezTo>
                    <a:pt x="13484" y="2773"/>
                    <a:pt x="13830" y="3813"/>
                    <a:pt x="13830" y="381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7"/>
            <p:cNvSpPr/>
            <p:nvPr/>
          </p:nvSpPr>
          <p:spPr>
            <a:xfrm>
              <a:off x="-622399" y="2804354"/>
              <a:ext cx="460447" cy="357409"/>
            </a:xfrm>
            <a:custGeom>
              <a:avLst/>
              <a:gdLst/>
              <a:ahLst/>
              <a:cxnLst/>
              <a:rect l="l" t="t" r="r" b="b"/>
              <a:pathLst>
                <a:path w="18094" h="15764" extrusionOk="0">
                  <a:moveTo>
                    <a:pt x="4165" y="1"/>
                  </a:moveTo>
                  <a:cubicBezTo>
                    <a:pt x="4058" y="1"/>
                    <a:pt x="3971" y="29"/>
                    <a:pt x="3917" y="97"/>
                  </a:cubicBezTo>
                  <a:cubicBezTo>
                    <a:pt x="3640" y="426"/>
                    <a:pt x="2860" y="773"/>
                    <a:pt x="2860" y="773"/>
                  </a:cubicBezTo>
                  <a:lnTo>
                    <a:pt x="1803" y="2125"/>
                  </a:lnTo>
                  <a:cubicBezTo>
                    <a:pt x="1803" y="2125"/>
                    <a:pt x="936" y="1605"/>
                    <a:pt x="330" y="1189"/>
                  </a:cubicBezTo>
                  <a:cubicBezTo>
                    <a:pt x="330" y="1189"/>
                    <a:pt x="52" y="4395"/>
                    <a:pt x="0" y="5435"/>
                  </a:cubicBezTo>
                  <a:cubicBezTo>
                    <a:pt x="156" y="5677"/>
                    <a:pt x="347" y="6059"/>
                    <a:pt x="485" y="6475"/>
                  </a:cubicBezTo>
                  <a:cubicBezTo>
                    <a:pt x="693" y="7168"/>
                    <a:pt x="693" y="7861"/>
                    <a:pt x="1213" y="8156"/>
                  </a:cubicBezTo>
                  <a:cubicBezTo>
                    <a:pt x="1751" y="8450"/>
                    <a:pt x="2375" y="8849"/>
                    <a:pt x="2704" y="9144"/>
                  </a:cubicBezTo>
                  <a:cubicBezTo>
                    <a:pt x="3016" y="9438"/>
                    <a:pt x="2600" y="10045"/>
                    <a:pt x="2600" y="10339"/>
                  </a:cubicBezTo>
                  <a:cubicBezTo>
                    <a:pt x="2600" y="10547"/>
                    <a:pt x="2600" y="11033"/>
                    <a:pt x="2756" y="11397"/>
                  </a:cubicBezTo>
                  <a:cubicBezTo>
                    <a:pt x="2808" y="11466"/>
                    <a:pt x="2842" y="11535"/>
                    <a:pt x="2877" y="11605"/>
                  </a:cubicBezTo>
                  <a:cubicBezTo>
                    <a:pt x="2929" y="11639"/>
                    <a:pt x="2964" y="11691"/>
                    <a:pt x="3016" y="11726"/>
                  </a:cubicBezTo>
                  <a:cubicBezTo>
                    <a:pt x="3432" y="12021"/>
                    <a:pt x="4489" y="12714"/>
                    <a:pt x="4489" y="12714"/>
                  </a:cubicBezTo>
                  <a:cubicBezTo>
                    <a:pt x="4489" y="12714"/>
                    <a:pt x="4801" y="13407"/>
                    <a:pt x="4905" y="13702"/>
                  </a:cubicBezTo>
                  <a:cubicBezTo>
                    <a:pt x="5009" y="13996"/>
                    <a:pt x="5338" y="14897"/>
                    <a:pt x="5754" y="15192"/>
                  </a:cubicBezTo>
                  <a:cubicBezTo>
                    <a:pt x="5841" y="15261"/>
                    <a:pt x="5927" y="15313"/>
                    <a:pt x="5997" y="15365"/>
                  </a:cubicBezTo>
                  <a:cubicBezTo>
                    <a:pt x="6205" y="15504"/>
                    <a:pt x="6343" y="15608"/>
                    <a:pt x="6430" y="15764"/>
                  </a:cubicBezTo>
                  <a:cubicBezTo>
                    <a:pt x="6863" y="15608"/>
                    <a:pt x="7314" y="15383"/>
                    <a:pt x="7608" y="15348"/>
                  </a:cubicBezTo>
                  <a:cubicBezTo>
                    <a:pt x="8180" y="15244"/>
                    <a:pt x="9757" y="15053"/>
                    <a:pt x="10243" y="15001"/>
                  </a:cubicBezTo>
                  <a:cubicBezTo>
                    <a:pt x="10711" y="14949"/>
                    <a:pt x="11075" y="14741"/>
                    <a:pt x="11716" y="14395"/>
                  </a:cubicBezTo>
                  <a:cubicBezTo>
                    <a:pt x="12340" y="14048"/>
                    <a:pt x="12981" y="13806"/>
                    <a:pt x="13726" y="13511"/>
                  </a:cubicBezTo>
                  <a:cubicBezTo>
                    <a:pt x="13917" y="13442"/>
                    <a:pt x="14211" y="13320"/>
                    <a:pt x="14575" y="13199"/>
                  </a:cubicBezTo>
                  <a:cubicBezTo>
                    <a:pt x="15563" y="12870"/>
                    <a:pt x="16915" y="12436"/>
                    <a:pt x="17036" y="12333"/>
                  </a:cubicBezTo>
                  <a:cubicBezTo>
                    <a:pt x="17192" y="12177"/>
                    <a:pt x="17678" y="11882"/>
                    <a:pt x="17782" y="11327"/>
                  </a:cubicBezTo>
                  <a:cubicBezTo>
                    <a:pt x="17886" y="10790"/>
                    <a:pt x="17626" y="8918"/>
                    <a:pt x="17782" y="8572"/>
                  </a:cubicBezTo>
                  <a:cubicBezTo>
                    <a:pt x="17868" y="8381"/>
                    <a:pt x="17990" y="7757"/>
                    <a:pt x="18094" y="7237"/>
                  </a:cubicBezTo>
                  <a:cubicBezTo>
                    <a:pt x="17695" y="6735"/>
                    <a:pt x="17470" y="6388"/>
                    <a:pt x="17470" y="6388"/>
                  </a:cubicBezTo>
                  <a:cubicBezTo>
                    <a:pt x="17470" y="6388"/>
                    <a:pt x="16724" y="6475"/>
                    <a:pt x="16620" y="6977"/>
                  </a:cubicBezTo>
                  <a:cubicBezTo>
                    <a:pt x="16516" y="7480"/>
                    <a:pt x="17244" y="7567"/>
                    <a:pt x="15875" y="8069"/>
                  </a:cubicBezTo>
                  <a:cubicBezTo>
                    <a:pt x="15581" y="8173"/>
                    <a:pt x="15338" y="8260"/>
                    <a:pt x="15147" y="8329"/>
                  </a:cubicBezTo>
                  <a:lnTo>
                    <a:pt x="14506" y="8554"/>
                  </a:lnTo>
                  <a:cubicBezTo>
                    <a:pt x="14506" y="8554"/>
                    <a:pt x="14298" y="7203"/>
                    <a:pt x="13692" y="6596"/>
                  </a:cubicBezTo>
                  <a:cubicBezTo>
                    <a:pt x="13692" y="6596"/>
                    <a:pt x="12166" y="5140"/>
                    <a:pt x="11872" y="4898"/>
                  </a:cubicBezTo>
                  <a:lnTo>
                    <a:pt x="11872" y="4880"/>
                  </a:lnTo>
                  <a:cubicBezTo>
                    <a:pt x="11872" y="4880"/>
                    <a:pt x="10815" y="4100"/>
                    <a:pt x="11144" y="3892"/>
                  </a:cubicBezTo>
                  <a:cubicBezTo>
                    <a:pt x="11352" y="3771"/>
                    <a:pt x="11352" y="3528"/>
                    <a:pt x="11144" y="3199"/>
                  </a:cubicBezTo>
                  <a:cubicBezTo>
                    <a:pt x="11041" y="3048"/>
                    <a:pt x="10951" y="3011"/>
                    <a:pt x="10880" y="3011"/>
                  </a:cubicBezTo>
                  <a:cubicBezTo>
                    <a:pt x="10814" y="3011"/>
                    <a:pt x="10766" y="3045"/>
                    <a:pt x="10744" y="3045"/>
                  </a:cubicBezTo>
                  <a:cubicBezTo>
                    <a:pt x="10715" y="3045"/>
                    <a:pt x="10733" y="2986"/>
                    <a:pt x="10815" y="2714"/>
                  </a:cubicBezTo>
                  <a:cubicBezTo>
                    <a:pt x="10971" y="2437"/>
                    <a:pt x="10849" y="2055"/>
                    <a:pt x="10936" y="1761"/>
                  </a:cubicBezTo>
                  <a:cubicBezTo>
                    <a:pt x="10971" y="1657"/>
                    <a:pt x="11005" y="1570"/>
                    <a:pt x="10988" y="1466"/>
                  </a:cubicBezTo>
                  <a:cubicBezTo>
                    <a:pt x="10988" y="1431"/>
                    <a:pt x="10971" y="1397"/>
                    <a:pt x="10936" y="1397"/>
                  </a:cubicBezTo>
                  <a:cubicBezTo>
                    <a:pt x="10849" y="1258"/>
                    <a:pt x="10797" y="1102"/>
                    <a:pt x="10797" y="964"/>
                  </a:cubicBezTo>
                  <a:cubicBezTo>
                    <a:pt x="10797" y="842"/>
                    <a:pt x="10815" y="738"/>
                    <a:pt x="10780" y="634"/>
                  </a:cubicBezTo>
                  <a:cubicBezTo>
                    <a:pt x="10416" y="721"/>
                    <a:pt x="9861" y="1310"/>
                    <a:pt x="9861" y="1674"/>
                  </a:cubicBezTo>
                  <a:cubicBezTo>
                    <a:pt x="9861" y="2107"/>
                    <a:pt x="9394" y="2714"/>
                    <a:pt x="9394" y="2714"/>
                  </a:cubicBezTo>
                  <a:cubicBezTo>
                    <a:pt x="9394" y="2714"/>
                    <a:pt x="9116" y="2729"/>
                    <a:pt x="8803" y="2729"/>
                  </a:cubicBezTo>
                  <a:cubicBezTo>
                    <a:pt x="8646" y="2729"/>
                    <a:pt x="8481" y="2725"/>
                    <a:pt x="8336" y="2714"/>
                  </a:cubicBezTo>
                  <a:cubicBezTo>
                    <a:pt x="7920" y="2662"/>
                    <a:pt x="7279" y="2506"/>
                    <a:pt x="7279" y="2506"/>
                  </a:cubicBezTo>
                  <a:cubicBezTo>
                    <a:pt x="7279" y="2506"/>
                    <a:pt x="6759" y="1570"/>
                    <a:pt x="6655" y="1414"/>
                  </a:cubicBezTo>
                  <a:cubicBezTo>
                    <a:pt x="6551" y="1275"/>
                    <a:pt x="5546" y="773"/>
                    <a:pt x="5390" y="582"/>
                  </a:cubicBezTo>
                  <a:cubicBezTo>
                    <a:pt x="5266" y="417"/>
                    <a:pt x="4575" y="1"/>
                    <a:pt x="416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7"/>
            <p:cNvSpPr/>
            <p:nvPr/>
          </p:nvSpPr>
          <p:spPr>
            <a:xfrm>
              <a:off x="-1246906" y="2405749"/>
              <a:ext cx="243914" cy="248355"/>
            </a:xfrm>
            <a:custGeom>
              <a:avLst/>
              <a:gdLst/>
              <a:ahLst/>
              <a:cxnLst/>
              <a:rect l="l" t="t" r="r" b="b"/>
              <a:pathLst>
                <a:path w="9585" h="10954" extrusionOk="0">
                  <a:moveTo>
                    <a:pt x="4178" y="1"/>
                  </a:moveTo>
                  <a:cubicBezTo>
                    <a:pt x="4178" y="1"/>
                    <a:pt x="2722" y="191"/>
                    <a:pt x="2479" y="451"/>
                  </a:cubicBezTo>
                  <a:cubicBezTo>
                    <a:pt x="2237" y="711"/>
                    <a:pt x="2202" y="625"/>
                    <a:pt x="1474" y="1006"/>
                  </a:cubicBezTo>
                  <a:cubicBezTo>
                    <a:pt x="729" y="1370"/>
                    <a:pt x="1" y="1872"/>
                    <a:pt x="1" y="1872"/>
                  </a:cubicBezTo>
                  <a:lnTo>
                    <a:pt x="1" y="4749"/>
                  </a:lnTo>
                  <a:lnTo>
                    <a:pt x="538" y="4125"/>
                  </a:lnTo>
                  <a:lnTo>
                    <a:pt x="729" y="3900"/>
                  </a:lnTo>
                  <a:cubicBezTo>
                    <a:pt x="729" y="3900"/>
                    <a:pt x="1994" y="4195"/>
                    <a:pt x="2237" y="4645"/>
                  </a:cubicBezTo>
                  <a:cubicBezTo>
                    <a:pt x="2479" y="5079"/>
                    <a:pt x="2479" y="5685"/>
                    <a:pt x="2479" y="5685"/>
                  </a:cubicBezTo>
                  <a:cubicBezTo>
                    <a:pt x="2479" y="5685"/>
                    <a:pt x="1838" y="6049"/>
                    <a:pt x="1838" y="6344"/>
                  </a:cubicBezTo>
                  <a:cubicBezTo>
                    <a:pt x="1838" y="6656"/>
                    <a:pt x="3190" y="6794"/>
                    <a:pt x="3658" y="7020"/>
                  </a:cubicBezTo>
                  <a:cubicBezTo>
                    <a:pt x="4143" y="7245"/>
                    <a:pt x="5165" y="8129"/>
                    <a:pt x="5651" y="8354"/>
                  </a:cubicBezTo>
                  <a:cubicBezTo>
                    <a:pt x="6119" y="8579"/>
                    <a:pt x="6743" y="9238"/>
                    <a:pt x="6743" y="9463"/>
                  </a:cubicBezTo>
                  <a:cubicBezTo>
                    <a:pt x="6743" y="9689"/>
                    <a:pt x="5963" y="10954"/>
                    <a:pt x="5963" y="10954"/>
                  </a:cubicBezTo>
                  <a:lnTo>
                    <a:pt x="7072" y="10954"/>
                  </a:lnTo>
                  <a:cubicBezTo>
                    <a:pt x="7072" y="10954"/>
                    <a:pt x="7696" y="10295"/>
                    <a:pt x="7782" y="10070"/>
                  </a:cubicBezTo>
                  <a:cubicBezTo>
                    <a:pt x="7852" y="9845"/>
                    <a:pt x="8181" y="8874"/>
                    <a:pt x="8181" y="8874"/>
                  </a:cubicBezTo>
                  <a:lnTo>
                    <a:pt x="8025" y="8129"/>
                  </a:lnTo>
                  <a:lnTo>
                    <a:pt x="8025" y="8129"/>
                  </a:lnTo>
                  <a:lnTo>
                    <a:pt x="9117" y="8649"/>
                  </a:lnTo>
                  <a:lnTo>
                    <a:pt x="9585" y="8285"/>
                  </a:lnTo>
                  <a:lnTo>
                    <a:pt x="9030" y="7609"/>
                  </a:lnTo>
                  <a:lnTo>
                    <a:pt x="7054" y="6500"/>
                  </a:lnTo>
                  <a:lnTo>
                    <a:pt x="5945" y="5616"/>
                  </a:lnTo>
                  <a:cubicBezTo>
                    <a:pt x="5945" y="5616"/>
                    <a:pt x="5391" y="4871"/>
                    <a:pt x="5391" y="4645"/>
                  </a:cubicBezTo>
                  <a:cubicBezTo>
                    <a:pt x="5391" y="4443"/>
                    <a:pt x="5711" y="3713"/>
                    <a:pt x="6114" y="3713"/>
                  </a:cubicBezTo>
                  <a:cubicBezTo>
                    <a:pt x="6161" y="3713"/>
                    <a:pt x="6209" y="3722"/>
                    <a:pt x="6257" y="3744"/>
                  </a:cubicBezTo>
                  <a:cubicBezTo>
                    <a:pt x="6171" y="3675"/>
                    <a:pt x="4611" y="2548"/>
                    <a:pt x="4680" y="2115"/>
                  </a:cubicBezTo>
                  <a:cubicBezTo>
                    <a:pt x="4767" y="1664"/>
                    <a:pt x="4680" y="451"/>
                    <a:pt x="4680" y="451"/>
                  </a:cubicBezTo>
                  <a:lnTo>
                    <a:pt x="4178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7"/>
            <p:cNvSpPr/>
            <p:nvPr/>
          </p:nvSpPr>
          <p:spPr>
            <a:xfrm>
              <a:off x="-984492" y="2354282"/>
              <a:ext cx="216584" cy="134403"/>
            </a:xfrm>
            <a:custGeom>
              <a:avLst/>
              <a:gdLst/>
              <a:ahLst/>
              <a:cxnLst/>
              <a:rect l="l" t="t" r="r" b="b"/>
              <a:pathLst>
                <a:path w="8511" h="5928" fill="none" extrusionOk="0">
                  <a:moveTo>
                    <a:pt x="8493" y="4073"/>
                  </a:moveTo>
                  <a:cubicBezTo>
                    <a:pt x="8337" y="4021"/>
                    <a:pt x="7748" y="3830"/>
                    <a:pt x="7228" y="3692"/>
                  </a:cubicBezTo>
                  <a:cubicBezTo>
                    <a:pt x="6864" y="3605"/>
                    <a:pt x="6534" y="3536"/>
                    <a:pt x="6396" y="3570"/>
                  </a:cubicBezTo>
                  <a:cubicBezTo>
                    <a:pt x="5980" y="3640"/>
                    <a:pt x="5252" y="5356"/>
                    <a:pt x="5252" y="5356"/>
                  </a:cubicBezTo>
                  <a:lnTo>
                    <a:pt x="3796" y="5927"/>
                  </a:lnTo>
                  <a:lnTo>
                    <a:pt x="1820" y="5200"/>
                  </a:lnTo>
                  <a:cubicBezTo>
                    <a:pt x="1820" y="5200"/>
                    <a:pt x="1422" y="4385"/>
                    <a:pt x="1214" y="3865"/>
                  </a:cubicBezTo>
                  <a:cubicBezTo>
                    <a:pt x="1006" y="3345"/>
                    <a:pt x="313" y="2531"/>
                    <a:pt x="157" y="2271"/>
                  </a:cubicBezTo>
                  <a:cubicBezTo>
                    <a:pt x="1" y="2011"/>
                    <a:pt x="399" y="1109"/>
                    <a:pt x="902" y="815"/>
                  </a:cubicBezTo>
                  <a:cubicBezTo>
                    <a:pt x="1422" y="520"/>
                    <a:pt x="2687" y="156"/>
                    <a:pt x="2687" y="156"/>
                  </a:cubicBezTo>
                  <a:cubicBezTo>
                    <a:pt x="3207" y="0"/>
                    <a:pt x="4108" y="243"/>
                    <a:pt x="4645" y="295"/>
                  </a:cubicBezTo>
                  <a:cubicBezTo>
                    <a:pt x="4888" y="312"/>
                    <a:pt x="5131" y="295"/>
                    <a:pt x="5391" y="278"/>
                  </a:cubicBezTo>
                  <a:cubicBezTo>
                    <a:pt x="6032" y="226"/>
                    <a:pt x="6708" y="139"/>
                    <a:pt x="7245" y="416"/>
                  </a:cubicBezTo>
                  <a:cubicBezTo>
                    <a:pt x="7332" y="468"/>
                    <a:pt x="7401" y="503"/>
                    <a:pt x="7453" y="572"/>
                  </a:cubicBezTo>
                  <a:cubicBezTo>
                    <a:pt x="7505" y="642"/>
                    <a:pt x="7540" y="728"/>
                    <a:pt x="7557" y="798"/>
                  </a:cubicBezTo>
                  <a:cubicBezTo>
                    <a:pt x="7661" y="1057"/>
                    <a:pt x="7748" y="1300"/>
                    <a:pt x="7834" y="1560"/>
                  </a:cubicBezTo>
                  <a:cubicBezTo>
                    <a:pt x="7955" y="1837"/>
                    <a:pt x="8059" y="2149"/>
                    <a:pt x="8042" y="2444"/>
                  </a:cubicBezTo>
                  <a:cubicBezTo>
                    <a:pt x="8007" y="2895"/>
                    <a:pt x="7886" y="3813"/>
                    <a:pt x="8510" y="407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7"/>
            <p:cNvSpPr/>
            <p:nvPr/>
          </p:nvSpPr>
          <p:spPr>
            <a:xfrm>
              <a:off x="-1014927" y="1604956"/>
              <a:ext cx="214370" cy="427150"/>
            </a:xfrm>
            <a:custGeom>
              <a:avLst/>
              <a:gdLst/>
              <a:ahLst/>
              <a:cxnLst/>
              <a:rect l="l" t="t" r="r" b="b"/>
              <a:pathLst>
                <a:path w="8424" h="18840" fill="none" extrusionOk="0">
                  <a:moveTo>
                    <a:pt x="8320" y="13553"/>
                  </a:moveTo>
                  <a:cubicBezTo>
                    <a:pt x="8216" y="13761"/>
                    <a:pt x="7037" y="15304"/>
                    <a:pt x="6656" y="15841"/>
                  </a:cubicBezTo>
                  <a:cubicBezTo>
                    <a:pt x="6257" y="16378"/>
                    <a:pt x="5859" y="17175"/>
                    <a:pt x="5616" y="17037"/>
                  </a:cubicBezTo>
                  <a:cubicBezTo>
                    <a:pt x="5356" y="16881"/>
                    <a:pt x="5148" y="18285"/>
                    <a:pt x="4680" y="18562"/>
                  </a:cubicBezTo>
                  <a:cubicBezTo>
                    <a:pt x="4212" y="18839"/>
                    <a:pt x="2323" y="18163"/>
                    <a:pt x="2098" y="17765"/>
                  </a:cubicBezTo>
                  <a:cubicBezTo>
                    <a:pt x="1873" y="17383"/>
                    <a:pt x="1821" y="16985"/>
                    <a:pt x="1353" y="16586"/>
                  </a:cubicBezTo>
                  <a:cubicBezTo>
                    <a:pt x="885" y="16188"/>
                    <a:pt x="278" y="15702"/>
                    <a:pt x="243" y="15390"/>
                  </a:cubicBezTo>
                  <a:cubicBezTo>
                    <a:pt x="243" y="15373"/>
                    <a:pt x="226" y="15356"/>
                    <a:pt x="226" y="15338"/>
                  </a:cubicBezTo>
                  <a:cubicBezTo>
                    <a:pt x="226" y="15269"/>
                    <a:pt x="209" y="15182"/>
                    <a:pt x="191" y="15096"/>
                  </a:cubicBezTo>
                  <a:cubicBezTo>
                    <a:pt x="191" y="15096"/>
                    <a:pt x="191" y="15078"/>
                    <a:pt x="191" y="15061"/>
                  </a:cubicBezTo>
                  <a:cubicBezTo>
                    <a:pt x="122" y="14697"/>
                    <a:pt x="53" y="14246"/>
                    <a:pt x="53" y="14246"/>
                  </a:cubicBezTo>
                  <a:cubicBezTo>
                    <a:pt x="1" y="13727"/>
                    <a:pt x="53" y="13345"/>
                    <a:pt x="191" y="13016"/>
                  </a:cubicBezTo>
                  <a:cubicBezTo>
                    <a:pt x="399" y="12531"/>
                    <a:pt x="937" y="12219"/>
                    <a:pt x="1665" y="11630"/>
                  </a:cubicBezTo>
                  <a:cubicBezTo>
                    <a:pt x="2410" y="11040"/>
                    <a:pt x="2930" y="9446"/>
                    <a:pt x="2930" y="9151"/>
                  </a:cubicBezTo>
                  <a:cubicBezTo>
                    <a:pt x="2930" y="8909"/>
                    <a:pt x="2254" y="8649"/>
                    <a:pt x="1855" y="8579"/>
                  </a:cubicBezTo>
                  <a:cubicBezTo>
                    <a:pt x="1855" y="8562"/>
                    <a:pt x="1855" y="8527"/>
                    <a:pt x="1838" y="8510"/>
                  </a:cubicBezTo>
                  <a:lnTo>
                    <a:pt x="2098" y="7869"/>
                  </a:lnTo>
                  <a:cubicBezTo>
                    <a:pt x="2098" y="7869"/>
                    <a:pt x="2063" y="7418"/>
                    <a:pt x="2063" y="6829"/>
                  </a:cubicBezTo>
                  <a:cubicBezTo>
                    <a:pt x="2063" y="6240"/>
                    <a:pt x="2150" y="6309"/>
                    <a:pt x="2063" y="5720"/>
                  </a:cubicBezTo>
                  <a:cubicBezTo>
                    <a:pt x="1977" y="5131"/>
                    <a:pt x="1439" y="4749"/>
                    <a:pt x="1439" y="4385"/>
                  </a:cubicBezTo>
                  <a:cubicBezTo>
                    <a:pt x="1439" y="4004"/>
                    <a:pt x="1353" y="3935"/>
                    <a:pt x="885" y="3640"/>
                  </a:cubicBezTo>
                  <a:cubicBezTo>
                    <a:pt x="399" y="3345"/>
                    <a:pt x="885" y="2739"/>
                    <a:pt x="885" y="2739"/>
                  </a:cubicBezTo>
                  <a:cubicBezTo>
                    <a:pt x="885" y="2739"/>
                    <a:pt x="867" y="2739"/>
                    <a:pt x="885" y="2739"/>
                  </a:cubicBezTo>
                  <a:cubicBezTo>
                    <a:pt x="885" y="2722"/>
                    <a:pt x="971" y="2722"/>
                    <a:pt x="1439" y="2826"/>
                  </a:cubicBezTo>
                  <a:cubicBezTo>
                    <a:pt x="2063" y="2964"/>
                    <a:pt x="2046" y="3345"/>
                    <a:pt x="2410" y="3120"/>
                  </a:cubicBezTo>
                  <a:cubicBezTo>
                    <a:pt x="2774" y="2895"/>
                    <a:pt x="3016" y="2895"/>
                    <a:pt x="2774" y="2375"/>
                  </a:cubicBezTo>
                  <a:cubicBezTo>
                    <a:pt x="2531" y="1855"/>
                    <a:pt x="2878" y="590"/>
                    <a:pt x="2878" y="590"/>
                  </a:cubicBezTo>
                  <a:cubicBezTo>
                    <a:pt x="2878" y="590"/>
                    <a:pt x="3640" y="139"/>
                    <a:pt x="3970" y="70"/>
                  </a:cubicBezTo>
                  <a:cubicBezTo>
                    <a:pt x="4282" y="1"/>
                    <a:pt x="4749" y="590"/>
                    <a:pt x="4749" y="590"/>
                  </a:cubicBezTo>
                  <a:cubicBezTo>
                    <a:pt x="4749" y="590"/>
                    <a:pt x="5079" y="884"/>
                    <a:pt x="5391" y="884"/>
                  </a:cubicBezTo>
                  <a:cubicBezTo>
                    <a:pt x="5512" y="884"/>
                    <a:pt x="5859" y="798"/>
                    <a:pt x="6223" y="677"/>
                  </a:cubicBezTo>
                  <a:cubicBezTo>
                    <a:pt x="6223" y="677"/>
                    <a:pt x="6361" y="1127"/>
                    <a:pt x="5945" y="1335"/>
                  </a:cubicBezTo>
                  <a:cubicBezTo>
                    <a:pt x="5512" y="1526"/>
                    <a:pt x="4940" y="1907"/>
                    <a:pt x="4940" y="1907"/>
                  </a:cubicBezTo>
                  <a:cubicBezTo>
                    <a:pt x="4940" y="1907"/>
                    <a:pt x="5044" y="2826"/>
                    <a:pt x="4940" y="3068"/>
                  </a:cubicBezTo>
                  <a:cubicBezTo>
                    <a:pt x="4836" y="3311"/>
                    <a:pt x="5287" y="3709"/>
                    <a:pt x="5581" y="3865"/>
                  </a:cubicBezTo>
                  <a:cubicBezTo>
                    <a:pt x="5893" y="4004"/>
                    <a:pt x="6327" y="4299"/>
                    <a:pt x="6240" y="4559"/>
                  </a:cubicBezTo>
                  <a:cubicBezTo>
                    <a:pt x="6153" y="4801"/>
                    <a:pt x="5945" y="5338"/>
                    <a:pt x="5945" y="5338"/>
                  </a:cubicBezTo>
                  <a:cubicBezTo>
                    <a:pt x="5945" y="5338"/>
                    <a:pt x="5651" y="5598"/>
                    <a:pt x="5581" y="5737"/>
                  </a:cubicBezTo>
                  <a:cubicBezTo>
                    <a:pt x="5512" y="5893"/>
                    <a:pt x="5893" y="6430"/>
                    <a:pt x="5945" y="6465"/>
                  </a:cubicBezTo>
                  <a:cubicBezTo>
                    <a:pt x="5997" y="6482"/>
                    <a:pt x="6448" y="6985"/>
                    <a:pt x="6448" y="6985"/>
                  </a:cubicBezTo>
                  <a:cubicBezTo>
                    <a:pt x="6448" y="6985"/>
                    <a:pt x="6465" y="7366"/>
                    <a:pt x="6448" y="7522"/>
                  </a:cubicBezTo>
                  <a:cubicBezTo>
                    <a:pt x="6413" y="7678"/>
                    <a:pt x="6344" y="8302"/>
                    <a:pt x="6448" y="8579"/>
                  </a:cubicBezTo>
                  <a:cubicBezTo>
                    <a:pt x="6569" y="8857"/>
                    <a:pt x="6448" y="9706"/>
                    <a:pt x="6448" y="9706"/>
                  </a:cubicBezTo>
                  <a:cubicBezTo>
                    <a:pt x="6448" y="9706"/>
                    <a:pt x="7262" y="10122"/>
                    <a:pt x="7262" y="10347"/>
                  </a:cubicBezTo>
                  <a:lnTo>
                    <a:pt x="7262" y="11144"/>
                  </a:lnTo>
                  <a:cubicBezTo>
                    <a:pt x="7262" y="11335"/>
                    <a:pt x="7366" y="11924"/>
                    <a:pt x="7626" y="12080"/>
                  </a:cubicBezTo>
                  <a:cubicBezTo>
                    <a:pt x="7886" y="12236"/>
                    <a:pt x="8250" y="12236"/>
                    <a:pt x="8320" y="12479"/>
                  </a:cubicBezTo>
                  <a:cubicBezTo>
                    <a:pt x="8372" y="12721"/>
                    <a:pt x="8424" y="13345"/>
                    <a:pt x="8320" y="1355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9" name="Google Shape;1929;p57"/>
          <p:cNvGrpSpPr/>
          <p:nvPr/>
        </p:nvGrpSpPr>
        <p:grpSpPr>
          <a:xfrm>
            <a:off x="-2580239" y="424833"/>
            <a:ext cx="4928905" cy="4561058"/>
            <a:chOff x="-1863448" y="895171"/>
            <a:chExt cx="4319433" cy="3997071"/>
          </a:xfrm>
        </p:grpSpPr>
        <p:sp>
          <p:nvSpPr>
            <p:cNvPr id="1930" name="Google Shape;1930;p57"/>
            <p:cNvSpPr/>
            <p:nvPr/>
          </p:nvSpPr>
          <p:spPr>
            <a:xfrm>
              <a:off x="-1863448" y="1776678"/>
              <a:ext cx="218772" cy="132521"/>
            </a:xfrm>
            <a:custGeom>
              <a:avLst/>
              <a:gdLst/>
              <a:ahLst/>
              <a:cxnLst/>
              <a:rect l="l" t="t" r="r" b="b"/>
              <a:pathLst>
                <a:path w="8597" h="5845" extrusionOk="0">
                  <a:moveTo>
                    <a:pt x="2201" y="0"/>
                  </a:moveTo>
                  <a:cubicBezTo>
                    <a:pt x="1993" y="0"/>
                    <a:pt x="780" y="641"/>
                    <a:pt x="780" y="641"/>
                  </a:cubicBezTo>
                  <a:lnTo>
                    <a:pt x="0" y="1335"/>
                  </a:lnTo>
                  <a:lnTo>
                    <a:pt x="832" y="2322"/>
                  </a:lnTo>
                  <a:lnTo>
                    <a:pt x="1110" y="3466"/>
                  </a:lnTo>
                  <a:cubicBezTo>
                    <a:pt x="1266" y="3466"/>
                    <a:pt x="2271" y="3969"/>
                    <a:pt x="2271" y="4264"/>
                  </a:cubicBezTo>
                  <a:cubicBezTo>
                    <a:pt x="2271" y="4558"/>
                    <a:pt x="2583" y="5251"/>
                    <a:pt x="2739" y="5355"/>
                  </a:cubicBezTo>
                  <a:cubicBezTo>
                    <a:pt x="2886" y="5437"/>
                    <a:pt x="3840" y="5845"/>
                    <a:pt x="4119" y="5845"/>
                  </a:cubicBezTo>
                  <a:cubicBezTo>
                    <a:pt x="4135" y="5845"/>
                    <a:pt x="4148" y="5843"/>
                    <a:pt x="4160" y="5841"/>
                  </a:cubicBezTo>
                  <a:cubicBezTo>
                    <a:pt x="4368" y="5789"/>
                    <a:pt x="5009" y="5009"/>
                    <a:pt x="5165" y="4957"/>
                  </a:cubicBezTo>
                  <a:cubicBezTo>
                    <a:pt x="5321" y="4905"/>
                    <a:pt x="6430" y="4662"/>
                    <a:pt x="6742" y="4350"/>
                  </a:cubicBezTo>
                  <a:cubicBezTo>
                    <a:pt x="7054" y="4056"/>
                    <a:pt x="7695" y="3570"/>
                    <a:pt x="7851" y="3466"/>
                  </a:cubicBezTo>
                  <a:cubicBezTo>
                    <a:pt x="8007" y="3362"/>
                    <a:pt x="8596" y="2929"/>
                    <a:pt x="8371" y="2530"/>
                  </a:cubicBezTo>
                  <a:cubicBezTo>
                    <a:pt x="8163" y="2132"/>
                    <a:pt x="7799" y="1681"/>
                    <a:pt x="7747" y="1543"/>
                  </a:cubicBezTo>
                  <a:cubicBezTo>
                    <a:pt x="7695" y="1387"/>
                    <a:pt x="6794" y="0"/>
                    <a:pt x="6794" y="0"/>
                  </a:cubicBezTo>
                  <a:cubicBezTo>
                    <a:pt x="6794" y="0"/>
                    <a:pt x="6170" y="243"/>
                    <a:pt x="6118" y="399"/>
                  </a:cubicBezTo>
                  <a:cubicBezTo>
                    <a:pt x="6080" y="512"/>
                    <a:pt x="5923" y="589"/>
                    <a:pt x="5680" y="589"/>
                  </a:cubicBezTo>
                  <a:cubicBezTo>
                    <a:pt x="5589" y="589"/>
                    <a:pt x="5486" y="578"/>
                    <a:pt x="5373" y="555"/>
                  </a:cubicBezTo>
                  <a:cubicBezTo>
                    <a:pt x="5133" y="495"/>
                    <a:pt x="4904" y="435"/>
                    <a:pt x="4704" y="435"/>
                  </a:cubicBezTo>
                  <a:cubicBezTo>
                    <a:pt x="4557" y="435"/>
                    <a:pt x="4426" y="467"/>
                    <a:pt x="4316" y="555"/>
                  </a:cubicBezTo>
                  <a:cubicBezTo>
                    <a:pt x="4056" y="745"/>
                    <a:pt x="3259" y="1248"/>
                    <a:pt x="3259" y="1248"/>
                  </a:cubicBezTo>
                  <a:cubicBezTo>
                    <a:pt x="3259" y="1248"/>
                    <a:pt x="2999" y="901"/>
                    <a:pt x="2947" y="745"/>
                  </a:cubicBezTo>
                  <a:cubicBezTo>
                    <a:pt x="2895" y="589"/>
                    <a:pt x="2427" y="0"/>
                    <a:pt x="220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7"/>
            <p:cNvSpPr/>
            <p:nvPr/>
          </p:nvSpPr>
          <p:spPr>
            <a:xfrm>
              <a:off x="-449076" y="3813235"/>
              <a:ext cx="168921" cy="312404"/>
            </a:xfrm>
            <a:custGeom>
              <a:avLst/>
              <a:gdLst/>
              <a:ahLst/>
              <a:cxnLst/>
              <a:rect l="l" t="t" r="r" b="b"/>
              <a:pathLst>
                <a:path w="6638" h="13779" extrusionOk="0">
                  <a:moveTo>
                    <a:pt x="5477" y="0"/>
                  </a:moveTo>
                  <a:cubicBezTo>
                    <a:pt x="5477" y="0"/>
                    <a:pt x="5373" y="399"/>
                    <a:pt x="5061" y="1092"/>
                  </a:cubicBezTo>
                  <a:cubicBezTo>
                    <a:pt x="4749" y="1785"/>
                    <a:pt x="5806" y="1491"/>
                    <a:pt x="4125" y="2687"/>
                  </a:cubicBezTo>
                  <a:cubicBezTo>
                    <a:pt x="2427" y="3865"/>
                    <a:pt x="2097" y="3570"/>
                    <a:pt x="1681" y="4073"/>
                  </a:cubicBezTo>
                  <a:cubicBezTo>
                    <a:pt x="1265" y="4558"/>
                    <a:pt x="832" y="4662"/>
                    <a:pt x="832" y="5460"/>
                  </a:cubicBezTo>
                  <a:cubicBezTo>
                    <a:pt x="832" y="6257"/>
                    <a:pt x="1473" y="5650"/>
                    <a:pt x="1369" y="6898"/>
                  </a:cubicBezTo>
                  <a:cubicBezTo>
                    <a:pt x="1265" y="8128"/>
                    <a:pt x="208" y="10018"/>
                    <a:pt x="208" y="10018"/>
                  </a:cubicBezTo>
                  <a:cubicBezTo>
                    <a:pt x="208" y="10018"/>
                    <a:pt x="0" y="10312"/>
                    <a:pt x="208" y="11196"/>
                  </a:cubicBezTo>
                  <a:cubicBezTo>
                    <a:pt x="416" y="12097"/>
                    <a:pt x="208" y="13778"/>
                    <a:pt x="936" y="13778"/>
                  </a:cubicBezTo>
                  <a:lnTo>
                    <a:pt x="1681" y="13778"/>
                  </a:lnTo>
                  <a:cubicBezTo>
                    <a:pt x="2531" y="13674"/>
                    <a:pt x="3380" y="12392"/>
                    <a:pt x="3380" y="12392"/>
                  </a:cubicBezTo>
                  <a:cubicBezTo>
                    <a:pt x="3380" y="12392"/>
                    <a:pt x="4004" y="11993"/>
                    <a:pt x="4004" y="11005"/>
                  </a:cubicBezTo>
                  <a:cubicBezTo>
                    <a:pt x="4004" y="10018"/>
                    <a:pt x="4108" y="9220"/>
                    <a:pt x="4437" y="8631"/>
                  </a:cubicBezTo>
                  <a:cubicBezTo>
                    <a:pt x="4749" y="8024"/>
                    <a:pt x="5806" y="5858"/>
                    <a:pt x="6014" y="5061"/>
                  </a:cubicBezTo>
                  <a:cubicBezTo>
                    <a:pt x="6222" y="4264"/>
                    <a:pt x="6638" y="3380"/>
                    <a:pt x="6534" y="2687"/>
                  </a:cubicBezTo>
                  <a:cubicBezTo>
                    <a:pt x="6430" y="1993"/>
                    <a:pt x="5477" y="0"/>
                    <a:pt x="547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7"/>
            <p:cNvSpPr/>
            <p:nvPr/>
          </p:nvSpPr>
          <p:spPr>
            <a:xfrm>
              <a:off x="-1236753" y="2667049"/>
              <a:ext cx="113369" cy="174102"/>
            </a:xfrm>
            <a:custGeom>
              <a:avLst/>
              <a:gdLst/>
              <a:ahLst/>
              <a:cxnLst/>
              <a:rect l="l" t="t" r="r" b="b"/>
              <a:pathLst>
                <a:path w="4455" h="7679" fill="none" extrusionOk="0">
                  <a:moveTo>
                    <a:pt x="70" y="4264"/>
                  </a:moveTo>
                  <a:cubicBezTo>
                    <a:pt x="0" y="4056"/>
                    <a:pt x="260" y="3224"/>
                    <a:pt x="416" y="3224"/>
                  </a:cubicBezTo>
                  <a:cubicBezTo>
                    <a:pt x="572" y="3224"/>
                    <a:pt x="1266" y="2566"/>
                    <a:pt x="1075" y="2479"/>
                  </a:cubicBezTo>
                  <a:cubicBezTo>
                    <a:pt x="884" y="2375"/>
                    <a:pt x="676" y="35"/>
                    <a:pt x="676" y="35"/>
                  </a:cubicBezTo>
                  <a:lnTo>
                    <a:pt x="746" y="1"/>
                  </a:lnTo>
                  <a:cubicBezTo>
                    <a:pt x="1179" y="157"/>
                    <a:pt x="1699" y="486"/>
                    <a:pt x="2080" y="642"/>
                  </a:cubicBezTo>
                  <a:cubicBezTo>
                    <a:pt x="2721" y="884"/>
                    <a:pt x="2479" y="2323"/>
                    <a:pt x="2704" y="3224"/>
                  </a:cubicBezTo>
                  <a:cubicBezTo>
                    <a:pt x="2877" y="3796"/>
                    <a:pt x="3363" y="3935"/>
                    <a:pt x="3813" y="4056"/>
                  </a:cubicBezTo>
                  <a:cubicBezTo>
                    <a:pt x="4056" y="4108"/>
                    <a:pt x="4281" y="4160"/>
                    <a:pt x="4454" y="4264"/>
                  </a:cubicBezTo>
                  <a:cubicBezTo>
                    <a:pt x="4454" y="4264"/>
                    <a:pt x="4143" y="4403"/>
                    <a:pt x="3779" y="4801"/>
                  </a:cubicBezTo>
                  <a:cubicBezTo>
                    <a:pt x="3415" y="5200"/>
                    <a:pt x="3536" y="6136"/>
                    <a:pt x="3207" y="6066"/>
                  </a:cubicBezTo>
                  <a:cubicBezTo>
                    <a:pt x="2895" y="5997"/>
                    <a:pt x="2531" y="6396"/>
                    <a:pt x="2531" y="6396"/>
                  </a:cubicBezTo>
                  <a:lnTo>
                    <a:pt x="2531" y="7089"/>
                  </a:lnTo>
                  <a:lnTo>
                    <a:pt x="2080" y="7678"/>
                  </a:lnTo>
                  <a:lnTo>
                    <a:pt x="1838" y="6829"/>
                  </a:lnTo>
                  <a:lnTo>
                    <a:pt x="1682" y="6344"/>
                  </a:lnTo>
                  <a:lnTo>
                    <a:pt x="1075" y="5200"/>
                  </a:lnTo>
                  <a:cubicBezTo>
                    <a:pt x="1075" y="5200"/>
                    <a:pt x="139" y="4455"/>
                    <a:pt x="70" y="426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7"/>
            <p:cNvSpPr/>
            <p:nvPr/>
          </p:nvSpPr>
          <p:spPr>
            <a:xfrm>
              <a:off x="-1823750" y="2710263"/>
              <a:ext cx="1559932" cy="1489243"/>
            </a:xfrm>
            <a:custGeom>
              <a:avLst/>
              <a:gdLst/>
              <a:ahLst/>
              <a:cxnLst/>
              <a:rect l="l" t="t" r="r" b="b"/>
              <a:pathLst>
                <a:path w="61300" h="65685" extrusionOk="0">
                  <a:moveTo>
                    <a:pt x="15996" y="1"/>
                  </a:moveTo>
                  <a:cubicBezTo>
                    <a:pt x="15771" y="1"/>
                    <a:pt x="15529" y="18"/>
                    <a:pt x="15321" y="330"/>
                  </a:cubicBezTo>
                  <a:cubicBezTo>
                    <a:pt x="14953" y="830"/>
                    <a:pt x="14972" y="1043"/>
                    <a:pt x="14605" y="1043"/>
                  </a:cubicBezTo>
                  <a:cubicBezTo>
                    <a:pt x="14539" y="1043"/>
                    <a:pt x="14462" y="1037"/>
                    <a:pt x="14367" y="1023"/>
                  </a:cubicBezTo>
                  <a:cubicBezTo>
                    <a:pt x="14175" y="992"/>
                    <a:pt x="13908" y="981"/>
                    <a:pt x="13628" y="981"/>
                  </a:cubicBezTo>
                  <a:cubicBezTo>
                    <a:pt x="12975" y="981"/>
                    <a:pt x="12253" y="1041"/>
                    <a:pt x="12253" y="1041"/>
                  </a:cubicBezTo>
                  <a:cubicBezTo>
                    <a:pt x="12253" y="1041"/>
                    <a:pt x="11930" y="787"/>
                    <a:pt x="11585" y="787"/>
                  </a:cubicBezTo>
                  <a:cubicBezTo>
                    <a:pt x="11413" y="787"/>
                    <a:pt x="11236" y="850"/>
                    <a:pt x="11092" y="1041"/>
                  </a:cubicBezTo>
                  <a:cubicBezTo>
                    <a:pt x="10676" y="1613"/>
                    <a:pt x="9099" y="2705"/>
                    <a:pt x="9099" y="2705"/>
                  </a:cubicBezTo>
                  <a:cubicBezTo>
                    <a:pt x="9099" y="2705"/>
                    <a:pt x="7712" y="2895"/>
                    <a:pt x="8198" y="3588"/>
                  </a:cubicBezTo>
                  <a:cubicBezTo>
                    <a:pt x="8666" y="4282"/>
                    <a:pt x="9099" y="5183"/>
                    <a:pt x="8995" y="5477"/>
                  </a:cubicBezTo>
                  <a:cubicBezTo>
                    <a:pt x="8874" y="5772"/>
                    <a:pt x="7938" y="6864"/>
                    <a:pt x="7608" y="7055"/>
                  </a:cubicBezTo>
                  <a:cubicBezTo>
                    <a:pt x="7296" y="7263"/>
                    <a:pt x="5927" y="8250"/>
                    <a:pt x="5927" y="8250"/>
                  </a:cubicBezTo>
                  <a:cubicBezTo>
                    <a:pt x="5927" y="8250"/>
                    <a:pt x="2860" y="12115"/>
                    <a:pt x="2236" y="13103"/>
                  </a:cubicBezTo>
                  <a:cubicBezTo>
                    <a:pt x="1959" y="13536"/>
                    <a:pt x="1560" y="13918"/>
                    <a:pt x="1283" y="14351"/>
                  </a:cubicBezTo>
                  <a:cubicBezTo>
                    <a:pt x="971" y="14871"/>
                    <a:pt x="971" y="15321"/>
                    <a:pt x="901" y="15911"/>
                  </a:cubicBezTo>
                  <a:cubicBezTo>
                    <a:pt x="797" y="16673"/>
                    <a:pt x="624" y="17436"/>
                    <a:pt x="485" y="18198"/>
                  </a:cubicBezTo>
                  <a:cubicBezTo>
                    <a:pt x="364" y="18874"/>
                    <a:pt x="0" y="19723"/>
                    <a:pt x="797" y="19966"/>
                  </a:cubicBezTo>
                  <a:cubicBezTo>
                    <a:pt x="1525" y="20174"/>
                    <a:pt x="1473" y="20001"/>
                    <a:pt x="1577" y="20885"/>
                  </a:cubicBezTo>
                  <a:cubicBezTo>
                    <a:pt x="1664" y="21630"/>
                    <a:pt x="1803" y="22358"/>
                    <a:pt x="1803" y="23103"/>
                  </a:cubicBezTo>
                  <a:cubicBezTo>
                    <a:pt x="1803" y="23605"/>
                    <a:pt x="2028" y="24697"/>
                    <a:pt x="2756" y="25477"/>
                  </a:cubicBezTo>
                  <a:cubicBezTo>
                    <a:pt x="3501" y="26274"/>
                    <a:pt x="4350" y="26968"/>
                    <a:pt x="4766" y="27661"/>
                  </a:cubicBezTo>
                  <a:cubicBezTo>
                    <a:pt x="5182" y="28354"/>
                    <a:pt x="5927" y="29637"/>
                    <a:pt x="6343" y="30243"/>
                  </a:cubicBezTo>
                  <a:cubicBezTo>
                    <a:pt x="6777" y="30832"/>
                    <a:pt x="8146" y="32721"/>
                    <a:pt x="9307" y="33103"/>
                  </a:cubicBezTo>
                  <a:cubicBezTo>
                    <a:pt x="9463" y="33172"/>
                    <a:pt x="9636" y="33224"/>
                    <a:pt x="9792" y="33259"/>
                  </a:cubicBezTo>
                  <a:cubicBezTo>
                    <a:pt x="10177" y="33359"/>
                    <a:pt x="10536" y="33409"/>
                    <a:pt x="10863" y="33409"/>
                  </a:cubicBezTo>
                  <a:cubicBezTo>
                    <a:pt x="11329" y="33409"/>
                    <a:pt x="11729" y="33307"/>
                    <a:pt x="12045" y="33103"/>
                  </a:cubicBezTo>
                  <a:cubicBezTo>
                    <a:pt x="12582" y="32773"/>
                    <a:pt x="13033" y="32305"/>
                    <a:pt x="13622" y="32288"/>
                  </a:cubicBezTo>
                  <a:lnTo>
                    <a:pt x="13691" y="32288"/>
                  </a:lnTo>
                  <a:cubicBezTo>
                    <a:pt x="13778" y="32288"/>
                    <a:pt x="13847" y="32288"/>
                    <a:pt x="13934" y="32323"/>
                  </a:cubicBezTo>
                  <a:cubicBezTo>
                    <a:pt x="14517" y="32472"/>
                    <a:pt x="15089" y="32812"/>
                    <a:pt x="15518" y="32812"/>
                  </a:cubicBezTo>
                  <a:cubicBezTo>
                    <a:pt x="15638" y="32812"/>
                    <a:pt x="15746" y="32786"/>
                    <a:pt x="15841" y="32721"/>
                  </a:cubicBezTo>
                  <a:cubicBezTo>
                    <a:pt x="16256" y="32427"/>
                    <a:pt x="17106" y="31716"/>
                    <a:pt x="17106" y="31716"/>
                  </a:cubicBezTo>
                  <a:lnTo>
                    <a:pt x="18648" y="31040"/>
                  </a:lnTo>
                  <a:lnTo>
                    <a:pt x="18475" y="30590"/>
                  </a:lnTo>
                  <a:lnTo>
                    <a:pt x="19289" y="27869"/>
                  </a:lnTo>
                  <a:lnTo>
                    <a:pt x="19965" y="26656"/>
                  </a:lnTo>
                  <a:lnTo>
                    <a:pt x="20243" y="24940"/>
                  </a:lnTo>
                  <a:lnTo>
                    <a:pt x="19636" y="23969"/>
                  </a:lnTo>
                  <a:cubicBezTo>
                    <a:pt x="19827" y="23952"/>
                    <a:pt x="19965" y="23935"/>
                    <a:pt x="19965" y="23935"/>
                  </a:cubicBezTo>
                  <a:cubicBezTo>
                    <a:pt x="19965" y="23935"/>
                    <a:pt x="21307" y="22401"/>
                    <a:pt x="21890" y="22401"/>
                  </a:cubicBezTo>
                  <a:cubicBezTo>
                    <a:pt x="21914" y="22401"/>
                    <a:pt x="21937" y="22404"/>
                    <a:pt x="21958" y="22410"/>
                  </a:cubicBezTo>
                  <a:cubicBezTo>
                    <a:pt x="22478" y="22566"/>
                    <a:pt x="23379" y="23363"/>
                    <a:pt x="23795" y="23796"/>
                  </a:cubicBezTo>
                  <a:cubicBezTo>
                    <a:pt x="23886" y="23891"/>
                    <a:pt x="24034" y="23928"/>
                    <a:pt x="24211" y="23928"/>
                  </a:cubicBezTo>
                  <a:cubicBezTo>
                    <a:pt x="24879" y="23928"/>
                    <a:pt x="25962" y="23397"/>
                    <a:pt x="25962" y="23397"/>
                  </a:cubicBezTo>
                  <a:lnTo>
                    <a:pt x="27816" y="23397"/>
                  </a:lnTo>
                  <a:lnTo>
                    <a:pt x="28405" y="22635"/>
                  </a:lnTo>
                  <a:lnTo>
                    <a:pt x="29861" y="24039"/>
                  </a:lnTo>
                  <a:lnTo>
                    <a:pt x="29601" y="24940"/>
                  </a:lnTo>
                  <a:lnTo>
                    <a:pt x="28787" y="26274"/>
                  </a:lnTo>
                  <a:lnTo>
                    <a:pt x="28405" y="27470"/>
                  </a:lnTo>
                  <a:lnTo>
                    <a:pt x="27521" y="28597"/>
                  </a:lnTo>
                  <a:lnTo>
                    <a:pt x="27227" y="29810"/>
                  </a:lnTo>
                  <a:lnTo>
                    <a:pt x="25320" y="29550"/>
                  </a:lnTo>
                  <a:lnTo>
                    <a:pt x="24593" y="29810"/>
                  </a:lnTo>
                  <a:lnTo>
                    <a:pt x="25147" y="31994"/>
                  </a:lnTo>
                  <a:lnTo>
                    <a:pt x="24593" y="33397"/>
                  </a:lnTo>
                  <a:cubicBezTo>
                    <a:pt x="24593" y="33397"/>
                    <a:pt x="24385" y="34402"/>
                    <a:pt x="24593" y="34697"/>
                  </a:cubicBezTo>
                  <a:cubicBezTo>
                    <a:pt x="24714" y="34870"/>
                    <a:pt x="24645" y="35408"/>
                    <a:pt x="24593" y="35893"/>
                  </a:cubicBezTo>
                  <a:cubicBezTo>
                    <a:pt x="24558" y="36222"/>
                    <a:pt x="24523" y="36517"/>
                    <a:pt x="24593" y="36673"/>
                  </a:cubicBezTo>
                  <a:cubicBezTo>
                    <a:pt x="24749" y="37037"/>
                    <a:pt x="24038" y="37713"/>
                    <a:pt x="24038" y="37713"/>
                  </a:cubicBezTo>
                  <a:cubicBezTo>
                    <a:pt x="24038" y="37713"/>
                    <a:pt x="24749" y="38908"/>
                    <a:pt x="25147" y="39203"/>
                  </a:cubicBezTo>
                  <a:cubicBezTo>
                    <a:pt x="25372" y="39359"/>
                    <a:pt x="25563" y="39463"/>
                    <a:pt x="25632" y="39619"/>
                  </a:cubicBezTo>
                  <a:cubicBezTo>
                    <a:pt x="25702" y="39740"/>
                    <a:pt x="25684" y="39896"/>
                    <a:pt x="25546" y="40156"/>
                  </a:cubicBezTo>
                  <a:cubicBezTo>
                    <a:pt x="25216" y="40763"/>
                    <a:pt x="26256" y="41733"/>
                    <a:pt x="26568" y="42097"/>
                  </a:cubicBezTo>
                  <a:cubicBezTo>
                    <a:pt x="26690" y="42236"/>
                    <a:pt x="26759" y="42392"/>
                    <a:pt x="26828" y="42583"/>
                  </a:cubicBezTo>
                  <a:lnTo>
                    <a:pt x="28405" y="41681"/>
                  </a:lnTo>
                  <a:lnTo>
                    <a:pt x="30710" y="41283"/>
                  </a:lnTo>
                  <a:lnTo>
                    <a:pt x="31577" y="41179"/>
                  </a:lnTo>
                  <a:cubicBezTo>
                    <a:pt x="31629" y="41335"/>
                    <a:pt x="31646" y="41456"/>
                    <a:pt x="31612" y="41525"/>
                  </a:cubicBezTo>
                  <a:cubicBezTo>
                    <a:pt x="31490" y="41733"/>
                    <a:pt x="31230" y="42028"/>
                    <a:pt x="31456" y="42323"/>
                  </a:cubicBezTo>
                  <a:cubicBezTo>
                    <a:pt x="31664" y="42617"/>
                    <a:pt x="31941" y="43813"/>
                    <a:pt x="31941" y="43813"/>
                  </a:cubicBezTo>
                  <a:cubicBezTo>
                    <a:pt x="31941" y="43813"/>
                    <a:pt x="32547" y="44506"/>
                    <a:pt x="32755" y="44506"/>
                  </a:cubicBezTo>
                  <a:cubicBezTo>
                    <a:pt x="32981" y="44506"/>
                    <a:pt x="33986" y="44350"/>
                    <a:pt x="33986" y="44160"/>
                  </a:cubicBezTo>
                  <a:cubicBezTo>
                    <a:pt x="33986" y="43952"/>
                    <a:pt x="33709" y="43466"/>
                    <a:pt x="33986" y="43310"/>
                  </a:cubicBezTo>
                  <a:cubicBezTo>
                    <a:pt x="34246" y="43155"/>
                    <a:pt x="34870" y="43068"/>
                    <a:pt x="34870" y="43068"/>
                  </a:cubicBezTo>
                  <a:lnTo>
                    <a:pt x="35320" y="43414"/>
                  </a:lnTo>
                  <a:lnTo>
                    <a:pt x="36343" y="43258"/>
                  </a:lnTo>
                  <a:lnTo>
                    <a:pt x="36343" y="43258"/>
                  </a:lnTo>
                  <a:cubicBezTo>
                    <a:pt x="36343" y="43259"/>
                    <a:pt x="35979" y="44350"/>
                    <a:pt x="35979" y="44506"/>
                  </a:cubicBezTo>
                  <a:cubicBezTo>
                    <a:pt x="35979" y="44645"/>
                    <a:pt x="35771" y="45737"/>
                    <a:pt x="35927" y="45841"/>
                  </a:cubicBezTo>
                  <a:cubicBezTo>
                    <a:pt x="36083" y="45927"/>
                    <a:pt x="37036" y="46274"/>
                    <a:pt x="37036" y="46274"/>
                  </a:cubicBezTo>
                  <a:lnTo>
                    <a:pt x="38613" y="46274"/>
                  </a:lnTo>
                  <a:cubicBezTo>
                    <a:pt x="38613" y="46274"/>
                    <a:pt x="39237" y="46378"/>
                    <a:pt x="39358" y="46534"/>
                  </a:cubicBezTo>
                  <a:cubicBezTo>
                    <a:pt x="39462" y="46673"/>
                    <a:pt x="39410" y="47071"/>
                    <a:pt x="39618" y="47071"/>
                  </a:cubicBezTo>
                  <a:cubicBezTo>
                    <a:pt x="39722" y="47071"/>
                    <a:pt x="39948" y="47193"/>
                    <a:pt x="40156" y="47314"/>
                  </a:cubicBezTo>
                  <a:cubicBezTo>
                    <a:pt x="40052" y="47297"/>
                    <a:pt x="38613" y="47019"/>
                    <a:pt x="38457" y="47019"/>
                  </a:cubicBezTo>
                  <a:cubicBezTo>
                    <a:pt x="38301" y="47019"/>
                    <a:pt x="38093" y="47366"/>
                    <a:pt x="38093" y="47366"/>
                  </a:cubicBezTo>
                  <a:lnTo>
                    <a:pt x="37452" y="49220"/>
                  </a:lnTo>
                  <a:lnTo>
                    <a:pt x="35667" y="49047"/>
                  </a:lnTo>
                  <a:lnTo>
                    <a:pt x="35667" y="51768"/>
                  </a:lnTo>
                  <a:cubicBezTo>
                    <a:pt x="35667" y="51768"/>
                    <a:pt x="35667" y="51785"/>
                    <a:pt x="35684" y="51820"/>
                  </a:cubicBezTo>
                  <a:cubicBezTo>
                    <a:pt x="35702" y="51837"/>
                    <a:pt x="35719" y="51855"/>
                    <a:pt x="35736" y="51889"/>
                  </a:cubicBezTo>
                  <a:cubicBezTo>
                    <a:pt x="35788" y="51959"/>
                    <a:pt x="35840" y="52080"/>
                    <a:pt x="35910" y="52184"/>
                  </a:cubicBezTo>
                  <a:cubicBezTo>
                    <a:pt x="35927" y="52218"/>
                    <a:pt x="35962" y="52253"/>
                    <a:pt x="35979" y="52270"/>
                  </a:cubicBezTo>
                  <a:cubicBezTo>
                    <a:pt x="36031" y="52392"/>
                    <a:pt x="36100" y="52496"/>
                    <a:pt x="36170" y="52617"/>
                  </a:cubicBezTo>
                  <a:cubicBezTo>
                    <a:pt x="36222" y="52669"/>
                    <a:pt x="36256" y="52738"/>
                    <a:pt x="36291" y="52808"/>
                  </a:cubicBezTo>
                  <a:cubicBezTo>
                    <a:pt x="36360" y="52912"/>
                    <a:pt x="36412" y="52998"/>
                    <a:pt x="36447" y="53068"/>
                  </a:cubicBezTo>
                  <a:cubicBezTo>
                    <a:pt x="36533" y="53189"/>
                    <a:pt x="36689" y="53258"/>
                    <a:pt x="36880" y="53310"/>
                  </a:cubicBezTo>
                  <a:lnTo>
                    <a:pt x="35667" y="54108"/>
                  </a:lnTo>
                  <a:lnTo>
                    <a:pt x="34021" y="54108"/>
                  </a:lnTo>
                  <a:lnTo>
                    <a:pt x="32929" y="53310"/>
                  </a:lnTo>
                  <a:cubicBezTo>
                    <a:pt x="32929" y="53310"/>
                    <a:pt x="32151" y="53264"/>
                    <a:pt x="31488" y="53264"/>
                  </a:cubicBezTo>
                  <a:cubicBezTo>
                    <a:pt x="31157" y="53264"/>
                    <a:pt x="30855" y="53276"/>
                    <a:pt x="30693" y="53310"/>
                  </a:cubicBezTo>
                  <a:cubicBezTo>
                    <a:pt x="30576" y="53336"/>
                    <a:pt x="30340" y="53346"/>
                    <a:pt x="30051" y="53346"/>
                  </a:cubicBezTo>
                  <a:cubicBezTo>
                    <a:pt x="29186" y="53346"/>
                    <a:pt x="27851" y="53258"/>
                    <a:pt x="27851" y="53258"/>
                  </a:cubicBezTo>
                  <a:lnTo>
                    <a:pt x="26274" y="52894"/>
                  </a:lnTo>
                  <a:lnTo>
                    <a:pt x="26274" y="52894"/>
                  </a:lnTo>
                  <a:cubicBezTo>
                    <a:pt x="26291" y="52981"/>
                    <a:pt x="26308" y="53068"/>
                    <a:pt x="26326" y="53154"/>
                  </a:cubicBezTo>
                  <a:cubicBezTo>
                    <a:pt x="26638" y="54575"/>
                    <a:pt x="27036" y="55321"/>
                    <a:pt x="27435" y="55979"/>
                  </a:cubicBezTo>
                  <a:cubicBezTo>
                    <a:pt x="27833" y="56655"/>
                    <a:pt x="27955" y="58059"/>
                    <a:pt x="28440" y="58735"/>
                  </a:cubicBezTo>
                  <a:cubicBezTo>
                    <a:pt x="28943" y="59393"/>
                    <a:pt x="29411" y="60953"/>
                    <a:pt x="29341" y="61629"/>
                  </a:cubicBezTo>
                  <a:cubicBezTo>
                    <a:pt x="29272" y="62097"/>
                    <a:pt x="29116" y="62132"/>
                    <a:pt x="29151" y="62513"/>
                  </a:cubicBezTo>
                  <a:cubicBezTo>
                    <a:pt x="29168" y="62686"/>
                    <a:pt x="29237" y="62912"/>
                    <a:pt x="29341" y="63258"/>
                  </a:cubicBezTo>
                  <a:cubicBezTo>
                    <a:pt x="29653" y="64194"/>
                    <a:pt x="30104" y="64887"/>
                    <a:pt x="30468" y="65684"/>
                  </a:cubicBezTo>
                  <a:lnTo>
                    <a:pt x="31109" y="64246"/>
                  </a:lnTo>
                  <a:lnTo>
                    <a:pt x="31923" y="64697"/>
                  </a:lnTo>
                  <a:lnTo>
                    <a:pt x="32755" y="65632"/>
                  </a:lnTo>
                  <a:lnTo>
                    <a:pt x="33553" y="64939"/>
                  </a:lnTo>
                  <a:lnTo>
                    <a:pt x="34298" y="64246"/>
                  </a:lnTo>
                  <a:lnTo>
                    <a:pt x="34298" y="62080"/>
                  </a:lnTo>
                  <a:lnTo>
                    <a:pt x="35303" y="62773"/>
                  </a:lnTo>
                  <a:lnTo>
                    <a:pt x="36568" y="62080"/>
                  </a:lnTo>
                  <a:cubicBezTo>
                    <a:pt x="36568" y="62080"/>
                    <a:pt x="36880" y="61733"/>
                    <a:pt x="37348" y="61629"/>
                  </a:cubicBezTo>
                  <a:cubicBezTo>
                    <a:pt x="37816" y="61525"/>
                    <a:pt x="38994" y="61334"/>
                    <a:pt x="39150" y="61126"/>
                  </a:cubicBezTo>
                  <a:cubicBezTo>
                    <a:pt x="39306" y="60936"/>
                    <a:pt x="39878" y="60191"/>
                    <a:pt x="40173" y="60052"/>
                  </a:cubicBezTo>
                  <a:cubicBezTo>
                    <a:pt x="40468" y="59896"/>
                    <a:pt x="42149" y="58406"/>
                    <a:pt x="42149" y="58406"/>
                  </a:cubicBezTo>
                  <a:lnTo>
                    <a:pt x="42062" y="58215"/>
                  </a:lnTo>
                  <a:lnTo>
                    <a:pt x="43414" y="58111"/>
                  </a:lnTo>
                  <a:lnTo>
                    <a:pt x="44211" y="58042"/>
                  </a:lnTo>
                  <a:lnTo>
                    <a:pt x="44939" y="57019"/>
                  </a:lnTo>
                  <a:cubicBezTo>
                    <a:pt x="44939" y="57019"/>
                    <a:pt x="45060" y="56083"/>
                    <a:pt x="45164" y="55927"/>
                  </a:cubicBezTo>
                  <a:cubicBezTo>
                    <a:pt x="45268" y="55789"/>
                    <a:pt x="45580" y="53310"/>
                    <a:pt x="45580" y="53310"/>
                  </a:cubicBezTo>
                  <a:lnTo>
                    <a:pt x="45580" y="52478"/>
                  </a:lnTo>
                  <a:lnTo>
                    <a:pt x="43570" y="51595"/>
                  </a:lnTo>
                  <a:cubicBezTo>
                    <a:pt x="43622" y="51508"/>
                    <a:pt x="43656" y="51369"/>
                    <a:pt x="43674" y="51231"/>
                  </a:cubicBezTo>
                  <a:cubicBezTo>
                    <a:pt x="43726" y="50884"/>
                    <a:pt x="44575" y="50832"/>
                    <a:pt x="44575" y="50832"/>
                  </a:cubicBezTo>
                  <a:lnTo>
                    <a:pt x="46048" y="49740"/>
                  </a:lnTo>
                  <a:cubicBezTo>
                    <a:pt x="46048" y="49740"/>
                    <a:pt x="45996" y="49272"/>
                    <a:pt x="45979" y="48822"/>
                  </a:cubicBezTo>
                  <a:cubicBezTo>
                    <a:pt x="45961" y="48648"/>
                    <a:pt x="45944" y="48492"/>
                    <a:pt x="45944" y="48354"/>
                  </a:cubicBezTo>
                  <a:cubicBezTo>
                    <a:pt x="45944" y="47972"/>
                    <a:pt x="46187" y="46933"/>
                    <a:pt x="46291" y="46447"/>
                  </a:cubicBezTo>
                  <a:cubicBezTo>
                    <a:pt x="46308" y="46378"/>
                    <a:pt x="46308" y="46326"/>
                    <a:pt x="46325" y="46274"/>
                  </a:cubicBezTo>
                  <a:cubicBezTo>
                    <a:pt x="46343" y="46083"/>
                    <a:pt x="46204" y="45910"/>
                    <a:pt x="45979" y="45754"/>
                  </a:cubicBezTo>
                  <a:cubicBezTo>
                    <a:pt x="45805" y="45615"/>
                    <a:pt x="45580" y="45477"/>
                    <a:pt x="45372" y="45338"/>
                  </a:cubicBezTo>
                  <a:cubicBezTo>
                    <a:pt x="44904" y="45044"/>
                    <a:pt x="43674" y="44350"/>
                    <a:pt x="43674" y="44350"/>
                  </a:cubicBezTo>
                  <a:cubicBezTo>
                    <a:pt x="43674" y="44350"/>
                    <a:pt x="43951" y="43657"/>
                    <a:pt x="43674" y="43501"/>
                  </a:cubicBezTo>
                  <a:cubicBezTo>
                    <a:pt x="43414" y="43362"/>
                    <a:pt x="43362" y="43016"/>
                    <a:pt x="43050" y="42773"/>
                  </a:cubicBezTo>
                  <a:cubicBezTo>
                    <a:pt x="42738" y="42513"/>
                    <a:pt x="42634" y="42271"/>
                    <a:pt x="42634" y="42115"/>
                  </a:cubicBezTo>
                  <a:cubicBezTo>
                    <a:pt x="42634" y="41976"/>
                    <a:pt x="42790" y="41283"/>
                    <a:pt x="42790" y="41283"/>
                  </a:cubicBezTo>
                  <a:lnTo>
                    <a:pt x="42686" y="40382"/>
                  </a:lnTo>
                  <a:cubicBezTo>
                    <a:pt x="42686" y="40382"/>
                    <a:pt x="42842" y="39948"/>
                    <a:pt x="43050" y="39740"/>
                  </a:cubicBezTo>
                  <a:cubicBezTo>
                    <a:pt x="43258" y="39550"/>
                    <a:pt x="43795" y="38995"/>
                    <a:pt x="43795" y="38995"/>
                  </a:cubicBezTo>
                  <a:lnTo>
                    <a:pt x="44627" y="38649"/>
                  </a:lnTo>
                  <a:cubicBezTo>
                    <a:pt x="44627" y="38649"/>
                    <a:pt x="44956" y="38649"/>
                    <a:pt x="45164" y="38562"/>
                  </a:cubicBezTo>
                  <a:cubicBezTo>
                    <a:pt x="45372" y="38458"/>
                    <a:pt x="45892" y="38059"/>
                    <a:pt x="45892" y="38059"/>
                  </a:cubicBezTo>
                  <a:cubicBezTo>
                    <a:pt x="45892" y="38059"/>
                    <a:pt x="46949" y="37955"/>
                    <a:pt x="47001" y="37609"/>
                  </a:cubicBezTo>
                  <a:cubicBezTo>
                    <a:pt x="47019" y="37557"/>
                    <a:pt x="47019" y="37470"/>
                    <a:pt x="47019" y="37401"/>
                  </a:cubicBezTo>
                  <a:cubicBezTo>
                    <a:pt x="47556" y="37626"/>
                    <a:pt x="48561" y="38025"/>
                    <a:pt x="48752" y="38059"/>
                  </a:cubicBezTo>
                  <a:cubicBezTo>
                    <a:pt x="49012" y="38094"/>
                    <a:pt x="49376" y="38510"/>
                    <a:pt x="49376" y="38510"/>
                  </a:cubicBezTo>
                  <a:lnTo>
                    <a:pt x="50641" y="39879"/>
                  </a:lnTo>
                  <a:lnTo>
                    <a:pt x="51525" y="40676"/>
                  </a:lnTo>
                  <a:cubicBezTo>
                    <a:pt x="51837" y="40070"/>
                    <a:pt x="52270" y="39428"/>
                    <a:pt x="52634" y="38978"/>
                  </a:cubicBezTo>
                  <a:cubicBezTo>
                    <a:pt x="52824" y="38735"/>
                    <a:pt x="53032" y="38406"/>
                    <a:pt x="53275" y="38059"/>
                  </a:cubicBezTo>
                  <a:cubicBezTo>
                    <a:pt x="53778" y="37262"/>
                    <a:pt x="54367" y="36309"/>
                    <a:pt x="54973" y="35841"/>
                  </a:cubicBezTo>
                  <a:cubicBezTo>
                    <a:pt x="55840" y="35182"/>
                    <a:pt x="56862" y="34662"/>
                    <a:pt x="57746" y="33623"/>
                  </a:cubicBezTo>
                  <a:cubicBezTo>
                    <a:pt x="58613" y="32583"/>
                    <a:pt x="60034" y="29983"/>
                    <a:pt x="60346" y="29325"/>
                  </a:cubicBezTo>
                  <a:cubicBezTo>
                    <a:pt x="60658" y="28649"/>
                    <a:pt x="61299" y="26118"/>
                    <a:pt x="61299" y="25529"/>
                  </a:cubicBezTo>
                  <a:lnTo>
                    <a:pt x="61299" y="24940"/>
                  </a:lnTo>
                  <a:cubicBezTo>
                    <a:pt x="61299" y="24940"/>
                    <a:pt x="60277" y="25079"/>
                    <a:pt x="59323" y="25685"/>
                  </a:cubicBezTo>
                  <a:cubicBezTo>
                    <a:pt x="58370" y="26274"/>
                    <a:pt x="57972" y="26569"/>
                    <a:pt x="57192" y="26864"/>
                  </a:cubicBezTo>
                  <a:cubicBezTo>
                    <a:pt x="56828" y="27002"/>
                    <a:pt x="56568" y="27106"/>
                    <a:pt x="56377" y="27124"/>
                  </a:cubicBezTo>
                  <a:lnTo>
                    <a:pt x="56447" y="27851"/>
                  </a:lnTo>
                  <a:lnTo>
                    <a:pt x="58301" y="27851"/>
                  </a:lnTo>
                  <a:lnTo>
                    <a:pt x="58925" y="28597"/>
                  </a:lnTo>
                  <a:lnTo>
                    <a:pt x="57088" y="30936"/>
                  </a:lnTo>
                  <a:lnTo>
                    <a:pt x="55545" y="31370"/>
                  </a:lnTo>
                  <a:lnTo>
                    <a:pt x="53656" y="32357"/>
                  </a:lnTo>
                  <a:lnTo>
                    <a:pt x="52235" y="32219"/>
                  </a:lnTo>
                  <a:lnTo>
                    <a:pt x="51438" y="33259"/>
                  </a:lnTo>
                  <a:lnTo>
                    <a:pt x="49428" y="32011"/>
                  </a:lnTo>
                  <a:lnTo>
                    <a:pt x="48596" y="31526"/>
                  </a:lnTo>
                  <a:lnTo>
                    <a:pt x="48006" y="30728"/>
                  </a:lnTo>
                  <a:lnTo>
                    <a:pt x="47383" y="30208"/>
                  </a:lnTo>
                  <a:lnTo>
                    <a:pt x="47227" y="29394"/>
                  </a:lnTo>
                  <a:lnTo>
                    <a:pt x="46325" y="28753"/>
                  </a:lnTo>
                  <a:lnTo>
                    <a:pt x="46429" y="27851"/>
                  </a:lnTo>
                  <a:lnTo>
                    <a:pt x="46741" y="27158"/>
                  </a:lnTo>
                  <a:lnTo>
                    <a:pt x="46897" y="26049"/>
                  </a:lnTo>
                  <a:lnTo>
                    <a:pt x="46689" y="26222"/>
                  </a:lnTo>
                  <a:cubicBezTo>
                    <a:pt x="46689" y="26222"/>
                    <a:pt x="45961" y="25685"/>
                    <a:pt x="45961" y="25425"/>
                  </a:cubicBezTo>
                  <a:cubicBezTo>
                    <a:pt x="45961" y="25373"/>
                    <a:pt x="45927" y="25304"/>
                    <a:pt x="45909" y="25217"/>
                  </a:cubicBezTo>
                  <a:cubicBezTo>
                    <a:pt x="45805" y="24905"/>
                    <a:pt x="45580" y="24489"/>
                    <a:pt x="45580" y="24489"/>
                  </a:cubicBezTo>
                  <a:lnTo>
                    <a:pt x="45268" y="24489"/>
                  </a:lnTo>
                  <a:lnTo>
                    <a:pt x="44956" y="25876"/>
                  </a:lnTo>
                  <a:lnTo>
                    <a:pt x="44107" y="26621"/>
                  </a:lnTo>
                  <a:lnTo>
                    <a:pt x="43587" y="26222"/>
                  </a:lnTo>
                  <a:lnTo>
                    <a:pt x="42149" y="27020"/>
                  </a:lnTo>
                  <a:cubicBezTo>
                    <a:pt x="42149" y="27020"/>
                    <a:pt x="41825" y="27043"/>
                    <a:pt x="41563" y="27043"/>
                  </a:cubicBezTo>
                  <a:cubicBezTo>
                    <a:pt x="41432" y="27043"/>
                    <a:pt x="41317" y="27037"/>
                    <a:pt x="41265" y="27020"/>
                  </a:cubicBezTo>
                  <a:cubicBezTo>
                    <a:pt x="41109" y="26968"/>
                    <a:pt x="40364" y="26673"/>
                    <a:pt x="40364" y="26673"/>
                  </a:cubicBezTo>
                  <a:lnTo>
                    <a:pt x="39306" y="25876"/>
                  </a:lnTo>
                  <a:cubicBezTo>
                    <a:pt x="39306" y="25876"/>
                    <a:pt x="38475" y="26864"/>
                    <a:pt x="38578" y="27037"/>
                  </a:cubicBezTo>
                  <a:cubicBezTo>
                    <a:pt x="38682" y="27210"/>
                    <a:pt x="38093" y="27851"/>
                    <a:pt x="38093" y="27851"/>
                  </a:cubicBezTo>
                  <a:lnTo>
                    <a:pt x="37937" y="27609"/>
                  </a:lnTo>
                  <a:lnTo>
                    <a:pt x="36516" y="25529"/>
                  </a:lnTo>
                  <a:cubicBezTo>
                    <a:pt x="36585" y="25477"/>
                    <a:pt x="36620" y="25425"/>
                    <a:pt x="36620" y="25425"/>
                  </a:cubicBezTo>
                  <a:cubicBezTo>
                    <a:pt x="36620" y="25425"/>
                    <a:pt x="36776" y="24316"/>
                    <a:pt x="36620" y="24039"/>
                  </a:cubicBezTo>
                  <a:cubicBezTo>
                    <a:pt x="36464" y="23744"/>
                    <a:pt x="36308" y="22566"/>
                    <a:pt x="36360" y="22358"/>
                  </a:cubicBezTo>
                  <a:cubicBezTo>
                    <a:pt x="36412" y="22167"/>
                    <a:pt x="36984" y="20781"/>
                    <a:pt x="37209" y="20781"/>
                  </a:cubicBezTo>
                  <a:cubicBezTo>
                    <a:pt x="37417" y="20781"/>
                    <a:pt x="37937" y="20434"/>
                    <a:pt x="37937" y="20434"/>
                  </a:cubicBezTo>
                  <a:lnTo>
                    <a:pt x="37937" y="16985"/>
                  </a:lnTo>
                  <a:cubicBezTo>
                    <a:pt x="37873" y="17021"/>
                    <a:pt x="37811" y="17036"/>
                    <a:pt x="37752" y="17036"/>
                  </a:cubicBezTo>
                  <a:cubicBezTo>
                    <a:pt x="37441" y="17036"/>
                    <a:pt x="37209" y="16621"/>
                    <a:pt x="37209" y="16621"/>
                  </a:cubicBezTo>
                  <a:cubicBezTo>
                    <a:pt x="37209" y="16621"/>
                    <a:pt x="37175" y="16604"/>
                    <a:pt x="37123" y="16569"/>
                  </a:cubicBezTo>
                  <a:cubicBezTo>
                    <a:pt x="36793" y="16327"/>
                    <a:pt x="35372" y="15339"/>
                    <a:pt x="34662" y="14992"/>
                  </a:cubicBezTo>
                  <a:cubicBezTo>
                    <a:pt x="33882" y="14593"/>
                    <a:pt x="33397" y="14489"/>
                    <a:pt x="33241" y="14489"/>
                  </a:cubicBezTo>
                  <a:cubicBezTo>
                    <a:pt x="33085" y="14489"/>
                    <a:pt x="31109" y="13051"/>
                    <a:pt x="31109" y="13051"/>
                  </a:cubicBezTo>
                  <a:lnTo>
                    <a:pt x="30294" y="13606"/>
                  </a:lnTo>
                  <a:lnTo>
                    <a:pt x="28873" y="13606"/>
                  </a:lnTo>
                  <a:lnTo>
                    <a:pt x="27521" y="13155"/>
                  </a:lnTo>
                  <a:lnTo>
                    <a:pt x="27227" y="12514"/>
                  </a:lnTo>
                  <a:lnTo>
                    <a:pt x="26551" y="13398"/>
                  </a:lnTo>
                  <a:lnTo>
                    <a:pt x="22946" y="15997"/>
                  </a:lnTo>
                  <a:lnTo>
                    <a:pt x="21057" y="17366"/>
                  </a:lnTo>
                  <a:lnTo>
                    <a:pt x="19532" y="17366"/>
                  </a:lnTo>
                  <a:lnTo>
                    <a:pt x="19532" y="16673"/>
                  </a:lnTo>
                  <a:lnTo>
                    <a:pt x="9723" y="8944"/>
                  </a:lnTo>
                  <a:lnTo>
                    <a:pt x="9723" y="7557"/>
                  </a:lnTo>
                  <a:lnTo>
                    <a:pt x="10520" y="6275"/>
                  </a:lnTo>
                  <a:lnTo>
                    <a:pt x="12045" y="6067"/>
                  </a:lnTo>
                  <a:lnTo>
                    <a:pt x="14367" y="3588"/>
                  </a:lnTo>
                  <a:lnTo>
                    <a:pt x="15667" y="3588"/>
                  </a:lnTo>
                  <a:lnTo>
                    <a:pt x="15667" y="1786"/>
                  </a:lnTo>
                  <a:lnTo>
                    <a:pt x="15996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57"/>
            <p:cNvSpPr/>
            <p:nvPr/>
          </p:nvSpPr>
          <p:spPr>
            <a:xfrm>
              <a:off x="-1236753" y="2667049"/>
              <a:ext cx="113369" cy="174102"/>
            </a:xfrm>
            <a:custGeom>
              <a:avLst/>
              <a:gdLst/>
              <a:ahLst/>
              <a:cxnLst/>
              <a:rect l="l" t="t" r="r" b="b"/>
              <a:pathLst>
                <a:path w="4455" h="7679" extrusionOk="0">
                  <a:moveTo>
                    <a:pt x="746" y="1"/>
                  </a:moveTo>
                  <a:lnTo>
                    <a:pt x="676" y="53"/>
                  </a:lnTo>
                  <a:cubicBezTo>
                    <a:pt x="676" y="53"/>
                    <a:pt x="902" y="2375"/>
                    <a:pt x="1075" y="2479"/>
                  </a:cubicBezTo>
                  <a:cubicBezTo>
                    <a:pt x="1266" y="2566"/>
                    <a:pt x="572" y="3224"/>
                    <a:pt x="416" y="3224"/>
                  </a:cubicBezTo>
                  <a:cubicBezTo>
                    <a:pt x="260" y="3224"/>
                    <a:pt x="0" y="4056"/>
                    <a:pt x="70" y="4264"/>
                  </a:cubicBezTo>
                  <a:cubicBezTo>
                    <a:pt x="139" y="4455"/>
                    <a:pt x="1075" y="5200"/>
                    <a:pt x="1075" y="5200"/>
                  </a:cubicBezTo>
                  <a:lnTo>
                    <a:pt x="1682" y="6344"/>
                  </a:lnTo>
                  <a:lnTo>
                    <a:pt x="1838" y="6829"/>
                  </a:lnTo>
                  <a:lnTo>
                    <a:pt x="2097" y="7678"/>
                  </a:lnTo>
                  <a:lnTo>
                    <a:pt x="2531" y="7089"/>
                  </a:lnTo>
                  <a:lnTo>
                    <a:pt x="2531" y="6396"/>
                  </a:lnTo>
                  <a:cubicBezTo>
                    <a:pt x="2531" y="6396"/>
                    <a:pt x="2839" y="6058"/>
                    <a:pt x="3131" y="6058"/>
                  </a:cubicBezTo>
                  <a:cubicBezTo>
                    <a:pt x="3156" y="6058"/>
                    <a:pt x="3182" y="6061"/>
                    <a:pt x="3207" y="6066"/>
                  </a:cubicBezTo>
                  <a:cubicBezTo>
                    <a:pt x="3218" y="6069"/>
                    <a:pt x="3229" y="6070"/>
                    <a:pt x="3240" y="6070"/>
                  </a:cubicBezTo>
                  <a:cubicBezTo>
                    <a:pt x="3529" y="6070"/>
                    <a:pt x="3444" y="5186"/>
                    <a:pt x="3779" y="4801"/>
                  </a:cubicBezTo>
                  <a:cubicBezTo>
                    <a:pt x="4143" y="4403"/>
                    <a:pt x="4454" y="4264"/>
                    <a:pt x="4454" y="4264"/>
                  </a:cubicBezTo>
                  <a:cubicBezTo>
                    <a:pt x="4281" y="4160"/>
                    <a:pt x="4056" y="4108"/>
                    <a:pt x="3813" y="4056"/>
                  </a:cubicBezTo>
                  <a:cubicBezTo>
                    <a:pt x="3363" y="3935"/>
                    <a:pt x="2877" y="3796"/>
                    <a:pt x="2721" y="3224"/>
                  </a:cubicBezTo>
                  <a:cubicBezTo>
                    <a:pt x="2479" y="2323"/>
                    <a:pt x="2721" y="884"/>
                    <a:pt x="2080" y="642"/>
                  </a:cubicBezTo>
                  <a:cubicBezTo>
                    <a:pt x="1699" y="486"/>
                    <a:pt x="1179" y="157"/>
                    <a:pt x="746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7"/>
            <p:cNvSpPr/>
            <p:nvPr/>
          </p:nvSpPr>
          <p:spPr>
            <a:xfrm>
              <a:off x="-1576349" y="2665235"/>
              <a:ext cx="445458" cy="438395"/>
            </a:xfrm>
            <a:custGeom>
              <a:avLst/>
              <a:gdLst/>
              <a:ahLst/>
              <a:cxnLst/>
              <a:rect l="l" t="t" r="r" b="b"/>
              <a:pathLst>
                <a:path w="17505" h="19336" extrusionOk="0">
                  <a:moveTo>
                    <a:pt x="13706" y="0"/>
                  </a:moveTo>
                  <a:cubicBezTo>
                    <a:pt x="13586" y="0"/>
                    <a:pt x="13486" y="35"/>
                    <a:pt x="13415" y="115"/>
                  </a:cubicBezTo>
                  <a:cubicBezTo>
                    <a:pt x="13051" y="549"/>
                    <a:pt x="12444" y="1120"/>
                    <a:pt x="12444" y="1120"/>
                  </a:cubicBezTo>
                  <a:lnTo>
                    <a:pt x="9273" y="1120"/>
                  </a:lnTo>
                  <a:cubicBezTo>
                    <a:pt x="8545" y="1120"/>
                    <a:pt x="7158" y="1415"/>
                    <a:pt x="6846" y="1814"/>
                  </a:cubicBezTo>
                  <a:cubicBezTo>
                    <a:pt x="6714" y="1975"/>
                    <a:pt x="6545" y="1987"/>
                    <a:pt x="6370" y="1987"/>
                  </a:cubicBezTo>
                  <a:cubicBezTo>
                    <a:pt x="6338" y="1987"/>
                    <a:pt x="6306" y="1987"/>
                    <a:pt x="6274" y="1987"/>
                  </a:cubicBezTo>
                  <a:lnTo>
                    <a:pt x="5945" y="3755"/>
                  </a:lnTo>
                  <a:lnTo>
                    <a:pt x="5945" y="5574"/>
                  </a:lnTo>
                  <a:lnTo>
                    <a:pt x="4645" y="5574"/>
                  </a:lnTo>
                  <a:lnTo>
                    <a:pt x="2323" y="8053"/>
                  </a:lnTo>
                  <a:lnTo>
                    <a:pt x="798" y="8261"/>
                  </a:lnTo>
                  <a:lnTo>
                    <a:pt x="1" y="9526"/>
                  </a:lnTo>
                  <a:lnTo>
                    <a:pt x="1" y="10930"/>
                  </a:lnTo>
                  <a:lnTo>
                    <a:pt x="2028" y="12524"/>
                  </a:lnTo>
                  <a:lnTo>
                    <a:pt x="3086" y="13356"/>
                  </a:lnTo>
                  <a:lnTo>
                    <a:pt x="9810" y="18642"/>
                  </a:lnTo>
                  <a:lnTo>
                    <a:pt x="9810" y="19335"/>
                  </a:lnTo>
                  <a:lnTo>
                    <a:pt x="11335" y="19335"/>
                  </a:lnTo>
                  <a:lnTo>
                    <a:pt x="13224" y="17983"/>
                  </a:lnTo>
                  <a:lnTo>
                    <a:pt x="16829" y="15384"/>
                  </a:lnTo>
                  <a:lnTo>
                    <a:pt x="17505" y="14482"/>
                  </a:lnTo>
                  <a:cubicBezTo>
                    <a:pt x="17505" y="14482"/>
                    <a:pt x="17228" y="14240"/>
                    <a:pt x="16864" y="13963"/>
                  </a:cubicBezTo>
                  <a:cubicBezTo>
                    <a:pt x="16396" y="13564"/>
                    <a:pt x="15824" y="13096"/>
                    <a:pt x="15598" y="12957"/>
                  </a:cubicBezTo>
                  <a:cubicBezTo>
                    <a:pt x="15234" y="12697"/>
                    <a:pt x="15564" y="10964"/>
                    <a:pt x="15598" y="10670"/>
                  </a:cubicBezTo>
                  <a:cubicBezTo>
                    <a:pt x="15633" y="10375"/>
                    <a:pt x="15425" y="7758"/>
                    <a:pt x="15425" y="7758"/>
                  </a:cubicBezTo>
                  <a:lnTo>
                    <a:pt x="15183" y="6909"/>
                  </a:lnTo>
                  <a:lnTo>
                    <a:pt x="15027" y="6406"/>
                  </a:lnTo>
                  <a:lnTo>
                    <a:pt x="14420" y="5280"/>
                  </a:lnTo>
                  <a:cubicBezTo>
                    <a:pt x="14420" y="5280"/>
                    <a:pt x="13467" y="4535"/>
                    <a:pt x="13415" y="4327"/>
                  </a:cubicBezTo>
                  <a:cubicBezTo>
                    <a:pt x="13345" y="4136"/>
                    <a:pt x="13605" y="3287"/>
                    <a:pt x="13761" y="3287"/>
                  </a:cubicBezTo>
                  <a:cubicBezTo>
                    <a:pt x="13917" y="3287"/>
                    <a:pt x="14593" y="2646"/>
                    <a:pt x="14420" y="2559"/>
                  </a:cubicBezTo>
                  <a:cubicBezTo>
                    <a:pt x="14229" y="2455"/>
                    <a:pt x="14021" y="115"/>
                    <a:pt x="14021" y="115"/>
                  </a:cubicBezTo>
                  <a:lnTo>
                    <a:pt x="14091" y="81"/>
                  </a:lnTo>
                  <a:cubicBezTo>
                    <a:pt x="13948" y="30"/>
                    <a:pt x="13818" y="0"/>
                    <a:pt x="1370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7"/>
            <p:cNvSpPr/>
            <p:nvPr/>
          </p:nvSpPr>
          <p:spPr>
            <a:xfrm>
              <a:off x="-1189115" y="2763702"/>
              <a:ext cx="346671" cy="332696"/>
            </a:xfrm>
            <a:custGeom>
              <a:avLst/>
              <a:gdLst/>
              <a:ahLst/>
              <a:cxnLst/>
              <a:rect l="l" t="t" r="r" b="b"/>
              <a:pathLst>
                <a:path w="13623" h="14674" extrusionOk="0">
                  <a:moveTo>
                    <a:pt x="2582" y="1"/>
                  </a:moveTo>
                  <a:cubicBezTo>
                    <a:pt x="2582" y="1"/>
                    <a:pt x="2271" y="140"/>
                    <a:pt x="1907" y="538"/>
                  </a:cubicBezTo>
                  <a:cubicBezTo>
                    <a:pt x="1556" y="923"/>
                    <a:pt x="1640" y="1807"/>
                    <a:pt x="1366" y="1807"/>
                  </a:cubicBezTo>
                  <a:cubicBezTo>
                    <a:pt x="1356" y="1807"/>
                    <a:pt x="1346" y="1806"/>
                    <a:pt x="1335" y="1803"/>
                  </a:cubicBezTo>
                  <a:cubicBezTo>
                    <a:pt x="1310" y="1798"/>
                    <a:pt x="1284" y="1795"/>
                    <a:pt x="1259" y="1795"/>
                  </a:cubicBezTo>
                  <a:cubicBezTo>
                    <a:pt x="967" y="1795"/>
                    <a:pt x="659" y="2133"/>
                    <a:pt x="659" y="2133"/>
                  </a:cubicBezTo>
                  <a:lnTo>
                    <a:pt x="659" y="2826"/>
                  </a:lnTo>
                  <a:lnTo>
                    <a:pt x="208" y="3415"/>
                  </a:lnTo>
                  <a:cubicBezTo>
                    <a:pt x="208" y="3415"/>
                    <a:pt x="416" y="6032"/>
                    <a:pt x="381" y="6327"/>
                  </a:cubicBezTo>
                  <a:cubicBezTo>
                    <a:pt x="329" y="6639"/>
                    <a:pt x="0" y="8372"/>
                    <a:pt x="381" y="8614"/>
                  </a:cubicBezTo>
                  <a:cubicBezTo>
                    <a:pt x="589" y="8753"/>
                    <a:pt x="1179" y="9238"/>
                    <a:pt x="1647" y="9620"/>
                  </a:cubicBezTo>
                  <a:cubicBezTo>
                    <a:pt x="2011" y="9914"/>
                    <a:pt x="2288" y="10157"/>
                    <a:pt x="2288" y="10157"/>
                  </a:cubicBezTo>
                  <a:lnTo>
                    <a:pt x="2582" y="10798"/>
                  </a:lnTo>
                  <a:lnTo>
                    <a:pt x="3917" y="11231"/>
                  </a:lnTo>
                  <a:lnTo>
                    <a:pt x="5355" y="11231"/>
                  </a:lnTo>
                  <a:lnTo>
                    <a:pt x="6170" y="10694"/>
                  </a:lnTo>
                  <a:cubicBezTo>
                    <a:pt x="6170" y="10694"/>
                    <a:pt x="8146" y="12132"/>
                    <a:pt x="8302" y="12132"/>
                  </a:cubicBezTo>
                  <a:cubicBezTo>
                    <a:pt x="8458" y="12132"/>
                    <a:pt x="8926" y="12236"/>
                    <a:pt x="9723" y="12618"/>
                  </a:cubicBezTo>
                  <a:cubicBezTo>
                    <a:pt x="10520" y="13016"/>
                    <a:pt x="12253" y="14264"/>
                    <a:pt x="12253" y="14264"/>
                  </a:cubicBezTo>
                  <a:cubicBezTo>
                    <a:pt x="12253" y="14264"/>
                    <a:pt x="12489" y="14674"/>
                    <a:pt x="12813" y="14674"/>
                  </a:cubicBezTo>
                  <a:cubicBezTo>
                    <a:pt x="12872" y="14674"/>
                    <a:pt x="12934" y="14660"/>
                    <a:pt x="12998" y="14628"/>
                  </a:cubicBezTo>
                  <a:cubicBezTo>
                    <a:pt x="12998" y="14628"/>
                    <a:pt x="13016" y="14611"/>
                    <a:pt x="13033" y="14611"/>
                  </a:cubicBezTo>
                  <a:cubicBezTo>
                    <a:pt x="13050" y="14593"/>
                    <a:pt x="13050" y="14593"/>
                    <a:pt x="13068" y="14576"/>
                  </a:cubicBezTo>
                  <a:cubicBezTo>
                    <a:pt x="13085" y="14576"/>
                    <a:pt x="13102" y="14559"/>
                    <a:pt x="13120" y="14541"/>
                  </a:cubicBezTo>
                  <a:cubicBezTo>
                    <a:pt x="13120" y="14524"/>
                    <a:pt x="13137" y="14524"/>
                    <a:pt x="13154" y="14507"/>
                  </a:cubicBezTo>
                  <a:cubicBezTo>
                    <a:pt x="13622" y="14004"/>
                    <a:pt x="13622" y="13172"/>
                    <a:pt x="13622" y="12774"/>
                  </a:cubicBezTo>
                  <a:cubicBezTo>
                    <a:pt x="13622" y="12704"/>
                    <a:pt x="13605" y="12288"/>
                    <a:pt x="13588" y="11665"/>
                  </a:cubicBezTo>
                  <a:cubicBezTo>
                    <a:pt x="13466" y="8978"/>
                    <a:pt x="13154" y="2445"/>
                    <a:pt x="13154" y="2445"/>
                  </a:cubicBezTo>
                  <a:cubicBezTo>
                    <a:pt x="13050" y="2410"/>
                    <a:pt x="12964" y="2375"/>
                    <a:pt x="12860" y="2306"/>
                  </a:cubicBezTo>
                  <a:cubicBezTo>
                    <a:pt x="12721" y="2202"/>
                    <a:pt x="12600" y="2081"/>
                    <a:pt x="12478" y="1959"/>
                  </a:cubicBezTo>
                  <a:cubicBezTo>
                    <a:pt x="12097" y="1526"/>
                    <a:pt x="11802" y="1041"/>
                    <a:pt x="11127" y="1041"/>
                  </a:cubicBezTo>
                  <a:cubicBezTo>
                    <a:pt x="10243" y="1041"/>
                    <a:pt x="8111" y="746"/>
                    <a:pt x="8111" y="746"/>
                  </a:cubicBezTo>
                  <a:lnTo>
                    <a:pt x="8111" y="746"/>
                  </a:lnTo>
                  <a:lnTo>
                    <a:pt x="8978" y="1994"/>
                  </a:lnTo>
                  <a:cubicBezTo>
                    <a:pt x="8978" y="1994"/>
                    <a:pt x="8198" y="3259"/>
                    <a:pt x="8111" y="3484"/>
                  </a:cubicBezTo>
                  <a:cubicBezTo>
                    <a:pt x="8088" y="3545"/>
                    <a:pt x="8066" y="3573"/>
                    <a:pt x="8032" y="3573"/>
                  </a:cubicBezTo>
                  <a:cubicBezTo>
                    <a:pt x="7941" y="3573"/>
                    <a:pt x="7765" y="3364"/>
                    <a:pt x="7244" y="3034"/>
                  </a:cubicBezTo>
                  <a:cubicBezTo>
                    <a:pt x="6534" y="2601"/>
                    <a:pt x="6430" y="2514"/>
                    <a:pt x="6170" y="2445"/>
                  </a:cubicBezTo>
                  <a:cubicBezTo>
                    <a:pt x="5893" y="2375"/>
                    <a:pt x="4957" y="2150"/>
                    <a:pt x="4714" y="1699"/>
                  </a:cubicBezTo>
                  <a:cubicBezTo>
                    <a:pt x="4472" y="1266"/>
                    <a:pt x="4004" y="521"/>
                    <a:pt x="3761" y="434"/>
                  </a:cubicBezTo>
                  <a:cubicBezTo>
                    <a:pt x="3518" y="365"/>
                    <a:pt x="3050" y="296"/>
                    <a:pt x="258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7"/>
            <p:cNvSpPr/>
            <p:nvPr/>
          </p:nvSpPr>
          <p:spPr>
            <a:xfrm>
              <a:off x="-1391982" y="2993964"/>
              <a:ext cx="341811" cy="266039"/>
            </a:xfrm>
            <a:custGeom>
              <a:avLst/>
              <a:gdLst/>
              <a:ahLst/>
              <a:cxnLst/>
              <a:rect l="l" t="t" r="r" b="b"/>
              <a:pathLst>
                <a:path w="13432" h="11734" fill="none" extrusionOk="0">
                  <a:moveTo>
                    <a:pt x="13362" y="4004"/>
                  </a:moveTo>
                  <a:cubicBezTo>
                    <a:pt x="13327" y="4299"/>
                    <a:pt x="13345" y="5980"/>
                    <a:pt x="13327" y="6274"/>
                  </a:cubicBezTo>
                  <a:cubicBezTo>
                    <a:pt x="13327" y="6569"/>
                    <a:pt x="13223" y="7609"/>
                    <a:pt x="12894" y="7817"/>
                  </a:cubicBezTo>
                  <a:cubicBezTo>
                    <a:pt x="12669" y="7956"/>
                    <a:pt x="12374" y="8579"/>
                    <a:pt x="12132" y="9047"/>
                  </a:cubicBezTo>
                  <a:cubicBezTo>
                    <a:pt x="12045" y="9238"/>
                    <a:pt x="11958" y="9394"/>
                    <a:pt x="11906" y="9498"/>
                  </a:cubicBezTo>
                  <a:cubicBezTo>
                    <a:pt x="11820" y="9637"/>
                    <a:pt x="11629" y="9879"/>
                    <a:pt x="11438" y="10122"/>
                  </a:cubicBezTo>
                  <a:cubicBezTo>
                    <a:pt x="11161" y="10503"/>
                    <a:pt x="10849" y="10884"/>
                    <a:pt x="10849" y="10884"/>
                  </a:cubicBezTo>
                  <a:lnTo>
                    <a:pt x="8995" y="10884"/>
                  </a:lnTo>
                  <a:cubicBezTo>
                    <a:pt x="8995" y="10884"/>
                    <a:pt x="7262" y="11734"/>
                    <a:pt x="6828" y="11283"/>
                  </a:cubicBezTo>
                  <a:cubicBezTo>
                    <a:pt x="6412" y="10832"/>
                    <a:pt x="5511" y="10053"/>
                    <a:pt x="4991" y="9897"/>
                  </a:cubicBezTo>
                  <a:cubicBezTo>
                    <a:pt x="4454" y="9741"/>
                    <a:pt x="2998" y="11404"/>
                    <a:pt x="2998" y="11404"/>
                  </a:cubicBezTo>
                  <a:cubicBezTo>
                    <a:pt x="2998" y="11404"/>
                    <a:pt x="2860" y="11439"/>
                    <a:pt x="2669" y="11456"/>
                  </a:cubicBezTo>
                  <a:cubicBezTo>
                    <a:pt x="2236" y="11508"/>
                    <a:pt x="1473" y="11578"/>
                    <a:pt x="1300" y="11422"/>
                  </a:cubicBezTo>
                  <a:cubicBezTo>
                    <a:pt x="1040" y="11179"/>
                    <a:pt x="0" y="9255"/>
                    <a:pt x="0" y="9255"/>
                  </a:cubicBezTo>
                  <a:lnTo>
                    <a:pt x="260" y="9186"/>
                  </a:lnTo>
                  <a:lnTo>
                    <a:pt x="416" y="9151"/>
                  </a:lnTo>
                  <a:lnTo>
                    <a:pt x="503" y="9134"/>
                  </a:lnTo>
                  <a:cubicBezTo>
                    <a:pt x="676" y="9082"/>
                    <a:pt x="884" y="9030"/>
                    <a:pt x="1092" y="8978"/>
                  </a:cubicBezTo>
                  <a:lnTo>
                    <a:pt x="1300" y="8926"/>
                  </a:lnTo>
                  <a:lnTo>
                    <a:pt x="1508" y="8874"/>
                  </a:lnTo>
                  <a:lnTo>
                    <a:pt x="1629" y="8857"/>
                  </a:lnTo>
                  <a:cubicBezTo>
                    <a:pt x="1681" y="8839"/>
                    <a:pt x="1733" y="8822"/>
                    <a:pt x="1785" y="8805"/>
                  </a:cubicBezTo>
                  <a:cubicBezTo>
                    <a:pt x="2062" y="8753"/>
                    <a:pt x="2253" y="8701"/>
                    <a:pt x="2305" y="8701"/>
                  </a:cubicBezTo>
                  <a:cubicBezTo>
                    <a:pt x="2357" y="8701"/>
                    <a:pt x="2461" y="8683"/>
                    <a:pt x="2582" y="8614"/>
                  </a:cubicBezTo>
                  <a:cubicBezTo>
                    <a:pt x="2894" y="8475"/>
                    <a:pt x="3380" y="8198"/>
                    <a:pt x="3570" y="7921"/>
                  </a:cubicBezTo>
                  <a:cubicBezTo>
                    <a:pt x="3743" y="7644"/>
                    <a:pt x="3605" y="5945"/>
                    <a:pt x="3501" y="4836"/>
                  </a:cubicBezTo>
                  <a:lnTo>
                    <a:pt x="4090" y="4836"/>
                  </a:lnTo>
                  <a:lnTo>
                    <a:pt x="5979" y="3484"/>
                  </a:lnTo>
                  <a:lnTo>
                    <a:pt x="9584" y="885"/>
                  </a:lnTo>
                  <a:lnTo>
                    <a:pt x="10260" y="1"/>
                  </a:lnTo>
                  <a:lnTo>
                    <a:pt x="10554" y="642"/>
                  </a:lnTo>
                  <a:lnTo>
                    <a:pt x="11889" y="1075"/>
                  </a:lnTo>
                  <a:lnTo>
                    <a:pt x="13327" y="1075"/>
                  </a:lnTo>
                  <a:cubicBezTo>
                    <a:pt x="13327" y="1075"/>
                    <a:pt x="13431" y="1820"/>
                    <a:pt x="13327" y="2271"/>
                  </a:cubicBezTo>
                  <a:cubicBezTo>
                    <a:pt x="13223" y="2722"/>
                    <a:pt x="13414" y="3710"/>
                    <a:pt x="13362" y="400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7"/>
            <p:cNvSpPr/>
            <p:nvPr/>
          </p:nvSpPr>
          <p:spPr>
            <a:xfrm>
              <a:off x="-1100914" y="3006162"/>
              <a:ext cx="242591" cy="362692"/>
            </a:xfrm>
            <a:custGeom>
              <a:avLst/>
              <a:gdLst/>
              <a:ahLst/>
              <a:cxnLst/>
              <a:rect l="l" t="t" r="r" b="b"/>
              <a:pathLst>
                <a:path w="9533" h="15997" fill="none" extrusionOk="0">
                  <a:moveTo>
                    <a:pt x="9532" y="3934"/>
                  </a:moveTo>
                  <a:lnTo>
                    <a:pt x="9532" y="7366"/>
                  </a:lnTo>
                  <a:cubicBezTo>
                    <a:pt x="9532" y="7366"/>
                    <a:pt x="8995" y="7730"/>
                    <a:pt x="8787" y="7730"/>
                  </a:cubicBezTo>
                  <a:cubicBezTo>
                    <a:pt x="8579" y="7730"/>
                    <a:pt x="8007" y="9116"/>
                    <a:pt x="7955" y="9307"/>
                  </a:cubicBezTo>
                  <a:cubicBezTo>
                    <a:pt x="7886" y="9497"/>
                    <a:pt x="8059" y="10693"/>
                    <a:pt x="8215" y="10970"/>
                  </a:cubicBezTo>
                  <a:cubicBezTo>
                    <a:pt x="8267" y="11074"/>
                    <a:pt x="8284" y="11265"/>
                    <a:pt x="8284" y="11490"/>
                  </a:cubicBezTo>
                  <a:cubicBezTo>
                    <a:pt x="8284" y="11906"/>
                    <a:pt x="8215" y="12374"/>
                    <a:pt x="8215" y="12374"/>
                  </a:cubicBezTo>
                  <a:cubicBezTo>
                    <a:pt x="8215" y="12374"/>
                    <a:pt x="8180" y="12409"/>
                    <a:pt x="8111" y="12478"/>
                  </a:cubicBezTo>
                  <a:cubicBezTo>
                    <a:pt x="7799" y="12807"/>
                    <a:pt x="6846" y="13795"/>
                    <a:pt x="6569" y="13969"/>
                  </a:cubicBezTo>
                  <a:cubicBezTo>
                    <a:pt x="6257" y="14159"/>
                    <a:pt x="5408" y="14558"/>
                    <a:pt x="5408" y="14558"/>
                  </a:cubicBezTo>
                  <a:cubicBezTo>
                    <a:pt x="5408" y="14558"/>
                    <a:pt x="5460" y="14852"/>
                    <a:pt x="5408" y="15060"/>
                  </a:cubicBezTo>
                  <a:cubicBezTo>
                    <a:pt x="5356" y="15251"/>
                    <a:pt x="4316" y="15702"/>
                    <a:pt x="4316" y="15702"/>
                  </a:cubicBezTo>
                  <a:lnTo>
                    <a:pt x="1941" y="15996"/>
                  </a:lnTo>
                  <a:cubicBezTo>
                    <a:pt x="1941" y="15996"/>
                    <a:pt x="1820" y="15494"/>
                    <a:pt x="1941" y="15199"/>
                  </a:cubicBezTo>
                  <a:cubicBezTo>
                    <a:pt x="2045" y="14904"/>
                    <a:pt x="1196" y="14159"/>
                    <a:pt x="1058" y="13969"/>
                  </a:cubicBezTo>
                  <a:cubicBezTo>
                    <a:pt x="919" y="13761"/>
                    <a:pt x="1508" y="13518"/>
                    <a:pt x="1941" y="13310"/>
                  </a:cubicBezTo>
                  <a:cubicBezTo>
                    <a:pt x="2357" y="13119"/>
                    <a:pt x="1889" y="12669"/>
                    <a:pt x="1941" y="12374"/>
                  </a:cubicBezTo>
                  <a:cubicBezTo>
                    <a:pt x="1993" y="12080"/>
                    <a:pt x="1941" y="11282"/>
                    <a:pt x="1508" y="11005"/>
                  </a:cubicBezTo>
                  <a:cubicBezTo>
                    <a:pt x="1491" y="10988"/>
                    <a:pt x="1473" y="10988"/>
                    <a:pt x="1456" y="10970"/>
                  </a:cubicBezTo>
                  <a:cubicBezTo>
                    <a:pt x="988" y="10710"/>
                    <a:pt x="0" y="9584"/>
                    <a:pt x="0" y="9584"/>
                  </a:cubicBezTo>
                  <a:cubicBezTo>
                    <a:pt x="191" y="9341"/>
                    <a:pt x="364" y="9099"/>
                    <a:pt x="451" y="8960"/>
                  </a:cubicBezTo>
                  <a:cubicBezTo>
                    <a:pt x="520" y="8856"/>
                    <a:pt x="607" y="8700"/>
                    <a:pt x="694" y="8509"/>
                  </a:cubicBezTo>
                  <a:cubicBezTo>
                    <a:pt x="936" y="8041"/>
                    <a:pt x="1231" y="7418"/>
                    <a:pt x="1456" y="7279"/>
                  </a:cubicBezTo>
                  <a:cubicBezTo>
                    <a:pt x="1785" y="7071"/>
                    <a:pt x="1889" y="6031"/>
                    <a:pt x="1889" y="5736"/>
                  </a:cubicBezTo>
                  <a:cubicBezTo>
                    <a:pt x="1907" y="5442"/>
                    <a:pt x="1889" y="3761"/>
                    <a:pt x="1924" y="3466"/>
                  </a:cubicBezTo>
                  <a:cubicBezTo>
                    <a:pt x="1976" y="3172"/>
                    <a:pt x="1768" y="2166"/>
                    <a:pt x="1872" y="1733"/>
                  </a:cubicBezTo>
                  <a:cubicBezTo>
                    <a:pt x="1976" y="1282"/>
                    <a:pt x="1872" y="537"/>
                    <a:pt x="1872" y="537"/>
                  </a:cubicBezTo>
                  <a:lnTo>
                    <a:pt x="2704" y="0"/>
                  </a:lnTo>
                  <a:cubicBezTo>
                    <a:pt x="2704" y="0"/>
                    <a:pt x="4680" y="1421"/>
                    <a:pt x="4836" y="1421"/>
                  </a:cubicBezTo>
                  <a:cubicBezTo>
                    <a:pt x="4992" y="1421"/>
                    <a:pt x="5460" y="1525"/>
                    <a:pt x="6257" y="1924"/>
                  </a:cubicBezTo>
                  <a:cubicBezTo>
                    <a:pt x="6950" y="2270"/>
                    <a:pt x="8371" y="3276"/>
                    <a:pt x="8718" y="3501"/>
                  </a:cubicBezTo>
                  <a:cubicBezTo>
                    <a:pt x="8770" y="3535"/>
                    <a:pt x="8787" y="3553"/>
                    <a:pt x="8787" y="3553"/>
                  </a:cubicBezTo>
                  <a:cubicBezTo>
                    <a:pt x="8787" y="3553"/>
                    <a:pt x="9116" y="4142"/>
                    <a:pt x="9532" y="393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7"/>
            <p:cNvSpPr/>
            <p:nvPr/>
          </p:nvSpPr>
          <p:spPr>
            <a:xfrm>
              <a:off x="-854378" y="2817413"/>
              <a:ext cx="236840" cy="220762"/>
            </a:xfrm>
            <a:custGeom>
              <a:avLst/>
              <a:gdLst/>
              <a:ahLst/>
              <a:cxnLst/>
              <a:rect l="l" t="t" r="r" b="b"/>
              <a:pathLst>
                <a:path w="9307" h="9737" extrusionOk="0">
                  <a:moveTo>
                    <a:pt x="2290" y="1"/>
                  </a:moveTo>
                  <a:cubicBezTo>
                    <a:pt x="2217" y="1"/>
                    <a:pt x="2146" y="2"/>
                    <a:pt x="2080" y="6"/>
                  </a:cubicBezTo>
                  <a:cubicBezTo>
                    <a:pt x="1382" y="42"/>
                    <a:pt x="901" y="162"/>
                    <a:pt x="498" y="162"/>
                  </a:cubicBezTo>
                  <a:cubicBezTo>
                    <a:pt x="321" y="162"/>
                    <a:pt x="159" y="139"/>
                    <a:pt x="0" y="76"/>
                  </a:cubicBezTo>
                  <a:lnTo>
                    <a:pt x="0" y="76"/>
                  </a:lnTo>
                  <a:cubicBezTo>
                    <a:pt x="0" y="76"/>
                    <a:pt x="312" y="6627"/>
                    <a:pt x="434" y="9296"/>
                  </a:cubicBezTo>
                  <a:lnTo>
                    <a:pt x="468" y="9417"/>
                  </a:lnTo>
                  <a:cubicBezTo>
                    <a:pt x="468" y="9417"/>
                    <a:pt x="2687" y="9607"/>
                    <a:pt x="3050" y="9711"/>
                  </a:cubicBezTo>
                  <a:cubicBezTo>
                    <a:pt x="3114" y="9729"/>
                    <a:pt x="3225" y="9736"/>
                    <a:pt x="3370" y="9736"/>
                  </a:cubicBezTo>
                  <a:cubicBezTo>
                    <a:pt x="4096" y="9736"/>
                    <a:pt x="5670" y="9555"/>
                    <a:pt x="6378" y="9555"/>
                  </a:cubicBezTo>
                  <a:cubicBezTo>
                    <a:pt x="7227" y="9555"/>
                    <a:pt x="8094" y="9711"/>
                    <a:pt x="8371" y="9729"/>
                  </a:cubicBezTo>
                  <a:cubicBezTo>
                    <a:pt x="8374" y="9729"/>
                    <a:pt x="8378" y="9729"/>
                    <a:pt x="8381" y="9729"/>
                  </a:cubicBezTo>
                  <a:cubicBezTo>
                    <a:pt x="8514" y="9729"/>
                    <a:pt x="8919" y="9425"/>
                    <a:pt x="9307" y="9105"/>
                  </a:cubicBezTo>
                  <a:cubicBezTo>
                    <a:pt x="9272" y="9053"/>
                    <a:pt x="9238" y="8984"/>
                    <a:pt x="9203" y="8914"/>
                  </a:cubicBezTo>
                  <a:cubicBezTo>
                    <a:pt x="8804" y="8169"/>
                    <a:pt x="9272" y="7874"/>
                    <a:pt x="8492" y="6540"/>
                  </a:cubicBezTo>
                  <a:cubicBezTo>
                    <a:pt x="7695" y="5205"/>
                    <a:pt x="7556" y="3819"/>
                    <a:pt x="7383" y="3542"/>
                  </a:cubicBezTo>
                  <a:cubicBezTo>
                    <a:pt x="7193" y="3264"/>
                    <a:pt x="6933" y="578"/>
                    <a:pt x="6326" y="544"/>
                  </a:cubicBezTo>
                  <a:cubicBezTo>
                    <a:pt x="5753" y="527"/>
                    <a:pt x="3541" y="1"/>
                    <a:pt x="229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7"/>
            <p:cNvSpPr/>
            <p:nvPr/>
          </p:nvSpPr>
          <p:spPr>
            <a:xfrm>
              <a:off x="-899802" y="3023824"/>
              <a:ext cx="352830" cy="317914"/>
            </a:xfrm>
            <a:custGeom>
              <a:avLst/>
              <a:gdLst/>
              <a:ahLst/>
              <a:cxnLst/>
              <a:rect l="l" t="t" r="r" b="b"/>
              <a:pathLst>
                <a:path w="13865" h="14022" extrusionOk="0">
                  <a:moveTo>
                    <a:pt x="11092" y="1"/>
                  </a:moveTo>
                  <a:cubicBezTo>
                    <a:pt x="10704" y="321"/>
                    <a:pt x="10316" y="625"/>
                    <a:pt x="10168" y="625"/>
                  </a:cubicBezTo>
                  <a:cubicBezTo>
                    <a:pt x="10164" y="625"/>
                    <a:pt x="10160" y="625"/>
                    <a:pt x="10156" y="625"/>
                  </a:cubicBezTo>
                  <a:cubicBezTo>
                    <a:pt x="9879" y="607"/>
                    <a:pt x="9012" y="451"/>
                    <a:pt x="8180" y="451"/>
                  </a:cubicBezTo>
                  <a:cubicBezTo>
                    <a:pt x="7460" y="451"/>
                    <a:pt x="5828" y="626"/>
                    <a:pt x="5128" y="626"/>
                  </a:cubicBezTo>
                  <a:cubicBezTo>
                    <a:pt x="5003" y="626"/>
                    <a:pt x="4908" y="621"/>
                    <a:pt x="4853" y="607"/>
                  </a:cubicBezTo>
                  <a:cubicBezTo>
                    <a:pt x="4489" y="503"/>
                    <a:pt x="2270" y="313"/>
                    <a:pt x="2270" y="313"/>
                  </a:cubicBezTo>
                  <a:lnTo>
                    <a:pt x="2219" y="192"/>
                  </a:lnTo>
                  <a:lnTo>
                    <a:pt x="2219" y="192"/>
                  </a:lnTo>
                  <a:cubicBezTo>
                    <a:pt x="2253" y="815"/>
                    <a:pt x="2270" y="1231"/>
                    <a:pt x="2270" y="1301"/>
                  </a:cubicBezTo>
                  <a:cubicBezTo>
                    <a:pt x="2270" y="1699"/>
                    <a:pt x="2270" y="2531"/>
                    <a:pt x="1785" y="3034"/>
                  </a:cubicBezTo>
                  <a:cubicBezTo>
                    <a:pt x="1785" y="3051"/>
                    <a:pt x="1768" y="3051"/>
                    <a:pt x="1751" y="3068"/>
                  </a:cubicBezTo>
                  <a:cubicBezTo>
                    <a:pt x="1733" y="3086"/>
                    <a:pt x="1733" y="3086"/>
                    <a:pt x="1716" y="3103"/>
                  </a:cubicBezTo>
                  <a:cubicBezTo>
                    <a:pt x="1699" y="3120"/>
                    <a:pt x="1681" y="3120"/>
                    <a:pt x="1664" y="3120"/>
                  </a:cubicBezTo>
                  <a:cubicBezTo>
                    <a:pt x="1664" y="3138"/>
                    <a:pt x="1647" y="3138"/>
                    <a:pt x="1629" y="3155"/>
                  </a:cubicBezTo>
                  <a:lnTo>
                    <a:pt x="1629" y="6604"/>
                  </a:lnTo>
                  <a:cubicBezTo>
                    <a:pt x="1629" y="6604"/>
                    <a:pt x="1109" y="6951"/>
                    <a:pt x="884" y="6951"/>
                  </a:cubicBezTo>
                  <a:cubicBezTo>
                    <a:pt x="676" y="6951"/>
                    <a:pt x="104" y="8337"/>
                    <a:pt x="52" y="8528"/>
                  </a:cubicBezTo>
                  <a:cubicBezTo>
                    <a:pt x="0" y="8718"/>
                    <a:pt x="156" y="9914"/>
                    <a:pt x="312" y="10191"/>
                  </a:cubicBezTo>
                  <a:cubicBezTo>
                    <a:pt x="364" y="10295"/>
                    <a:pt x="381" y="10503"/>
                    <a:pt x="381" y="10711"/>
                  </a:cubicBezTo>
                  <a:cubicBezTo>
                    <a:pt x="381" y="11127"/>
                    <a:pt x="312" y="11595"/>
                    <a:pt x="312" y="11595"/>
                  </a:cubicBezTo>
                  <a:cubicBezTo>
                    <a:pt x="312" y="11595"/>
                    <a:pt x="277" y="11647"/>
                    <a:pt x="208" y="11699"/>
                  </a:cubicBezTo>
                  <a:lnTo>
                    <a:pt x="1629" y="13779"/>
                  </a:lnTo>
                  <a:lnTo>
                    <a:pt x="1785" y="14021"/>
                  </a:lnTo>
                  <a:cubicBezTo>
                    <a:pt x="1785" y="14021"/>
                    <a:pt x="2374" y="13380"/>
                    <a:pt x="2270" y="13207"/>
                  </a:cubicBezTo>
                  <a:cubicBezTo>
                    <a:pt x="2236" y="13155"/>
                    <a:pt x="2288" y="13016"/>
                    <a:pt x="2392" y="12860"/>
                  </a:cubicBezTo>
                  <a:cubicBezTo>
                    <a:pt x="2600" y="12514"/>
                    <a:pt x="2998" y="12046"/>
                    <a:pt x="2998" y="12046"/>
                  </a:cubicBezTo>
                  <a:lnTo>
                    <a:pt x="4056" y="12843"/>
                  </a:lnTo>
                  <a:cubicBezTo>
                    <a:pt x="4056" y="12843"/>
                    <a:pt x="4801" y="13138"/>
                    <a:pt x="4957" y="13190"/>
                  </a:cubicBezTo>
                  <a:cubicBezTo>
                    <a:pt x="5009" y="13207"/>
                    <a:pt x="5124" y="13213"/>
                    <a:pt x="5255" y="13213"/>
                  </a:cubicBezTo>
                  <a:cubicBezTo>
                    <a:pt x="5517" y="13213"/>
                    <a:pt x="5841" y="13190"/>
                    <a:pt x="5841" y="13190"/>
                  </a:cubicBezTo>
                  <a:lnTo>
                    <a:pt x="7262" y="12392"/>
                  </a:lnTo>
                  <a:lnTo>
                    <a:pt x="7799" y="12791"/>
                  </a:lnTo>
                  <a:lnTo>
                    <a:pt x="8648" y="12046"/>
                  </a:lnTo>
                  <a:lnTo>
                    <a:pt x="8960" y="10659"/>
                  </a:lnTo>
                  <a:lnTo>
                    <a:pt x="9272" y="10659"/>
                  </a:lnTo>
                  <a:cubicBezTo>
                    <a:pt x="9272" y="10659"/>
                    <a:pt x="9497" y="11075"/>
                    <a:pt x="9601" y="11387"/>
                  </a:cubicBezTo>
                  <a:cubicBezTo>
                    <a:pt x="9619" y="11474"/>
                    <a:pt x="9653" y="11543"/>
                    <a:pt x="9653" y="11595"/>
                  </a:cubicBezTo>
                  <a:cubicBezTo>
                    <a:pt x="9653" y="11855"/>
                    <a:pt x="10381" y="12392"/>
                    <a:pt x="10381" y="12392"/>
                  </a:cubicBezTo>
                  <a:lnTo>
                    <a:pt x="10589" y="12202"/>
                  </a:lnTo>
                  <a:lnTo>
                    <a:pt x="10607" y="12202"/>
                  </a:lnTo>
                  <a:cubicBezTo>
                    <a:pt x="10624" y="12184"/>
                    <a:pt x="10659" y="12150"/>
                    <a:pt x="10693" y="12115"/>
                  </a:cubicBezTo>
                  <a:cubicBezTo>
                    <a:pt x="10728" y="12115"/>
                    <a:pt x="10745" y="12080"/>
                    <a:pt x="10763" y="12063"/>
                  </a:cubicBezTo>
                  <a:cubicBezTo>
                    <a:pt x="10815" y="12028"/>
                    <a:pt x="10867" y="11994"/>
                    <a:pt x="10901" y="11942"/>
                  </a:cubicBezTo>
                  <a:cubicBezTo>
                    <a:pt x="11438" y="11491"/>
                    <a:pt x="11802" y="10209"/>
                    <a:pt x="11906" y="9914"/>
                  </a:cubicBezTo>
                  <a:cubicBezTo>
                    <a:pt x="11958" y="9793"/>
                    <a:pt x="12062" y="9411"/>
                    <a:pt x="12166" y="8996"/>
                  </a:cubicBezTo>
                  <a:cubicBezTo>
                    <a:pt x="12288" y="8441"/>
                    <a:pt x="12409" y="7817"/>
                    <a:pt x="12392" y="7592"/>
                  </a:cubicBezTo>
                  <a:cubicBezTo>
                    <a:pt x="12340" y="7193"/>
                    <a:pt x="12860" y="6344"/>
                    <a:pt x="12860" y="6344"/>
                  </a:cubicBezTo>
                  <a:lnTo>
                    <a:pt x="13830" y="5304"/>
                  </a:lnTo>
                  <a:lnTo>
                    <a:pt x="13865" y="5027"/>
                  </a:lnTo>
                  <a:lnTo>
                    <a:pt x="13865" y="5009"/>
                  </a:lnTo>
                  <a:cubicBezTo>
                    <a:pt x="13830" y="4836"/>
                    <a:pt x="13605" y="4784"/>
                    <a:pt x="13362" y="4559"/>
                  </a:cubicBezTo>
                  <a:cubicBezTo>
                    <a:pt x="13050" y="4264"/>
                    <a:pt x="12738" y="4195"/>
                    <a:pt x="12652" y="3450"/>
                  </a:cubicBezTo>
                  <a:cubicBezTo>
                    <a:pt x="12582" y="2704"/>
                    <a:pt x="13293" y="1959"/>
                    <a:pt x="12340" y="1145"/>
                  </a:cubicBezTo>
                  <a:cubicBezTo>
                    <a:pt x="11473" y="417"/>
                    <a:pt x="11404" y="521"/>
                    <a:pt x="1109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7"/>
            <p:cNvSpPr/>
            <p:nvPr/>
          </p:nvSpPr>
          <p:spPr>
            <a:xfrm>
              <a:off x="-854378" y="3265490"/>
              <a:ext cx="252287" cy="186277"/>
            </a:xfrm>
            <a:custGeom>
              <a:avLst/>
              <a:gdLst/>
              <a:ahLst/>
              <a:cxnLst/>
              <a:rect l="l" t="t" r="r" b="b"/>
              <a:pathLst>
                <a:path w="9914" h="8216" fill="none" extrusionOk="0">
                  <a:moveTo>
                    <a:pt x="9913" y="6239"/>
                  </a:moveTo>
                  <a:lnTo>
                    <a:pt x="9307" y="7037"/>
                  </a:lnTo>
                  <a:lnTo>
                    <a:pt x="8856" y="7868"/>
                  </a:lnTo>
                  <a:lnTo>
                    <a:pt x="8232" y="8215"/>
                  </a:lnTo>
                  <a:lnTo>
                    <a:pt x="6170" y="8215"/>
                  </a:lnTo>
                  <a:lnTo>
                    <a:pt x="4662" y="7470"/>
                  </a:lnTo>
                  <a:lnTo>
                    <a:pt x="3744" y="7470"/>
                  </a:lnTo>
                  <a:cubicBezTo>
                    <a:pt x="3744" y="7470"/>
                    <a:pt x="3362" y="7054"/>
                    <a:pt x="2964" y="6603"/>
                  </a:cubicBezTo>
                  <a:cubicBezTo>
                    <a:pt x="2565" y="6153"/>
                    <a:pt x="2132" y="5667"/>
                    <a:pt x="2063" y="5546"/>
                  </a:cubicBezTo>
                  <a:cubicBezTo>
                    <a:pt x="2011" y="5459"/>
                    <a:pt x="1785" y="5217"/>
                    <a:pt x="1508" y="4922"/>
                  </a:cubicBezTo>
                  <a:cubicBezTo>
                    <a:pt x="901" y="4281"/>
                    <a:pt x="0" y="3362"/>
                    <a:pt x="0" y="3362"/>
                  </a:cubicBezTo>
                  <a:cubicBezTo>
                    <a:pt x="0" y="3362"/>
                    <a:pt x="572" y="2721"/>
                    <a:pt x="468" y="2548"/>
                  </a:cubicBezTo>
                  <a:cubicBezTo>
                    <a:pt x="451" y="2479"/>
                    <a:pt x="503" y="2357"/>
                    <a:pt x="607" y="2201"/>
                  </a:cubicBezTo>
                  <a:cubicBezTo>
                    <a:pt x="815" y="1855"/>
                    <a:pt x="1213" y="1387"/>
                    <a:pt x="1213" y="1387"/>
                  </a:cubicBezTo>
                  <a:lnTo>
                    <a:pt x="2271" y="2167"/>
                  </a:lnTo>
                  <a:cubicBezTo>
                    <a:pt x="2271" y="2167"/>
                    <a:pt x="2998" y="2461"/>
                    <a:pt x="3172" y="2513"/>
                  </a:cubicBezTo>
                  <a:cubicBezTo>
                    <a:pt x="3328" y="2565"/>
                    <a:pt x="4056" y="2513"/>
                    <a:pt x="4056" y="2513"/>
                  </a:cubicBezTo>
                  <a:lnTo>
                    <a:pt x="5477" y="1733"/>
                  </a:lnTo>
                  <a:lnTo>
                    <a:pt x="6014" y="2132"/>
                  </a:lnTo>
                  <a:lnTo>
                    <a:pt x="6846" y="1387"/>
                  </a:lnTo>
                  <a:lnTo>
                    <a:pt x="7175" y="0"/>
                  </a:lnTo>
                  <a:lnTo>
                    <a:pt x="7487" y="0"/>
                  </a:lnTo>
                  <a:cubicBezTo>
                    <a:pt x="7487" y="0"/>
                    <a:pt x="7712" y="416"/>
                    <a:pt x="7816" y="711"/>
                  </a:cubicBezTo>
                  <a:cubicBezTo>
                    <a:pt x="7834" y="798"/>
                    <a:pt x="7851" y="884"/>
                    <a:pt x="7851" y="936"/>
                  </a:cubicBezTo>
                  <a:cubicBezTo>
                    <a:pt x="7851" y="1179"/>
                    <a:pt x="8596" y="1733"/>
                    <a:pt x="8596" y="1733"/>
                  </a:cubicBezTo>
                  <a:lnTo>
                    <a:pt x="8804" y="1543"/>
                  </a:lnTo>
                  <a:lnTo>
                    <a:pt x="8648" y="2669"/>
                  </a:lnTo>
                  <a:lnTo>
                    <a:pt x="8336" y="3362"/>
                  </a:lnTo>
                  <a:lnTo>
                    <a:pt x="8232" y="4246"/>
                  </a:lnTo>
                  <a:lnTo>
                    <a:pt x="9116" y="4888"/>
                  </a:lnTo>
                  <a:lnTo>
                    <a:pt x="9290" y="5719"/>
                  </a:lnTo>
                  <a:lnTo>
                    <a:pt x="9307" y="5789"/>
                  </a:lnTo>
                  <a:lnTo>
                    <a:pt x="9913" y="6239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7"/>
            <p:cNvSpPr/>
            <p:nvPr/>
          </p:nvSpPr>
          <p:spPr>
            <a:xfrm>
              <a:off x="-644895" y="3201440"/>
              <a:ext cx="320639" cy="262888"/>
            </a:xfrm>
            <a:custGeom>
              <a:avLst/>
              <a:gdLst/>
              <a:ahLst/>
              <a:cxnLst/>
              <a:rect l="l" t="t" r="r" b="b"/>
              <a:pathLst>
                <a:path w="12600" h="11595" extrusionOk="0">
                  <a:moveTo>
                    <a:pt x="5148" y="0"/>
                  </a:moveTo>
                  <a:lnTo>
                    <a:pt x="2687" y="642"/>
                  </a:lnTo>
                  <a:lnTo>
                    <a:pt x="2132" y="1144"/>
                  </a:lnTo>
                  <a:cubicBezTo>
                    <a:pt x="2045" y="1577"/>
                    <a:pt x="1941" y="1959"/>
                    <a:pt x="1889" y="2080"/>
                  </a:cubicBezTo>
                  <a:cubicBezTo>
                    <a:pt x="1785" y="2375"/>
                    <a:pt x="1421" y="3657"/>
                    <a:pt x="884" y="4108"/>
                  </a:cubicBezTo>
                  <a:cubicBezTo>
                    <a:pt x="832" y="4160"/>
                    <a:pt x="798" y="4194"/>
                    <a:pt x="746" y="4229"/>
                  </a:cubicBezTo>
                  <a:cubicBezTo>
                    <a:pt x="728" y="4246"/>
                    <a:pt x="694" y="4264"/>
                    <a:pt x="676" y="4281"/>
                  </a:cubicBezTo>
                  <a:cubicBezTo>
                    <a:pt x="642" y="4316"/>
                    <a:pt x="607" y="4350"/>
                    <a:pt x="590" y="4368"/>
                  </a:cubicBezTo>
                  <a:lnTo>
                    <a:pt x="572" y="4368"/>
                  </a:lnTo>
                  <a:lnTo>
                    <a:pt x="416" y="5494"/>
                  </a:lnTo>
                  <a:lnTo>
                    <a:pt x="104" y="6187"/>
                  </a:lnTo>
                  <a:lnTo>
                    <a:pt x="0" y="7071"/>
                  </a:lnTo>
                  <a:lnTo>
                    <a:pt x="884" y="7730"/>
                  </a:lnTo>
                  <a:lnTo>
                    <a:pt x="1058" y="8544"/>
                  </a:lnTo>
                  <a:lnTo>
                    <a:pt x="1681" y="9064"/>
                  </a:lnTo>
                  <a:lnTo>
                    <a:pt x="2253" y="9862"/>
                  </a:lnTo>
                  <a:lnTo>
                    <a:pt x="3103" y="10347"/>
                  </a:lnTo>
                  <a:lnTo>
                    <a:pt x="5113" y="11595"/>
                  </a:lnTo>
                  <a:lnTo>
                    <a:pt x="5893" y="10555"/>
                  </a:lnTo>
                  <a:lnTo>
                    <a:pt x="7314" y="10693"/>
                  </a:lnTo>
                  <a:lnTo>
                    <a:pt x="9220" y="9706"/>
                  </a:lnTo>
                  <a:lnTo>
                    <a:pt x="10745" y="9255"/>
                  </a:lnTo>
                  <a:lnTo>
                    <a:pt x="12600" y="6933"/>
                  </a:lnTo>
                  <a:lnTo>
                    <a:pt x="11959" y="6187"/>
                  </a:lnTo>
                  <a:lnTo>
                    <a:pt x="10122" y="6187"/>
                  </a:lnTo>
                  <a:lnTo>
                    <a:pt x="10035" y="5460"/>
                  </a:lnTo>
                  <a:cubicBezTo>
                    <a:pt x="10015" y="5462"/>
                    <a:pt x="9995" y="5464"/>
                    <a:pt x="9976" y="5464"/>
                  </a:cubicBezTo>
                  <a:cubicBezTo>
                    <a:pt x="9878" y="5464"/>
                    <a:pt x="9789" y="5428"/>
                    <a:pt x="9688" y="5356"/>
                  </a:cubicBezTo>
                  <a:cubicBezTo>
                    <a:pt x="9602" y="5286"/>
                    <a:pt x="9532" y="5200"/>
                    <a:pt x="9428" y="5061"/>
                  </a:cubicBezTo>
                  <a:cubicBezTo>
                    <a:pt x="9030" y="4454"/>
                    <a:pt x="8562" y="4610"/>
                    <a:pt x="8319" y="3571"/>
                  </a:cubicBezTo>
                  <a:cubicBezTo>
                    <a:pt x="8094" y="2531"/>
                    <a:pt x="8562" y="2756"/>
                    <a:pt x="7695" y="2080"/>
                  </a:cubicBezTo>
                  <a:cubicBezTo>
                    <a:pt x="6811" y="1422"/>
                    <a:pt x="6811" y="1266"/>
                    <a:pt x="5720" y="451"/>
                  </a:cubicBezTo>
                  <a:cubicBezTo>
                    <a:pt x="5494" y="278"/>
                    <a:pt x="5304" y="139"/>
                    <a:pt x="5148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7"/>
            <p:cNvSpPr/>
            <p:nvPr/>
          </p:nvSpPr>
          <p:spPr>
            <a:xfrm>
              <a:off x="-1070479" y="3289069"/>
              <a:ext cx="291527" cy="194122"/>
            </a:xfrm>
            <a:custGeom>
              <a:avLst/>
              <a:gdLst/>
              <a:ahLst/>
              <a:cxnLst/>
              <a:rect l="l" t="t" r="r" b="b"/>
              <a:pathLst>
                <a:path w="11456" h="8562" fill="none" extrusionOk="0">
                  <a:moveTo>
                    <a:pt x="11456" y="5563"/>
                  </a:moveTo>
                  <a:lnTo>
                    <a:pt x="10555" y="5962"/>
                  </a:lnTo>
                  <a:lnTo>
                    <a:pt x="8752" y="5650"/>
                  </a:lnTo>
                  <a:lnTo>
                    <a:pt x="7539" y="6031"/>
                  </a:lnTo>
                  <a:lnTo>
                    <a:pt x="6742" y="6430"/>
                  </a:lnTo>
                  <a:lnTo>
                    <a:pt x="5269" y="6031"/>
                  </a:lnTo>
                  <a:cubicBezTo>
                    <a:pt x="5269" y="6031"/>
                    <a:pt x="4385" y="5598"/>
                    <a:pt x="4229" y="5702"/>
                  </a:cubicBezTo>
                  <a:cubicBezTo>
                    <a:pt x="4073" y="5789"/>
                    <a:pt x="3640" y="6482"/>
                    <a:pt x="3588" y="6569"/>
                  </a:cubicBezTo>
                  <a:lnTo>
                    <a:pt x="3570" y="6586"/>
                  </a:lnTo>
                  <a:cubicBezTo>
                    <a:pt x="3570" y="6586"/>
                    <a:pt x="2738" y="7227"/>
                    <a:pt x="2426" y="7175"/>
                  </a:cubicBezTo>
                  <a:cubicBezTo>
                    <a:pt x="2115" y="7123"/>
                    <a:pt x="1508" y="8562"/>
                    <a:pt x="1508" y="8562"/>
                  </a:cubicBezTo>
                  <a:cubicBezTo>
                    <a:pt x="1508" y="8562"/>
                    <a:pt x="849" y="7331"/>
                    <a:pt x="745" y="7175"/>
                  </a:cubicBezTo>
                  <a:cubicBezTo>
                    <a:pt x="641" y="7019"/>
                    <a:pt x="156" y="5390"/>
                    <a:pt x="156" y="5390"/>
                  </a:cubicBezTo>
                  <a:lnTo>
                    <a:pt x="0" y="4558"/>
                  </a:lnTo>
                  <a:lnTo>
                    <a:pt x="745" y="3518"/>
                  </a:lnTo>
                  <a:lnTo>
                    <a:pt x="3120" y="3206"/>
                  </a:lnTo>
                  <a:cubicBezTo>
                    <a:pt x="3120" y="3206"/>
                    <a:pt x="4160" y="2773"/>
                    <a:pt x="4229" y="2565"/>
                  </a:cubicBezTo>
                  <a:cubicBezTo>
                    <a:pt x="4264" y="2374"/>
                    <a:pt x="4229" y="2080"/>
                    <a:pt x="4229" y="2080"/>
                  </a:cubicBezTo>
                  <a:cubicBezTo>
                    <a:pt x="4229" y="2080"/>
                    <a:pt x="5061" y="1681"/>
                    <a:pt x="5373" y="1491"/>
                  </a:cubicBezTo>
                  <a:cubicBezTo>
                    <a:pt x="5650" y="1317"/>
                    <a:pt x="6603" y="329"/>
                    <a:pt x="6915" y="0"/>
                  </a:cubicBezTo>
                  <a:lnTo>
                    <a:pt x="8336" y="2080"/>
                  </a:lnTo>
                  <a:lnTo>
                    <a:pt x="8492" y="2322"/>
                  </a:lnTo>
                  <a:cubicBezTo>
                    <a:pt x="8492" y="2322"/>
                    <a:pt x="9393" y="3241"/>
                    <a:pt x="10000" y="3900"/>
                  </a:cubicBezTo>
                  <a:cubicBezTo>
                    <a:pt x="10277" y="4194"/>
                    <a:pt x="10503" y="4437"/>
                    <a:pt x="10555" y="4506"/>
                  </a:cubicBezTo>
                  <a:cubicBezTo>
                    <a:pt x="10624" y="4627"/>
                    <a:pt x="11040" y="5113"/>
                    <a:pt x="11456" y="556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7"/>
            <p:cNvSpPr/>
            <p:nvPr/>
          </p:nvSpPr>
          <p:spPr>
            <a:xfrm>
              <a:off x="-1043581" y="3415196"/>
              <a:ext cx="416779" cy="398061"/>
            </a:xfrm>
            <a:custGeom>
              <a:avLst/>
              <a:gdLst/>
              <a:ahLst/>
              <a:cxnLst/>
              <a:rect l="l" t="t" r="r" b="b"/>
              <a:pathLst>
                <a:path w="16378" h="17557" fill="none" extrusionOk="0">
                  <a:moveTo>
                    <a:pt x="16361" y="6309"/>
                  </a:moveTo>
                  <a:cubicBezTo>
                    <a:pt x="16361" y="6378"/>
                    <a:pt x="16361" y="6447"/>
                    <a:pt x="16343" y="6517"/>
                  </a:cubicBezTo>
                  <a:cubicBezTo>
                    <a:pt x="16291" y="6863"/>
                    <a:pt x="15234" y="6967"/>
                    <a:pt x="15234" y="6967"/>
                  </a:cubicBezTo>
                  <a:cubicBezTo>
                    <a:pt x="15234" y="6967"/>
                    <a:pt x="14714" y="7366"/>
                    <a:pt x="14506" y="7453"/>
                  </a:cubicBezTo>
                  <a:cubicBezTo>
                    <a:pt x="14281" y="7557"/>
                    <a:pt x="13969" y="7557"/>
                    <a:pt x="13969" y="7557"/>
                  </a:cubicBezTo>
                  <a:lnTo>
                    <a:pt x="13137" y="7903"/>
                  </a:lnTo>
                  <a:cubicBezTo>
                    <a:pt x="13137" y="7903"/>
                    <a:pt x="12600" y="8458"/>
                    <a:pt x="12392" y="8648"/>
                  </a:cubicBezTo>
                  <a:cubicBezTo>
                    <a:pt x="12184" y="8839"/>
                    <a:pt x="12028" y="9290"/>
                    <a:pt x="12028" y="9290"/>
                  </a:cubicBezTo>
                  <a:lnTo>
                    <a:pt x="12132" y="10191"/>
                  </a:lnTo>
                  <a:cubicBezTo>
                    <a:pt x="12132" y="10191"/>
                    <a:pt x="11976" y="10884"/>
                    <a:pt x="11976" y="11023"/>
                  </a:cubicBezTo>
                  <a:cubicBezTo>
                    <a:pt x="11976" y="11161"/>
                    <a:pt x="12080" y="11421"/>
                    <a:pt x="12392" y="11664"/>
                  </a:cubicBezTo>
                  <a:cubicBezTo>
                    <a:pt x="12704" y="11924"/>
                    <a:pt x="12756" y="12270"/>
                    <a:pt x="13016" y="12409"/>
                  </a:cubicBezTo>
                  <a:cubicBezTo>
                    <a:pt x="13293" y="12565"/>
                    <a:pt x="13016" y="13258"/>
                    <a:pt x="13016" y="13258"/>
                  </a:cubicBezTo>
                  <a:cubicBezTo>
                    <a:pt x="13016" y="13258"/>
                    <a:pt x="12548" y="13293"/>
                    <a:pt x="12184" y="13293"/>
                  </a:cubicBezTo>
                  <a:cubicBezTo>
                    <a:pt x="12011" y="13293"/>
                    <a:pt x="11889" y="13397"/>
                    <a:pt x="11803" y="13484"/>
                  </a:cubicBezTo>
                  <a:cubicBezTo>
                    <a:pt x="11664" y="13622"/>
                    <a:pt x="11577" y="13761"/>
                    <a:pt x="11491" y="13796"/>
                  </a:cubicBezTo>
                  <a:cubicBezTo>
                    <a:pt x="11335" y="13848"/>
                    <a:pt x="10919" y="14194"/>
                    <a:pt x="10763" y="14385"/>
                  </a:cubicBezTo>
                  <a:cubicBezTo>
                    <a:pt x="10607" y="14593"/>
                    <a:pt x="10971" y="15771"/>
                    <a:pt x="11023" y="15927"/>
                  </a:cubicBezTo>
                  <a:cubicBezTo>
                    <a:pt x="11075" y="16083"/>
                    <a:pt x="12184" y="17556"/>
                    <a:pt x="12184" y="17556"/>
                  </a:cubicBezTo>
                  <a:lnTo>
                    <a:pt x="11803" y="17556"/>
                  </a:lnTo>
                  <a:cubicBezTo>
                    <a:pt x="11803" y="17556"/>
                    <a:pt x="11023" y="17314"/>
                    <a:pt x="10867" y="17314"/>
                  </a:cubicBezTo>
                  <a:cubicBezTo>
                    <a:pt x="10711" y="17314"/>
                    <a:pt x="9914" y="16465"/>
                    <a:pt x="9914" y="16465"/>
                  </a:cubicBezTo>
                  <a:cubicBezTo>
                    <a:pt x="9914" y="16465"/>
                    <a:pt x="9723" y="16343"/>
                    <a:pt x="9515" y="16222"/>
                  </a:cubicBezTo>
                  <a:cubicBezTo>
                    <a:pt x="9307" y="16101"/>
                    <a:pt x="9064" y="15979"/>
                    <a:pt x="8960" y="15979"/>
                  </a:cubicBezTo>
                  <a:cubicBezTo>
                    <a:pt x="8752" y="15979"/>
                    <a:pt x="8804" y="15581"/>
                    <a:pt x="8700" y="15425"/>
                  </a:cubicBezTo>
                  <a:cubicBezTo>
                    <a:pt x="8596" y="15286"/>
                    <a:pt x="7955" y="15182"/>
                    <a:pt x="7955" y="15182"/>
                  </a:cubicBezTo>
                  <a:lnTo>
                    <a:pt x="6378" y="15182"/>
                  </a:lnTo>
                  <a:cubicBezTo>
                    <a:pt x="6378" y="15182"/>
                    <a:pt x="5425" y="14835"/>
                    <a:pt x="5269" y="14731"/>
                  </a:cubicBezTo>
                  <a:cubicBezTo>
                    <a:pt x="5113" y="14645"/>
                    <a:pt x="5321" y="13553"/>
                    <a:pt x="5321" y="13397"/>
                  </a:cubicBezTo>
                  <a:cubicBezTo>
                    <a:pt x="5321" y="13258"/>
                    <a:pt x="5685" y="12166"/>
                    <a:pt x="5685" y="12166"/>
                  </a:cubicBezTo>
                  <a:lnTo>
                    <a:pt x="4662" y="12305"/>
                  </a:lnTo>
                  <a:lnTo>
                    <a:pt x="4212" y="11959"/>
                  </a:lnTo>
                  <a:cubicBezTo>
                    <a:pt x="4212" y="11959"/>
                    <a:pt x="3588" y="12063"/>
                    <a:pt x="3328" y="12218"/>
                  </a:cubicBezTo>
                  <a:cubicBezTo>
                    <a:pt x="3051" y="12357"/>
                    <a:pt x="3328" y="12860"/>
                    <a:pt x="3328" y="13050"/>
                  </a:cubicBezTo>
                  <a:cubicBezTo>
                    <a:pt x="3328" y="13258"/>
                    <a:pt x="2323" y="13397"/>
                    <a:pt x="2115" y="13397"/>
                  </a:cubicBezTo>
                  <a:cubicBezTo>
                    <a:pt x="1889" y="13397"/>
                    <a:pt x="1283" y="12704"/>
                    <a:pt x="1283" y="12704"/>
                  </a:cubicBezTo>
                  <a:cubicBezTo>
                    <a:pt x="1283" y="12704"/>
                    <a:pt x="1006" y="11525"/>
                    <a:pt x="798" y="11231"/>
                  </a:cubicBezTo>
                  <a:cubicBezTo>
                    <a:pt x="590" y="10919"/>
                    <a:pt x="850" y="10624"/>
                    <a:pt x="954" y="10433"/>
                  </a:cubicBezTo>
                  <a:cubicBezTo>
                    <a:pt x="988" y="10364"/>
                    <a:pt x="971" y="10225"/>
                    <a:pt x="919" y="10087"/>
                  </a:cubicBezTo>
                  <a:cubicBezTo>
                    <a:pt x="850" y="9810"/>
                    <a:pt x="694" y="9498"/>
                    <a:pt x="694" y="9498"/>
                  </a:cubicBezTo>
                  <a:cubicBezTo>
                    <a:pt x="694" y="9498"/>
                    <a:pt x="104" y="9047"/>
                    <a:pt x="52" y="8891"/>
                  </a:cubicBezTo>
                  <a:cubicBezTo>
                    <a:pt x="0" y="8752"/>
                    <a:pt x="364" y="8198"/>
                    <a:pt x="451" y="7851"/>
                  </a:cubicBezTo>
                  <a:cubicBezTo>
                    <a:pt x="538" y="7505"/>
                    <a:pt x="1681" y="6915"/>
                    <a:pt x="2115" y="6673"/>
                  </a:cubicBezTo>
                  <a:cubicBezTo>
                    <a:pt x="2531" y="6413"/>
                    <a:pt x="2219" y="5234"/>
                    <a:pt x="2323" y="4940"/>
                  </a:cubicBezTo>
                  <a:cubicBezTo>
                    <a:pt x="2409" y="4645"/>
                    <a:pt x="2115" y="3640"/>
                    <a:pt x="2115" y="3640"/>
                  </a:cubicBezTo>
                  <a:lnTo>
                    <a:pt x="2513" y="2167"/>
                  </a:lnTo>
                  <a:lnTo>
                    <a:pt x="2513" y="1023"/>
                  </a:lnTo>
                  <a:lnTo>
                    <a:pt x="2531" y="1023"/>
                  </a:lnTo>
                  <a:cubicBezTo>
                    <a:pt x="2583" y="936"/>
                    <a:pt x="3016" y="226"/>
                    <a:pt x="3172" y="139"/>
                  </a:cubicBezTo>
                  <a:cubicBezTo>
                    <a:pt x="3328" y="35"/>
                    <a:pt x="4212" y="486"/>
                    <a:pt x="4212" y="486"/>
                  </a:cubicBezTo>
                  <a:lnTo>
                    <a:pt x="5685" y="884"/>
                  </a:lnTo>
                  <a:lnTo>
                    <a:pt x="6482" y="486"/>
                  </a:lnTo>
                  <a:lnTo>
                    <a:pt x="7695" y="87"/>
                  </a:lnTo>
                  <a:lnTo>
                    <a:pt x="9498" y="399"/>
                  </a:lnTo>
                  <a:lnTo>
                    <a:pt x="10399" y="0"/>
                  </a:lnTo>
                  <a:cubicBezTo>
                    <a:pt x="10797" y="451"/>
                    <a:pt x="11179" y="884"/>
                    <a:pt x="11179" y="884"/>
                  </a:cubicBezTo>
                  <a:lnTo>
                    <a:pt x="12097" y="884"/>
                  </a:lnTo>
                  <a:lnTo>
                    <a:pt x="13605" y="1612"/>
                  </a:lnTo>
                  <a:cubicBezTo>
                    <a:pt x="13605" y="1612"/>
                    <a:pt x="13709" y="2617"/>
                    <a:pt x="13709" y="2999"/>
                  </a:cubicBezTo>
                  <a:cubicBezTo>
                    <a:pt x="13709" y="3397"/>
                    <a:pt x="13501" y="3553"/>
                    <a:pt x="13345" y="3657"/>
                  </a:cubicBezTo>
                  <a:cubicBezTo>
                    <a:pt x="13189" y="3744"/>
                    <a:pt x="13553" y="4350"/>
                    <a:pt x="13553" y="4350"/>
                  </a:cubicBezTo>
                  <a:cubicBezTo>
                    <a:pt x="13553" y="4350"/>
                    <a:pt x="14021" y="4645"/>
                    <a:pt x="14281" y="4697"/>
                  </a:cubicBezTo>
                  <a:cubicBezTo>
                    <a:pt x="14558" y="4732"/>
                    <a:pt x="15234" y="5130"/>
                    <a:pt x="15667" y="5182"/>
                  </a:cubicBezTo>
                  <a:cubicBezTo>
                    <a:pt x="16083" y="5234"/>
                    <a:pt x="16343" y="5737"/>
                    <a:pt x="16343" y="5737"/>
                  </a:cubicBezTo>
                  <a:cubicBezTo>
                    <a:pt x="16343" y="5737"/>
                    <a:pt x="16378" y="6014"/>
                    <a:pt x="16361" y="630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57"/>
            <p:cNvSpPr/>
            <p:nvPr/>
          </p:nvSpPr>
          <p:spPr>
            <a:xfrm>
              <a:off x="-916140" y="3715788"/>
              <a:ext cx="271703" cy="221238"/>
            </a:xfrm>
            <a:custGeom>
              <a:avLst/>
              <a:gdLst/>
              <a:ahLst/>
              <a:cxnLst/>
              <a:rect l="l" t="t" r="r" b="b"/>
              <a:pathLst>
                <a:path w="10677" h="9758" fill="none" extrusionOk="0">
                  <a:moveTo>
                    <a:pt x="10625" y="2097"/>
                  </a:moveTo>
                  <a:cubicBezTo>
                    <a:pt x="10521" y="2583"/>
                    <a:pt x="10278" y="3605"/>
                    <a:pt x="10278" y="4004"/>
                  </a:cubicBezTo>
                  <a:cubicBezTo>
                    <a:pt x="10278" y="4142"/>
                    <a:pt x="10295" y="4298"/>
                    <a:pt x="10313" y="4472"/>
                  </a:cubicBezTo>
                  <a:cubicBezTo>
                    <a:pt x="10330" y="4905"/>
                    <a:pt x="10382" y="5390"/>
                    <a:pt x="10382" y="5390"/>
                  </a:cubicBezTo>
                  <a:lnTo>
                    <a:pt x="8909" y="6482"/>
                  </a:lnTo>
                  <a:cubicBezTo>
                    <a:pt x="8909" y="6482"/>
                    <a:pt x="8060" y="6534"/>
                    <a:pt x="8008" y="6881"/>
                  </a:cubicBezTo>
                  <a:cubicBezTo>
                    <a:pt x="7990" y="7019"/>
                    <a:pt x="7956" y="7158"/>
                    <a:pt x="7904" y="7245"/>
                  </a:cubicBezTo>
                  <a:cubicBezTo>
                    <a:pt x="7834" y="7383"/>
                    <a:pt x="7748" y="7470"/>
                    <a:pt x="7644" y="7470"/>
                  </a:cubicBezTo>
                  <a:lnTo>
                    <a:pt x="6795" y="7470"/>
                  </a:lnTo>
                  <a:cubicBezTo>
                    <a:pt x="6795" y="7470"/>
                    <a:pt x="6275" y="8267"/>
                    <a:pt x="6119" y="8458"/>
                  </a:cubicBezTo>
                  <a:cubicBezTo>
                    <a:pt x="5963" y="8666"/>
                    <a:pt x="5217" y="9099"/>
                    <a:pt x="4802" y="9307"/>
                  </a:cubicBezTo>
                  <a:cubicBezTo>
                    <a:pt x="4368" y="9498"/>
                    <a:pt x="3190" y="9758"/>
                    <a:pt x="3190" y="9758"/>
                  </a:cubicBezTo>
                  <a:cubicBezTo>
                    <a:pt x="3190" y="9758"/>
                    <a:pt x="2843" y="9463"/>
                    <a:pt x="2531" y="9255"/>
                  </a:cubicBezTo>
                  <a:cubicBezTo>
                    <a:pt x="2358" y="9151"/>
                    <a:pt x="2219" y="9082"/>
                    <a:pt x="2115" y="9064"/>
                  </a:cubicBezTo>
                  <a:cubicBezTo>
                    <a:pt x="1907" y="9030"/>
                    <a:pt x="1526" y="9030"/>
                    <a:pt x="1214" y="8960"/>
                  </a:cubicBezTo>
                  <a:cubicBezTo>
                    <a:pt x="1023" y="8908"/>
                    <a:pt x="867" y="8839"/>
                    <a:pt x="798" y="8718"/>
                  </a:cubicBezTo>
                  <a:cubicBezTo>
                    <a:pt x="746" y="8648"/>
                    <a:pt x="694" y="8544"/>
                    <a:pt x="625" y="8458"/>
                  </a:cubicBezTo>
                  <a:cubicBezTo>
                    <a:pt x="590" y="8388"/>
                    <a:pt x="556" y="8319"/>
                    <a:pt x="504" y="8250"/>
                  </a:cubicBezTo>
                  <a:cubicBezTo>
                    <a:pt x="452" y="8146"/>
                    <a:pt x="382" y="8024"/>
                    <a:pt x="313" y="7920"/>
                  </a:cubicBezTo>
                  <a:cubicBezTo>
                    <a:pt x="296" y="7886"/>
                    <a:pt x="278" y="7868"/>
                    <a:pt x="261" y="7834"/>
                  </a:cubicBezTo>
                  <a:cubicBezTo>
                    <a:pt x="192" y="7713"/>
                    <a:pt x="122" y="7609"/>
                    <a:pt x="70" y="7539"/>
                  </a:cubicBezTo>
                  <a:cubicBezTo>
                    <a:pt x="53" y="7505"/>
                    <a:pt x="36" y="7487"/>
                    <a:pt x="18" y="7470"/>
                  </a:cubicBezTo>
                  <a:cubicBezTo>
                    <a:pt x="18" y="7435"/>
                    <a:pt x="1" y="7418"/>
                    <a:pt x="1" y="7418"/>
                  </a:cubicBezTo>
                  <a:lnTo>
                    <a:pt x="1" y="4697"/>
                  </a:lnTo>
                  <a:lnTo>
                    <a:pt x="1786" y="4870"/>
                  </a:lnTo>
                  <a:lnTo>
                    <a:pt x="2427" y="3016"/>
                  </a:lnTo>
                  <a:cubicBezTo>
                    <a:pt x="2427" y="3016"/>
                    <a:pt x="2635" y="2669"/>
                    <a:pt x="2791" y="2669"/>
                  </a:cubicBezTo>
                  <a:cubicBezTo>
                    <a:pt x="2947" y="2669"/>
                    <a:pt x="4386" y="2947"/>
                    <a:pt x="4507" y="2964"/>
                  </a:cubicBezTo>
                  <a:cubicBezTo>
                    <a:pt x="4715" y="3085"/>
                    <a:pt x="4906" y="3224"/>
                    <a:pt x="4906" y="3224"/>
                  </a:cubicBezTo>
                  <a:cubicBezTo>
                    <a:pt x="4906" y="3224"/>
                    <a:pt x="5703" y="4056"/>
                    <a:pt x="5859" y="4056"/>
                  </a:cubicBezTo>
                  <a:cubicBezTo>
                    <a:pt x="6015" y="4056"/>
                    <a:pt x="6795" y="4298"/>
                    <a:pt x="6795" y="4298"/>
                  </a:cubicBezTo>
                  <a:lnTo>
                    <a:pt x="7176" y="4298"/>
                  </a:lnTo>
                  <a:cubicBezTo>
                    <a:pt x="7176" y="4298"/>
                    <a:pt x="6067" y="2825"/>
                    <a:pt x="6015" y="2669"/>
                  </a:cubicBezTo>
                  <a:cubicBezTo>
                    <a:pt x="5963" y="2531"/>
                    <a:pt x="5599" y="1335"/>
                    <a:pt x="5755" y="1144"/>
                  </a:cubicBezTo>
                  <a:cubicBezTo>
                    <a:pt x="5911" y="936"/>
                    <a:pt x="6327" y="590"/>
                    <a:pt x="6483" y="538"/>
                  </a:cubicBezTo>
                  <a:cubicBezTo>
                    <a:pt x="6569" y="520"/>
                    <a:pt x="6656" y="364"/>
                    <a:pt x="6795" y="226"/>
                  </a:cubicBezTo>
                  <a:cubicBezTo>
                    <a:pt x="6881" y="139"/>
                    <a:pt x="7003" y="52"/>
                    <a:pt x="7176" y="52"/>
                  </a:cubicBezTo>
                  <a:cubicBezTo>
                    <a:pt x="7540" y="52"/>
                    <a:pt x="8008" y="0"/>
                    <a:pt x="8008" y="0"/>
                  </a:cubicBezTo>
                  <a:cubicBezTo>
                    <a:pt x="8008" y="0"/>
                    <a:pt x="9238" y="694"/>
                    <a:pt x="9706" y="988"/>
                  </a:cubicBezTo>
                  <a:cubicBezTo>
                    <a:pt x="9914" y="1127"/>
                    <a:pt x="10139" y="1265"/>
                    <a:pt x="10313" y="1387"/>
                  </a:cubicBezTo>
                  <a:lnTo>
                    <a:pt x="10313" y="1387"/>
                  </a:lnTo>
                  <a:cubicBezTo>
                    <a:pt x="10538" y="1560"/>
                    <a:pt x="10677" y="1733"/>
                    <a:pt x="10659" y="1924"/>
                  </a:cubicBezTo>
                  <a:cubicBezTo>
                    <a:pt x="10642" y="1976"/>
                    <a:pt x="10642" y="2028"/>
                    <a:pt x="10625" y="2097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7"/>
            <p:cNvSpPr/>
            <p:nvPr/>
          </p:nvSpPr>
          <p:spPr>
            <a:xfrm>
              <a:off x="-1158247" y="3643871"/>
              <a:ext cx="356799" cy="292770"/>
            </a:xfrm>
            <a:custGeom>
              <a:avLst/>
              <a:gdLst/>
              <a:ahLst/>
              <a:cxnLst/>
              <a:rect l="l" t="t" r="r" b="b"/>
              <a:pathLst>
                <a:path w="14021" h="12913" extrusionOk="0">
                  <a:moveTo>
                    <a:pt x="5442" y="1"/>
                  </a:moveTo>
                  <a:lnTo>
                    <a:pt x="4558" y="87"/>
                  </a:lnTo>
                  <a:lnTo>
                    <a:pt x="2271" y="486"/>
                  </a:lnTo>
                  <a:lnTo>
                    <a:pt x="694" y="1387"/>
                  </a:lnTo>
                  <a:cubicBezTo>
                    <a:pt x="815" y="1717"/>
                    <a:pt x="936" y="2098"/>
                    <a:pt x="1300" y="2462"/>
                  </a:cubicBezTo>
                  <a:cubicBezTo>
                    <a:pt x="1837" y="3068"/>
                    <a:pt x="2167" y="3952"/>
                    <a:pt x="2236" y="4541"/>
                  </a:cubicBezTo>
                  <a:cubicBezTo>
                    <a:pt x="2323" y="5148"/>
                    <a:pt x="2323" y="6188"/>
                    <a:pt x="2236" y="6933"/>
                  </a:cubicBezTo>
                  <a:cubicBezTo>
                    <a:pt x="2167" y="7661"/>
                    <a:pt x="1924" y="8268"/>
                    <a:pt x="1300" y="9221"/>
                  </a:cubicBezTo>
                  <a:cubicBezTo>
                    <a:pt x="1231" y="9342"/>
                    <a:pt x="1144" y="9429"/>
                    <a:pt x="1075" y="9533"/>
                  </a:cubicBezTo>
                  <a:cubicBezTo>
                    <a:pt x="538" y="10226"/>
                    <a:pt x="0" y="10659"/>
                    <a:pt x="139" y="11699"/>
                  </a:cubicBezTo>
                  <a:lnTo>
                    <a:pt x="1716" y="12080"/>
                  </a:lnTo>
                  <a:cubicBezTo>
                    <a:pt x="1716" y="12080"/>
                    <a:pt x="3094" y="12161"/>
                    <a:pt x="3958" y="12161"/>
                  </a:cubicBezTo>
                  <a:cubicBezTo>
                    <a:pt x="4227" y="12161"/>
                    <a:pt x="4447" y="12153"/>
                    <a:pt x="4558" y="12132"/>
                  </a:cubicBezTo>
                  <a:cubicBezTo>
                    <a:pt x="4714" y="12098"/>
                    <a:pt x="5013" y="12086"/>
                    <a:pt x="5341" y="12086"/>
                  </a:cubicBezTo>
                  <a:cubicBezTo>
                    <a:pt x="5999" y="12086"/>
                    <a:pt x="6777" y="12132"/>
                    <a:pt x="6777" y="12132"/>
                  </a:cubicBezTo>
                  <a:lnTo>
                    <a:pt x="7886" y="12912"/>
                  </a:lnTo>
                  <a:lnTo>
                    <a:pt x="9515" y="12912"/>
                  </a:lnTo>
                  <a:lnTo>
                    <a:pt x="10728" y="12132"/>
                  </a:lnTo>
                  <a:cubicBezTo>
                    <a:pt x="10555" y="12080"/>
                    <a:pt x="10381" y="12011"/>
                    <a:pt x="10312" y="11872"/>
                  </a:cubicBezTo>
                  <a:cubicBezTo>
                    <a:pt x="10139" y="11612"/>
                    <a:pt x="9758" y="10971"/>
                    <a:pt x="9584" y="10711"/>
                  </a:cubicBezTo>
                  <a:cubicBezTo>
                    <a:pt x="9550" y="10642"/>
                    <a:pt x="9515" y="10590"/>
                    <a:pt x="9515" y="10590"/>
                  </a:cubicBezTo>
                  <a:lnTo>
                    <a:pt x="9515" y="7869"/>
                  </a:lnTo>
                  <a:lnTo>
                    <a:pt x="11317" y="8042"/>
                  </a:lnTo>
                  <a:lnTo>
                    <a:pt x="11941" y="6188"/>
                  </a:lnTo>
                  <a:cubicBezTo>
                    <a:pt x="11941" y="6188"/>
                    <a:pt x="12149" y="5841"/>
                    <a:pt x="12305" y="5841"/>
                  </a:cubicBezTo>
                  <a:cubicBezTo>
                    <a:pt x="12461" y="5841"/>
                    <a:pt x="13917" y="6119"/>
                    <a:pt x="14021" y="6136"/>
                  </a:cubicBezTo>
                  <a:cubicBezTo>
                    <a:pt x="13813" y="6015"/>
                    <a:pt x="13570" y="5893"/>
                    <a:pt x="13466" y="5893"/>
                  </a:cubicBezTo>
                  <a:cubicBezTo>
                    <a:pt x="13258" y="5893"/>
                    <a:pt x="13310" y="5495"/>
                    <a:pt x="13206" y="5339"/>
                  </a:cubicBezTo>
                  <a:cubicBezTo>
                    <a:pt x="13102" y="5200"/>
                    <a:pt x="12461" y="5096"/>
                    <a:pt x="12461" y="5096"/>
                  </a:cubicBezTo>
                  <a:lnTo>
                    <a:pt x="10884" y="5096"/>
                  </a:lnTo>
                  <a:cubicBezTo>
                    <a:pt x="10884" y="5096"/>
                    <a:pt x="9931" y="4749"/>
                    <a:pt x="9775" y="4645"/>
                  </a:cubicBezTo>
                  <a:cubicBezTo>
                    <a:pt x="9619" y="4541"/>
                    <a:pt x="9827" y="3467"/>
                    <a:pt x="9827" y="3311"/>
                  </a:cubicBezTo>
                  <a:cubicBezTo>
                    <a:pt x="9827" y="3155"/>
                    <a:pt x="10191" y="2081"/>
                    <a:pt x="10191" y="2080"/>
                  </a:cubicBezTo>
                  <a:lnTo>
                    <a:pt x="10191" y="2080"/>
                  </a:lnTo>
                  <a:lnTo>
                    <a:pt x="9168" y="2219"/>
                  </a:lnTo>
                  <a:lnTo>
                    <a:pt x="8735" y="1873"/>
                  </a:lnTo>
                  <a:cubicBezTo>
                    <a:pt x="8735" y="1873"/>
                    <a:pt x="8094" y="1977"/>
                    <a:pt x="7834" y="2115"/>
                  </a:cubicBezTo>
                  <a:cubicBezTo>
                    <a:pt x="7574" y="2271"/>
                    <a:pt x="7834" y="2774"/>
                    <a:pt x="7834" y="2964"/>
                  </a:cubicBezTo>
                  <a:cubicBezTo>
                    <a:pt x="7834" y="3155"/>
                    <a:pt x="6829" y="3311"/>
                    <a:pt x="6621" y="3311"/>
                  </a:cubicBezTo>
                  <a:cubicBezTo>
                    <a:pt x="6413" y="3311"/>
                    <a:pt x="5789" y="2618"/>
                    <a:pt x="5789" y="2618"/>
                  </a:cubicBezTo>
                  <a:cubicBezTo>
                    <a:pt x="5789" y="2618"/>
                    <a:pt x="5512" y="1422"/>
                    <a:pt x="5304" y="1127"/>
                  </a:cubicBezTo>
                  <a:cubicBezTo>
                    <a:pt x="5096" y="833"/>
                    <a:pt x="5356" y="538"/>
                    <a:pt x="5460" y="347"/>
                  </a:cubicBezTo>
                  <a:cubicBezTo>
                    <a:pt x="5494" y="278"/>
                    <a:pt x="5477" y="139"/>
                    <a:pt x="544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7"/>
            <p:cNvSpPr/>
            <p:nvPr/>
          </p:nvSpPr>
          <p:spPr>
            <a:xfrm>
              <a:off x="-1154735" y="3909502"/>
              <a:ext cx="229358" cy="290004"/>
            </a:xfrm>
            <a:custGeom>
              <a:avLst/>
              <a:gdLst/>
              <a:ahLst/>
              <a:cxnLst/>
              <a:rect l="l" t="t" r="r" b="b"/>
              <a:pathLst>
                <a:path w="9013" h="12791" fill="none" extrusionOk="0">
                  <a:moveTo>
                    <a:pt x="9013" y="1214"/>
                  </a:moveTo>
                  <a:lnTo>
                    <a:pt x="8580" y="5078"/>
                  </a:lnTo>
                  <a:lnTo>
                    <a:pt x="8008" y="5078"/>
                  </a:lnTo>
                  <a:lnTo>
                    <a:pt x="8008" y="11352"/>
                  </a:lnTo>
                  <a:lnTo>
                    <a:pt x="7263" y="12063"/>
                  </a:lnTo>
                  <a:lnTo>
                    <a:pt x="6483" y="12756"/>
                  </a:lnTo>
                  <a:lnTo>
                    <a:pt x="5633" y="11803"/>
                  </a:lnTo>
                  <a:lnTo>
                    <a:pt x="4819" y="11352"/>
                  </a:lnTo>
                  <a:lnTo>
                    <a:pt x="4178" y="12790"/>
                  </a:lnTo>
                  <a:cubicBezTo>
                    <a:pt x="3814" y="11993"/>
                    <a:pt x="3363" y="11300"/>
                    <a:pt x="3051" y="10364"/>
                  </a:cubicBezTo>
                  <a:cubicBezTo>
                    <a:pt x="2947" y="10018"/>
                    <a:pt x="2895" y="9792"/>
                    <a:pt x="2861" y="9619"/>
                  </a:cubicBezTo>
                  <a:cubicBezTo>
                    <a:pt x="2826" y="9238"/>
                    <a:pt x="2999" y="9203"/>
                    <a:pt x="3051" y="8735"/>
                  </a:cubicBezTo>
                  <a:cubicBezTo>
                    <a:pt x="3121" y="8059"/>
                    <a:pt x="2653" y="6499"/>
                    <a:pt x="2167" y="5841"/>
                  </a:cubicBezTo>
                  <a:cubicBezTo>
                    <a:pt x="1665" y="5165"/>
                    <a:pt x="1543" y="3761"/>
                    <a:pt x="1145" y="3085"/>
                  </a:cubicBezTo>
                  <a:cubicBezTo>
                    <a:pt x="746" y="2427"/>
                    <a:pt x="365" y="1681"/>
                    <a:pt x="36" y="260"/>
                  </a:cubicBezTo>
                  <a:cubicBezTo>
                    <a:pt x="18" y="174"/>
                    <a:pt x="1" y="87"/>
                    <a:pt x="1" y="0"/>
                  </a:cubicBezTo>
                  <a:lnTo>
                    <a:pt x="1578" y="364"/>
                  </a:lnTo>
                  <a:cubicBezTo>
                    <a:pt x="1578" y="364"/>
                    <a:pt x="3952" y="520"/>
                    <a:pt x="4420" y="416"/>
                  </a:cubicBezTo>
                  <a:cubicBezTo>
                    <a:pt x="4888" y="312"/>
                    <a:pt x="6639" y="416"/>
                    <a:pt x="6639" y="416"/>
                  </a:cubicBezTo>
                  <a:lnTo>
                    <a:pt x="7748" y="1214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7"/>
            <p:cNvSpPr/>
            <p:nvPr/>
          </p:nvSpPr>
          <p:spPr>
            <a:xfrm>
              <a:off x="-950977" y="3918934"/>
              <a:ext cx="199814" cy="214550"/>
            </a:xfrm>
            <a:custGeom>
              <a:avLst/>
              <a:gdLst/>
              <a:ahLst/>
              <a:cxnLst/>
              <a:rect l="l" t="t" r="r" b="b"/>
              <a:pathLst>
                <a:path w="7852" h="9463" fill="none" extrusionOk="0">
                  <a:moveTo>
                    <a:pt x="7852" y="5096"/>
                  </a:moveTo>
                  <a:cubicBezTo>
                    <a:pt x="7852" y="5096"/>
                    <a:pt x="7748" y="5200"/>
                    <a:pt x="7557" y="5356"/>
                  </a:cubicBezTo>
                  <a:cubicBezTo>
                    <a:pt x="7054" y="5789"/>
                    <a:pt x="6084" y="6621"/>
                    <a:pt x="5876" y="6742"/>
                  </a:cubicBezTo>
                  <a:cubicBezTo>
                    <a:pt x="5581" y="6881"/>
                    <a:pt x="5009" y="7626"/>
                    <a:pt x="4853" y="7816"/>
                  </a:cubicBezTo>
                  <a:cubicBezTo>
                    <a:pt x="4697" y="8024"/>
                    <a:pt x="3536" y="8215"/>
                    <a:pt x="3051" y="8319"/>
                  </a:cubicBezTo>
                  <a:cubicBezTo>
                    <a:pt x="2583" y="8423"/>
                    <a:pt x="2271" y="8770"/>
                    <a:pt x="2271" y="8770"/>
                  </a:cubicBezTo>
                  <a:lnTo>
                    <a:pt x="1006" y="9463"/>
                  </a:lnTo>
                  <a:lnTo>
                    <a:pt x="1" y="8770"/>
                  </a:lnTo>
                  <a:lnTo>
                    <a:pt x="1" y="4662"/>
                  </a:lnTo>
                  <a:lnTo>
                    <a:pt x="573" y="4662"/>
                  </a:lnTo>
                  <a:lnTo>
                    <a:pt x="1006" y="798"/>
                  </a:lnTo>
                  <a:lnTo>
                    <a:pt x="1370" y="798"/>
                  </a:lnTo>
                  <a:lnTo>
                    <a:pt x="2583" y="0"/>
                  </a:lnTo>
                  <a:cubicBezTo>
                    <a:pt x="2895" y="70"/>
                    <a:pt x="3276" y="70"/>
                    <a:pt x="3484" y="104"/>
                  </a:cubicBezTo>
                  <a:cubicBezTo>
                    <a:pt x="3588" y="122"/>
                    <a:pt x="3727" y="191"/>
                    <a:pt x="3900" y="295"/>
                  </a:cubicBezTo>
                  <a:cubicBezTo>
                    <a:pt x="4212" y="503"/>
                    <a:pt x="4559" y="798"/>
                    <a:pt x="4559" y="798"/>
                  </a:cubicBezTo>
                  <a:cubicBezTo>
                    <a:pt x="4559" y="798"/>
                    <a:pt x="5217" y="1837"/>
                    <a:pt x="5373" y="2219"/>
                  </a:cubicBezTo>
                  <a:cubicBezTo>
                    <a:pt x="5529" y="2617"/>
                    <a:pt x="5859" y="2825"/>
                    <a:pt x="5876" y="2912"/>
                  </a:cubicBezTo>
                  <a:cubicBezTo>
                    <a:pt x="5893" y="3016"/>
                    <a:pt x="6483" y="3518"/>
                    <a:pt x="6483" y="3518"/>
                  </a:cubicBezTo>
                  <a:lnTo>
                    <a:pt x="7592" y="4558"/>
                  </a:lnTo>
                  <a:lnTo>
                    <a:pt x="7765" y="4905"/>
                  </a:lnTo>
                  <a:lnTo>
                    <a:pt x="7852" y="5096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7"/>
            <p:cNvSpPr/>
            <p:nvPr/>
          </p:nvSpPr>
          <p:spPr>
            <a:xfrm>
              <a:off x="-1048441" y="4026198"/>
              <a:ext cx="389907" cy="329069"/>
            </a:xfrm>
            <a:custGeom>
              <a:avLst/>
              <a:gdLst/>
              <a:ahLst/>
              <a:cxnLst/>
              <a:rect l="l" t="t" r="r" b="b"/>
              <a:pathLst>
                <a:path w="15322" h="14514" extrusionOk="0">
                  <a:moveTo>
                    <a:pt x="13744" y="1"/>
                  </a:moveTo>
                  <a:lnTo>
                    <a:pt x="11595" y="174"/>
                  </a:lnTo>
                  <a:lnTo>
                    <a:pt x="11682" y="382"/>
                  </a:lnTo>
                  <a:cubicBezTo>
                    <a:pt x="11682" y="382"/>
                    <a:pt x="11578" y="486"/>
                    <a:pt x="11387" y="625"/>
                  </a:cubicBezTo>
                  <a:cubicBezTo>
                    <a:pt x="10884" y="1058"/>
                    <a:pt x="9931" y="1890"/>
                    <a:pt x="9706" y="2011"/>
                  </a:cubicBezTo>
                  <a:cubicBezTo>
                    <a:pt x="9411" y="2150"/>
                    <a:pt x="8839" y="2895"/>
                    <a:pt x="8683" y="3103"/>
                  </a:cubicBezTo>
                  <a:cubicBezTo>
                    <a:pt x="8527" y="3293"/>
                    <a:pt x="7366" y="3501"/>
                    <a:pt x="6881" y="3588"/>
                  </a:cubicBezTo>
                  <a:cubicBezTo>
                    <a:pt x="6413" y="3692"/>
                    <a:pt x="6101" y="4039"/>
                    <a:pt x="6101" y="4039"/>
                  </a:cubicBezTo>
                  <a:lnTo>
                    <a:pt x="4836" y="4732"/>
                  </a:lnTo>
                  <a:lnTo>
                    <a:pt x="3831" y="4039"/>
                  </a:lnTo>
                  <a:lnTo>
                    <a:pt x="3831" y="6205"/>
                  </a:lnTo>
                  <a:lnTo>
                    <a:pt x="3086" y="6916"/>
                  </a:lnTo>
                  <a:lnTo>
                    <a:pt x="2306" y="7609"/>
                  </a:lnTo>
                  <a:lnTo>
                    <a:pt x="1456" y="6656"/>
                  </a:lnTo>
                  <a:lnTo>
                    <a:pt x="642" y="6222"/>
                  </a:lnTo>
                  <a:lnTo>
                    <a:pt x="1" y="7643"/>
                  </a:lnTo>
                  <a:cubicBezTo>
                    <a:pt x="105" y="7869"/>
                    <a:pt x="209" y="8094"/>
                    <a:pt x="295" y="8337"/>
                  </a:cubicBezTo>
                  <a:cubicBezTo>
                    <a:pt x="694" y="9463"/>
                    <a:pt x="1560" y="10867"/>
                    <a:pt x="1716" y="11318"/>
                  </a:cubicBezTo>
                  <a:cubicBezTo>
                    <a:pt x="1872" y="11768"/>
                    <a:pt x="1093" y="12721"/>
                    <a:pt x="1249" y="13172"/>
                  </a:cubicBezTo>
                  <a:cubicBezTo>
                    <a:pt x="1404" y="13623"/>
                    <a:pt x="2271" y="14437"/>
                    <a:pt x="2514" y="14506"/>
                  </a:cubicBezTo>
                  <a:cubicBezTo>
                    <a:pt x="2531" y="14512"/>
                    <a:pt x="2552" y="14514"/>
                    <a:pt x="2575" y="14514"/>
                  </a:cubicBezTo>
                  <a:cubicBezTo>
                    <a:pt x="2868" y="14514"/>
                    <a:pt x="3565" y="14131"/>
                    <a:pt x="3935" y="13987"/>
                  </a:cubicBezTo>
                  <a:cubicBezTo>
                    <a:pt x="4282" y="13866"/>
                    <a:pt x="4630" y="13679"/>
                    <a:pt x="5230" y="13679"/>
                  </a:cubicBezTo>
                  <a:cubicBezTo>
                    <a:pt x="5318" y="13679"/>
                    <a:pt x="5412" y="13683"/>
                    <a:pt x="5512" y="13692"/>
                  </a:cubicBezTo>
                  <a:cubicBezTo>
                    <a:pt x="5931" y="13728"/>
                    <a:pt x="6478" y="13827"/>
                    <a:pt x="7030" y="13827"/>
                  </a:cubicBezTo>
                  <a:cubicBezTo>
                    <a:pt x="7528" y="13827"/>
                    <a:pt x="8029" y="13746"/>
                    <a:pt x="8441" y="13467"/>
                  </a:cubicBezTo>
                  <a:cubicBezTo>
                    <a:pt x="9307" y="12877"/>
                    <a:pt x="9706" y="12877"/>
                    <a:pt x="10746" y="11682"/>
                  </a:cubicBezTo>
                  <a:cubicBezTo>
                    <a:pt x="11768" y="10503"/>
                    <a:pt x="13276" y="9013"/>
                    <a:pt x="14056" y="7522"/>
                  </a:cubicBezTo>
                  <a:cubicBezTo>
                    <a:pt x="14853" y="6049"/>
                    <a:pt x="14611" y="5079"/>
                    <a:pt x="15321" y="4559"/>
                  </a:cubicBezTo>
                  <a:cubicBezTo>
                    <a:pt x="15321" y="4559"/>
                    <a:pt x="14316" y="1907"/>
                    <a:pt x="14316" y="1751"/>
                  </a:cubicBezTo>
                  <a:cubicBezTo>
                    <a:pt x="14316" y="1612"/>
                    <a:pt x="13744" y="1"/>
                    <a:pt x="13744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7"/>
            <p:cNvSpPr/>
            <p:nvPr/>
          </p:nvSpPr>
          <p:spPr>
            <a:xfrm>
              <a:off x="-834529" y="3880028"/>
              <a:ext cx="170702" cy="150115"/>
            </a:xfrm>
            <a:custGeom>
              <a:avLst/>
              <a:gdLst/>
              <a:ahLst/>
              <a:cxnLst/>
              <a:rect l="l" t="t" r="r" b="b"/>
              <a:pathLst>
                <a:path w="6708" h="6621" fill="none" extrusionOk="0">
                  <a:moveTo>
                    <a:pt x="6707" y="867"/>
                  </a:moveTo>
                  <a:lnTo>
                    <a:pt x="6707" y="1716"/>
                  </a:lnTo>
                  <a:cubicBezTo>
                    <a:pt x="6707" y="1716"/>
                    <a:pt x="6395" y="4195"/>
                    <a:pt x="6291" y="4333"/>
                  </a:cubicBezTo>
                  <a:cubicBezTo>
                    <a:pt x="6187" y="4489"/>
                    <a:pt x="6066" y="5425"/>
                    <a:pt x="6066" y="5425"/>
                  </a:cubicBezTo>
                  <a:lnTo>
                    <a:pt x="5338" y="6448"/>
                  </a:lnTo>
                  <a:lnTo>
                    <a:pt x="4541" y="6500"/>
                  </a:lnTo>
                  <a:lnTo>
                    <a:pt x="3189" y="6621"/>
                  </a:lnTo>
                  <a:lnTo>
                    <a:pt x="3016" y="6274"/>
                  </a:lnTo>
                  <a:lnTo>
                    <a:pt x="1907" y="5234"/>
                  </a:lnTo>
                  <a:cubicBezTo>
                    <a:pt x="1907" y="5234"/>
                    <a:pt x="1317" y="4732"/>
                    <a:pt x="1300" y="4645"/>
                  </a:cubicBezTo>
                  <a:cubicBezTo>
                    <a:pt x="1283" y="4541"/>
                    <a:pt x="953" y="4333"/>
                    <a:pt x="797" y="3935"/>
                  </a:cubicBezTo>
                  <a:cubicBezTo>
                    <a:pt x="641" y="3553"/>
                    <a:pt x="0" y="2514"/>
                    <a:pt x="0" y="2514"/>
                  </a:cubicBezTo>
                  <a:cubicBezTo>
                    <a:pt x="0" y="2514"/>
                    <a:pt x="1161" y="2254"/>
                    <a:pt x="1595" y="2063"/>
                  </a:cubicBezTo>
                  <a:cubicBezTo>
                    <a:pt x="2010" y="1872"/>
                    <a:pt x="2756" y="1422"/>
                    <a:pt x="2912" y="1214"/>
                  </a:cubicBezTo>
                  <a:cubicBezTo>
                    <a:pt x="3068" y="1023"/>
                    <a:pt x="3605" y="226"/>
                    <a:pt x="3605" y="226"/>
                  </a:cubicBezTo>
                  <a:lnTo>
                    <a:pt x="4437" y="226"/>
                  </a:lnTo>
                  <a:cubicBezTo>
                    <a:pt x="4541" y="226"/>
                    <a:pt x="4627" y="139"/>
                    <a:pt x="4697" y="1"/>
                  </a:cubicBezTo>
                  <a:lnTo>
                    <a:pt x="6707" y="867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7"/>
            <p:cNvSpPr/>
            <p:nvPr/>
          </p:nvSpPr>
          <p:spPr>
            <a:xfrm>
              <a:off x="-715028" y="3763333"/>
              <a:ext cx="241726" cy="366229"/>
            </a:xfrm>
            <a:custGeom>
              <a:avLst/>
              <a:gdLst/>
              <a:ahLst/>
              <a:cxnLst/>
              <a:rect l="l" t="t" r="r" b="b"/>
              <a:pathLst>
                <a:path w="9499" h="16153" extrusionOk="0">
                  <a:moveTo>
                    <a:pt x="2722" y="0"/>
                  </a:moveTo>
                  <a:cubicBezTo>
                    <a:pt x="2618" y="486"/>
                    <a:pt x="2375" y="1525"/>
                    <a:pt x="2375" y="1907"/>
                  </a:cubicBezTo>
                  <a:cubicBezTo>
                    <a:pt x="2375" y="2357"/>
                    <a:pt x="2479" y="3293"/>
                    <a:pt x="2479" y="3293"/>
                  </a:cubicBezTo>
                  <a:lnTo>
                    <a:pt x="1006" y="4385"/>
                  </a:lnTo>
                  <a:cubicBezTo>
                    <a:pt x="1006" y="4385"/>
                    <a:pt x="157" y="4437"/>
                    <a:pt x="105" y="4784"/>
                  </a:cubicBezTo>
                  <a:cubicBezTo>
                    <a:pt x="87" y="4922"/>
                    <a:pt x="53" y="5061"/>
                    <a:pt x="1" y="5148"/>
                  </a:cubicBezTo>
                  <a:lnTo>
                    <a:pt x="2011" y="6014"/>
                  </a:lnTo>
                  <a:lnTo>
                    <a:pt x="2011" y="6863"/>
                  </a:lnTo>
                  <a:cubicBezTo>
                    <a:pt x="2011" y="6863"/>
                    <a:pt x="1699" y="9342"/>
                    <a:pt x="1595" y="9480"/>
                  </a:cubicBezTo>
                  <a:cubicBezTo>
                    <a:pt x="1491" y="9636"/>
                    <a:pt x="1370" y="10572"/>
                    <a:pt x="1370" y="10572"/>
                  </a:cubicBezTo>
                  <a:lnTo>
                    <a:pt x="642" y="11595"/>
                  </a:lnTo>
                  <a:cubicBezTo>
                    <a:pt x="642" y="11595"/>
                    <a:pt x="1214" y="13206"/>
                    <a:pt x="1214" y="13345"/>
                  </a:cubicBezTo>
                  <a:cubicBezTo>
                    <a:pt x="1214" y="13501"/>
                    <a:pt x="2219" y="16153"/>
                    <a:pt x="2219" y="16153"/>
                  </a:cubicBezTo>
                  <a:cubicBezTo>
                    <a:pt x="2930" y="15633"/>
                    <a:pt x="3259" y="15633"/>
                    <a:pt x="3571" y="14368"/>
                  </a:cubicBezTo>
                  <a:cubicBezTo>
                    <a:pt x="3883" y="13102"/>
                    <a:pt x="3640" y="12132"/>
                    <a:pt x="3571" y="11248"/>
                  </a:cubicBezTo>
                  <a:cubicBezTo>
                    <a:pt x="3484" y="10347"/>
                    <a:pt x="3484" y="9758"/>
                    <a:pt x="4125" y="9099"/>
                  </a:cubicBezTo>
                  <a:cubicBezTo>
                    <a:pt x="4749" y="8423"/>
                    <a:pt x="6500" y="6933"/>
                    <a:pt x="7280" y="6569"/>
                  </a:cubicBezTo>
                  <a:cubicBezTo>
                    <a:pt x="8077" y="6187"/>
                    <a:pt x="9498" y="5304"/>
                    <a:pt x="8943" y="3813"/>
                  </a:cubicBezTo>
                  <a:cubicBezTo>
                    <a:pt x="8649" y="2999"/>
                    <a:pt x="8302" y="1647"/>
                    <a:pt x="8025" y="434"/>
                  </a:cubicBezTo>
                  <a:lnTo>
                    <a:pt x="6396" y="1508"/>
                  </a:lnTo>
                  <a:cubicBezTo>
                    <a:pt x="6396" y="1508"/>
                    <a:pt x="5857" y="1601"/>
                    <a:pt x="5415" y="1601"/>
                  </a:cubicBezTo>
                  <a:cubicBezTo>
                    <a:pt x="5194" y="1601"/>
                    <a:pt x="4998" y="1577"/>
                    <a:pt x="4905" y="1508"/>
                  </a:cubicBezTo>
                  <a:cubicBezTo>
                    <a:pt x="4645" y="1317"/>
                    <a:pt x="3016" y="676"/>
                    <a:pt x="3016" y="676"/>
                  </a:cubicBezTo>
                  <a:lnTo>
                    <a:pt x="2722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7"/>
            <p:cNvSpPr/>
            <p:nvPr/>
          </p:nvSpPr>
          <p:spPr>
            <a:xfrm>
              <a:off x="-738847" y="3558215"/>
              <a:ext cx="228035" cy="241417"/>
            </a:xfrm>
            <a:custGeom>
              <a:avLst/>
              <a:gdLst/>
              <a:ahLst/>
              <a:cxnLst/>
              <a:rect l="l" t="t" r="r" b="b"/>
              <a:pathLst>
                <a:path w="8961" h="10648" extrusionOk="0">
                  <a:moveTo>
                    <a:pt x="4386" y="1"/>
                  </a:moveTo>
                  <a:cubicBezTo>
                    <a:pt x="4386" y="70"/>
                    <a:pt x="4386" y="139"/>
                    <a:pt x="4368" y="209"/>
                  </a:cubicBezTo>
                  <a:cubicBezTo>
                    <a:pt x="4316" y="555"/>
                    <a:pt x="3259" y="659"/>
                    <a:pt x="3259" y="659"/>
                  </a:cubicBezTo>
                  <a:cubicBezTo>
                    <a:pt x="3259" y="659"/>
                    <a:pt x="2739" y="1058"/>
                    <a:pt x="2531" y="1145"/>
                  </a:cubicBezTo>
                  <a:cubicBezTo>
                    <a:pt x="2323" y="1249"/>
                    <a:pt x="1994" y="1249"/>
                    <a:pt x="1994" y="1249"/>
                  </a:cubicBezTo>
                  <a:lnTo>
                    <a:pt x="1162" y="1595"/>
                  </a:lnTo>
                  <a:cubicBezTo>
                    <a:pt x="1162" y="1595"/>
                    <a:pt x="625" y="2150"/>
                    <a:pt x="417" y="2340"/>
                  </a:cubicBezTo>
                  <a:cubicBezTo>
                    <a:pt x="209" y="2531"/>
                    <a:pt x="53" y="2982"/>
                    <a:pt x="53" y="2982"/>
                  </a:cubicBezTo>
                  <a:lnTo>
                    <a:pt x="157" y="3883"/>
                  </a:lnTo>
                  <a:cubicBezTo>
                    <a:pt x="157" y="3883"/>
                    <a:pt x="1" y="4559"/>
                    <a:pt x="1" y="4715"/>
                  </a:cubicBezTo>
                  <a:cubicBezTo>
                    <a:pt x="1" y="4871"/>
                    <a:pt x="105" y="5113"/>
                    <a:pt x="417" y="5356"/>
                  </a:cubicBezTo>
                  <a:cubicBezTo>
                    <a:pt x="746" y="5616"/>
                    <a:pt x="798" y="5945"/>
                    <a:pt x="1058" y="6101"/>
                  </a:cubicBezTo>
                  <a:cubicBezTo>
                    <a:pt x="1318" y="6257"/>
                    <a:pt x="1058" y="6950"/>
                    <a:pt x="1058" y="6950"/>
                  </a:cubicBezTo>
                  <a:cubicBezTo>
                    <a:pt x="1058" y="6950"/>
                    <a:pt x="2271" y="7644"/>
                    <a:pt x="2739" y="7938"/>
                  </a:cubicBezTo>
                  <a:cubicBezTo>
                    <a:pt x="2947" y="8077"/>
                    <a:pt x="3172" y="8198"/>
                    <a:pt x="3363" y="8337"/>
                  </a:cubicBezTo>
                  <a:cubicBezTo>
                    <a:pt x="3571" y="8510"/>
                    <a:pt x="3727" y="8683"/>
                    <a:pt x="3692" y="8874"/>
                  </a:cubicBezTo>
                  <a:cubicBezTo>
                    <a:pt x="3692" y="8909"/>
                    <a:pt x="3675" y="8978"/>
                    <a:pt x="3658" y="9047"/>
                  </a:cubicBezTo>
                  <a:lnTo>
                    <a:pt x="3952" y="9723"/>
                  </a:lnTo>
                  <a:cubicBezTo>
                    <a:pt x="3952" y="9723"/>
                    <a:pt x="5581" y="10364"/>
                    <a:pt x="5859" y="10555"/>
                  </a:cubicBezTo>
                  <a:cubicBezTo>
                    <a:pt x="5945" y="10624"/>
                    <a:pt x="6138" y="10648"/>
                    <a:pt x="6356" y="10648"/>
                  </a:cubicBezTo>
                  <a:cubicBezTo>
                    <a:pt x="6793" y="10648"/>
                    <a:pt x="7332" y="10555"/>
                    <a:pt x="7332" y="10555"/>
                  </a:cubicBezTo>
                  <a:lnTo>
                    <a:pt x="8961" y="9481"/>
                  </a:lnTo>
                  <a:cubicBezTo>
                    <a:pt x="8736" y="8475"/>
                    <a:pt x="8580" y="7592"/>
                    <a:pt x="8545" y="7210"/>
                  </a:cubicBezTo>
                  <a:cubicBezTo>
                    <a:pt x="8458" y="6396"/>
                    <a:pt x="8458" y="5131"/>
                    <a:pt x="8545" y="4316"/>
                  </a:cubicBezTo>
                  <a:cubicBezTo>
                    <a:pt x="8562" y="4004"/>
                    <a:pt x="8701" y="3640"/>
                    <a:pt x="8892" y="3276"/>
                  </a:cubicBezTo>
                  <a:lnTo>
                    <a:pt x="8008" y="2462"/>
                  </a:lnTo>
                  <a:lnTo>
                    <a:pt x="6743" y="1110"/>
                  </a:lnTo>
                  <a:cubicBezTo>
                    <a:pt x="6743" y="1110"/>
                    <a:pt x="6379" y="694"/>
                    <a:pt x="6119" y="659"/>
                  </a:cubicBezTo>
                  <a:cubicBezTo>
                    <a:pt x="5928" y="625"/>
                    <a:pt x="4923" y="226"/>
                    <a:pt x="4386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7"/>
            <p:cNvSpPr/>
            <p:nvPr/>
          </p:nvSpPr>
          <p:spPr>
            <a:xfrm>
              <a:off x="-1812731" y="2913023"/>
              <a:ext cx="314913" cy="274292"/>
            </a:xfrm>
            <a:custGeom>
              <a:avLst/>
              <a:gdLst/>
              <a:ahLst/>
              <a:cxnLst/>
              <a:rect l="l" t="t" r="r" b="b"/>
              <a:pathLst>
                <a:path w="12375" h="12098" fill="none" extrusionOk="0">
                  <a:moveTo>
                    <a:pt x="10763" y="5512"/>
                  </a:moveTo>
                  <a:lnTo>
                    <a:pt x="11577" y="12028"/>
                  </a:lnTo>
                  <a:lnTo>
                    <a:pt x="6188" y="12097"/>
                  </a:lnTo>
                  <a:lnTo>
                    <a:pt x="5702" y="12097"/>
                  </a:lnTo>
                  <a:lnTo>
                    <a:pt x="3796" y="10971"/>
                  </a:lnTo>
                  <a:lnTo>
                    <a:pt x="0" y="10971"/>
                  </a:lnTo>
                  <a:lnTo>
                    <a:pt x="642" y="6829"/>
                  </a:lnTo>
                  <a:lnTo>
                    <a:pt x="1907" y="6032"/>
                  </a:lnTo>
                  <a:lnTo>
                    <a:pt x="5286" y="6032"/>
                  </a:lnTo>
                  <a:lnTo>
                    <a:pt x="5390" y="4108"/>
                  </a:lnTo>
                  <a:lnTo>
                    <a:pt x="6188" y="4108"/>
                  </a:lnTo>
                  <a:lnTo>
                    <a:pt x="6188" y="1474"/>
                  </a:lnTo>
                  <a:lnTo>
                    <a:pt x="9290" y="1474"/>
                  </a:lnTo>
                  <a:lnTo>
                    <a:pt x="9290" y="1"/>
                  </a:lnTo>
                  <a:lnTo>
                    <a:pt x="11317" y="1595"/>
                  </a:lnTo>
                  <a:lnTo>
                    <a:pt x="12375" y="2427"/>
                  </a:lnTo>
                  <a:lnTo>
                    <a:pt x="10763" y="2427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7"/>
            <p:cNvSpPr/>
            <p:nvPr/>
          </p:nvSpPr>
          <p:spPr>
            <a:xfrm>
              <a:off x="-1655288" y="2968027"/>
              <a:ext cx="358581" cy="321065"/>
            </a:xfrm>
            <a:custGeom>
              <a:avLst/>
              <a:gdLst/>
              <a:ahLst/>
              <a:cxnLst/>
              <a:rect l="l" t="t" r="r" b="b"/>
              <a:pathLst>
                <a:path w="14091" h="14161" fill="none" extrusionOk="0">
                  <a:moveTo>
                    <a:pt x="13917" y="9065"/>
                  </a:moveTo>
                  <a:cubicBezTo>
                    <a:pt x="13727" y="9342"/>
                    <a:pt x="13241" y="9619"/>
                    <a:pt x="12929" y="9758"/>
                  </a:cubicBezTo>
                  <a:lnTo>
                    <a:pt x="12132" y="9949"/>
                  </a:lnTo>
                  <a:lnTo>
                    <a:pt x="11976" y="10001"/>
                  </a:lnTo>
                  <a:lnTo>
                    <a:pt x="11855" y="10018"/>
                  </a:lnTo>
                  <a:cubicBezTo>
                    <a:pt x="11785" y="10035"/>
                    <a:pt x="11716" y="10053"/>
                    <a:pt x="11647" y="10070"/>
                  </a:cubicBezTo>
                  <a:cubicBezTo>
                    <a:pt x="11577" y="10087"/>
                    <a:pt x="11508" y="10105"/>
                    <a:pt x="11439" y="10122"/>
                  </a:cubicBezTo>
                  <a:cubicBezTo>
                    <a:pt x="11231" y="10174"/>
                    <a:pt x="11023" y="10226"/>
                    <a:pt x="10850" y="10278"/>
                  </a:cubicBezTo>
                  <a:lnTo>
                    <a:pt x="10763" y="10295"/>
                  </a:lnTo>
                  <a:cubicBezTo>
                    <a:pt x="10711" y="10295"/>
                    <a:pt x="10659" y="10313"/>
                    <a:pt x="10607" y="10330"/>
                  </a:cubicBezTo>
                  <a:lnTo>
                    <a:pt x="10347" y="10399"/>
                  </a:lnTo>
                  <a:lnTo>
                    <a:pt x="8475" y="10295"/>
                  </a:lnTo>
                  <a:lnTo>
                    <a:pt x="6812" y="12306"/>
                  </a:lnTo>
                  <a:lnTo>
                    <a:pt x="5546" y="14160"/>
                  </a:lnTo>
                  <a:lnTo>
                    <a:pt x="2791" y="14160"/>
                  </a:lnTo>
                  <a:lnTo>
                    <a:pt x="2150" y="12670"/>
                  </a:lnTo>
                  <a:lnTo>
                    <a:pt x="815" y="13120"/>
                  </a:lnTo>
                  <a:lnTo>
                    <a:pt x="1" y="12080"/>
                  </a:lnTo>
                  <a:lnTo>
                    <a:pt x="1" y="9671"/>
                  </a:lnTo>
                  <a:lnTo>
                    <a:pt x="5390" y="9619"/>
                  </a:lnTo>
                  <a:lnTo>
                    <a:pt x="4576" y="3103"/>
                  </a:lnTo>
                  <a:lnTo>
                    <a:pt x="4576" y="1"/>
                  </a:lnTo>
                  <a:lnTo>
                    <a:pt x="6188" y="1"/>
                  </a:lnTo>
                  <a:lnTo>
                    <a:pt x="12912" y="5304"/>
                  </a:lnTo>
                  <a:lnTo>
                    <a:pt x="12912" y="5997"/>
                  </a:lnTo>
                  <a:lnTo>
                    <a:pt x="13848" y="5997"/>
                  </a:lnTo>
                  <a:cubicBezTo>
                    <a:pt x="13952" y="7089"/>
                    <a:pt x="14090" y="8805"/>
                    <a:pt x="13917" y="9065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7"/>
            <p:cNvSpPr/>
            <p:nvPr/>
          </p:nvSpPr>
          <p:spPr>
            <a:xfrm>
              <a:off x="-1379208" y="3197518"/>
              <a:ext cx="15014" cy="3560"/>
            </a:xfrm>
            <a:custGeom>
              <a:avLst/>
              <a:gdLst/>
              <a:ahLst/>
              <a:cxnLst/>
              <a:rect l="l" t="t" r="r" b="b"/>
              <a:pathLst>
                <a:path w="590" h="157" fill="none" extrusionOk="0">
                  <a:moveTo>
                    <a:pt x="1" y="156"/>
                  </a:moveTo>
                  <a:cubicBezTo>
                    <a:pt x="174" y="104"/>
                    <a:pt x="382" y="52"/>
                    <a:pt x="590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7"/>
            <p:cNvSpPr/>
            <p:nvPr/>
          </p:nvSpPr>
          <p:spPr>
            <a:xfrm>
              <a:off x="-1353633" y="3218104"/>
              <a:ext cx="291119" cy="249375"/>
            </a:xfrm>
            <a:custGeom>
              <a:avLst/>
              <a:gdLst/>
              <a:ahLst/>
              <a:cxnLst/>
              <a:rect l="l" t="t" r="r" b="b"/>
              <a:pathLst>
                <a:path w="11440" h="10999" extrusionOk="0">
                  <a:moveTo>
                    <a:pt x="3409" y="0"/>
                  </a:moveTo>
                  <a:cubicBezTo>
                    <a:pt x="2835" y="0"/>
                    <a:pt x="1491" y="1518"/>
                    <a:pt x="1491" y="1518"/>
                  </a:cubicBezTo>
                  <a:cubicBezTo>
                    <a:pt x="1491" y="1518"/>
                    <a:pt x="1353" y="1553"/>
                    <a:pt x="1162" y="1570"/>
                  </a:cubicBezTo>
                  <a:lnTo>
                    <a:pt x="1769" y="2541"/>
                  </a:lnTo>
                  <a:lnTo>
                    <a:pt x="1491" y="4257"/>
                  </a:lnTo>
                  <a:lnTo>
                    <a:pt x="815" y="5452"/>
                  </a:lnTo>
                  <a:lnTo>
                    <a:pt x="1" y="8173"/>
                  </a:lnTo>
                  <a:lnTo>
                    <a:pt x="174" y="8641"/>
                  </a:lnTo>
                  <a:lnTo>
                    <a:pt x="417" y="8520"/>
                  </a:lnTo>
                  <a:lnTo>
                    <a:pt x="2219" y="10513"/>
                  </a:lnTo>
                  <a:lnTo>
                    <a:pt x="3692" y="10998"/>
                  </a:lnTo>
                  <a:lnTo>
                    <a:pt x="6119" y="10998"/>
                  </a:lnTo>
                  <a:lnTo>
                    <a:pt x="6673" y="9595"/>
                  </a:lnTo>
                  <a:lnTo>
                    <a:pt x="6119" y="7411"/>
                  </a:lnTo>
                  <a:lnTo>
                    <a:pt x="6846" y="7134"/>
                  </a:lnTo>
                  <a:lnTo>
                    <a:pt x="8753" y="7411"/>
                  </a:lnTo>
                  <a:lnTo>
                    <a:pt x="9047" y="6198"/>
                  </a:lnTo>
                  <a:lnTo>
                    <a:pt x="9931" y="5054"/>
                  </a:lnTo>
                  <a:lnTo>
                    <a:pt x="10313" y="3875"/>
                  </a:lnTo>
                  <a:lnTo>
                    <a:pt x="11127" y="2541"/>
                  </a:lnTo>
                  <a:lnTo>
                    <a:pt x="11439" y="1657"/>
                  </a:lnTo>
                  <a:cubicBezTo>
                    <a:pt x="11422" y="1640"/>
                    <a:pt x="11404" y="1640"/>
                    <a:pt x="11404" y="1622"/>
                  </a:cubicBezTo>
                  <a:cubicBezTo>
                    <a:pt x="10919" y="1362"/>
                    <a:pt x="9949" y="236"/>
                    <a:pt x="9949" y="236"/>
                  </a:cubicBezTo>
                  <a:cubicBezTo>
                    <a:pt x="9654" y="617"/>
                    <a:pt x="9342" y="998"/>
                    <a:pt x="9342" y="998"/>
                  </a:cubicBezTo>
                  <a:lnTo>
                    <a:pt x="7488" y="998"/>
                  </a:lnTo>
                  <a:cubicBezTo>
                    <a:pt x="7488" y="998"/>
                    <a:pt x="6405" y="1529"/>
                    <a:pt x="5746" y="1529"/>
                  </a:cubicBezTo>
                  <a:cubicBezTo>
                    <a:pt x="5571" y="1529"/>
                    <a:pt x="5426" y="1492"/>
                    <a:pt x="5339" y="1397"/>
                  </a:cubicBezTo>
                  <a:cubicBezTo>
                    <a:pt x="4905" y="946"/>
                    <a:pt x="4004" y="149"/>
                    <a:pt x="3484" y="11"/>
                  </a:cubicBezTo>
                  <a:cubicBezTo>
                    <a:pt x="3461" y="4"/>
                    <a:pt x="3436" y="0"/>
                    <a:pt x="340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7"/>
            <p:cNvSpPr/>
            <p:nvPr/>
          </p:nvSpPr>
          <p:spPr>
            <a:xfrm>
              <a:off x="-1212069" y="3452130"/>
              <a:ext cx="164111" cy="156803"/>
            </a:xfrm>
            <a:custGeom>
              <a:avLst/>
              <a:gdLst/>
              <a:ahLst/>
              <a:cxnLst/>
              <a:rect l="l" t="t" r="r" b="b"/>
              <a:pathLst>
                <a:path w="6449" h="6916" fill="none" extrusionOk="0">
                  <a:moveTo>
                    <a:pt x="5564" y="5338"/>
                  </a:moveTo>
                  <a:cubicBezTo>
                    <a:pt x="5564" y="5338"/>
                    <a:pt x="4282" y="5061"/>
                    <a:pt x="3848" y="5096"/>
                  </a:cubicBezTo>
                  <a:cubicBezTo>
                    <a:pt x="3415" y="5113"/>
                    <a:pt x="3398" y="5581"/>
                    <a:pt x="3190" y="6032"/>
                  </a:cubicBezTo>
                  <a:cubicBezTo>
                    <a:pt x="2982" y="6499"/>
                    <a:pt x="2687" y="6915"/>
                    <a:pt x="2219" y="6846"/>
                  </a:cubicBezTo>
                  <a:cubicBezTo>
                    <a:pt x="2063" y="6829"/>
                    <a:pt x="1838" y="6846"/>
                    <a:pt x="1595" y="6898"/>
                  </a:cubicBezTo>
                  <a:cubicBezTo>
                    <a:pt x="1526" y="6742"/>
                    <a:pt x="1335" y="6638"/>
                    <a:pt x="1110" y="6482"/>
                  </a:cubicBezTo>
                  <a:cubicBezTo>
                    <a:pt x="712" y="6187"/>
                    <a:pt x="1" y="4992"/>
                    <a:pt x="1" y="4992"/>
                  </a:cubicBezTo>
                  <a:cubicBezTo>
                    <a:pt x="1" y="4992"/>
                    <a:pt x="712" y="4316"/>
                    <a:pt x="556" y="3952"/>
                  </a:cubicBezTo>
                  <a:cubicBezTo>
                    <a:pt x="504" y="3796"/>
                    <a:pt x="521" y="3501"/>
                    <a:pt x="556" y="3172"/>
                  </a:cubicBezTo>
                  <a:cubicBezTo>
                    <a:pt x="764" y="3085"/>
                    <a:pt x="971" y="2981"/>
                    <a:pt x="1110" y="2912"/>
                  </a:cubicBezTo>
                  <a:cubicBezTo>
                    <a:pt x="1682" y="2617"/>
                    <a:pt x="1977" y="2548"/>
                    <a:pt x="2774" y="2461"/>
                  </a:cubicBezTo>
                  <a:cubicBezTo>
                    <a:pt x="3571" y="2392"/>
                    <a:pt x="3640" y="1872"/>
                    <a:pt x="4386" y="1370"/>
                  </a:cubicBezTo>
                  <a:cubicBezTo>
                    <a:pt x="5096" y="902"/>
                    <a:pt x="6240" y="52"/>
                    <a:pt x="6309" y="0"/>
                  </a:cubicBezTo>
                  <a:cubicBezTo>
                    <a:pt x="6275" y="70"/>
                    <a:pt x="5703" y="1283"/>
                    <a:pt x="5564" y="1370"/>
                  </a:cubicBezTo>
                  <a:cubicBezTo>
                    <a:pt x="5443" y="1474"/>
                    <a:pt x="5235" y="2756"/>
                    <a:pt x="4992" y="3571"/>
                  </a:cubicBezTo>
                  <a:cubicBezTo>
                    <a:pt x="4750" y="4385"/>
                    <a:pt x="5304" y="3882"/>
                    <a:pt x="5876" y="4108"/>
                  </a:cubicBezTo>
                  <a:cubicBezTo>
                    <a:pt x="6448" y="4316"/>
                    <a:pt x="5564" y="5338"/>
                    <a:pt x="5564" y="533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7"/>
            <p:cNvSpPr/>
            <p:nvPr/>
          </p:nvSpPr>
          <p:spPr>
            <a:xfrm>
              <a:off x="-1586478" y="3289069"/>
              <a:ext cx="123955" cy="180360"/>
            </a:xfrm>
            <a:custGeom>
              <a:avLst/>
              <a:gdLst/>
              <a:ahLst/>
              <a:cxnLst/>
              <a:rect l="l" t="t" r="r" b="b"/>
              <a:pathLst>
                <a:path w="4871" h="7955" fill="none" extrusionOk="0">
                  <a:moveTo>
                    <a:pt x="4749" y="2669"/>
                  </a:moveTo>
                  <a:cubicBezTo>
                    <a:pt x="4749" y="2964"/>
                    <a:pt x="4662" y="3640"/>
                    <a:pt x="4385" y="4160"/>
                  </a:cubicBezTo>
                  <a:cubicBezTo>
                    <a:pt x="4125" y="4679"/>
                    <a:pt x="4264" y="4905"/>
                    <a:pt x="4298" y="5390"/>
                  </a:cubicBezTo>
                  <a:cubicBezTo>
                    <a:pt x="4315" y="5702"/>
                    <a:pt x="4437" y="6170"/>
                    <a:pt x="4367" y="6742"/>
                  </a:cubicBezTo>
                  <a:cubicBezTo>
                    <a:pt x="3761" y="6724"/>
                    <a:pt x="3276" y="7227"/>
                    <a:pt x="2721" y="7574"/>
                  </a:cubicBezTo>
                  <a:cubicBezTo>
                    <a:pt x="2184" y="7920"/>
                    <a:pt x="1404" y="7955"/>
                    <a:pt x="468" y="7730"/>
                  </a:cubicBezTo>
                  <a:lnTo>
                    <a:pt x="1005" y="5407"/>
                  </a:lnTo>
                  <a:cubicBezTo>
                    <a:pt x="1005" y="5407"/>
                    <a:pt x="156" y="4229"/>
                    <a:pt x="87" y="3969"/>
                  </a:cubicBezTo>
                  <a:cubicBezTo>
                    <a:pt x="0" y="3709"/>
                    <a:pt x="0" y="3050"/>
                    <a:pt x="399" y="2998"/>
                  </a:cubicBezTo>
                  <a:cubicBezTo>
                    <a:pt x="797" y="2946"/>
                    <a:pt x="1109" y="1924"/>
                    <a:pt x="1179" y="1924"/>
                  </a:cubicBezTo>
                  <a:cubicBezTo>
                    <a:pt x="1265" y="1924"/>
                    <a:pt x="399" y="1040"/>
                    <a:pt x="399" y="745"/>
                  </a:cubicBezTo>
                  <a:cubicBezTo>
                    <a:pt x="399" y="451"/>
                    <a:pt x="1976" y="0"/>
                    <a:pt x="1976" y="0"/>
                  </a:cubicBezTo>
                  <a:lnTo>
                    <a:pt x="2392" y="0"/>
                  </a:lnTo>
                  <a:cubicBezTo>
                    <a:pt x="2392" y="0"/>
                    <a:pt x="2686" y="815"/>
                    <a:pt x="2842" y="1040"/>
                  </a:cubicBezTo>
                  <a:cubicBezTo>
                    <a:pt x="2998" y="1265"/>
                    <a:pt x="3709" y="884"/>
                    <a:pt x="4298" y="1040"/>
                  </a:cubicBezTo>
                  <a:cubicBezTo>
                    <a:pt x="4870" y="1196"/>
                    <a:pt x="4749" y="2374"/>
                    <a:pt x="4749" y="266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7"/>
            <p:cNvSpPr/>
            <p:nvPr/>
          </p:nvSpPr>
          <p:spPr>
            <a:xfrm>
              <a:off x="-1480209" y="3270206"/>
              <a:ext cx="95733" cy="188227"/>
            </a:xfrm>
            <a:custGeom>
              <a:avLst/>
              <a:gdLst/>
              <a:ahLst/>
              <a:cxnLst/>
              <a:rect l="l" t="t" r="r" b="b"/>
              <a:pathLst>
                <a:path w="3762" h="8302" fill="none" extrusionOk="0">
                  <a:moveTo>
                    <a:pt x="3172" y="260"/>
                  </a:moveTo>
                  <a:cubicBezTo>
                    <a:pt x="3346" y="1005"/>
                    <a:pt x="3363" y="1785"/>
                    <a:pt x="3450" y="2565"/>
                  </a:cubicBezTo>
                  <a:cubicBezTo>
                    <a:pt x="3484" y="2947"/>
                    <a:pt x="3762" y="4004"/>
                    <a:pt x="3467" y="4350"/>
                  </a:cubicBezTo>
                  <a:cubicBezTo>
                    <a:pt x="3190" y="4662"/>
                    <a:pt x="3467" y="5511"/>
                    <a:pt x="3467" y="5511"/>
                  </a:cubicBezTo>
                  <a:lnTo>
                    <a:pt x="3606" y="7019"/>
                  </a:lnTo>
                  <a:cubicBezTo>
                    <a:pt x="3606" y="7019"/>
                    <a:pt x="2756" y="7712"/>
                    <a:pt x="2341" y="8007"/>
                  </a:cubicBezTo>
                  <a:cubicBezTo>
                    <a:pt x="1907" y="8302"/>
                    <a:pt x="1179" y="7816"/>
                    <a:pt x="434" y="7608"/>
                  </a:cubicBezTo>
                  <a:cubicBezTo>
                    <a:pt x="347" y="7591"/>
                    <a:pt x="278" y="7574"/>
                    <a:pt x="191" y="7574"/>
                  </a:cubicBezTo>
                  <a:cubicBezTo>
                    <a:pt x="174" y="7574"/>
                    <a:pt x="139" y="7574"/>
                    <a:pt x="122" y="7574"/>
                  </a:cubicBezTo>
                  <a:cubicBezTo>
                    <a:pt x="226" y="7556"/>
                    <a:pt x="226" y="6274"/>
                    <a:pt x="191" y="6153"/>
                  </a:cubicBezTo>
                  <a:cubicBezTo>
                    <a:pt x="139" y="5945"/>
                    <a:pt x="1" y="5737"/>
                    <a:pt x="18" y="5511"/>
                  </a:cubicBezTo>
                  <a:cubicBezTo>
                    <a:pt x="36" y="5338"/>
                    <a:pt x="157" y="5165"/>
                    <a:pt x="261" y="5009"/>
                  </a:cubicBezTo>
                  <a:cubicBezTo>
                    <a:pt x="642" y="4350"/>
                    <a:pt x="625" y="3258"/>
                    <a:pt x="573" y="2531"/>
                  </a:cubicBezTo>
                  <a:cubicBezTo>
                    <a:pt x="555" y="2357"/>
                    <a:pt x="521" y="2167"/>
                    <a:pt x="399" y="2028"/>
                  </a:cubicBezTo>
                  <a:cubicBezTo>
                    <a:pt x="313" y="1941"/>
                    <a:pt x="191" y="1855"/>
                    <a:pt x="261" y="1751"/>
                  </a:cubicBezTo>
                  <a:cubicBezTo>
                    <a:pt x="729" y="1508"/>
                    <a:pt x="1162" y="1196"/>
                    <a:pt x="1526" y="815"/>
                  </a:cubicBezTo>
                  <a:cubicBezTo>
                    <a:pt x="1751" y="590"/>
                    <a:pt x="1959" y="330"/>
                    <a:pt x="2237" y="174"/>
                  </a:cubicBezTo>
                  <a:cubicBezTo>
                    <a:pt x="2531" y="18"/>
                    <a:pt x="2930" y="0"/>
                    <a:pt x="3172" y="20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7"/>
            <p:cNvSpPr/>
            <p:nvPr/>
          </p:nvSpPr>
          <p:spPr>
            <a:xfrm>
              <a:off x="-1477104" y="3254879"/>
              <a:ext cx="136297" cy="57770"/>
            </a:xfrm>
            <a:custGeom>
              <a:avLst/>
              <a:gdLst/>
              <a:ahLst/>
              <a:cxnLst/>
              <a:rect l="l" t="t" r="r" b="b"/>
              <a:pathLst>
                <a:path w="5356" h="2548" fill="none" extrusionOk="0">
                  <a:moveTo>
                    <a:pt x="5355" y="0"/>
                  </a:moveTo>
                  <a:cubicBezTo>
                    <a:pt x="5355" y="0"/>
                    <a:pt x="4853" y="763"/>
                    <a:pt x="3848" y="919"/>
                  </a:cubicBezTo>
                  <a:cubicBezTo>
                    <a:pt x="2825" y="1058"/>
                    <a:pt x="2600" y="468"/>
                    <a:pt x="2045" y="919"/>
                  </a:cubicBezTo>
                  <a:cubicBezTo>
                    <a:pt x="1473" y="1352"/>
                    <a:pt x="0" y="2548"/>
                    <a:pt x="0" y="2548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7"/>
            <p:cNvSpPr/>
            <p:nvPr/>
          </p:nvSpPr>
          <p:spPr>
            <a:xfrm>
              <a:off x="-1373024" y="3271385"/>
              <a:ext cx="10154" cy="152858"/>
            </a:xfrm>
            <a:custGeom>
              <a:avLst/>
              <a:gdLst/>
              <a:ahLst/>
              <a:cxnLst/>
              <a:rect l="l" t="t" r="r" b="b"/>
              <a:pathLst>
                <a:path w="399" h="6742" fill="none" extrusionOk="0">
                  <a:moveTo>
                    <a:pt x="347" y="6742"/>
                  </a:moveTo>
                  <a:cubicBezTo>
                    <a:pt x="347" y="6742"/>
                    <a:pt x="104" y="4905"/>
                    <a:pt x="52" y="4298"/>
                  </a:cubicBezTo>
                  <a:cubicBezTo>
                    <a:pt x="0" y="3674"/>
                    <a:pt x="295" y="2704"/>
                    <a:pt x="347" y="1820"/>
                  </a:cubicBezTo>
                  <a:cubicBezTo>
                    <a:pt x="399" y="936"/>
                    <a:pt x="382" y="0"/>
                    <a:pt x="382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7"/>
            <p:cNvSpPr/>
            <p:nvPr/>
          </p:nvSpPr>
          <p:spPr>
            <a:xfrm>
              <a:off x="-1674246" y="3340921"/>
              <a:ext cx="89982" cy="38135"/>
            </a:xfrm>
            <a:custGeom>
              <a:avLst/>
              <a:gdLst/>
              <a:ahLst/>
              <a:cxnLst/>
              <a:rect l="l" t="t" r="r" b="b"/>
              <a:pathLst>
                <a:path w="3536" h="1682" fill="none" extrusionOk="0">
                  <a:moveTo>
                    <a:pt x="0" y="1682"/>
                  </a:moveTo>
                  <a:cubicBezTo>
                    <a:pt x="0" y="1682"/>
                    <a:pt x="1387" y="1457"/>
                    <a:pt x="1560" y="954"/>
                  </a:cubicBezTo>
                  <a:cubicBezTo>
                    <a:pt x="1716" y="469"/>
                    <a:pt x="1941" y="1"/>
                    <a:pt x="2184" y="87"/>
                  </a:cubicBezTo>
                  <a:cubicBezTo>
                    <a:pt x="2427" y="157"/>
                    <a:pt x="2825" y="711"/>
                    <a:pt x="2825" y="711"/>
                  </a:cubicBezTo>
                  <a:lnTo>
                    <a:pt x="3536" y="1682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7"/>
            <p:cNvSpPr/>
            <p:nvPr/>
          </p:nvSpPr>
          <p:spPr>
            <a:xfrm>
              <a:off x="-1714377" y="3309112"/>
              <a:ext cx="95708" cy="33805"/>
            </a:xfrm>
            <a:custGeom>
              <a:avLst/>
              <a:gdLst/>
              <a:ahLst/>
              <a:cxnLst/>
              <a:rect l="l" t="t" r="r" b="b"/>
              <a:pathLst>
                <a:path w="3761" h="1491" fill="none" extrusionOk="0">
                  <a:moveTo>
                    <a:pt x="0" y="641"/>
                  </a:moveTo>
                  <a:cubicBezTo>
                    <a:pt x="0" y="641"/>
                    <a:pt x="1473" y="295"/>
                    <a:pt x="2028" y="156"/>
                  </a:cubicBezTo>
                  <a:cubicBezTo>
                    <a:pt x="2582" y="0"/>
                    <a:pt x="3310" y="520"/>
                    <a:pt x="3345" y="641"/>
                  </a:cubicBezTo>
                  <a:cubicBezTo>
                    <a:pt x="3362" y="745"/>
                    <a:pt x="3761" y="1490"/>
                    <a:pt x="3761" y="149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7"/>
            <p:cNvSpPr/>
            <p:nvPr/>
          </p:nvSpPr>
          <p:spPr>
            <a:xfrm>
              <a:off x="-1753642" y="3252907"/>
              <a:ext cx="118662" cy="35006"/>
            </a:xfrm>
            <a:custGeom>
              <a:avLst/>
              <a:gdLst/>
              <a:ahLst/>
              <a:cxnLst/>
              <a:rect l="l" t="t" r="r" b="b"/>
              <a:pathLst>
                <a:path w="4663" h="1544" fill="none" extrusionOk="0">
                  <a:moveTo>
                    <a:pt x="1" y="1543"/>
                  </a:moveTo>
                  <a:cubicBezTo>
                    <a:pt x="1" y="1543"/>
                    <a:pt x="1751" y="1439"/>
                    <a:pt x="2219" y="815"/>
                  </a:cubicBezTo>
                  <a:cubicBezTo>
                    <a:pt x="2687" y="191"/>
                    <a:pt x="2600" y="191"/>
                    <a:pt x="3415" y="87"/>
                  </a:cubicBezTo>
                  <a:cubicBezTo>
                    <a:pt x="4229" y="1"/>
                    <a:pt x="4663" y="555"/>
                    <a:pt x="4663" y="555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7"/>
            <p:cNvSpPr/>
            <p:nvPr/>
          </p:nvSpPr>
          <p:spPr>
            <a:xfrm>
              <a:off x="-1781864" y="3241910"/>
              <a:ext cx="107185" cy="14170"/>
            </a:xfrm>
            <a:custGeom>
              <a:avLst/>
              <a:gdLst/>
              <a:ahLst/>
              <a:cxnLst/>
              <a:rect l="l" t="t" r="r" b="b"/>
              <a:pathLst>
                <a:path w="4212" h="625" fill="none" extrusionOk="0">
                  <a:moveTo>
                    <a:pt x="1" y="572"/>
                  </a:moveTo>
                  <a:cubicBezTo>
                    <a:pt x="1" y="572"/>
                    <a:pt x="1196" y="139"/>
                    <a:pt x="2219" y="70"/>
                  </a:cubicBezTo>
                  <a:cubicBezTo>
                    <a:pt x="3241" y="0"/>
                    <a:pt x="4212" y="624"/>
                    <a:pt x="4212" y="624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7"/>
            <p:cNvSpPr/>
            <p:nvPr/>
          </p:nvSpPr>
          <p:spPr>
            <a:xfrm>
              <a:off x="-1781864" y="3216767"/>
              <a:ext cx="84715" cy="21630"/>
            </a:xfrm>
            <a:custGeom>
              <a:avLst/>
              <a:gdLst/>
              <a:ahLst/>
              <a:cxnLst/>
              <a:rect l="l" t="t" r="r" b="b"/>
              <a:pathLst>
                <a:path w="3329" h="954" fill="none" extrusionOk="0">
                  <a:moveTo>
                    <a:pt x="1" y="468"/>
                  </a:moveTo>
                  <a:cubicBezTo>
                    <a:pt x="1" y="468"/>
                    <a:pt x="1040" y="122"/>
                    <a:pt x="1751" y="52"/>
                  </a:cubicBezTo>
                  <a:cubicBezTo>
                    <a:pt x="2462" y="0"/>
                    <a:pt x="3328" y="468"/>
                    <a:pt x="3328" y="468"/>
                  </a:cubicBezTo>
                  <a:cubicBezTo>
                    <a:pt x="3328" y="468"/>
                    <a:pt x="538" y="486"/>
                    <a:pt x="174" y="953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7"/>
            <p:cNvSpPr/>
            <p:nvPr/>
          </p:nvSpPr>
          <p:spPr>
            <a:xfrm>
              <a:off x="-1655288" y="2885521"/>
              <a:ext cx="7965" cy="408"/>
            </a:xfrm>
            <a:custGeom>
              <a:avLst/>
              <a:gdLst/>
              <a:ahLst/>
              <a:cxnLst/>
              <a:rect l="l" t="t" r="r" b="b"/>
              <a:pathLst>
                <a:path w="313" h="18" fill="none" extrusionOk="0">
                  <a:moveTo>
                    <a:pt x="1" y="18"/>
                  </a:moveTo>
                  <a:lnTo>
                    <a:pt x="312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7"/>
            <p:cNvSpPr/>
            <p:nvPr/>
          </p:nvSpPr>
          <p:spPr>
            <a:xfrm>
              <a:off x="-1634548" y="2882370"/>
              <a:ext cx="44126" cy="2381"/>
            </a:xfrm>
            <a:custGeom>
              <a:avLst/>
              <a:gdLst/>
              <a:ahLst/>
              <a:cxnLst/>
              <a:rect l="l" t="t" r="r" b="b"/>
              <a:pathLst>
                <a:path w="1734" h="105" fill="none" extrusionOk="0">
                  <a:moveTo>
                    <a:pt x="0" y="105"/>
                  </a:moveTo>
                  <a:lnTo>
                    <a:pt x="1733" y="1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7"/>
            <p:cNvSpPr/>
            <p:nvPr/>
          </p:nvSpPr>
          <p:spPr>
            <a:xfrm>
              <a:off x="-1584289" y="2881599"/>
              <a:ext cx="7965" cy="408"/>
            </a:xfrm>
            <a:custGeom>
              <a:avLst/>
              <a:gdLst/>
              <a:ahLst/>
              <a:cxnLst/>
              <a:rect l="l" t="t" r="r" b="b"/>
              <a:pathLst>
                <a:path w="313" h="18" fill="none" extrusionOk="0">
                  <a:moveTo>
                    <a:pt x="1" y="18"/>
                  </a:moveTo>
                  <a:lnTo>
                    <a:pt x="313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7"/>
            <p:cNvSpPr/>
            <p:nvPr/>
          </p:nvSpPr>
          <p:spPr>
            <a:xfrm>
              <a:off x="-590208" y="3144079"/>
              <a:ext cx="76317" cy="83321"/>
            </a:xfrm>
            <a:custGeom>
              <a:avLst/>
              <a:gdLst/>
              <a:ahLst/>
              <a:cxnLst/>
              <a:rect l="l" t="t" r="r" b="b"/>
              <a:pathLst>
                <a:path w="2999" h="3675" extrusionOk="0">
                  <a:moveTo>
                    <a:pt x="1664" y="0"/>
                  </a:moveTo>
                  <a:lnTo>
                    <a:pt x="694" y="1040"/>
                  </a:lnTo>
                  <a:cubicBezTo>
                    <a:pt x="694" y="1040"/>
                    <a:pt x="174" y="1889"/>
                    <a:pt x="226" y="2288"/>
                  </a:cubicBezTo>
                  <a:cubicBezTo>
                    <a:pt x="243" y="2513"/>
                    <a:pt x="122" y="3137"/>
                    <a:pt x="0" y="3674"/>
                  </a:cubicBezTo>
                  <a:lnTo>
                    <a:pt x="538" y="3172"/>
                  </a:lnTo>
                  <a:lnTo>
                    <a:pt x="2999" y="2530"/>
                  </a:lnTo>
                  <a:cubicBezTo>
                    <a:pt x="2340" y="1993"/>
                    <a:pt x="2132" y="1664"/>
                    <a:pt x="2063" y="1491"/>
                  </a:cubicBezTo>
                  <a:cubicBezTo>
                    <a:pt x="1993" y="1265"/>
                    <a:pt x="1508" y="607"/>
                    <a:pt x="1508" y="607"/>
                  </a:cubicBezTo>
                  <a:cubicBezTo>
                    <a:pt x="1508" y="607"/>
                    <a:pt x="1508" y="451"/>
                    <a:pt x="1664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7"/>
            <p:cNvSpPr/>
            <p:nvPr/>
          </p:nvSpPr>
          <p:spPr>
            <a:xfrm>
              <a:off x="1614462" y="3588346"/>
              <a:ext cx="328171" cy="206048"/>
            </a:xfrm>
            <a:custGeom>
              <a:avLst/>
              <a:gdLst/>
              <a:ahLst/>
              <a:cxnLst/>
              <a:rect l="l" t="t" r="r" b="b"/>
              <a:pathLst>
                <a:path w="12896" h="9088" extrusionOk="0">
                  <a:moveTo>
                    <a:pt x="2816" y="0"/>
                  </a:moveTo>
                  <a:cubicBezTo>
                    <a:pt x="2770" y="0"/>
                    <a:pt x="2683" y="9"/>
                    <a:pt x="2531" y="24"/>
                  </a:cubicBezTo>
                  <a:cubicBezTo>
                    <a:pt x="1803" y="93"/>
                    <a:pt x="781" y="838"/>
                    <a:pt x="781" y="1063"/>
                  </a:cubicBezTo>
                  <a:cubicBezTo>
                    <a:pt x="781" y="1289"/>
                    <a:pt x="868" y="2051"/>
                    <a:pt x="868" y="2051"/>
                  </a:cubicBezTo>
                  <a:lnTo>
                    <a:pt x="1" y="2554"/>
                  </a:lnTo>
                  <a:cubicBezTo>
                    <a:pt x="1" y="2554"/>
                    <a:pt x="1821" y="3074"/>
                    <a:pt x="2289" y="3368"/>
                  </a:cubicBezTo>
                  <a:cubicBezTo>
                    <a:pt x="2757" y="3663"/>
                    <a:pt x="3952" y="4928"/>
                    <a:pt x="3311" y="5223"/>
                  </a:cubicBezTo>
                  <a:cubicBezTo>
                    <a:pt x="2687" y="5517"/>
                    <a:pt x="2687" y="6713"/>
                    <a:pt x="2687" y="6713"/>
                  </a:cubicBezTo>
                  <a:lnTo>
                    <a:pt x="4351" y="6193"/>
                  </a:lnTo>
                  <a:lnTo>
                    <a:pt x="4351" y="6193"/>
                  </a:lnTo>
                  <a:cubicBezTo>
                    <a:pt x="4351" y="6193"/>
                    <a:pt x="3952" y="7458"/>
                    <a:pt x="4732" y="7822"/>
                  </a:cubicBezTo>
                  <a:cubicBezTo>
                    <a:pt x="5110" y="7995"/>
                    <a:pt x="5628" y="8070"/>
                    <a:pt x="6103" y="8070"/>
                  </a:cubicBezTo>
                  <a:cubicBezTo>
                    <a:pt x="6631" y="8070"/>
                    <a:pt x="7107" y="7977"/>
                    <a:pt x="7280" y="7822"/>
                  </a:cubicBezTo>
                  <a:cubicBezTo>
                    <a:pt x="7592" y="7528"/>
                    <a:pt x="8060" y="6107"/>
                    <a:pt x="8060" y="5673"/>
                  </a:cubicBezTo>
                  <a:cubicBezTo>
                    <a:pt x="8060" y="5223"/>
                    <a:pt x="9100" y="5223"/>
                    <a:pt x="9100" y="5223"/>
                  </a:cubicBezTo>
                  <a:cubicBezTo>
                    <a:pt x="9100" y="5223"/>
                    <a:pt x="9256" y="6488"/>
                    <a:pt x="9481" y="6782"/>
                  </a:cubicBezTo>
                  <a:cubicBezTo>
                    <a:pt x="9720" y="7072"/>
                    <a:pt x="10712" y="8066"/>
                    <a:pt x="11058" y="8066"/>
                  </a:cubicBezTo>
                  <a:cubicBezTo>
                    <a:pt x="11064" y="8066"/>
                    <a:pt x="11070" y="8066"/>
                    <a:pt x="11075" y="8065"/>
                  </a:cubicBezTo>
                  <a:cubicBezTo>
                    <a:pt x="11078" y="8065"/>
                    <a:pt x="11081" y="8065"/>
                    <a:pt x="11083" y="8065"/>
                  </a:cubicBezTo>
                  <a:cubicBezTo>
                    <a:pt x="11412" y="8065"/>
                    <a:pt x="12895" y="9087"/>
                    <a:pt x="12895" y="9087"/>
                  </a:cubicBezTo>
                  <a:cubicBezTo>
                    <a:pt x="12895" y="9087"/>
                    <a:pt x="12583" y="5812"/>
                    <a:pt x="12029" y="5812"/>
                  </a:cubicBezTo>
                  <a:cubicBezTo>
                    <a:pt x="11474" y="5812"/>
                    <a:pt x="10833" y="5223"/>
                    <a:pt x="10833" y="5223"/>
                  </a:cubicBezTo>
                  <a:cubicBezTo>
                    <a:pt x="10833" y="5223"/>
                    <a:pt x="10833" y="4252"/>
                    <a:pt x="10434" y="3802"/>
                  </a:cubicBezTo>
                  <a:cubicBezTo>
                    <a:pt x="10036" y="3368"/>
                    <a:pt x="8614" y="2051"/>
                    <a:pt x="8614" y="2051"/>
                  </a:cubicBezTo>
                  <a:cubicBezTo>
                    <a:pt x="8614" y="2051"/>
                    <a:pt x="7990" y="1427"/>
                    <a:pt x="7436" y="1133"/>
                  </a:cubicBezTo>
                  <a:cubicBezTo>
                    <a:pt x="6881" y="838"/>
                    <a:pt x="6725" y="457"/>
                    <a:pt x="5443" y="457"/>
                  </a:cubicBezTo>
                  <a:cubicBezTo>
                    <a:pt x="4599" y="457"/>
                    <a:pt x="3933" y="657"/>
                    <a:pt x="3465" y="657"/>
                  </a:cubicBezTo>
                  <a:cubicBezTo>
                    <a:pt x="3230" y="657"/>
                    <a:pt x="3045" y="607"/>
                    <a:pt x="2913" y="457"/>
                  </a:cubicBezTo>
                  <a:cubicBezTo>
                    <a:pt x="2613" y="116"/>
                    <a:pt x="2989" y="0"/>
                    <a:pt x="281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7"/>
            <p:cNvSpPr/>
            <p:nvPr/>
          </p:nvSpPr>
          <p:spPr>
            <a:xfrm>
              <a:off x="1062760" y="3793986"/>
              <a:ext cx="905880" cy="786373"/>
            </a:xfrm>
            <a:custGeom>
              <a:avLst/>
              <a:gdLst/>
              <a:ahLst/>
              <a:cxnLst/>
              <a:rect l="l" t="t" r="r" b="b"/>
              <a:pathLst>
                <a:path w="35598" h="34684" extrusionOk="0">
                  <a:moveTo>
                    <a:pt x="23501" y="0"/>
                  </a:moveTo>
                  <a:lnTo>
                    <a:pt x="22703" y="17"/>
                  </a:lnTo>
                  <a:cubicBezTo>
                    <a:pt x="22703" y="17"/>
                    <a:pt x="21508" y="693"/>
                    <a:pt x="21040" y="832"/>
                  </a:cubicBezTo>
                  <a:cubicBezTo>
                    <a:pt x="20913" y="874"/>
                    <a:pt x="20803" y="894"/>
                    <a:pt x="20701" y="894"/>
                  </a:cubicBezTo>
                  <a:cubicBezTo>
                    <a:pt x="20424" y="894"/>
                    <a:pt x="20203" y="752"/>
                    <a:pt x="19861" y="537"/>
                  </a:cubicBezTo>
                  <a:cubicBezTo>
                    <a:pt x="19425" y="272"/>
                    <a:pt x="19002" y="7"/>
                    <a:pt x="18568" y="7"/>
                  </a:cubicBezTo>
                  <a:cubicBezTo>
                    <a:pt x="18520" y="7"/>
                    <a:pt x="18471" y="11"/>
                    <a:pt x="18423" y="17"/>
                  </a:cubicBezTo>
                  <a:cubicBezTo>
                    <a:pt x="17955" y="87"/>
                    <a:pt x="17886" y="87"/>
                    <a:pt x="17868" y="381"/>
                  </a:cubicBezTo>
                  <a:cubicBezTo>
                    <a:pt x="17851" y="693"/>
                    <a:pt x="17886" y="1421"/>
                    <a:pt x="17868" y="1803"/>
                  </a:cubicBezTo>
                  <a:cubicBezTo>
                    <a:pt x="17851" y="2166"/>
                    <a:pt x="16690" y="3137"/>
                    <a:pt x="16447" y="3882"/>
                  </a:cubicBezTo>
                  <a:cubicBezTo>
                    <a:pt x="16336" y="4251"/>
                    <a:pt x="16123" y="4344"/>
                    <a:pt x="15936" y="4344"/>
                  </a:cubicBezTo>
                  <a:cubicBezTo>
                    <a:pt x="15745" y="4344"/>
                    <a:pt x="15581" y="4246"/>
                    <a:pt x="15581" y="4246"/>
                  </a:cubicBezTo>
                  <a:cubicBezTo>
                    <a:pt x="15581" y="4246"/>
                    <a:pt x="15494" y="3726"/>
                    <a:pt x="15338" y="3501"/>
                  </a:cubicBezTo>
                  <a:cubicBezTo>
                    <a:pt x="15182" y="3293"/>
                    <a:pt x="14558" y="2617"/>
                    <a:pt x="14558" y="2617"/>
                  </a:cubicBezTo>
                  <a:cubicBezTo>
                    <a:pt x="14558" y="2617"/>
                    <a:pt x="13847" y="2686"/>
                    <a:pt x="13206" y="3137"/>
                  </a:cubicBezTo>
                  <a:cubicBezTo>
                    <a:pt x="12582" y="3588"/>
                    <a:pt x="12738" y="3952"/>
                    <a:pt x="12184" y="5061"/>
                  </a:cubicBezTo>
                  <a:cubicBezTo>
                    <a:pt x="11970" y="5494"/>
                    <a:pt x="11816" y="5627"/>
                    <a:pt x="11693" y="5627"/>
                  </a:cubicBezTo>
                  <a:cubicBezTo>
                    <a:pt x="11496" y="5627"/>
                    <a:pt x="11380" y="5286"/>
                    <a:pt x="11231" y="5286"/>
                  </a:cubicBezTo>
                  <a:cubicBezTo>
                    <a:pt x="10988" y="5286"/>
                    <a:pt x="10433" y="5806"/>
                    <a:pt x="10121" y="6413"/>
                  </a:cubicBezTo>
                  <a:cubicBezTo>
                    <a:pt x="9809" y="7002"/>
                    <a:pt x="10433" y="6846"/>
                    <a:pt x="9879" y="8336"/>
                  </a:cubicBezTo>
                  <a:cubicBezTo>
                    <a:pt x="9512" y="9322"/>
                    <a:pt x="8902" y="9489"/>
                    <a:pt x="8532" y="9489"/>
                  </a:cubicBezTo>
                  <a:cubicBezTo>
                    <a:pt x="8342" y="9489"/>
                    <a:pt x="8215" y="9445"/>
                    <a:pt x="8215" y="9445"/>
                  </a:cubicBezTo>
                  <a:cubicBezTo>
                    <a:pt x="8215" y="9445"/>
                    <a:pt x="7123" y="9601"/>
                    <a:pt x="6638" y="10052"/>
                  </a:cubicBezTo>
                  <a:cubicBezTo>
                    <a:pt x="6475" y="10203"/>
                    <a:pt x="6339" y="10257"/>
                    <a:pt x="6215" y="10257"/>
                  </a:cubicBezTo>
                  <a:cubicBezTo>
                    <a:pt x="5982" y="10257"/>
                    <a:pt x="5789" y="10067"/>
                    <a:pt x="5529" y="9965"/>
                  </a:cubicBezTo>
                  <a:cubicBezTo>
                    <a:pt x="5493" y="9952"/>
                    <a:pt x="5456" y="9946"/>
                    <a:pt x="5417" y="9946"/>
                  </a:cubicBezTo>
                  <a:cubicBezTo>
                    <a:pt x="5040" y="9946"/>
                    <a:pt x="4504" y="10513"/>
                    <a:pt x="3640" y="10780"/>
                  </a:cubicBezTo>
                  <a:cubicBezTo>
                    <a:pt x="2686" y="11092"/>
                    <a:pt x="2842" y="11300"/>
                    <a:pt x="2374" y="11525"/>
                  </a:cubicBezTo>
                  <a:cubicBezTo>
                    <a:pt x="1889" y="11750"/>
                    <a:pt x="1664" y="12426"/>
                    <a:pt x="1421" y="13172"/>
                  </a:cubicBezTo>
                  <a:cubicBezTo>
                    <a:pt x="1179" y="13899"/>
                    <a:pt x="1265" y="14731"/>
                    <a:pt x="1023" y="15390"/>
                  </a:cubicBezTo>
                  <a:cubicBezTo>
                    <a:pt x="780" y="16066"/>
                    <a:pt x="711" y="16204"/>
                    <a:pt x="780" y="16950"/>
                  </a:cubicBezTo>
                  <a:cubicBezTo>
                    <a:pt x="867" y="17695"/>
                    <a:pt x="1179" y="17764"/>
                    <a:pt x="1421" y="18579"/>
                  </a:cubicBezTo>
                  <a:cubicBezTo>
                    <a:pt x="1664" y="19411"/>
                    <a:pt x="1664" y="20294"/>
                    <a:pt x="1577" y="21698"/>
                  </a:cubicBezTo>
                  <a:cubicBezTo>
                    <a:pt x="1491" y="23119"/>
                    <a:pt x="1820" y="23119"/>
                    <a:pt x="1889" y="23709"/>
                  </a:cubicBezTo>
                  <a:cubicBezTo>
                    <a:pt x="1976" y="24298"/>
                    <a:pt x="1733" y="24610"/>
                    <a:pt x="1491" y="25043"/>
                  </a:cubicBezTo>
                  <a:cubicBezTo>
                    <a:pt x="1265" y="25494"/>
                    <a:pt x="468" y="25494"/>
                    <a:pt x="225" y="25858"/>
                  </a:cubicBezTo>
                  <a:cubicBezTo>
                    <a:pt x="0" y="26239"/>
                    <a:pt x="1491" y="27504"/>
                    <a:pt x="2374" y="27799"/>
                  </a:cubicBezTo>
                  <a:cubicBezTo>
                    <a:pt x="2476" y="27833"/>
                    <a:pt x="2573" y="27848"/>
                    <a:pt x="2666" y="27848"/>
                  </a:cubicBezTo>
                  <a:cubicBezTo>
                    <a:pt x="3363" y="27848"/>
                    <a:pt x="3796" y="26984"/>
                    <a:pt x="3796" y="26984"/>
                  </a:cubicBezTo>
                  <a:cubicBezTo>
                    <a:pt x="3796" y="26984"/>
                    <a:pt x="4974" y="26534"/>
                    <a:pt x="5841" y="26083"/>
                  </a:cubicBezTo>
                  <a:cubicBezTo>
                    <a:pt x="6135" y="25938"/>
                    <a:pt x="6278" y="25890"/>
                    <a:pt x="6355" y="25890"/>
                  </a:cubicBezTo>
                  <a:cubicBezTo>
                    <a:pt x="6509" y="25890"/>
                    <a:pt x="6401" y="26083"/>
                    <a:pt x="6725" y="26083"/>
                  </a:cubicBezTo>
                  <a:cubicBezTo>
                    <a:pt x="7192" y="26083"/>
                    <a:pt x="7660" y="26083"/>
                    <a:pt x="8215" y="25944"/>
                  </a:cubicBezTo>
                  <a:cubicBezTo>
                    <a:pt x="8770" y="25788"/>
                    <a:pt x="8856" y="25563"/>
                    <a:pt x="9809" y="24974"/>
                  </a:cubicBezTo>
                  <a:cubicBezTo>
                    <a:pt x="10202" y="24727"/>
                    <a:pt x="10430" y="24659"/>
                    <a:pt x="10615" y="24659"/>
                  </a:cubicBezTo>
                  <a:cubicBezTo>
                    <a:pt x="10838" y="24659"/>
                    <a:pt x="11001" y="24756"/>
                    <a:pt x="11315" y="24756"/>
                  </a:cubicBezTo>
                  <a:cubicBezTo>
                    <a:pt x="11364" y="24756"/>
                    <a:pt x="11416" y="24754"/>
                    <a:pt x="11473" y="24748"/>
                  </a:cubicBezTo>
                  <a:cubicBezTo>
                    <a:pt x="12184" y="24679"/>
                    <a:pt x="13674" y="24003"/>
                    <a:pt x="14159" y="23934"/>
                  </a:cubicBezTo>
                  <a:cubicBezTo>
                    <a:pt x="14347" y="23906"/>
                    <a:pt x="14523" y="23878"/>
                    <a:pt x="14748" y="23878"/>
                  </a:cubicBezTo>
                  <a:cubicBezTo>
                    <a:pt x="15085" y="23878"/>
                    <a:pt x="15532" y="23941"/>
                    <a:pt x="16291" y="24159"/>
                  </a:cubicBezTo>
                  <a:cubicBezTo>
                    <a:pt x="16810" y="24309"/>
                    <a:pt x="16903" y="24335"/>
                    <a:pt x="16892" y="24335"/>
                  </a:cubicBezTo>
                  <a:cubicBezTo>
                    <a:pt x="16886" y="24335"/>
                    <a:pt x="16848" y="24327"/>
                    <a:pt x="16833" y="24327"/>
                  </a:cubicBezTo>
                  <a:cubicBezTo>
                    <a:pt x="16810" y="24327"/>
                    <a:pt x="16845" y="24348"/>
                    <a:pt x="17158" y="24454"/>
                  </a:cubicBezTo>
                  <a:cubicBezTo>
                    <a:pt x="18042" y="24748"/>
                    <a:pt x="17487" y="24835"/>
                    <a:pt x="17643" y="25268"/>
                  </a:cubicBezTo>
                  <a:cubicBezTo>
                    <a:pt x="17799" y="25719"/>
                    <a:pt x="18111" y="26014"/>
                    <a:pt x="18111" y="26689"/>
                  </a:cubicBezTo>
                  <a:lnTo>
                    <a:pt x="18111" y="28319"/>
                  </a:lnTo>
                  <a:cubicBezTo>
                    <a:pt x="18111" y="28319"/>
                    <a:pt x="19064" y="27573"/>
                    <a:pt x="19688" y="26897"/>
                  </a:cubicBezTo>
                  <a:cubicBezTo>
                    <a:pt x="20329" y="26239"/>
                    <a:pt x="20884" y="25130"/>
                    <a:pt x="20884" y="25130"/>
                  </a:cubicBezTo>
                  <a:lnTo>
                    <a:pt x="20884" y="25130"/>
                  </a:lnTo>
                  <a:cubicBezTo>
                    <a:pt x="20884" y="25130"/>
                    <a:pt x="20797" y="26603"/>
                    <a:pt x="20728" y="27053"/>
                  </a:cubicBezTo>
                  <a:cubicBezTo>
                    <a:pt x="20641" y="27504"/>
                    <a:pt x="20329" y="27937"/>
                    <a:pt x="20329" y="27937"/>
                  </a:cubicBezTo>
                  <a:cubicBezTo>
                    <a:pt x="20329" y="27937"/>
                    <a:pt x="21352" y="28908"/>
                    <a:pt x="21664" y="29428"/>
                  </a:cubicBezTo>
                  <a:cubicBezTo>
                    <a:pt x="21993" y="29948"/>
                    <a:pt x="21594" y="30918"/>
                    <a:pt x="21664" y="31438"/>
                  </a:cubicBezTo>
                  <a:cubicBezTo>
                    <a:pt x="21750" y="31958"/>
                    <a:pt x="21196" y="32322"/>
                    <a:pt x="21664" y="32998"/>
                  </a:cubicBezTo>
                  <a:cubicBezTo>
                    <a:pt x="21865" y="33271"/>
                    <a:pt x="22021" y="33341"/>
                    <a:pt x="22164" y="33341"/>
                  </a:cubicBezTo>
                  <a:cubicBezTo>
                    <a:pt x="22316" y="33341"/>
                    <a:pt x="22452" y="33262"/>
                    <a:pt x="22610" y="33262"/>
                  </a:cubicBezTo>
                  <a:cubicBezTo>
                    <a:pt x="22662" y="33262"/>
                    <a:pt x="22716" y="33270"/>
                    <a:pt x="22773" y="33292"/>
                  </a:cubicBezTo>
                  <a:cubicBezTo>
                    <a:pt x="23171" y="33448"/>
                    <a:pt x="23414" y="33882"/>
                    <a:pt x="23882" y="34471"/>
                  </a:cubicBezTo>
                  <a:cubicBezTo>
                    <a:pt x="24016" y="34629"/>
                    <a:pt x="24149" y="34684"/>
                    <a:pt x="24277" y="34684"/>
                  </a:cubicBezTo>
                  <a:cubicBezTo>
                    <a:pt x="24570" y="34684"/>
                    <a:pt x="24841" y="34398"/>
                    <a:pt x="25055" y="34398"/>
                  </a:cubicBezTo>
                  <a:cubicBezTo>
                    <a:pt x="25087" y="34398"/>
                    <a:pt x="25118" y="34404"/>
                    <a:pt x="25147" y="34419"/>
                  </a:cubicBezTo>
                  <a:cubicBezTo>
                    <a:pt x="25223" y="34453"/>
                    <a:pt x="25314" y="34465"/>
                    <a:pt x="25417" y="34465"/>
                  </a:cubicBezTo>
                  <a:cubicBezTo>
                    <a:pt x="25677" y="34465"/>
                    <a:pt x="26014" y="34388"/>
                    <a:pt x="26392" y="34388"/>
                  </a:cubicBezTo>
                  <a:cubicBezTo>
                    <a:pt x="26478" y="34388"/>
                    <a:pt x="26566" y="34392"/>
                    <a:pt x="26655" y="34402"/>
                  </a:cubicBezTo>
                  <a:cubicBezTo>
                    <a:pt x="26686" y="34406"/>
                    <a:pt x="26716" y="34408"/>
                    <a:pt x="26744" y="34408"/>
                  </a:cubicBezTo>
                  <a:cubicBezTo>
                    <a:pt x="27290" y="34408"/>
                    <a:pt x="27254" y="33635"/>
                    <a:pt x="28111" y="33223"/>
                  </a:cubicBezTo>
                  <a:cubicBezTo>
                    <a:pt x="28335" y="33113"/>
                    <a:pt x="28499" y="33074"/>
                    <a:pt x="28630" y="33074"/>
                  </a:cubicBezTo>
                  <a:cubicBezTo>
                    <a:pt x="28941" y="33074"/>
                    <a:pt x="29061" y="33294"/>
                    <a:pt x="29345" y="33294"/>
                  </a:cubicBezTo>
                  <a:cubicBezTo>
                    <a:pt x="29430" y="33294"/>
                    <a:pt x="29529" y="33275"/>
                    <a:pt x="29653" y="33223"/>
                  </a:cubicBezTo>
                  <a:cubicBezTo>
                    <a:pt x="30364" y="32929"/>
                    <a:pt x="30450" y="31213"/>
                    <a:pt x="30918" y="30624"/>
                  </a:cubicBezTo>
                  <a:cubicBezTo>
                    <a:pt x="31404" y="30017"/>
                    <a:pt x="32114" y="29064"/>
                    <a:pt x="32357" y="28613"/>
                  </a:cubicBezTo>
                  <a:cubicBezTo>
                    <a:pt x="32582" y="28163"/>
                    <a:pt x="33622" y="26239"/>
                    <a:pt x="34176" y="25424"/>
                  </a:cubicBezTo>
                  <a:cubicBezTo>
                    <a:pt x="34731" y="24610"/>
                    <a:pt x="35598" y="21178"/>
                    <a:pt x="35511" y="20294"/>
                  </a:cubicBezTo>
                  <a:cubicBezTo>
                    <a:pt x="35442" y="19411"/>
                    <a:pt x="35511" y="17400"/>
                    <a:pt x="35511" y="16655"/>
                  </a:cubicBezTo>
                  <a:cubicBezTo>
                    <a:pt x="35511" y="15910"/>
                    <a:pt x="35112" y="15546"/>
                    <a:pt x="34558" y="15026"/>
                  </a:cubicBezTo>
                  <a:cubicBezTo>
                    <a:pt x="34003" y="14506"/>
                    <a:pt x="34176" y="14211"/>
                    <a:pt x="33847" y="13761"/>
                  </a:cubicBezTo>
                  <a:cubicBezTo>
                    <a:pt x="33535" y="13310"/>
                    <a:pt x="33379" y="12946"/>
                    <a:pt x="33293" y="12270"/>
                  </a:cubicBezTo>
                  <a:cubicBezTo>
                    <a:pt x="33223" y="11612"/>
                    <a:pt x="32911" y="11005"/>
                    <a:pt x="32825" y="10416"/>
                  </a:cubicBezTo>
                  <a:cubicBezTo>
                    <a:pt x="32738" y="9827"/>
                    <a:pt x="32270" y="9896"/>
                    <a:pt x="31317" y="9445"/>
                  </a:cubicBezTo>
                  <a:cubicBezTo>
                    <a:pt x="30364" y="8995"/>
                    <a:pt x="31317" y="8787"/>
                    <a:pt x="31317" y="8787"/>
                  </a:cubicBezTo>
                  <a:cubicBezTo>
                    <a:pt x="31317" y="8787"/>
                    <a:pt x="30537" y="7972"/>
                    <a:pt x="30537" y="7660"/>
                  </a:cubicBezTo>
                  <a:cubicBezTo>
                    <a:pt x="30537" y="7366"/>
                    <a:pt x="30450" y="7071"/>
                    <a:pt x="29896" y="6482"/>
                  </a:cubicBezTo>
                  <a:cubicBezTo>
                    <a:pt x="29341" y="5875"/>
                    <a:pt x="29982" y="5511"/>
                    <a:pt x="29896" y="5217"/>
                  </a:cubicBezTo>
                  <a:cubicBezTo>
                    <a:pt x="29826" y="4922"/>
                    <a:pt x="29584" y="4316"/>
                    <a:pt x="29428" y="3848"/>
                  </a:cubicBezTo>
                  <a:cubicBezTo>
                    <a:pt x="29272" y="3362"/>
                    <a:pt x="28717" y="3657"/>
                    <a:pt x="28631" y="3276"/>
                  </a:cubicBezTo>
                  <a:cubicBezTo>
                    <a:pt x="28561" y="2912"/>
                    <a:pt x="28873" y="2461"/>
                    <a:pt x="29029" y="2097"/>
                  </a:cubicBezTo>
                  <a:cubicBezTo>
                    <a:pt x="29185" y="1716"/>
                    <a:pt x="28111" y="17"/>
                    <a:pt x="28111" y="17"/>
                  </a:cubicBezTo>
                  <a:cubicBezTo>
                    <a:pt x="28111" y="17"/>
                    <a:pt x="27521" y="676"/>
                    <a:pt x="27452" y="1127"/>
                  </a:cubicBezTo>
                  <a:cubicBezTo>
                    <a:pt x="27365" y="1577"/>
                    <a:pt x="27452" y="2011"/>
                    <a:pt x="27452" y="2392"/>
                  </a:cubicBezTo>
                  <a:cubicBezTo>
                    <a:pt x="27452" y="2756"/>
                    <a:pt x="27054" y="3276"/>
                    <a:pt x="26412" y="3882"/>
                  </a:cubicBezTo>
                  <a:cubicBezTo>
                    <a:pt x="25788" y="4471"/>
                    <a:pt x="26412" y="5962"/>
                    <a:pt x="26412" y="6257"/>
                  </a:cubicBezTo>
                  <a:cubicBezTo>
                    <a:pt x="26412" y="6551"/>
                    <a:pt x="25702" y="7660"/>
                    <a:pt x="25702" y="7660"/>
                  </a:cubicBezTo>
                  <a:cubicBezTo>
                    <a:pt x="25702" y="7660"/>
                    <a:pt x="25147" y="6915"/>
                    <a:pt x="24749" y="6551"/>
                  </a:cubicBezTo>
                  <a:cubicBezTo>
                    <a:pt x="24367" y="6187"/>
                    <a:pt x="23882" y="6326"/>
                    <a:pt x="23483" y="6031"/>
                  </a:cubicBezTo>
                  <a:cubicBezTo>
                    <a:pt x="23102" y="5737"/>
                    <a:pt x="23102" y="5355"/>
                    <a:pt x="22859" y="5061"/>
                  </a:cubicBezTo>
                  <a:cubicBezTo>
                    <a:pt x="22617" y="4766"/>
                    <a:pt x="21664" y="4471"/>
                    <a:pt x="21664" y="4471"/>
                  </a:cubicBezTo>
                  <a:cubicBezTo>
                    <a:pt x="21664" y="4471"/>
                    <a:pt x="22062" y="3952"/>
                    <a:pt x="22305" y="3726"/>
                  </a:cubicBezTo>
                  <a:cubicBezTo>
                    <a:pt x="22548" y="3501"/>
                    <a:pt x="22305" y="2912"/>
                    <a:pt x="22305" y="2686"/>
                  </a:cubicBezTo>
                  <a:cubicBezTo>
                    <a:pt x="22305" y="2470"/>
                    <a:pt x="22818" y="1772"/>
                    <a:pt x="22857" y="1719"/>
                  </a:cubicBezTo>
                  <a:lnTo>
                    <a:pt x="22857" y="1719"/>
                  </a:lnTo>
                  <a:lnTo>
                    <a:pt x="22859" y="1733"/>
                  </a:lnTo>
                  <a:lnTo>
                    <a:pt x="22859" y="1716"/>
                  </a:lnTo>
                  <a:cubicBezTo>
                    <a:pt x="22859" y="1716"/>
                    <a:pt x="22859" y="1717"/>
                    <a:pt x="22857" y="1719"/>
                  </a:cubicBezTo>
                  <a:lnTo>
                    <a:pt x="22857" y="1719"/>
                  </a:lnTo>
                  <a:lnTo>
                    <a:pt x="22773" y="1213"/>
                  </a:lnTo>
                  <a:lnTo>
                    <a:pt x="2350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7"/>
            <p:cNvSpPr/>
            <p:nvPr/>
          </p:nvSpPr>
          <p:spPr>
            <a:xfrm>
              <a:off x="1677546" y="4633662"/>
              <a:ext cx="84689" cy="100462"/>
            </a:xfrm>
            <a:custGeom>
              <a:avLst/>
              <a:gdLst/>
              <a:ahLst/>
              <a:cxnLst/>
              <a:rect l="l" t="t" r="r" b="b"/>
              <a:pathLst>
                <a:path w="3328" h="4431" extrusionOk="0">
                  <a:moveTo>
                    <a:pt x="555" y="1"/>
                  </a:moveTo>
                  <a:lnTo>
                    <a:pt x="555" y="18"/>
                  </a:lnTo>
                  <a:cubicBezTo>
                    <a:pt x="555" y="18"/>
                    <a:pt x="312" y="382"/>
                    <a:pt x="191" y="833"/>
                  </a:cubicBezTo>
                  <a:cubicBezTo>
                    <a:pt x="52" y="1266"/>
                    <a:pt x="555" y="1977"/>
                    <a:pt x="278" y="2722"/>
                  </a:cubicBezTo>
                  <a:cubicBezTo>
                    <a:pt x="0" y="3467"/>
                    <a:pt x="434" y="3796"/>
                    <a:pt x="555" y="4056"/>
                  </a:cubicBezTo>
                  <a:cubicBezTo>
                    <a:pt x="661" y="4283"/>
                    <a:pt x="819" y="4430"/>
                    <a:pt x="938" y="4430"/>
                  </a:cubicBezTo>
                  <a:cubicBezTo>
                    <a:pt x="956" y="4430"/>
                    <a:pt x="972" y="4427"/>
                    <a:pt x="988" y="4420"/>
                  </a:cubicBezTo>
                  <a:cubicBezTo>
                    <a:pt x="1109" y="4386"/>
                    <a:pt x="2253" y="3502"/>
                    <a:pt x="2531" y="3172"/>
                  </a:cubicBezTo>
                  <a:cubicBezTo>
                    <a:pt x="2808" y="2826"/>
                    <a:pt x="3328" y="608"/>
                    <a:pt x="3328" y="608"/>
                  </a:cubicBezTo>
                  <a:cubicBezTo>
                    <a:pt x="3328" y="608"/>
                    <a:pt x="3158" y="542"/>
                    <a:pt x="2924" y="542"/>
                  </a:cubicBezTo>
                  <a:cubicBezTo>
                    <a:pt x="2840" y="542"/>
                    <a:pt x="2748" y="550"/>
                    <a:pt x="2652" y="573"/>
                  </a:cubicBezTo>
                  <a:cubicBezTo>
                    <a:pt x="2505" y="602"/>
                    <a:pt x="2334" y="613"/>
                    <a:pt x="2152" y="613"/>
                  </a:cubicBezTo>
                  <a:cubicBezTo>
                    <a:pt x="1904" y="613"/>
                    <a:pt x="1637" y="593"/>
                    <a:pt x="1387" y="573"/>
                  </a:cubicBezTo>
                  <a:cubicBezTo>
                    <a:pt x="953" y="521"/>
                    <a:pt x="555" y="1"/>
                    <a:pt x="55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7"/>
            <p:cNvSpPr/>
            <p:nvPr/>
          </p:nvSpPr>
          <p:spPr>
            <a:xfrm>
              <a:off x="2324956" y="4467858"/>
              <a:ext cx="131029" cy="252685"/>
            </a:xfrm>
            <a:custGeom>
              <a:avLst/>
              <a:gdLst/>
              <a:ahLst/>
              <a:cxnLst/>
              <a:rect l="l" t="t" r="r" b="b"/>
              <a:pathLst>
                <a:path w="5149" h="11145" extrusionOk="0">
                  <a:moveTo>
                    <a:pt x="1179" y="0"/>
                  </a:moveTo>
                  <a:cubicBezTo>
                    <a:pt x="1179" y="0"/>
                    <a:pt x="954" y="382"/>
                    <a:pt x="954" y="902"/>
                  </a:cubicBezTo>
                  <a:cubicBezTo>
                    <a:pt x="954" y="1421"/>
                    <a:pt x="1335" y="2011"/>
                    <a:pt x="1422" y="2756"/>
                  </a:cubicBezTo>
                  <a:cubicBezTo>
                    <a:pt x="1509" y="3501"/>
                    <a:pt x="1509" y="3120"/>
                    <a:pt x="1734" y="4246"/>
                  </a:cubicBezTo>
                  <a:cubicBezTo>
                    <a:pt x="1977" y="5356"/>
                    <a:pt x="1821" y="4766"/>
                    <a:pt x="1179" y="5286"/>
                  </a:cubicBezTo>
                  <a:cubicBezTo>
                    <a:pt x="555" y="5806"/>
                    <a:pt x="1335" y="5875"/>
                    <a:pt x="1509" y="6621"/>
                  </a:cubicBezTo>
                  <a:cubicBezTo>
                    <a:pt x="1646" y="7275"/>
                    <a:pt x="928" y="7315"/>
                    <a:pt x="751" y="7315"/>
                  </a:cubicBezTo>
                  <a:cubicBezTo>
                    <a:pt x="726" y="7315"/>
                    <a:pt x="711" y="7314"/>
                    <a:pt x="711" y="7314"/>
                  </a:cubicBezTo>
                  <a:cubicBezTo>
                    <a:pt x="711" y="7314"/>
                    <a:pt x="1" y="7886"/>
                    <a:pt x="157" y="8475"/>
                  </a:cubicBezTo>
                  <a:cubicBezTo>
                    <a:pt x="313" y="9064"/>
                    <a:pt x="954" y="9134"/>
                    <a:pt x="1110" y="9532"/>
                  </a:cubicBezTo>
                  <a:cubicBezTo>
                    <a:pt x="1266" y="9931"/>
                    <a:pt x="157" y="11144"/>
                    <a:pt x="157" y="11144"/>
                  </a:cubicBezTo>
                  <a:cubicBezTo>
                    <a:pt x="157" y="11144"/>
                    <a:pt x="1578" y="10260"/>
                    <a:pt x="1821" y="10035"/>
                  </a:cubicBezTo>
                  <a:cubicBezTo>
                    <a:pt x="2063" y="9810"/>
                    <a:pt x="2687" y="8995"/>
                    <a:pt x="2687" y="8319"/>
                  </a:cubicBezTo>
                  <a:cubicBezTo>
                    <a:pt x="2687" y="7661"/>
                    <a:pt x="3710" y="7955"/>
                    <a:pt x="4039" y="7314"/>
                  </a:cubicBezTo>
                  <a:cubicBezTo>
                    <a:pt x="4351" y="6690"/>
                    <a:pt x="5148" y="5650"/>
                    <a:pt x="5148" y="5650"/>
                  </a:cubicBezTo>
                  <a:lnTo>
                    <a:pt x="5148" y="5650"/>
                  </a:lnTo>
                  <a:cubicBezTo>
                    <a:pt x="5148" y="5650"/>
                    <a:pt x="4946" y="5672"/>
                    <a:pt x="4689" y="5672"/>
                  </a:cubicBezTo>
                  <a:cubicBezTo>
                    <a:pt x="4262" y="5672"/>
                    <a:pt x="3684" y="5611"/>
                    <a:pt x="3640" y="5286"/>
                  </a:cubicBezTo>
                  <a:cubicBezTo>
                    <a:pt x="3589" y="4977"/>
                    <a:pt x="3292" y="4901"/>
                    <a:pt x="2990" y="4901"/>
                  </a:cubicBezTo>
                  <a:cubicBezTo>
                    <a:pt x="2785" y="4901"/>
                    <a:pt x="2578" y="4936"/>
                    <a:pt x="2445" y="4957"/>
                  </a:cubicBezTo>
                  <a:cubicBezTo>
                    <a:pt x="2440" y="4958"/>
                    <a:pt x="2436" y="4958"/>
                    <a:pt x="2432" y="4958"/>
                  </a:cubicBezTo>
                  <a:cubicBezTo>
                    <a:pt x="2141" y="4958"/>
                    <a:pt x="2445" y="3117"/>
                    <a:pt x="2445" y="2895"/>
                  </a:cubicBezTo>
                  <a:cubicBezTo>
                    <a:pt x="2445" y="2669"/>
                    <a:pt x="1821" y="1335"/>
                    <a:pt x="1821" y="1335"/>
                  </a:cubicBezTo>
                  <a:lnTo>
                    <a:pt x="1179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7"/>
            <p:cNvSpPr/>
            <p:nvPr/>
          </p:nvSpPr>
          <p:spPr>
            <a:xfrm>
              <a:off x="2089465" y="4696941"/>
              <a:ext cx="221419" cy="195301"/>
            </a:xfrm>
            <a:custGeom>
              <a:avLst/>
              <a:gdLst/>
              <a:ahLst/>
              <a:cxnLst/>
              <a:rect l="l" t="t" r="r" b="b"/>
              <a:pathLst>
                <a:path w="8701" h="8614" extrusionOk="0">
                  <a:moveTo>
                    <a:pt x="8059" y="0"/>
                  </a:moveTo>
                  <a:cubicBezTo>
                    <a:pt x="8059" y="0"/>
                    <a:pt x="7435" y="589"/>
                    <a:pt x="7123" y="1040"/>
                  </a:cubicBezTo>
                  <a:cubicBezTo>
                    <a:pt x="6794" y="1491"/>
                    <a:pt x="6239" y="1941"/>
                    <a:pt x="5771" y="2236"/>
                  </a:cubicBezTo>
                  <a:cubicBezTo>
                    <a:pt x="5303" y="2530"/>
                    <a:pt x="5130" y="3120"/>
                    <a:pt x="4818" y="3709"/>
                  </a:cubicBezTo>
                  <a:cubicBezTo>
                    <a:pt x="4506" y="4316"/>
                    <a:pt x="4264" y="4835"/>
                    <a:pt x="3484" y="5269"/>
                  </a:cubicBezTo>
                  <a:cubicBezTo>
                    <a:pt x="2687" y="5719"/>
                    <a:pt x="1976" y="6326"/>
                    <a:pt x="1421" y="6534"/>
                  </a:cubicBezTo>
                  <a:cubicBezTo>
                    <a:pt x="867" y="6759"/>
                    <a:pt x="0" y="8180"/>
                    <a:pt x="0" y="8180"/>
                  </a:cubicBezTo>
                  <a:lnTo>
                    <a:pt x="953" y="8250"/>
                  </a:lnTo>
                  <a:cubicBezTo>
                    <a:pt x="953" y="8250"/>
                    <a:pt x="2531" y="8614"/>
                    <a:pt x="2773" y="8614"/>
                  </a:cubicBezTo>
                  <a:cubicBezTo>
                    <a:pt x="2998" y="8614"/>
                    <a:pt x="3310" y="8250"/>
                    <a:pt x="3553" y="8024"/>
                  </a:cubicBezTo>
                  <a:cubicBezTo>
                    <a:pt x="3796" y="7799"/>
                    <a:pt x="4662" y="5875"/>
                    <a:pt x="4662" y="5875"/>
                  </a:cubicBezTo>
                  <a:cubicBezTo>
                    <a:pt x="4662" y="5875"/>
                    <a:pt x="5615" y="5355"/>
                    <a:pt x="5927" y="4905"/>
                  </a:cubicBezTo>
                  <a:cubicBezTo>
                    <a:pt x="6239" y="4454"/>
                    <a:pt x="6638" y="4160"/>
                    <a:pt x="7193" y="3865"/>
                  </a:cubicBezTo>
                  <a:cubicBezTo>
                    <a:pt x="7747" y="3570"/>
                    <a:pt x="8059" y="2825"/>
                    <a:pt x="8388" y="2374"/>
                  </a:cubicBezTo>
                  <a:cubicBezTo>
                    <a:pt x="8700" y="1941"/>
                    <a:pt x="8388" y="1404"/>
                    <a:pt x="8388" y="1040"/>
                  </a:cubicBezTo>
                  <a:cubicBezTo>
                    <a:pt x="8388" y="676"/>
                    <a:pt x="8059" y="0"/>
                    <a:pt x="805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7"/>
            <p:cNvSpPr/>
            <p:nvPr/>
          </p:nvSpPr>
          <p:spPr>
            <a:xfrm>
              <a:off x="-1340833" y="2174308"/>
              <a:ext cx="245238" cy="273906"/>
            </a:xfrm>
            <a:custGeom>
              <a:avLst/>
              <a:gdLst/>
              <a:ahLst/>
              <a:cxnLst/>
              <a:rect l="l" t="t" r="r" b="b"/>
              <a:pathLst>
                <a:path w="9637" h="12081" extrusionOk="0">
                  <a:moveTo>
                    <a:pt x="3623" y="1"/>
                  </a:moveTo>
                  <a:cubicBezTo>
                    <a:pt x="3796" y="295"/>
                    <a:pt x="3675" y="815"/>
                    <a:pt x="3623" y="954"/>
                  </a:cubicBezTo>
                  <a:cubicBezTo>
                    <a:pt x="3613" y="982"/>
                    <a:pt x="3599" y="992"/>
                    <a:pt x="3580" y="992"/>
                  </a:cubicBezTo>
                  <a:cubicBezTo>
                    <a:pt x="3527" y="992"/>
                    <a:pt x="3434" y="910"/>
                    <a:pt x="3293" y="885"/>
                  </a:cubicBezTo>
                  <a:cubicBezTo>
                    <a:pt x="3189" y="885"/>
                    <a:pt x="3068" y="885"/>
                    <a:pt x="2929" y="954"/>
                  </a:cubicBezTo>
                  <a:cubicBezTo>
                    <a:pt x="2461" y="1179"/>
                    <a:pt x="486" y="1179"/>
                    <a:pt x="486" y="1405"/>
                  </a:cubicBezTo>
                  <a:cubicBezTo>
                    <a:pt x="486" y="1630"/>
                    <a:pt x="399" y="2150"/>
                    <a:pt x="486" y="2808"/>
                  </a:cubicBezTo>
                  <a:cubicBezTo>
                    <a:pt x="553" y="3467"/>
                    <a:pt x="703" y="4752"/>
                    <a:pt x="52" y="4752"/>
                  </a:cubicBezTo>
                  <a:cubicBezTo>
                    <a:pt x="36" y="4752"/>
                    <a:pt x="18" y="4751"/>
                    <a:pt x="0" y="4749"/>
                  </a:cubicBezTo>
                  <a:lnTo>
                    <a:pt x="0" y="4749"/>
                  </a:lnTo>
                  <a:cubicBezTo>
                    <a:pt x="0" y="4749"/>
                    <a:pt x="18" y="4801"/>
                    <a:pt x="35" y="4905"/>
                  </a:cubicBezTo>
                  <a:cubicBezTo>
                    <a:pt x="139" y="5339"/>
                    <a:pt x="434" y="6465"/>
                    <a:pt x="988" y="6656"/>
                  </a:cubicBezTo>
                  <a:cubicBezTo>
                    <a:pt x="1664" y="6898"/>
                    <a:pt x="2288" y="7193"/>
                    <a:pt x="2773" y="7418"/>
                  </a:cubicBezTo>
                  <a:cubicBezTo>
                    <a:pt x="3241" y="7644"/>
                    <a:pt x="4194" y="7644"/>
                    <a:pt x="4160" y="8025"/>
                  </a:cubicBezTo>
                  <a:cubicBezTo>
                    <a:pt x="4108" y="8389"/>
                    <a:pt x="3796" y="8978"/>
                    <a:pt x="3553" y="9273"/>
                  </a:cubicBezTo>
                  <a:cubicBezTo>
                    <a:pt x="3328" y="9585"/>
                    <a:pt x="2687" y="9949"/>
                    <a:pt x="2687" y="10625"/>
                  </a:cubicBezTo>
                  <a:cubicBezTo>
                    <a:pt x="2687" y="11283"/>
                    <a:pt x="2219" y="11872"/>
                    <a:pt x="3172" y="11959"/>
                  </a:cubicBezTo>
                  <a:cubicBezTo>
                    <a:pt x="3415" y="11976"/>
                    <a:pt x="3588" y="12028"/>
                    <a:pt x="3709" y="12080"/>
                  </a:cubicBezTo>
                  <a:cubicBezTo>
                    <a:pt x="3778" y="12046"/>
                    <a:pt x="4472" y="11560"/>
                    <a:pt x="5165" y="11214"/>
                  </a:cubicBezTo>
                  <a:cubicBezTo>
                    <a:pt x="5893" y="10833"/>
                    <a:pt x="5928" y="10919"/>
                    <a:pt x="6170" y="10659"/>
                  </a:cubicBezTo>
                  <a:cubicBezTo>
                    <a:pt x="6413" y="10399"/>
                    <a:pt x="7869" y="10209"/>
                    <a:pt x="7869" y="10209"/>
                  </a:cubicBezTo>
                  <a:lnTo>
                    <a:pt x="8388" y="10659"/>
                  </a:lnTo>
                  <a:lnTo>
                    <a:pt x="9151" y="8978"/>
                  </a:lnTo>
                  <a:lnTo>
                    <a:pt x="9272" y="7574"/>
                  </a:lnTo>
                  <a:cubicBezTo>
                    <a:pt x="9272" y="7574"/>
                    <a:pt x="8077" y="6673"/>
                    <a:pt x="7869" y="6448"/>
                  </a:cubicBezTo>
                  <a:cubicBezTo>
                    <a:pt x="7678" y="6223"/>
                    <a:pt x="9272" y="5113"/>
                    <a:pt x="9272" y="5113"/>
                  </a:cubicBezTo>
                  <a:cubicBezTo>
                    <a:pt x="9428" y="5009"/>
                    <a:pt x="9480" y="4212"/>
                    <a:pt x="9532" y="4039"/>
                  </a:cubicBezTo>
                  <a:cubicBezTo>
                    <a:pt x="9602" y="3710"/>
                    <a:pt x="9636" y="3606"/>
                    <a:pt x="9498" y="3346"/>
                  </a:cubicBezTo>
                  <a:cubicBezTo>
                    <a:pt x="9359" y="3086"/>
                    <a:pt x="9099" y="2947"/>
                    <a:pt x="9064" y="2618"/>
                  </a:cubicBezTo>
                  <a:cubicBezTo>
                    <a:pt x="9047" y="2496"/>
                    <a:pt x="9064" y="2392"/>
                    <a:pt x="9082" y="2289"/>
                  </a:cubicBezTo>
                  <a:cubicBezTo>
                    <a:pt x="9134" y="1977"/>
                    <a:pt x="9220" y="1682"/>
                    <a:pt x="9324" y="1387"/>
                  </a:cubicBezTo>
                  <a:cubicBezTo>
                    <a:pt x="9324" y="1335"/>
                    <a:pt x="6101" y="729"/>
                    <a:pt x="5720" y="659"/>
                  </a:cubicBezTo>
                  <a:lnTo>
                    <a:pt x="3623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7"/>
            <p:cNvSpPr/>
            <p:nvPr/>
          </p:nvSpPr>
          <p:spPr>
            <a:xfrm>
              <a:off x="-1250418" y="1115366"/>
              <a:ext cx="153041" cy="195301"/>
            </a:xfrm>
            <a:custGeom>
              <a:avLst/>
              <a:gdLst/>
              <a:ahLst/>
              <a:cxnLst/>
              <a:rect l="l" t="t" r="r" b="b"/>
              <a:pathLst>
                <a:path w="6014" h="8614" extrusionOk="0">
                  <a:moveTo>
                    <a:pt x="2929" y="1"/>
                  </a:moveTo>
                  <a:cubicBezTo>
                    <a:pt x="2929" y="1"/>
                    <a:pt x="2478" y="191"/>
                    <a:pt x="2271" y="538"/>
                  </a:cubicBezTo>
                  <a:cubicBezTo>
                    <a:pt x="2063" y="884"/>
                    <a:pt x="2167" y="1127"/>
                    <a:pt x="2167" y="1127"/>
                  </a:cubicBezTo>
                  <a:cubicBezTo>
                    <a:pt x="2167" y="1127"/>
                    <a:pt x="1265" y="538"/>
                    <a:pt x="1109" y="434"/>
                  </a:cubicBezTo>
                  <a:cubicBezTo>
                    <a:pt x="1043" y="397"/>
                    <a:pt x="909" y="366"/>
                    <a:pt x="761" y="366"/>
                  </a:cubicBezTo>
                  <a:cubicBezTo>
                    <a:pt x="563" y="366"/>
                    <a:pt x="337" y="421"/>
                    <a:pt x="208" y="590"/>
                  </a:cubicBezTo>
                  <a:cubicBezTo>
                    <a:pt x="0" y="884"/>
                    <a:pt x="0" y="1179"/>
                    <a:pt x="208" y="1526"/>
                  </a:cubicBezTo>
                  <a:cubicBezTo>
                    <a:pt x="433" y="1872"/>
                    <a:pt x="589" y="2375"/>
                    <a:pt x="589" y="2375"/>
                  </a:cubicBezTo>
                  <a:lnTo>
                    <a:pt x="208" y="2825"/>
                  </a:lnTo>
                  <a:lnTo>
                    <a:pt x="208" y="3761"/>
                  </a:lnTo>
                  <a:cubicBezTo>
                    <a:pt x="208" y="3761"/>
                    <a:pt x="329" y="4455"/>
                    <a:pt x="953" y="4749"/>
                  </a:cubicBezTo>
                  <a:cubicBezTo>
                    <a:pt x="1086" y="4810"/>
                    <a:pt x="1191" y="4835"/>
                    <a:pt x="1276" y="4835"/>
                  </a:cubicBezTo>
                  <a:cubicBezTo>
                    <a:pt x="1601" y="4835"/>
                    <a:pt x="1627" y="4463"/>
                    <a:pt x="1751" y="4299"/>
                  </a:cubicBezTo>
                  <a:cubicBezTo>
                    <a:pt x="1907" y="4108"/>
                    <a:pt x="2912" y="3813"/>
                    <a:pt x="3328" y="3709"/>
                  </a:cubicBezTo>
                  <a:cubicBezTo>
                    <a:pt x="3357" y="3702"/>
                    <a:pt x="3381" y="3699"/>
                    <a:pt x="3400" y="3699"/>
                  </a:cubicBezTo>
                  <a:cubicBezTo>
                    <a:pt x="3660" y="3699"/>
                    <a:pt x="3120" y="4299"/>
                    <a:pt x="3120" y="4299"/>
                  </a:cubicBezTo>
                  <a:lnTo>
                    <a:pt x="2271" y="4992"/>
                  </a:lnTo>
                  <a:lnTo>
                    <a:pt x="1959" y="5252"/>
                  </a:lnTo>
                  <a:lnTo>
                    <a:pt x="2582" y="6240"/>
                  </a:lnTo>
                  <a:lnTo>
                    <a:pt x="2582" y="6725"/>
                  </a:lnTo>
                  <a:cubicBezTo>
                    <a:pt x="2582" y="6725"/>
                    <a:pt x="2860" y="7175"/>
                    <a:pt x="3016" y="7227"/>
                  </a:cubicBezTo>
                  <a:cubicBezTo>
                    <a:pt x="3172" y="7279"/>
                    <a:pt x="3796" y="8614"/>
                    <a:pt x="3796" y="8614"/>
                  </a:cubicBezTo>
                  <a:cubicBezTo>
                    <a:pt x="3796" y="8614"/>
                    <a:pt x="4437" y="7765"/>
                    <a:pt x="4801" y="7418"/>
                  </a:cubicBezTo>
                  <a:cubicBezTo>
                    <a:pt x="5182" y="7071"/>
                    <a:pt x="4801" y="6586"/>
                    <a:pt x="4801" y="6292"/>
                  </a:cubicBezTo>
                  <a:cubicBezTo>
                    <a:pt x="4818" y="5997"/>
                    <a:pt x="4801" y="5044"/>
                    <a:pt x="4801" y="4403"/>
                  </a:cubicBezTo>
                  <a:cubicBezTo>
                    <a:pt x="4818" y="3761"/>
                    <a:pt x="5286" y="3467"/>
                    <a:pt x="5650" y="3120"/>
                  </a:cubicBezTo>
                  <a:cubicBezTo>
                    <a:pt x="6014" y="2773"/>
                    <a:pt x="5650" y="2219"/>
                    <a:pt x="5650" y="1872"/>
                  </a:cubicBezTo>
                  <a:cubicBezTo>
                    <a:pt x="5650" y="1526"/>
                    <a:pt x="4645" y="1578"/>
                    <a:pt x="4593" y="1439"/>
                  </a:cubicBezTo>
                  <a:cubicBezTo>
                    <a:pt x="4541" y="1283"/>
                    <a:pt x="3796" y="1"/>
                    <a:pt x="3796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7"/>
            <p:cNvSpPr/>
            <p:nvPr/>
          </p:nvSpPr>
          <p:spPr>
            <a:xfrm>
              <a:off x="-1152089" y="1066507"/>
              <a:ext cx="148410" cy="88173"/>
            </a:xfrm>
            <a:custGeom>
              <a:avLst/>
              <a:gdLst/>
              <a:ahLst/>
              <a:cxnLst/>
              <a:rect l="l" t="t" r="r" b="b"/>
              <a:pathLst>
                <a:path w="5832" h="3889" extrusionOk="0">
                  <a:moveTo>
                    <a:pt x="2536" y="1"/>
                  </a:moveTo>
                  <a:cubicBezTo>
                    <a:pt x="2468" y="1"/>
                    <a:pt x="2391" y="8"/>
                    <a:pt x="2306" y="24"/>
                  </a:cubicBezTo>
                  <a:cubicBezTo>
                    <a:pt x="1578" y="180"/>
                    <a:pt x="1041" y="214"/>
                    <a:pt x="1041" y="214"/>
                  </a:cubicBezTo>
                  <a:lnTo>
                    <a:pt x="521" y="422"/>
                  </a:lnTo>
                  <a:cubicBezTo>
                    <a:pt x="521" y="422"/>
                    <a:pt x="1" y="960"/>
                    <a:pt x="53" y="1254"/>
                  </a:cubicBezTo>
                  <a:cubicBezTo>
                    <a:pt x="105" y="1566"/>
                    <a:pt x="157" y="2259"/>
                    <a:pt x="521" y="2398"/>
                  </a:cubicBezTo>
                  <a:cubicBezTo>
                    <a:pt x="642" y="2450"/>
                    <a:pt x="841" y="2467"/>
                    <a:pt x="1051" y="2467"/>
                  </a:cubicBezTo>
                  <a:cubicBezTo>
                    <a:pt x="1472" y="2467"/>
                    <a:pt x="1942" y="2398"/>
                    <a:pt x="1942" y="2398"/>
                  </a:cubicBezTo>
                  <a:cubicBezTo>
                    <a:pt x="1942" y="2398"/>
                    <a:pt x="2046" y="3334"/>
                    <a:pt x="2202" y="3386"/>
                  </a:cubicBezTo>
                  <a:cubicBezTo>
                    <a:pt x="2358" y="3438"/>
                    <a:pt x="3155" y="3889"/>
                    <a:pt x="3155" y="3889"/>
                  </a:cubicBezTo>
                  <a:lnTo>
                    <a:pt x="4264" y="3889"/>
                  </a:lnTo>
                  <a:lnTo>
                    <a:pt x="4628" y="3490"/>
                  </a:lnTo>
                  <a:cubicBezTo>
                    <a:pt x="4628" y="3490"/>
                    <a:pt x="4528" y="2154"/>
                    <a:pt x="4623" y="2154"/>
                  </a:cubicBezTo>
                  <a:cubicBezTo>
                    <a:pt x="4625" y="2154"/>
                    <a:pt x="4626" y="2155"/>
                    <a:pt x="4628" y="2156"/>
                  </a:cubicBezTo>
                  <a:cubicBezTo>
                    <a:pt x="4633" y="2158"/>
                    <a:pt x="4641" y="2159"/>
                    <a:pt x="4650" y="2159"/>
                  </a:cubicBezTo>
                  <a:cubicBezTo>
                    <a:pt x="4836" y="2159"/>
                    <a:pt x="5831" y="1686"/>
                    <a:pt x="5633" y="1306"/>
                  </a:cubicBezTo>
                  <a:cubicBezTo>
                    <a:pt x="5442" y="939"/>
                    <a:pt x="5294" y="410"/>
                    <a:pt x="5029" y="410"/>
                  </a:cubicBezTo>
                  <a:cubicBezTo>
                    <a:pt x="5006" y="410"/>
                    <a:pt x="4982" y="414"/>
                    <a:pt x="4958" y="422"/>
                  </a:cubicBezTo>
                  <a:cubicBezTo>
                    <a:pt x="4859" y="454"/>
                    <a:pt x="4738" y="465"/>
                    <a:pt x="4605" y="465"/>
                  </a:cubicBezTo>
                  <a:cubicBezTo>
                    <a:pt x="4293" y="465"/>
                    <a:pt x="3911" y="405"/>
                    <a:pt x="3571" y="405"/>
                  </a:cubicBezTo>
                  <a:cubicBezTo>
                    <a:pt x="3564" y="405"/>
                    <a:pt x="3556" y="406"/>
                    <a:pt x="3549" y="406"/>
                  </a:cubicBezTo>
                  <a:cubicBezTo>
                    <a:pt x="3153" y="406"/>
                    <a:pt x="3059" y="1"/>
                    <a:pt x="2536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7"/>
            <p:cNvSpPr/>
            <p:nvPr/>
          </p:nvSpPr>
          <p:spPr>
            <a:xfrm>
              <a:off x="-1109286" y="1188054"/>
              <a:ext cx="72347" cy="85679"/>
            </a:xfrm>
            <a:custGeom>
              <a:avLst/>
              <a:gdLst/>
              <a:ahLst/>
              <a:cxnLst/>
              <a:rect l="l" t="t" r="r" b="b"/>
              <a:pathLst>
                <a:path w="2843" h="3779" extrusionOk="0">
                  <a:moveTo>
                    <a:pt x="1161" y="1"/>
                  </a:moveTo>
                  <a:cubicBezTo>
                    <a:pt x="1161" y="1"/>
                    <a:pt x="520" y="209"/>
                    <a:pt x="260" y="607"/>
                  </a:cubicBezTo>
                  <a:cubicBezTo>
                    <a:pt x="0" y="989"/>
                    <a:pt x="572" y="1439"/>
                    <a:pt x="572" y="1439"/>
                  </a:cubicBezTo>
                  <a:cubicBezTo>
                    <a:pt x="572" y="1439"/>
                    <a:pt x="936" y="2878"/>
                    <a:pt x="1161" y="3034"/>
                  </a:cubicBezTo>
                  <a:cubicBezTo>
                    <a:pt x="1387" y="3172"/>
                    <a:pt x="2010" y="3328"/>
                    <a:pt x="2010" y="3328"/>
                  </a:cubicBezTo>
                  <a:lnTo>
                    <a:pt x="2270" y="3779"/>
                  </a:lnTo>
                  <a:cubicBezTo>
                    <a:pt x="2270" y="3779"/>
                    <a:pt x="2842" y="3224"/>
                    <a:pt x="2842" y="2739"/>
                  </a:cubicBezTo>
                  <a:cubicBezTo>
                    <a:pt x="2842" y="2236"/>
                    <a:pt x="2686" y="2288"/>
                    <a:pt x="2478" y="2046"/>
                  </a:cubicBezTo>
                  <a:cubicBezTo>
                    <a:pt x="2270" y="1786"/>
                    <a:pt x="2478" y="1647"/>
                    <a:pt x="2270" y="1093"/>
                  </a:cubicBezTo>
                  <a:cubicBezTo>
                    <a:pt x="2062" y="555"/>
                    <a:pt x="1161" y="18"/>
                    <a:pt x="1161" y="18"/>
                  </a:cubicBezTo>
                  <a:lnTo>
                    <a:pt x="1161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7"/>
            <p:cNvSpPr/>
            <p:nvPr/>
          </p:nvSpPr>
          <p:spPr>
            <a:xfrm>
              <a:off x="39134" y="914964"/>
              <a:ext cx="111613" cy="88445"/>
            </a:xfrm>
            <a:custGeom>
              <a:avLst/>
              <a:gdLst/>
              <a:ahLst/>
              <a:cxnLst/>
              <a:rect l="l" t="t" r="r" b="b"/>
              <a:pathLst>
                <a:path w="4386" h="3901" extrusionOk="0">
                  <a:moveTo>
                    <a:pt x="988" y="1"/>
                  </a:moveTo>
                  <a:cubicBezTo>
                    <a:pt x="988" y="1"/>
                    <a:pt x="590" y="711"/>
                    <a:pt x="1058" y="1231"/>
                  </a:cubicBezTo>
                  <a:cubicBezTo>
                    <a:pt x="1543" y="1751"/>
                    <a:pt x="1231" y="1751"/>
                    <a:pt x="607" y="2427"/>
                  </a:cubicBezTo>
                  <a:cubicBezTo>
                    <a:pt x="0" y="3086"/>
                    <a:pt x="1300" y="3242"/>
                    <a:pt x="1300" y="3242"/>
                  </a:cubicBezTo>
                  <a:lnTo>
                    <a:pt x="2097" y="3900"/>
                  </a:lnTo>
                  <a:lnTo>
                    <a:pt x="3172" y="3242"/>
                  </a:lnTo>
                  <a:lnTo>
                    <a:pt x="3675" y="2652"/>
                  </a:lnTo>
                  <a:cubicBezTo>
                    <a:pt x="3675" y="2652"/>
                    <a:pt x="4073" y="2202"/>
                    <a:pt x="4229" y="1613"/>
                  </a:cubicBezTo>
                  <a:cubicBezTo>
                    <a:pt x="4385" y="1006"/>
                    <a:pt x="3432" y="711"/>
                    <a:pt x="3207" y="573"/>
                  </a:cubicBezTo>
                  <a:cubicBezTo>
                    <a:pt x="2964" y="417"/>
                    <a:pt x="2097" y="1"/>
                    <a:pt x="2097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7"/>
            <p:cNvSpPr/>
            <p:nvPr/>
          </p:nvSpPr>
          <p:spPr>
            <a:xfrm>
              <a:off x="-539924" y="1197100"/>
              <a:ext cx="209509" cy="358770"/>
            </a:xfrm>
            <a:custGeom>
              <a:avLst/>
              <a:gdLst/>
              <a:ahLst/>
              <a:cxnLst/>
              <a:rect l="l" t="t" r="r" b="b"/>
              <a:pathLst>
                <a:path w="8233" h="15824" extrusionOk="0">
                  <a:moveTo>
                    <a:pt x="7435" y="0"/>
                  </a:moveTo>
                  <a:cubicBezTo>
                    <a:pt x="7435" y="0"/>
                    <a:pt x="6880" y="87"/>
                    <a:pt x="6811" y="694"/>
                  </a:cubicBezTo>
                  <a:cubicBezTo>
                    <a:pt x="6734" y="1249"/>
                    <a:pt x="5723" y="1502"/>
                    <a:pt x="5000" y="1502"/>
                  </a:cubicBezTo>
                  <a:cubicBezTo>
                    <a:pt x="4911" y="1502"/>
                    <a:pt x="4827" y="1498"/>
                    <a:pt x="4749" y="1491"/>
                  </a:cubicBezTo>
                  <a:cubicBezTo>
                    <a:pt x="4722" y="1488"/>
                    <a:pt x="4697" y="1487"/>
                    <a:pt x="4672" y="1487"/>
                  </a:cubicBezTo>
                  <a:cubicBezTo>
                    <a:pt x="4031" y="1487"/>
                    <a:pt x="3925" y="2325"/>
                    <a:pt x="3241" y="2825"/>
                  </a:cubicBezTo>
                  <a:cubicBezTo>
                    <a:pt x="2530" y="3345"/>
                    <a:pt x="2704" y="3570"/>
                    <a:pt x="2305" y="4316"/>
                  </a:cubicBezTo>
                  <a:cubicBezTo>
                    <a:pt x="1906" y="5061"/>
                    <a:pt x="1595" y="5945"/>
                    <a:pt x="1508" y="6395"/>
                  </a:cubicBezTo>
                  <a:cubicBezTo>
                    <a:pt x="1439" y="6846"/>
                    <a:pt x="884" y="8995"/>
                    <a:pt x="884" y="9515"/>
                  </a:cubicBezTo>
                  <a:cubicBezTo>
                    <a:pt x="884" y="10035"/>
                    <a:pt x="641" y="10555"/>
                    <a:pt x="329" y="10780"/>
                  </a:cubicBezTo>
                  <a:cubicBezTo>
                    <a:pt x="0" y="11005"/>
                    <a:pt x="555" y="11439"/>
                    <a:pt x="381" y="11820"/>
                  </a:cubicBezTo>
                  <a:cubicBezTo>
                    <a:pt x="208" y="12184"/>
                    <a:pt x="485" y="12790"/>
                    <a:pt x="399" y="12998"/>
                  </a:cubicBezTo>
                  <a:cubicBezTo>
                    <a:pt x="329" y="13224"/>
                    <a:pt x="485" y="14263"/>
                    <a:pt x="953" y="14783"/>
                  </a:cubicBezTo>
                  <a:cubicBezTo>
                    <a:pt x="1439" y="15303"/>
                    <a:pt x="2236" y="15823"/>
                    <a:pt x="2236" y="15823"/>
                  </a:cubicBezTo>
                  <a:lnTo>
                    <a:pt x="4593" y="15823"/>
                  </a:lnTo>
                  <a:cubicBezTo>
                    <a:pt x="5147" y="15823"/>
                    <a:pt x="4679" y="15459"/>
                    <a:pt x="4679" y="15459"/>
                  </a:cubicBezTo>
                  <a:cubicBezTo>
                    <a:pt x="4679" y="15459"/>
                    <a:pt x="3726" y="14419"/>
                    <a:pt x="3258" y="13969"/>
                  </a:cubicBezTo>
                  <a:cubicBezTo>
                    <a:pt x="2773" y="13518"/>
                    <a:pt x="2392" y="12790"/>
                    <a:pt x="2305" y="12114"/>
                  </a:cubicBezTo>
                  <a:cubicBezTo>
                    <a:pt x="2218" y="11439"/>
                    <a:pt x="2218" y="9965"/>
                    <a:pt x="2305" y="9290"/>
                  </a:cubicBezTo>
                  <a:cubicBezTo>
                    <a:pt x="2374" y="8631"/>
                    <a:pt x="3570" y="6621"/>
                    <a:pt x="4038" y="5650"/>
                  </a:cubicBezTo>
                  <a:cubicBezTo>
                    <a:pt x="4523" y="4680"/>
                    <a:pt x="6655" y="2825"/>
                    <a:pt x="7452" y="2392"/>
                  </a:cubicBezTo>
                  <a:cubicBezTo>
                    <a:pt x="8232" y="1941"/>
                    <a:pt x="7834" y="1560"/>
                    <a:pt x="8007" y="1040"/>
                  </a:cubicBezTo>
                  <a:lnTo>
                    <a:pt x="7990" y="1040"/>
                  </a:lnTo>
                  <a:cubicBezTo>
                    <a:pt x="8146" y="520"/>
                    <a:pt x="7435" y="0"/>
                    <a:pt x="7435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7"/>
            <p:cNvSpPr/>
            <p:nvPr/>
          </p:nvSpPr>
          <p:spPr>
            <a:xfrm>
              <a:off x="-834529" y="2681582"/>
              <a:ext cx="25142" cy="18501"/>
            </a:xfrm>
            <a:custGeom>
              <a:avLst/>
              <a:gdLst/>
              <a:ahLst/>
              <a:cxnLst/>
              <a:rect l="l" t="t" r="r" b="b"/>
              <a:pathLst>
                <a:path w="988" h="816" fill="none" extrusionOk="0">
                  <a:moveTo>
                    <a:pt x="988" y="815"/>
                  </a:moveTo>
                  <a:cubicBezTo>
                    <a:pt x="728" y="746"/>
                    <a:pt x="520" y="607"/>
                    <a:pt x="347" y="503"/>
                  </a:cubicBezTo>
                  <a:cubicBezTo>
                    <a:pt x="191" y="382"/>
                    <a:pt x="104" y="243"/>
                    <a:pt x="0" y="1"/>
                  </a:cubicBezTo>
                  <a:cubicBezTo>
                    <a:pt x="17" y="35"/>
                    <a:pt x="433" y="417"/>
                    <a:pt x="988" y="815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7"/>
            <p:cNvSpPr/>
            <p:nvPr/>
          </p:nvSpPr>
          <p:spPr>
            <a:xfrm>
              <a:off x="-251502" y="2968027"/>
              <a:ext cx="205107" cy="208292"/>
            </a:xfrm>
            <a:custGeom>
              <a:avLst/>
              <a:gdLst/>
              <a:ahLst/>
              <a:cxnLst/>
              <a:rect l="l" t="t" r="r" b="b"/>
              <a:pathLst>
                <a:path w="8060" h="9187" extrusionOk="0">
                  <a:moveTo>
                    <a:pt x="3519" y="1"/>
                  </a:moveTo>
                  <a:cubicBezTo>
                    <a:pt x="3415" y="538"/>
                    <a:pt x="3293" y="1145"/>
                    <a:pt x="3207" y="1335"/>
                  </a:cubicBezTo>
                  <a:cubicBezTo>
                    <a:pt x="3051" y="1682"/>
                    <a:pt x="3311" y="3554"/>
                    <a:pt x="3207" y="4108"/>
                  </a:cubicBezTo>
                  <a:cubicBezTo>
                    <a:pt x="3103" y="4646"/>
                    <a:pt x="2617" y="4940"/>
                    <a:pt x="2461" y="5096"/>
                  </a:cubicBezTo>
                  <a:cubicBezTo>
                    <a:pt x="2357" y="5200"/>
                    <a:pt x="988" y="5633"/>
                    <a:pt x="0" y="5980"/>
                  </a:cubicBezTo>
                  <a:cubicBezTo>
                    <a:pt x="347" y="6257"/>
                    <a:pt x="798" y="6656"/>
                    <a:pt x="1023" y="7089"/>
                  </a:cubicBezTo>
                  <a:cubicBezTo>
                    <a:pt x="1335" y="7609"/>
                    <a:pt x="1491" y="8666"/>
                    <a:pt x="1543" y="9186"/>
                  </a:cubicBezTo>
                  <a:cubicBezTo>
                    <a:pt x="1941" y="8944"/>
                    <a:pt x="2340" y="8753"/>
                    <a:pt x="2600" y="8753"/>
                  </a:cubicBezTo>
                  <a:cubicBezTo>
                    <a:pt x="2999" y="8753"/>
                    <a:pt x="4160" y="7280"/>
                    <a:pt x="4472" y="6881"/>
                  </a:cubicBezTo>
                  <a:cubicBezTo>
                    <a:pt x="4784" y="6483"/>
                    <a:pt x="4784" y="6587"/>
                    <a:pt x="5529" y="5599"/>
                  </a:cubicBezTo>
                  <a:cubicBezTo>
                    <a:pt x="6257" y="4594"/>
                    <a:pt x="6482" y="4212"/>
                    <a:pt x="6586" y="3606"/>
                  </a:cubicBezTo>
                  <a:cubicBezTo>
                    <a:pt x="6690" y="3016"/>
                    <a:pt x="8059" y="2133"/>
                    <a:pt x="6586" y="1734"/>
                  </a:cubicBezTo>
                  <a:cubicBezTo>
                    <a:pt x="5148" y="1335"/>
                    <a:pt x="5113" y="1717"/>
                    <a:pt x="4316" y="902"/>
                  </a:cubicBezTo>
                  <a:cubicBezTo>
                    <a:pt x="4298" y="885"/>
                    <a:pt x="4281" y="867"/>
                    <a:pt x="4264" y="833"/>
                  </a:cubicBezTo>
                  <a:cubicBezTo>
                    <a:pt x="3969" y="538"/>
                    <a:pt x="3727" y="244"/>
                    <a:pt x="3519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7"/>
            <p:cNvSpPr/>
            <p:nvPr/>
          </p:nvSpPr>
          <p:spPr>
            <a:xfrm>
              <a:off x="-1615590" y="2285516"/>
              <a:ext cx="381509" cy="437738"/>
            </a:xfrm>
            <a:custGeom>
              <a:avLst/>
              <a:gdLst/>
              <a:ahLst/>
              <a:cxnLst/>
              <a:rect l="l" t="t" r="r" b="b"/>
              <a:pathLst>
                <a:path w="14992" h="19307" extrusionOk="0">
                  <a:moveTo>
                    <a:pt x="10676" y="0"/>
                  </a:moveTo>
                  <a:cubicBezTo>
                    <a:pt x="10607" y="0"/>
                    <a:pt x="10520" y="18"/>
                    <a:pt x="10451" y="52"/>
                  </a:cubicBezTo>
                  <a:cubicBezTo>
                    <a:pt x="9758" y="330"/>
                    <a:pt x="9168" y="867"/>
                    <a:pt x="8874" y="1508"/>
                  </a:cubicBezTo>
                  <a:cubicBezTo>
                    <a:pt x="8839" y="1578"/>
                    <a:pt x="8804" y="1664"/>
                    <a:pt x="8735" y="1716"/>
                  </a:cubicBezTo>
                  <a:cubicBezTo>
                    <a:pt x="8648" y="1786"/>
                    <a:pt x="8527" y="1786"/>
                    <a:pt x="8406" y="1803"/>
                  </a:cubicBezTo>
                  <a:cubicBezTo>
                    <a:pt x="7661" y="1924"/>
                    <a:pt x="7349" y="2791"/>
                    <a:pt x="6517" y="2964"/>
                  </a:cubicBezTo>
                  <a:cubicBezTo>
                    <a:pt x="6517" y="2964"/>
                    <a:pt x="6759" y="3415"/>
                    <a:pt x="5650" y="3623"/>
                  </a:cubicBezTo>
                  <a:cubicBezTo>
                    <a:pt x="4541" y="3848"/>
                    <a:pt x="3986" y="3709"/>
                    <a:pt x="3674" y="4004"/>
                  </a:cubicBezTo>
                  <a:cubicBezTo>
                    <a:pt x="3362" y="4298"/>
                    <a:pt x="2877" y="4749"/>
                    <a:pt x="2877" y="4749"/>
                  </a:cubicBezTo>
                  <a:lnTo>
                    <a:pt x="4298" y="5269"/>
                  </a:lnTo>
                  <a:cubicBezTo>
                    <a:pt x="4298" y="5269"/>
                    <a:pt x="4472" y="5858"/>
                    <a:pt x="4940" y="6014"/>
                  </a:cubicBezTo>
                  <a:cubicBezTo>
                    <a:pt x="4997" y="6031"/>
                    <a:pt x="5054" y="6038"/>
                    <a:pt x="5109" y="6038"/>
                  </a:cubicBezTo>
                  <a:cubicBezTo>
                    <a:pt x="5378" y="6038"/>
                    <a:pt x="5618" y="5872"/>
                    <a:pt x="5811" y="5872"/>
                  </a:cubicBezTo>
                  <a:cubicBezTo>
                    <a:pt x="5901" y="5872"/>
                    <a:pt x="5981" y="5908"/>
                    <a:pt x="6049" y="6014"/>
                  </a:cubicBezTo>
                  <a:cubicBezTo>
                    <a:pt x="6291" y="6378"/>
                    <a:pt x="7314" y="6673"/>
                    <a:pt x="7557" y="6967"/>
                  </a:cubicBezTo>
                  <a:cubicBezTo>
                    <a:pt x="7782" y="7262"/>
                    <a:pt x="6915" y="8614"/>
                    <a:pt x="6915" y="8614"/>
                  </a:cubicBezTo>
                  <a:cubicBezTo>
                    <a:pt x="6915" y="8614"/>
                    <a:pt x="6915" y="8978"/>
                    <a:pt x="6829" y="9342"/>
                  </a:cubicBezTo>
                  <a:cubicBezTo>
                    <a:pt x="6759" y="9723"/>
                    <a:pt x="6759" y="9792"/>
                    <a:pt x="6118" y="9862"/>
                  </a:cubicBezTo>
                  <a:cubicBezTo>
                    <a:pt x="5910" y="9891"/>
                    <a:pt x="5727" y="9900"/>
                    <a:pt x="5546" y="9900"/>
                  </a:cubicBezTo>
                  <a:cubicBezTo>
                    <a:pt x="5184" y="9900"/>
                    <a:pt x="4830" y="9862"/>
                    <a:pt x="4298" y="9862"/>
                  </a:cubicBezTo>
                  <a:cubicBezTo>
                    <a:pt x="3790" y="9862"/>
                    <a:pt x="3377" y="9640"/>
                    <a:pt x="2997" y="9640"/>
                  </a:cubicBezTo>
                  <a:cubicBezTo>
                    <a:pt x="2795" y="9640"/>
                    <a:pt x="2602" y="9703"/>
                    <a:pt x="2409" y="9896"/>
                  </a:cubicBezTo>
                  <a:cubicBezTo>
                    <a:pt x="2080" y="10226"/>
                    <a:pt x="1560" y="10416"/>
                    <a:pt x="1161" y="10503"/>
                  </a:cubicBezTo>
                  <a:cubicBezTo>
                    <a:pt x="884" y="10590"/>
                    <a:pt x="659" y="10607"/>
                    <a:pt x="659" y="10607"/>
                  </a:cubicBezTo>
                  <a:lnTo>
                    <a:pt x="0" y="11213"/>
                  </a:lnTo>
                  <a:cubicBezTo>
                    <a:pt x="0" y="11213"/>
                    <a:pt x="122" y="11352"/>
                    <a:pt x="659" y="11803"/>
                  </a:cubicBezTo>
                  <a:cubicBezTo>
                    <a:pt x="1231" y="12253"/>
                    <a:pt x="1387" y="12323"/>
                    <a:pt x="1057" y="12843"/>
                  </a:cubicBezTo>
                  <a:cubicBezTo>
                    <a:pt x="746" y="13362"/>
                    <a:pt x="590" y="13813"/>
                    <a:pt x="590" y="14021"/>
                  </a:cubicBezTo>
                  <a:cubicBezTo>
                    <a:pt x="590" y="14246"/>
                    <a:pt x="503" y="14922"/>
                    <a:pt x="590" y="15148"/>
                  </a:cubicBezTo>
                  <a:cubicBezTo>
                    <a:pt x="676" y="15373"/>
                    <a:pt x="434" y="16551"/>
                    <a:pt x="832" y="16846"/>
                  </a:cubicBezTo>
                  <a:cubicBezTo>
                    <a:pt x="1231" y="17141"/>
                    <a:pt x="1941" y="17660"/>
                    <a:pt x="2340" y="17886"/>
                  </a:cubicBezTo>
                  <a:cubicBezTo>
                    <a:pt x="2721" y="18111"/>
                    <a:pt x="3830" y="19307"/>
                    <a:pt x="3830" y="19307"/>
                  </a:cubicBezTo>
                  <a:lnTo>
                    <a:pt x="4472" y="18562"/>
                  </a:lnTo>
                  <a:lnTo>
                    <a:pt x="7158" y="18042"/>
                  </a:lnTo>
                  <a:cubicBezTo>
                    <a:pt x="7158" y="18042"/>
                    <a:pt x="8978" y="17452"/>
                    <a:pt x="8978" y="17002"/>
                  </a:cubicBezTo>
                  <a:cubicBezTo>
                    <a:pt x="8978" y="16551"/>
                    <a:pt x="8267" y="15667"/>
                    <a:pt x="8388" y="15442"/>
                  </a:cubicBezTo>
                  <a:cubicBezTo>
                    <a:pt x="8510" y="15217"/>
                    <a:pt x="8822" y="13501"/>
                    <a:pt x="8978" y="13293"/>
                  </a:cubicBezTo>
                  <a:cubicBezTo>
                    <a:pt x="9134" y="13068"/>
                    <a:pt x="9931" y="12392"/>
                    <a:pt x="9931" y="12392"/>
                  </a:cubicBezTo>
                  <a:cubicBezTo>
                    <a:pt x="9931" y="12392"/>
                    <a:pt x="11040" y="11872"/>
                    <a:pt x="11109" y="11647"/>
                  </a:cubicBezTo>
                  <a:cubicBezTo>
                    <a:pt x="11196" y="11421"/>
                    <a:pt x="11439" y="10607"/>
                    <a:pt x="11439" y="10607"/>
                  </a:cubicBezTo>
                  <a:cubicBezTo>
                    <a:pt x="11439" y="10607"/>
                    <a:pt x="12420" y="9912"/>
                    <a:pt x="12981" y="9912"/>
                  </a:cubicBezTo>
                  <a:cubicBezTo>
                    <a:pt x="13052" y="9912"/>
                    <a:pt x="13117" y="9923"/>
                    <a:pt x="13172" y="9948"/>
                  </a:cubicBezTo>
                  <a:cubicBezTo>
                    <a:pt x="13640" y="10156"/>
                    <a:pt x="14281" y="10312"/>
                    <a:pt x="14281" y="10312"/>
                  </a:cubicBezTo>
                  <a:lnTo>
                    <a:pt x="14506" y="10052"/>
                  </a:lnTo>
                  <a:lnTo>
                    <a:pt x="14506" y="7175"/>
                  </a:lnTo>
                  <a:cubicBezTo>
                    <a:pt x="14385" y="7123"/>
                    <a:pt x="14212" y="7071"/>
                    <a:pt x="13952" y="7054"/>
                  </a:cubicBezTo>
                  <a:lnTo>
                    <a:pt x="13952" y="7037"/>
                  </a:lnTo>
                  <a:cubicBezTo>
                    <a:pt x="13016" y="6967"/>
                    <a:pt x="13484" y="6378"/>
                    <a:pt x="13484" y="5702"/>
                  </a:cubicBezTo>
                  <a:cubicBezTo>
                    <a:pt x="13484" y="5044"/>
                    <a:pt x="14108" y="4662"/>
                    <a:pt x="14350" y="4368"/>
                  </a:cubicBezTo>
                  <a:cubicBezTo>
                    <a:pt x="14593" y="4073"/>
                    <a:pt x="14905" y="3484"/>
                    <a:pt x="14957" y="3103"/>
                  </a:cubicBezTo>
                  <a:cubicBezTo>
                    <a:pt x="14991" y="2739"/>
                    <a:pt x="14038" y="2739"/>
                    <a:pt x="13570" y="2513"/>
                  </a:cubicBezTo>
                  <a:cubicBezTo>
                    <a:pt x="13085" y="2288"/>
                    <a:pt x="12461" y="1993"/>
                    <a:pt x="11785" y="1751"/>
                  </a:cubicBezTo>
                  <a:cubicBezTo>
                    <a:pt x="11092" y="1508"/>
                    <a:pt x="11196" y="52"/>
                    <a:pt x="1067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7"/>
            <p:cNvSpPr/>
            <p:nvPr/>
          </p:nvSpPr>
          <p:spPr>
            <a:xfrm>
              <a:off x="-1618236" y="2067838"/>
              <a:ext cx="246561" cy="268329"/>
            </a:xfrm>
            <a:custGeom>
              <a:avLst/>
              <a:gdLst/>
              <a:ahLst/>
              <a:cxnLst/>
              <a:rect l="l" t="t" r="r" b="b"/>
              <a:pathLst>
                <a:path w="9689" h="11835" extrusionOk="0">
                  <a:moveTo>
                    <a:pt x="5841" y="0"/>
                  </a:moveTo>
                  <a:cubicBezTo>
                    <a:pt x="5841" y="0"/>
                    <a:pt x="4576" y="295"/>
                    <a:pt x="4645" y="676"/>
                  </a:cubicBezTo>
                  <a:cubicBezTo>
                    <a:pt x="4732" y="1040"/>
                    <a:pt x="5356" y="2461"/>
                    <a:pt x="4090" y="2600"/>
                  </a:cubicBezTo>
                  <a:cubicBezTo>
                    <a:pt x="3915" y="2621"/>
                    <a:pt x="3749" y="2630"/>
                    <a:pt x="3594" y="2630"/>
                  </a:cubicBezTo>
                  <a:cubicBezTo>
                    <a:pt x="2986" y="2630"/>
                    <a:pt x="2537" y="2498"/>
                    <a:pt x="2266" y="2498"/>
                  </a:cubicBezTo>
                  <a:cubicBezTo>
                    <a:pt x="2107" y="2498"/>
                    <a:pt x="2009" y="2543"/>
                    <a:pt x="1976" y="2686"/>
                  </a:cubicBezTo>
                  <a:cubicBezTo>
                    <a:pt x="1872" y="3120"/>
                    <a:pt x="2011" y="3640"/>
                    <a:pt x="1976" y="3865"/>
                  </a:cubicBezTo>
                  <a:cubicBezTo>
                    <a:pt x="1959" y="4090"/>
                    <a:pt x="1716" y="4541"/>
                    <a:pt x="1248" y="4905"/>
                  </a:cubicBezTo>
                  <a:cubicBezTo>
                    <a:pt x="780" y="5286"/>
                    <a:pt x="226" y="5806"/>
                    <a:pt x="226" y="5806"/>
                  </a:cubicBezTo>
                  <a:cubicBezTo>
                    <a:pt x="226" y="5806"/>
                    <a:pt x="52" y="5945"/>
                    <a:pt x="226" y="6465"/>
                  </a:cubicBezTo>
                  <a:cubicBezTo>
                    <a:pt x="382" y="6985"/>
                    <a:pt x="0" y="7660"/>
                    <a:pt x="156" y="7799"/>
                  </a:cubicBezTo>
                  <a:cubicBezTo>
                    <a:pt x="295" y="7955"/>
                    <a:pt x="694" y="7886"/>
                    <a:pt x="694" y="8475"/>
                  </a:cubicBezTo>
                  <a:cubicBezTo>
                    <a:pt x="694" y="9064"/>
                    <a:pt x="52" y="9584"/>
                    <a:pt x="451" y="9879"/>
                  </a:cubicBezTo>
                  <a:cubicBezTo>
                    <a:pt x="584" y="9977"/>
                    <a:pt x="717" y="10010"/>
                    <a:pt x="835" y="10010"/>
                  </a:cubicBezTo>
                  <a:cubicBezTo>
                    <a:pt x="1071" y="10010"/>
                    <a:pt x="1248" y="9879"/>
                    <a:pt x="1248" y="9879"/>
                  </a:cubicBezTo>
                  <a:cubicBezTo>
                    <a:pt x="1248" y="9879"/>
                    <a:pt x="2271" y="9445"/>
                    <a:pt x="2427" y="9220"/>
                  </a:cubicBezTo>
                  <a:cubicBezTo>
                    <a:pt x="2583" y="8995"/>
                    <a:pt x="4576" y="8180"/>
                    <a:pt x="4576" y="8180"/>
                  </a:cubicBezTo>
                  <a:cubicBezTo>
                    <a:pt x="4576" y="8180"/>
                    <a:pt x="5286" y="8700"/>
                    <a:pt x="4732" y="9220"/>
                  </a:cubicBezTo>
                  <a:cubicBezTo>
                    <a:pt x="4177" y="9740"/>
                    <a:pt x="4177" y="10017"/>
                    <a:pt x="4177" y="10017"/>
                  </a:cubicBezTo>
                  <a:cubicBezTo>
                    <a:pt x="4177" y="10017"/>
                    <a:pt x="3380" y="11439"/>
                    <a:pt x="3466" y="11750"/>
                  </a:cubicBezTo>
                  <a:cubicBezTo>
                    <a:pt x="3482" y="11809"/>
                    <a:pt x="3530" y="11834"/>
                    <a:pt x="3604" y="11834"/>
                  </a:cubicBezTo>
                  <a:cubicBezTo>
                    <a:pt x="4125" y="11834"/>
                    <a:pt x="5899" y="10572"/>
                    <a:pt x="6066" y="10572"/>
                  </a:cubicBezTo>
                  <a:cubicBezTo>
                    <a:pt x="6239" y="10572"/>
                    <a:pt x="6413" y="10624"/>
                    <a:pt x="6586" y="10676"/>
                  </a:cubicBezTo>
                  <a:cubicBezTo>
                    <a:pt x="6933" y="10797"/>
                    <a:pt x="7314" y="10919"/>
                    <a:pt x="7695" y="10919"/>
                  </a:cubicBezTo>
                  <a:cubicBezTo>
                    <a:pt x="7972" y="10919"/>
                    <a:pt x="8250" y="10832"/>
                    <a:pt x="8458" y="10676"/>
                  </a:cubicBezTo>
                  <a:cubicBezTo>
                    <a:pt x="8544" y="10607"/>
                    <a:pt x="8614" y="10520"/>
                    <a:pt x="8666" y="10433"/>
                  </a:cubicBezTo>
                  <a:cubicBezTo>
                    <a:pt x="8735" y="10295"/>
                    <a:pt x="8770" y="10139"/>
                    <a:pt x="8908" y="10035"/>
                  </a:cubicBezTo>
                  <a:cubicBezTo>
                    <a:pt x="8995" y="9983"/>
                    <a:pt x="9116" y="9965"/>
                    <a:pt x="9203" y="9913"/>
                  </a:cubicBezTo>
                  <a:cubicBezTo>
                    <a:pt x="9324" y="9844"/>
                    <a:pt x="9411" y="9757"/>
                    <a:pt x="9480" y="9653"/>
                  </a:cubicBezTo>
                  <a:cubicBezTo>
                    <a:pt x="9619" y="9445"/>
                    <a:pt x="9688" y="9203"/>
                    <a:pt x="9584" y="8978"/>
                  </a:cubicBezTo>
                  <a:cubicBezTo>
                    <a:pt x="9463" y="8700"/>
                    <a:pt x="9134" y="8527"/>
                    <a:pt x="8978" y="8250"/>
                  </a:cubicBezTo>
                  <a:cubicBezTo>
                    <a:pt x="8804" y="7938"/>
                    <a:pt x="8683" y="7574"/>
                    <a:pt x="8544" y="7244"/>
                  </a:cubicBezTo>
                  <a:cubicBezTo>
                    <a:pt x="8267" y="6655"/>
                    <a:pt x="7955" y="6049"/>
                    <a:pt x="7730" y="5425"/>
                  </a:cubicBezTo>
                  <a:cubicBezTo>
                    <a:pt x="7661" y="5199"/>
                    <a:pt x="6309" y="3796"/>
                    <a:pt x="6551" y="3501"/>
                  </a:cubicBezTo>
                  <a:cubicBezTo>
                    <a:pt x="6794" y="3206"/>
                    <a:pt x="6257" y="3050"/>
                    <a:pt x="6517" y="2531"/>
                  </a:cubicBezTo>
                  <a:cubicBezTo>
                    <a:pt x="6794" y="2011"/>
                    <a:pt x="7730" y="1491"/>
                    <a:pt x="6794" y="745"/>
                  </a:cubicBezTo>
                  <a:lnTo>
                    <a:pt x="584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7"/>
            <p:cNvSpPr/>
            <p:nvPr/>
          </p:nvSpPr>
          <p:spPr>
            <a:xfrm>
              <a:off x="-1327168" y="1002706"/>
              <a:ext cx="3449739" cy="2408568"/>
            </a:xfrm>
            <a:custGeom>
              <a:avLst/>
              <a:gdLst/>
              <a:ahLst/>
              <a:cxnLst/>
              <a:rect l="l" t="t" r="r" b="b"/>
              <a:pathLst>
                <a:path w="135563" h="106233" extrusionOk="0">
                  <a:moveTo>
                    <a:pt x="58867" y="1"/>
                  </a:moveTo>
                  <a:cubicBezTo>
                    <a:pt x="58832" y="1"/>
                    <a:pt x="58800" y="10"/>
                    <a:pt x="58769" y="30"/>
                  </a:cubicBezTo>
                  <a:cubicBezTo>
                    <a:pt x="58457" y="256"/>
                    <a:pt x="58284" y="256"/>
                    <a:pt x="57937" y="758"/>
                  </a:cubicBezTo>
                  <a:cubicBezTo>
                    <a:pt x="57608" y="1243"/>
                    <a:pt x="57088" y="2283"/>
                    <a:pt x="57504" y="2803"/>
                  </a:cubicBezTo>
                  <a:cubicBezTo>
                    <a:pt x="57920" y="3323"/>
                    <a:pt x="58076" y="3930"/>
                    <a:pt x="57937" y="4328"/>
                  </a:cubicBezTo>
                  <a:cubicBezTo>
                    <a:pt x="57816" y="4710"/>
                    <a:pt x="57816" y="4623"/>
                    <a:pt x="57192" y="5403"/>
                  </a:cubicBezTo>
                  <a:cubicBezTo>
                    <a:pt x="56551" y="6200"/>
                    <a:pt x="57088" y="6113"/>
                    <a:pt x="56551" y="6200"/>
                  </a:cubicBezTo>
                  <a:cubicBezTo>
                    <a:pt x="56473" y="6216"/>
                    <a:pt x="56383" y="6222"/>
                    <a:pt x="56286" y="6222"/>
                  </a:cubicBezTo>
                  <a:cubicBezTo>
                    <a:pt x="55738" y="6222"/>
                    <a:pt x="54974" y="6009"/>
                    <a:pt x="54974" y="6009"/>
                  </a:cubicBezTo>
                  <a:cubicBezTo>
                    <a:pt x="54974" y="6009"/>
                    <a:pt x="54936" y="5989"/>
                    <a:pt x="54870" y="5989"/>
                  </a:cubicBezTo>
                  <a:cubicBezTo>
                    <a:pt x="54726" y="5989"/>
                    <a:pt x="54450" y="6086"/>
                    <a:pt x="54142" y="6703"/>
                  </a:cubicBezTo>
                  <a:cubicBezTo>
                    <a:pt x="53709" y="7586"/>
                    <a:pt x="53085" y="8089"/>
                    <a:pt x="52548" y="8574"/>
                  </a:cubicBezTo>
                  <a:cubicBezTo>
                    <a:pt x="52028" y="9077"/>
                    <a:pt x="51074" y="9476"/>
                    <a:pt x="51074" y="10359"/>
                  </a:cubicBezTo>
                  <a:cubicBezTo>
                    <a:pt x="51074" y="11261"/>
                    <a:pt x="51837" y="12352"/>
                    <a:pt x="51837" y="12352"/>
                  </a:cubicBezTo>
                  <a:cubicBezTo>
                    <a:pt x="51837" y="12352"/>
                    <a:pt x="53189" y="12734"/>
                    <a:pt x="52340" y="13531"/>
                  </a:cubicBezTo>
                  <a:cubicBezTo>
                    <a:pt x="51490" y="14328"/>
                    <a:pt x="50866" y="14727"/>
                    <a:pt x="50121" y="14727"/>
                  </a:cubicBezTo>
                  <a:cubicBezTo>
                    <a:pt x="49757" y="14727"/>
                    <a:pt x="49389" y="14653"/>
                    <a:pt x="49138" y="14653"/>
                  </a:cubicBezTo>
                  <a:cubicBezTo>
                    <a:pt x="48886" y="14653"/>
                    <a:pt x="48752" y="14727"/>
                    <a:pt x="48856" y="15021"/>
                  </a:cubicBezTo>
                  <a:cubicBezTo>
                    <a:pt x="49064" y="15611"/>
                    <a:pt x="48839" y="15507"/>
                    <a:pt x="49376" y="16009"/>
                  </a:cubicBezTo>
                  <a:cubicBezTo>
                    <a:pt x="49913" y="16512"/>
                    <a:pt x="50485" y="17586"/>
                    <a:pt x="50572" y="17690"/>
                  </a:cubicBezTo>
                  <a:cubicBezTo>
                    <a:pt x="50641" y="17794"/>
                    <a:pt x="51248" y="18487"/>
                    <a:pt x="51837" y="18782"/>
                  </a:cubicBezTo>
                  <a:cubicBezTo>
                    <a:pt x="52444" y="19077"/>
                    <a:pt x="53085" y="19770"/>
                    <a:pt x="53085" y="20065"/>
                  </a:cubicBezTo>
                  <a:cubicBezTo>
                    <a:pt x="53085" y="20377"/>
                    <a:pt x="54159" y="21555"/>
                    <a:pt x="54159" y="21555"/>
                  </a:cubicBezTo>
                  <a:lnTo>
                    <a:pt x="54315" y="22456"/>
                  </a:lnTo>
                  <a:cubicBezTo>
                    <a:pt x="54315" y="22456"/>
                    <a:pt x="52964" y="22144"/>
                    <a:pt x="52964" y="21746"/>
                  </a:cubicBezTo>
                  <a:cubicBezTo>
                    <a:pt x="52964" y="21364"/>
                    <a:pt x="51837" y="20567"/>
                    <a:pt x="51837" y="19666"/>
                  </a:cubicBezTo>
                  <a:cubicBezTo>
                    <a:pt x="51837" y="18782"/>
                    <a:pt x="50572" y="18886"/>
                    <a:pt x="50572" y="18297"/>
                  </a:cubicBezTo>
                  <a:cubicBezTo>
                    <a:pt x="50572" y="17690"/>
                    <a:pt x="48544" y="16494"/>
                    <a:pt x="48544" y="16494"/>
                  </a:cubicBezTo>
                  <a:cubicBezTo>
                    <a:pt x="48544" y="16494"/>
                    <a:pt x="48198" y="17396"/>
                    <a:pt x="48163" y="17690"/>
                  </a:cubicBezTo>
                  <a:cubicBezTo>
                    <a:pt x="48111" y="17985"/>
                    <a:pt x="48163" y="18383"/>
                    <a:pt x="48163" y="18383"/>
                  </a:cubicBezTo>
                  <a:lnTo>
                    <a:pt x="48163" y="18886"/>
                  </a:lnTo>
                  <a:lnTo>
                    <a:pt x="49376" y="20567"/>
                  </a:lnTo>
                  <a:cubicBezTo>
                    <a:pt x="49376" y="20567"/>
                    <a:pt x="48771" y="20906"/>
                    <a:pt x="48370" y="20906"/>
                  </a:cubicBezTo>
                  <a:cubicBezTo>
                    <a:pt x="48291" y="20906"/>
                    <a:pt x="48220" y="20893"/>
                    <a:pt x="48163" y="20862"/>
                  </a:cubicBezTo>
                  <a:cubicBezTo>
                    <a:pt x="47799" y="20671"/>
                    <a:pt x="46846" y="19874"/>
                    <a:pt x="46950" y="19181"/>
                  </a:cubicBezTo>
                  <a:cubicBezTo>
                    <a:pt x="47002" y="18851"/>
                    <a:pt x="46880" y="18349"/>
                    <a:pt x="46742" y="17916"/>
                  </a:cubicBezTo>
                  <a:cubicBezTo>
                    <a:pt x="46603" y="17465"/>
                    <a:pt x="46430" y="17101"/>
                    <a:pt x="46430" y="17101"/>
                  </a:cubicBezTo>
                  <a:lnTo>
                    <a:pt x="45737" y="16806"/>
                  </a:lnTo>
                  <a:lnTo>
                    <a:pt x="45737" y="16806"/>
                  </a:lnTo>
                  <a:cubicBezTo>
                    <a:pt x="45737" y="16807"/>
                    <a:pt x="46534" y="17829"/>
                    <a:pt x="46378" y="18799"/>
                  </a:cubicBezTo>
                  <a:cubicBezTo>
                    <a:pt x="46222" y="19753"/>
                    <a:pt x="46014" y="19718"/>
                    <a:pt x="46014" y="20203"/>
                  </a:cubicBezTo>
                  <a:cubicBezTo>
                    <a:pt x="46014" y="20688"/>
                    <a:pt x="47244" y="22699"/>
                    <a:pt x="47244" y="22699"/>
                  </a:cubicBezTo>
                  <a:cubicBezTo>
                    <a:pt x="47244" y="22699"/>
                    <a:pt x="47002" y="22993"/>
                    <a:pt x="47002" y="23513"/>
                  </a:cubicBezTo>
                  <a:cubicBezTo>
                    <a:pt x="47002" y="24033"/>
                    <a:pt x="47556" y="24397"/>
                    <a:pt x="47556" y="24397"/>
                  </a:cubicBezTo>
                  <a:lnTo>
                    <a:pt x="48908" y="24848"/>
                  </a:lnTo>
                  <a:cubicBezTo>
                    <a:pt x="48908" y="24848"/>
                    <a:pt x="49515" y="25368"/>
                    <a:pt x="49376" y="25506"/>
                  </a:cubicBezTo>
                  <a:cubicBezTo>
                    <a:pt x="49220" y="25662"/>
                    <a:pt x="49064" y="25957"/>
                    <a:pt x="48995" y="26182"/>
                  </a:cubicBezTo>
                  <a:cubicBezTo>
                    <a:pt x="48908" y="26408"/>
                    <a:pt x="49359" y="26858"/>
                    <a:pt x="49376" y="27066"/>
                  </a:cubicBezTo>
                  <a:cubicBezTo>
                    <a:pt x="49376" y="27291"/>
                    <a:pt x="49359" y="28106"/>
                    <a:pt x="49376" y="28626"/>
                  </a:cubicBezTo>
                  <a:cubicBezTo>
                    <a:pt x="49376" y="29163"/>
                    <a:pt x="49064" y="29822"/>
                    <a:pt x="48752" y="30047"/>
                  </a:cubicBezTo>
                  <a:cubicBezTo>
                    <a:pt x="48440" y="30272"/>
                    <a:pt x="47799" y="30272"/>
                    <a:pt x="47799" y="30272"/>
                  </a:cubicBezTo>
                  <a:cubicBezTo>
                    <a:pt x="47799" y="30272"/>
                    <a:pt x="48510" y="28123"/>
                    <a:pt x="48510" y="27603"/>
                  </a:cubicBezTo>
                  <a:cubicBezTo>
                    <a:pt x="48510" y="27084"/>
                    <a:pt x="47643" y="25818"/>
                    <a:pt x="47556" y="25593"/>
                  </a:cubicBezTo>
                  <a:cubicBezTo>
                    <a:pt x="47487" y="25368"/>
                    <a:pt x="46464" y="24952"/>
                    <a:pt x="46776" y="24397"/>
                  </a:cubicBezTo>
                  <a:cubicBezTo>
                    <a:pt x="47088" y="23860"/>
                    <a:pt x="46690" y="23739"/>
                    <a:pt x="46464" y="22993"/>
                  </a:cubicBezTo>
                  <a:cubicBezTo>
                    <a:pt x="46222" y="22248"/>
                    <a:pt x="45979" y="21884"/>
                    <a:pt x="45737" y="21434"/>
                  </a:cubicBezTo>
                  <a:cubicBezTo>
                    <a:pt x="45511" y="20983"/>
                    <a:pt x="45182" y="21139"/>
                    <a:pt x="45182" y="20394"/>
                  </a:cubicBezTo>
                  <a:cubicBezTo>
                    <a:pt x="45182" y="19649"/>
                    <a:pt x="45355" y="18158"/>
                    <a:pt x="44627" y="17725"/>
                  </a:cubicBezTo>
                  <a:cubicBezTo>
                    <a:pt x="43934" y="17274"/>
                    <a:pt x="43934" y="17638"/>
                    <a:pt x="43536" y="17205"/>
                  </a:cubicBezTo>
                  <a:cubicBezTo>
                    <a:pt x="43137" y="16754"/>
                    <a:pt x="42652" y="16494"/>
                    <a:pt x="42652" y="16494"/>
                  </a:cubicBezTo>
                  <a:lnTo>
                    <a:pt x="42652" y="17794"/>
                  </a:lnTo>
                  <a:cubicBezTo>
                    <a:pt x="42253" y="18539"/>
                    <a:pt x="42652" y="19423"/>
                    <a:pt x="42652" y="19874"/>
                  </a:cubicBezTo>
                  <a:cubicBezTo>
                    <a:pt x="42652" y="20325"/>
                    <a:pt x="43016" y="20914"/>
                    <a:pt x="42478" y="21364"/>
                  </a:cubicBezTo>
                  <a:cubicBezTo>
                    <a:pt x="41941" y="21798"/>
                    <a:pt x="41231" y="21208"/>
                    <a:pt x="41716" y="22179"/>
                  </a:cubicBezTo>
                  <a:cubicBezTo>
                    <a:pt x="42184" y="23149"/>
                    <a:pt x="42738" y="23219"/>
                    <a:pt x="42773" y="23669"/>
                  </a:cubicBezTo>
                  <a:cubicBezTo>
                    <a:pt x="42808" y="24103"/>
                    <a:pt x="42426" y="24709"/>
                    <a:pt x="43293" y="25298"/>
                  </a:cubicBezTo>
                  <a:cubicBezTo>
                    <a:pt x="44159" y="25888"/>
                    <a:pt x="44558" y="26633"/>
                    <a:pt x="44801" y="26997"/>
                  </a:cubicBezTo>
                  <a:cubicBezTo>
                    <a:pt x="44980" y="27300"/>
                    <a:pt x="44820" y="27690"/>
                    <a:pt x="44512" y="27690"/>
                  </a:cubicBezTo>
                  <a:cubicBezTo>
                    <a:pt x="44432" y="27690"/>
                    <a:pt x="44342" y="27664"/>
                    <a:pt x="44246" y="27603"/>
                  </a:cubicBezTo>
                  <a:cubicBezTo>
                    <a:pt x="43761" y="27291"/>
                    <a:pt x="42340" y="26408"/>
                    <a:pt x="42097" y="26408"/>
                  </a:cubicBezTo>
                  <a:cubicBezTo>
                    <a:pt x="41872" y="26408"/>
                    <a:pt x="41005" y="26182"/>
                    <a:pt x="40121" y="25732"/>
                  </a:cubicBezTo>
                  <a:cubicBezTo>
                    <a:pt x="39255" y="25298"/>
                    <a:pt x="38388" y="24917"/>
                    <a:pt x="38146" y="24917"/>
                  </a:cubicBezTo>
                  <a:cubicBezTo>
                    <a:pt x="37920" y="24917"/>
                    <a:pt x="37123" y="24397"/>
                    <a:pt x="36881" y="24397"/>
                  </a:cubicBezTo>
                  <a:cubicBezTo>
                    <a:pt x="36638" y="24397"/>
                    <a:pt x="36482" y="24779"/>
                    <a:pt x="36881" y="25212"/>
                  </a:cubicBezTo>
                  <a:cubicBezTo>
                    <a:pt x="37279" y="25662"/>
                    <a:pt x="38076" y="26182"/>
                    <a:pt x="38544" y="26477"/>
                  </a:cubicBezTo>
                  <a:cubicBezTo>
                    <a:pt x="39030" y="26772"/>
                    <a:pt x="38631" y="27690"/>
                    <a:pt x="38631" y="27690"/>
                  </a:cubicBezTo>
                  <a:lnTo>
                    <a:pt x="37747" y="27690"/>
                  </a:lnTo>
                  <a:cubicBezTo>
                    <a:pt x="37747" y="27690"/>
                    <a:pt x="37978" y="27154"/>
                    <a:pt x="37676" y="27154"/>
                  </a:cubicBezTo>
                  <a:cubicBezTo>
                    <a:pt x="37617" y="27154"/>
                    <a:pt x="37539" y="27174"/>
                    <a:pt x="37435" y="27222"/>
                  </a:cubicBezTo>
                  <a:cubicBezTo>
                    <a:pt x="36811" y="27517"/>
                    <a:pt x="37192" y="27395"/>
                    <a:pt x="36638" y="27690"/>
                  </a:cubicBezTo>
                  <a:cubicBezTo>
                    <a:pt x="36083" y="27967"/>
                    <a:pt x="35546" y="27898"/>
                    <a:pt x="35459" y="28123"/>
                  </a:cubicBezTo>
                  <a:cubicBezTo>
                    <a:pt x="35373" y="28331"/>
                    <a:pt x="35061" y="28851"/>
                    <a:pt x="35061" y="28851"/>
                  </a:cubicBezTo>
                  <a:cubicBezTo>
                    <a:pt x="35061" y="28851"/>
                    <a:pt x="34593" y="28557"/>
                    <a:pt x="34593" y="28262"/>
                  </a:cubicBezTo>
                  <a:cubicBezTo>
                    <a:pt x="34593" y="27967"/>
                    <a:pt x="35147" y="27517"/>
                    <a:pt x="34593" y="27517"/>
                  </a:cubicBezTo>
                  <a:cubicBezTo>
                    <a:pt x="34038" y="27517"/>
                    <a:pt x="33640" y="28123"/>
                    <a:pt x="33172" y="28331"/>
                  </a:cubicBezTo>
                  <a:cubicBezTo>
                    <a:pt x="32686" y="28557"/>
                    <a:pt x="31889" y="29007"/>
                    <a:pt x="31508" y="29371"/>
                  </a:cubicBezTo>
                  <a:cubicBezTo>
                    <a:pt x="31109" y="29752"/>
                    <a:pt x="30953" y="29978"/>
                    <a:pt x="30711" y="30636"/>
                  </a:cubicBezTo>
                  <a:cubicBezTo>
                    <a:pt x="30468" y="31312"/>
                    <a:pt x="30711" y="31382"/>
                    <a:pt x="30312" y="31763"/>
                  </a:cubicBezTo>
                  <a:cubicBezTo>
                    <a:pt x="30194" y="31871"/>
                    <a:pt x="30078" y="31907"/>
                    <a:pt x="29966" y="31907"/>
                  </a:cubicBezTo>
                  <a:cubicBezTo>
                    <a:pt x="29734" y="31907"/>
                    <a:pt x="29523" y="31752"/>
                    <a:pt x="29359" y="31752"/>
                  </a:cubicBezTo>
                  <a:cubicBezTo>
                    <a:pt x="29335" y="31752"/>
                    <a:pt x="29312" y="31755"/>
                    <a:pt x="29290" y="31763"/>
                  </a:cubicBezTo>
                  <a:cubicBezTo>
                    <a:pt x="29225" y="31781"/>
                    <a:pt x="29115" y="31795"/>
                    <a:pt x="29002" y="31795"/>
                  </a:cubicBezTo>
                  <a:cubicBezTo>
                    <a:pt x="28690" y="31795"/>
                    <a:pt x="28347" y="31693"/>
                    <a:pt x="28804" y="31312"/>
                  </a:cubicBezTo>
                  <a:cubicBezTo>
                    <a:pt x="29446" y="30792"/>
                    <a:pt x="29602" y="29978"/>
                    <a:pt x="29532" y="29752"/>
                  </a:cubicBezTo>
                  <a:cubicBezTo>
                    <a:pt x="29446" y="29527"/>
                    <a:pt x="29151" y="29233"/>
                    <a:pt x="28579" y="29233"/>
                  </a:cubicBezTo>
                  <a:lnTo>
                    <a:pt x="27158" y="29233"/>
                  </a:lnTo>
                  <a:cubicBezTo>
                    <a:pt x="27158" y="29233"/>
                    <a:pt x="26915" y="30498"/>
                    <a:pt x="27158" y="30636"/>
                  </a:cubicBezTo>
                  <a:cubicBezTo>
                    <a:pt x="27383" y="30792"/>
                    <a:pt x="27938" y="31312"/>
                    <a:pt x="28025" y="31607"/>
                  </a:cubicBezTo>
                  <a:cubicBezTo>
                    <a:pt x="28094" y="31901"/>
                    <a:pt x="27539" y="31832"/>
                    <a:pt x="28025" y="32577"/>
                  </a:cubicBezTo>
                  <a:cubicBezTo>
                    <a:pt x="28436" y="33233"/>
                    <a:pt x="28432" y="33714"/>
                    <a:pt x="27988" y="33714"/>
                  </a:cubicBezTo>
                  <a:cubicBezTo>
                    <a:pt x="27928" y="33714"/>
                    <a:pt x="27859" y="33705"/>
                    <a:pt x="27782" y="33687"/>
                  </a:cubicBezTo>
                  <a:cubicBezTo>
                    <a:pt x="27158" y="33531"/>
                    <a:pt x="26915" y="33461"/>
                    <a:pt x="26603" y="33236"/>
                  </a:cubicBezTo>
                  <a:cubicBezTo>
                    <a:pt x="26274" y="33011"/>
                    <a:pt x="26118" y="32352"/>
                    <a:pt x="26049" y="31901"/>
                  </a:cubicBezTo>
                  <a:cubicBezTo>
                    <a:pt x="25962" y="31451"/>
                    <a:pt x="25009" y="30862"/>
                    <a:pt x="25009" y="30862"/>
                  </a:cubicBezTo>
                  <a:cubicBezTo>
                    <a:pt x="25009" y="30862"/>
                    <a:pt x="24229" y="30411"/>
                    <a:pt x="23501" y="29891"/>
                  </a:cubicBezTo>
                  <a:cubicBezTo>
                    <a:pt x="22791" y="29371"/>
                    <a:pt x="21924" y="28851"/>
                    <a:pt x="21369" y="28782"/>
                  </a:cubicBezTo>
                  <a:cubicBezTo>
                    <a:pt x="21358" y="28780"/>
                    <a:pt x="21346" y="28780"/>
                    <a:pt x="21335" y="28780"/>
                  </a:cubicBezTo>
                  <a:cubicBezTo>
                    <a:pt x="20987" y="28780"/>
                    <a:pt x="20669" y="29415"/>
                    <a:pt x="20260" y="29415"/>
                  </a:cubicBezTo>
                  <a:cubicBezTo>
                    <a:pt x="20035" y="29415"/>
                    <a:pt x="19782" y="29222"/>
                    <a:pt x="19480" y="28626"/>
                  </a:cubicBezTo>
                  <a:cubicBezTo>
                    <a:pt x="19134" y="27950"/>
                    <a:pt x="18874" y="27482"/>
                    <a:pt x="18718" y="27170"/>
                  </a:cubicBezTo>
                  <a:cubicBezTo>
                    <a:pt x="18458" y="26685"/>
                    <a:pt x="18371" y="26546"/>
                    <a:pt x="18371" y="26546"/>
                  </a:cubicBezTo>
                  <a:cubicBezTo>
                    <a:pt x="18371" y="26546"/>
                    <a:pt x="17349" y="26182"/>
                    <a:pt x="16760" y="25922"/>
                  </a:cubicBezTo>
                  <a:cubicBezTo>
                    <a:pt x="16586" y="25853"/>
                    <a:pt x="16448" y="25784"/>
                    <a:pt x="16396" y="25749"/>
                  </a:cubicBezTo>
                  <a:cubicBezTo>
                    <a:pt x="16188" y="25616"/>
                    <a:pt x="15574" y="25266"/>
                    <a:pt x="14912" y="25266"/>
                  </a:cubicBezTo>
                  <a:cubicBezTo>
                    <a:pt x="14801" y="25266"/>
                    <a:pt x="14688" y="25276"/>
                    <a:pt x="14576" y="25298"/>
                  </a:cubicBezTo>
                  <a:cubicBezTo>
                    <a:pt x="14442" y="25322"/>
                    <a:pt x="14310" y="25329"/>
                    <a:pt x="14180" y="25329"/>
                  </a:cubicBezTo>
                  <a:cubicBezTo>
                    <a:pt x="13937" y="25329"/>
                    <a:pt x="13703" y="25303"/>
                    <a:pt x="13476" y="25303"/>
                  </a:cubicBezTo>
                  <a:cubicBezTo>
                    <a:pt x="13106" y="25303"/>
                    <a:pt x="12757" y="25374"/>
                    <a:pt x="12427" y="25749"/>
                  </a:cubicBezTo>
                  <a:cubicBezTo>
                    <a:pt x="11803" y="26477"/>
                    <a:pt x="11092" y="26997"/>
                    <a:pt x="10451" y="27291"/>
                  </a:cubicBezTo>
                  <a:cubicBezTo>
                    <a:pt x="9827" y="27603"/>
                    <a:pt x="9169" y="28037"/>
                    <a:pt x="8822" y="28418"/>
                  </a:cubicBezTo>
                  <a:cubicBezTo>
                    <a:pt x="8475" y="28782"/>
                    <a:pt x="8562" y="29302"/>
                    <a:pt x="8250" y="29596"/>
                  </a:cubicBezTo>
                  <a:cubicBezTo>
                    <a:pt x="7921" y="29891"/>
                    <a:pt x="6812" y="30636"/>
                    <a:pt x="6500" y="30862"/>
                  </a:cubicBezTo>
                  <a:cubicBezTo>
                    <a:pt x="6188" y="31087"/>
                    <a:pt x="5720" y="31243"/>
                    <a:pt x="5945" y="31763"/>
                  </a:cubicBezTo>
                  <a:cubicBezTo>
                    <a:pt x="6188" y="32283"/>
                    <a:pt x="6586" y="32647"/>
                    <a:pt x="6742" y="32872"/>
                  </a:cubicBezTo>
                  <a:cubicBezTo>
                    <a:pt x="6898" y="33097"/>
                    <a:pt x="6274" y="33843"/>
                    <a:pt x="5945" y="34137"/>
                  </a:cubicBezTo>
                  <a:cubicBezTo>
                    <a:pt x="5633" y="34432"/>
                    <a:pt x="6153" y="34570"/>
                    <a:pt x="5893" y="34796"/>
                  </a:cubicBezTo>
                  <a:cubicBezTo>
                    <a:pt x="5633" y="35021"/>
                    <a:pt x="5477" y="35992"/>
                    <a:pt x="5235" y="36355"/>
                  </a:cubicBezTo>
                  <a:cubicBezTo>
                    <a:pt x="4992" y="36737"/>
                    <a:pt x="4281" y="36962"/>
                    <a:pt x="4212" y="37551"/>
                  </a:cubicBezTo>
                  <a:cubicBezTo>
                    <a:pt x="4125" y="38141"/>
                    <a:pt x="4767" y="38366"/>
                    <a:pt x="4212" y="38816"/>
                  </a:cubicBezTo>
                  <a:cubicBezTo>
                    <a:pt x="3657" y="39267"/>
                    <a:pt x="3761" y="39666"/>
                    <a:pt x="3068" y="39978"/>
                  </a:cubicBezTo>
                  <a:cubicBezTo>
                    <a:pt x="2392" y="40307"/>
                    <a:pt x="1907" y="40446"/>
                    <a:pt x="1682" y="40740"/>
                  </a:cubicBezTo>
                  <a:cubicBezTo>
                    <a:pt x="1439" y="41035"/>
                    <a:pt x="885" y="41035"/>
                    <a:pt x="798" y="41711"/>
                  </a:cubicBezTo>
                  <a:cubicBezTo>
                    <a:pt x="729" y="42387"/>
                    <a:pt x="573" y="42976"/>
                    <a:pt x="798" y="43496"/>
                  </a:cubicBezTo>
                  <a:cubicBezTo>
                    <a:pt x="1040" y="44016"/>
                    <a:pt x="1" y="43166"/>
                    <a:pt x="677" y="44848"/>
                  </a:cubicBezTo>
                  <a:cubicBezTo>
                    <a:pt x="1370" y="46546"/>
                    <a:pt x="417" y="46546"/>
                    <a:pt x="1283" y="47360"/>
                  </a:cubicBezTo>
                  <a:cubicBezTo>
                    <a:pt x="1927" y="47966"/>
                    <a:pt x="2371" y="48572"/>
                    <a:pt x="2726" y="48572"/>
                  </a:cubicBezTo>
                  <a:cubicBezTo>
                    <a:pt x="2849" y="48572"/>
                    <a:pt x="2962" y="48500"/>
                    <a:pt x="3068" y="48331"/>
                  </a:cubicBezTo>
                  <a:cubicBezTo>
                    <a:pt x="3501" y="47655"/>
                    <a:pt x="4680" y="46615"/>
                    <a:pt x="4680" y="46615"/>
                  </a:cubicBezTo>
                  <a:cubicBezTo>
                    <a:pt x="4680" y="46615"/>
                    <a:pt x="4819" y="46217"/>
                    <a:pt x="5009" y="46147"/>
                  </a:cubicBezTo>
                  <a:cubicBezTo>
                    <a:pt x="5028" y="46141"/>
                    <a:pt x="5047" y="46137"/>
                    <a:pt x="5067" y="46137"/>
                  </a:cubicBezTo>
                  <a:cubicBezTo>
                    <a:pt x="5102" y="46137"/>
                    <a:pt x="5139" y="46149"/>
                    <a:pt x="5183" y="46182"/>
                  </a:cubicBezTo>
                  <a:cubicBezTo>
                    <a:pt x="5252" y="46217"/>
                    <a:pt x="5321" y="46303"/>
                    <a:pt x="5391" y="46459"/>
                  </a:cubicBezTo>
                  <a:cubicBezTo>
                    <a:pt x="5789" y="47274"/>
                    <a:pt x="5945" y="47655"/>
                    <a:pt x="5945" y="48244"/>
                  </a:cubicBezTo>
                  <a:cubicBezTo>
                    <a:pt x="5945" y="48764"/>
                    <a:pt x="5841" y="48938"/>
                    <a:pt x="5910" y="49371"/>
                  </a:cubicBezTo>
                  <a:cubicBezTo>
                    <a:pt x="5910" y="49371"/>
                    <a:pt x="5910" y="49371"/>
                    <a:pt x="5910" y="49388"/>
                  </a:cubicBezTo>
                  <a:cubicBezTo>
                    <a:pt x="5910" y="49440"/>
                    <a:pt x="5928" y="49510"/>
                    <a:pt x="5945" y="49579"/>
                  </a:cubicBezTo>
                  <a:cubicBezTo>
                    <a:pt x="5962" y="49613"/>
                    <a:pt x="5962" y="49648"/>
                    <a:pt x="5980" y="49683"/>
                  </a:cubicBezTo>
                  <a:cubicBezTo>
                    <a:pt x="5997" y="49752"/>
                    <a:pt x="6014" y="49821"/>
                    <a:pt x="6032" y="49873"/>
                  </a:cubicBezTo>
                  <a:cubicBezTo>
                    <a:pt x="6049" y="49995"/>
                    <a:pt x="6084" y="50099"/>
                    <a:pt x="6101" y="50185"/>
                  </a:cubicBezTo>
                  <a:cubicBezTo>
                    <a:pt x="6101" y="50203"/>
                    <a:pt x="6101" y="50220"/>
                    <a:pt x="6101" y="50220"/>
                  </a:cubicBezTo>
                  <a:cubicBezTo>
                    <a:pt x="6118" y="50237"/>
                    <a:pt x="6118" y="50237"/>
                    <a:pt x="6118" y="50255"/>
                  </a:cubicBezTo>
                  <a:cubicBezTo>
                    <a:pt x="6153" y="50497"/>
                    <a:pt x="6136" y="50688"/>
                    <a:pt x="5945" y="50775"/>
                  </a:cubicBezTo>
                  <a:cubicBezTo>
                    <a:pt x="5733" y="50869"/>
                    <a:pt x="5769" y="51140"/>
                    <a:pt x="5743" y="51140"/>
                  </a:cubicBezTo>
                  <a:cubicBezTo>
                    <a:pt x="5731" y="51140"/>
                    <a:pt x="5705" y="51080"/>
                    <a:pt x="5633" y="50913"/>
                  </a:cubicBezTo>
                  <a:cubicBezTo>
                    <a:pt x="5397" y="50407"/>
                    <a:pt x="6146" y="48917"/>
                    <a:pt x="5020" y="48917"/>
                  </a:cubicBezTo>
                  <a:cubicBezTo>
                    <a:pt x="4989" y="48917"/>
                    <a:pt x="4957" y="48918"/>
                    <a:pt x="4923" y="48920"/>
                  </a:cubicBezTo>
                  <a:cubicBezTo>
                    <a:pt x="3640" y="48990"/>
                    <a:pt x="3034" y="49215"/>
                    <a:pt x="3068" y="49510"/>
                  </a:cubicBezTo>
                  <a:cubicBezTo>
                    <a:pt x="3103" y="49804"/>
                    <a:pt x="2878" y="51364"/>
                    <a:pt x="3068" y="51659"/>
                  </a:cubicBezTo>
                  <a:lnTo>
                    <a:pt x="5165" y="52334"/>
                  </a:lnTo>
                  <a:lnTo>
                    <a:pt x="9567" y="53132"/>
                  </a:lnTo>
                  <a:lnTo>
                    <a:pt x="8735" y="56788"/>
                  </a:lnTo>
                  <a:cubicBezTo>
                    <a:pt x="8735" y="56788"/>
                    <a:pt x="7141" y="57898"/>
                    <a:pt x="7332" y="58123"/>
                  </a:cubicBezTo>
                  <a:cubicBezTo>
                    <a:pt x="7522" y="58348"/>
                    <a:pt x="8735" y="59232"/>
                    <a:pt x="8735" y="59232"/>
                  </a:cubicBezTo>
                  <a:lnTo>
                    <a:pt x="8597" y="60653"/>
                  </a:lnTo>
                  <a:lnTo>
                    <a:pt x="7834" y="62317"/>
                  </a:lnTo>
                  <a:cubicBezTo>
                    <a:pt x="7834" y="62317"/>
                    <a:pt x="7921" y="63547"/>
                    <a:pt x="7834" y="63998"/>
                  </a:cubicBezTo>
                  <a:cubicBezTo>
                    <a:pt x="7765" y="64431"/>
                    <a:pt x="9325" y="65558"/>
                    <a:pt x="9411" y="65627"/>
                  </a:cubicBezTo>
                  <a:lnTo>
                    <a:pt x="9429" y="65627"/>
                  </a:lnTo>
                  <a:cubicBezTo>
                    <a:pt x="9897" y="65852"/>
                    <a:pt x="10295" y="66892"/>
                    <a:pt x="10520" y="67048"/>
                  </a:cubicBezTo>
                  <a:cubicBezTo>
                    <a:pt x="10763" y="67187"/>
                    <a:pt x="11231" y="67343"/>
                    <a:pt x="11630" y="67776"/>
                  </a:cubicBezTo>
                  <a:cubicBezTo>
                    <a:pt x="11829" y="68001"/>
                    <a:pt x="11773" y="68001"/>
                    <a:pt x="11744" y="68001"/>
                  </a:cubicBezTo>
                  <a:cubicBezTo>
                    <a:pt x="11716" y="68001"/>
                    <a:pt x="11716" y="68001"/>
                    <a:pt x="12028" y="68227"/>
                  </a:cubicBezTo>
                  <a:cubicBezTo>
                    <a:pt x="12669" y="68677"/>
                    <a:pt x="13224" y="68747"/>
                    <a:pt x="13293" y="69041"/>
                  </a:cubicBezTo>
                  <a:cubicBezTo>
                    <a:pt x="13380" y="69336"/>
                    <a:pt x="13536" y="70168"/>
                    <a:pt x="13380" y="70376"/>
                  </a:cubicBezTo>
                  <a:cubicBezTo>
                    <a:pt x="13224" y="70601"/>
                    <a:pt x="12895" y="70982"/>
                    <a:pt x="12981" y="71277"/>
                  </a:cubicBezTo>
                  <a:cubicBezTo>
                    <a:pt x="13051" y="71572"/>
                    <a:pt x="13605" y="72022"/>
                    <a:pt x="13605" y="72022"/>
                  </a:cubicBezTo>
                  <a:cubicBezTo>
                    <a:pt x="13605" y="72022"/>
                    <a:pt x="13744" y="72022"/>
                    <a:pt x="13917" y="72057"/>
                  </a:cubicBezTo>
                  <a:cubicBezTo>
                    <a:pt x="14125" y="72091"/>
                    <a:pt x="14403" y="72178"/>
                    <a:pt x="14489" y="72386"/>
                  </a:cubicBezTo>
                  <a:cubicBezTo>
                    <a:pt x="14645" y="72767"/>
                    <a:pt x="14714" y="73426"/>
                    <a:pt x="14957" y="73582"/>
                  </a:cubicBezTo>
                  <a:cubicBezTo>
                    <a:pt x="15200" y="73721"/>
                    <a:pt x="16760" y="73946"/>
                    <a:pt x="16760" y="73946"/>
                  </a:cubicBezTo>
                  <a:lnTo>
                    <a:pt x="17418" y="73426"/>
                  </a:lnTo>
                  <a:cubicBezTo>
                    <a:pt x="17418" y="73426"/>
                    <a:pt x="17574" y="72247"/>
                    <a:pt x="17089" y="72022"/>
                  </a:cubicBezTo>
                  <a:cubicBezTo>
                    <a:pt x="16621" y="71797"/>
                    <a:pt x="15910" y="71277"/>
                    <a:pt x="16066" y="70982"/>
                  </a:cubicBezTo>
                  <a:cubicBezTo>
                    <a:pt x="16222" y="70688"/>
                    <a:pt x="16760" y="70532"/>
                    <a:pt x="16760" y="70532"/>
                  </a:cubicBezTo>
                  <a:lnTo>
                    <a:pt x="17418" y="70168"/>
                  </a:lnTo>
                  <a:cubicBezTo>
                    <a:pt x="17418" y="70168"/>
                    <a:pt x="17504" y="70156"/>
                    <a:pt x="17616" y="70156"/>
                  </a:cubicBezTo>
                  <a:cubicBezTo>
                    <a:pt x="17807" y="70156"/>
                    <a:pt x="18074" y="70190"/>
                    <a:pt x="18129" y="70376"/>
                  </a:cubicBezTo>
                  <a:cubicBezTo>
                    <a:pt x="18198" y="70688"/>
                    <a:pt x="18285" y="70913"/>
                    <a:pt x="18285" y="71346"/>
                  </a:cubicBezTo>
                  <a:cubicBezTo>
                    <a:pt x="18285" y="71797"/>
                    <a:pt x="18285" y="72611"/>
                    <a:pt x="18527" y="72767"/>
                  </a:cubicBezTo>
                  <a:cubicBezTo>
                    <a:pt x="18753" y="72906"/>
                    <a:pt x="19082" y="73131"/>
                    <a:pt x="19238" y="73651"/>
                  </a:cubicBezTo>
                  <a:cubicBezTo>
                    <a:pt x="19272" y="73790"/>
                    <a:pt x="19307" y="73911"/>
                    <a:pt x="19359" y="74015"/>
                  </a:cubicBezTo>
                  <a:cubicBezTo>
                    <a:pt x="19272" y="73755"/>
                    <a:pt x="18579" y="71017"/>
                    <a:pt x="18579" y="70861"/>
                  </a:cubicBezTo>
                  <a:cubicBezTo>
                    <a:pt x="18579" y="70705"/>
                    <a:pt x="20208" y="68868"/>
                    <a:pt x="20278" y="68868"/>
                  </a:cubicBezTo>
                  <a:cubicBezTo>
                    <a:pt x="20520" y="69007"/>
                    <a:pt x="20798" y="69128"/>
                    <a:pt x="21058" y="69197"/>
                  </a:cubicBezTo>
                  <a:cubicBezTo>
                    <a:pt x="21103" y="69207"/>
                    <a:pt x="21150" y="69212"/>
                    <a:pt x="21199" y="69212"/>
                  </a:cubicBezTo>
                  <a:cubicBezTo>
                    <a:pt x="21818" y="69212"/>
                    <a:pt x="22669" y="68452"/>
                    <a:pt x="23103" y="68452"/>
                  </a:cubicBezTo>
                  <a:cubicBezTo>
                    <a:pt x="23588" y="68452"/>
                    <a:pt x="26586" y="69215"/>
                    <a:pt x="26586" y="69215"/>
                  </a:cubicBezTo>
                  <a:lnTo>
                    <a:pt x="29758" y="69215"/>
                  </a:lnTo>
                  <a:cubicBezTo>
                    <a:pt x="29758" y="69215"/>
                    <a:pt x="31335" y="68903"/>
                    <a:pt x="31335" y="68452"/>
                  </a:cubicBezTo>
                  <a:cubicBezTo>
                    <a:pt x="31803" y="68036"/>
                    <a:pt x="30728" y="67204"/>
                    <a:pt x="30624" y="67083"/>
                  </a:cubicBezTo>
                  <a:cubicBezTo>
                    <a:pt x="30503" y="66962"/>
                    <a:pt x="30919" y="65870"/>
                    <a:pt x="31335" y="65852"/>
                  </a:cubicBezTo>
                  <a:cubicBezTo>
                    <a:pt x="31366" y="65850"/>
                    <a:pt x="31396" y="65849"/>
                    <a:pt x="31425" y="65849"/>
                  </a:cubicBezTo>
                  <a:cubicBezTo>
                    <a:pt x="31790" y="65849"/>
                    <a:pt x="32054" y="66040"/>
                    <a:pt x="32808" y="66216"/>
                  </a:cubicBezTo>
                  <a:cubicBezTo>
                    <a:pt x="33622" y="66424"/>
                    <a:pt x="37071" y="68435"/>
                    <a:pt x="37348" y="68452"/>
                  </a:cubicBezTo>
                  <a:cubicBezTo>
                    <a:pt x="37626" y="68452"/>
                    <a:pt x="38614" y="69284"/>
                    <a:pt x="38458" y="69925"/>
                  </a:cubicBezTo>
                  <a:cubicBezTo>
                    <a:pt x="38302" y="70584"/>
                    <a:pt x="37920" y="70792"/>
                    <a:pt x="37920" y="70792"/>
                  </a:cubicBezTo>
                  <a:lnTo>
                    <a:pt x="37348" y="70462"/>
                  </a:lnTo>
                  <a:lnTo>
                    <a:pt x="36794" y="70462"/>
                  </a:lnTo>
                  <a:cubicBezTo>
                    <a:pt x="36794" y="70462"/>
                    <a:pt x="36326" y="71121"/>
                    <a:pt x="35997" y="71277"/>
                  </a:cubicBezTo>
                  <a:cubicBezTo>
                    <a:pt x="35685" y="71416"/>
                    <a:pt x="35130" y="71641"/>
                    <a:pt x="34974" y="71710"/>
                  </a:cubicBezTo>
                  <a:cubicBezTo>
                    <a:pt x="34853" y="71780"/>
                    <a:pt x="34870" y="72334"/>
                    <a:pt x="34922" y="72698"/>
                  </a:cubicBezTo>
                  <a:cubicBezTo>
                    <a:pt x="34645" y="72681"/>
                    <a:pt x="34350" y="72646"/>
                    <a:pt x="34125" y="72611"/>
                  </a:cubicBezTo>
                  <a:cubicBezTo>
                    <a:pt x="34010" y="72588"/>
                    <a:pt x="33886" y="72578"/>
                    <a:pt x="33759" y="72578"/>
                  </a:cubicBezTo>
                  <a:cubicBezTo>
                    <a:pt x="33312" y="72578"/>
                    <a:pt x="32820" y="72706"/>
                    <a:pt x="32496" y="72854"/>
                  </a:cubicBezTo>
                  <a:cubicBezTo>
                    <a:pt x="32340" y="72923"/>
                    <a:pt x="32080" y="73027"/>
                    <a:pt x="31803" y="73131"/>
                  </a:cubicBezTo>
                  <a:cubicBezTo>
                    <a:pt x="31785" y="73131"/>
                    <a:pt x="31768" y="73149"/>
                    <a:pt x="31751" y="73149"/>
                  </a:cubicBezTo>
                  <a:cubicBezTo>
                    <a:pt x="31335" y="73305"/>
                    <a:pt x="30919" y="73443"/>
                    <a:pt x="30919" y="73443"/>
                  </a:cubicBezTo>
                  <a:lnTo>
                    <a:pt x="29116" y="73842"/>
                  </a:lnTo>
                  <a:cubicBezTo>
                    <a:pt x="29116" y="73842"/>
                    <a:pt x="28423" y="73651"/>
                    <a:pt x="28077" y="73513"/>
                  </a:cubicBezTo>
                  <a:cubicBezTo>
                    <a:pt x="28025" y="73478"/>
                    <a:pt x="27990" y="73461"/>
                    <a:pt x="27955" y="73443"/>
                  </a:cubicBezTo>
                  <a:cubicBezTo>
                    <a:pt x="27893" y="73406"/>
                    <a:pt x="27803" y="73387"/>
                    <a:pt x="27694" y="73387"/>
                  </a:cubicBezTo>
                  <a:cubicBezTo>
                    <a:pt x="27346" y="73387"/>
                    <a:pt x="26801" y="73584"/>
                    <a:pt x="26326" y="74032"/>
                  </a:cubicBezTo>
                  <a:cubicBezTo>
                    <a:pt x="26222" y="74136"/>
                    <a:pt x="26153" y="74223"/>
                    <a:pt x="26101" y="74310"/>
                  </a:cubicBezTo>
                  <a:lnTo>
                    <a:pt x="26118" y="74310"/>
                  </a:lnTo>
                  <a:cubicBezTo>
                    <a:pt x="26655" y="74552"/>
                    <a:pt x="27037" y="75090"/>
                    <a:pt x="27245" y="75471"/>
                  </a:cubicBezTo>
                  <a:cubicBezTo>
                    <a:pt x="27366" y="75696"/>
                    <a:pt x="27435" y="75870"/>
                    <a:pt x="27435" y="75870"/>
                  </a:cubicBezTo>
                  <a:cubicBezTo>
                    <a:pt x="27435" y="75870"/>
                    <a:pt x="27435" y="76771"/>
                    <a:pt x="27141" y="77083"/>
                  </a:cubicBezTo>
                  <a:cubicBezTo>
                    <a:pt x="27141" y="77100"/>
                    <a:pt x="27123" y="77100"/>
                    <a:pt x="27123" y="77117"/>
                  </a:cubicBezTo>
                  <a:cubicBezTo>
                    <a:pt x="27089" y="77135"/>
                    <a:pt x="27071" y="77152"/>
                    <a:pt x="27054" y="77169"/>
                  </a:cubicBezTo>
                  <a:cubicBezTo>
                    <a:pt x="26960" y="77229"/>
                    <a:pt x="26853" y="77250"/>
                    <a:pt x="26737" y="77250"/>
                  </a:cubicBezTo>
                  <a:cubicBezTo>
                    <a:pt x="26446" y="77250"/>
                    <a:pt x="26096" y="77117"/>
                    <a:pt x="25737" y="77117"/>
                  </a:cubicBezTo>
                  <a:cubicBezTo>
                    <a:pt x="25217" y="77117"/>
                    <a:pt x="25321" y="77187"/>
                    <a:pt x="24264" y="77239"/>
                  </a:cubicBezTo>
                  <a:cubicBezTo>
                    <a:pt x="23207" y="77308"/>
                    <a:pt x="22375" y="78001"/>
                    <a:pt x="22687" y="78105"/>
                  </a:cubicBezTo>
                  <a:cubicBezTo>
                    <a:pt x="22704" y="78111"/>
                    <a:pt x="22721" y="78114"/>
                    <a:pt x="22738" y="78114"/>
                  </a:cubicBezTo>
                  <a:cubicBezTo>
                    <a:pt x="22929" y="78114"/>
                    <a:pt x="23087" y="77773"/>
                    <a:pt x="23324" y="77773"/>
                  </a:cubicBezTo>
                  <a:cubicBezTo>
                    <a:pt x="23440" y="77773"/>
                    <a:pt x="23576" y="77856"/>
                    <a:pt x="23744" y="78105"/>
                  </a:cubicBezTo>
                  <a:cubicBezTo>
                    <a:pt x="24264" y="78902"/>
                    <a:pt x="22583" y="79197"/>
                    <a:pt x="22583" y="79197"/>
                  </a:cubicBezTo>
                  <a:cubicBezTo>
                    <a:pt x="22583" y="79197"/>
                    <a:pt x="22479" y="79336"/>
                    <a:pt x="22409" y="79492"/>
                  </a:cubicBezTo>
                  <a:cubicBezTo>
                    <a:pt x="22323" y="79717"/>
                    <a:pt x="22288" y="79977"/>
                    <a:pt x="22583" y="80081"/>
                  </a:cubicBezTo>
                  <a:cubicBezTo>
                    <a:pt x="22690" y="80124"/>
                    <a:pt x="22839" y="80137"/>
                    <a:pt x="23011" y="80137"/>
                  </a:cubicBezTo>
                  <a:cubicBezTo>
                    <a:pt x="23254" y="80137"/>
                    <a:pt x="23542" y="80111"/>
                    <a:pt x="23822" y="80111"/>
                  </a:cubicBezTo>
                  <a:cubicBezTo>
                    <a:pt x="24298" y="80111"/>
                    <a:pt x="24749" y="80185"/>
                    <a:pt x="24905" y="80584"/>
                  </a:cubicBezTo>
                  <a:cubicBezTo>
                    <a:pt x="25026" y="80913"/>
                    <a:pt x="25130" y="81190"/>
                    <a:pt x="25200" y="81450"/>
                  </a:cubicBezTo>
                  <a:cubicBezTo>
                    <a:pt x="25304" y="81797"/>
                    <a:pt x="25373" y="82126"/>
                    <a:pt x="25425" y="82473"/>
                  </a:cubicBezTo>
                  <a:cubicBezTo>
                    <a:pt x="25529" y="83062"/>
                    <a:pt x="26066" y="83842"/>
                    <a:pt x="26378" y="83946"/>
                  </a:cubicBezTo>
                  <a:cubicBezTo>
                    <a:pt x="26690" y="84050"/>
                    <a:pt x="27539" y="84639"/>
                    <a:pt x="27539" y="84639"/>
                  </a:cubicBezTo>
                  <a:cubicBezTo>
                    <a:pt x="27539" y="84639"/>
                    <a:pt x="27609" y="84743"/>
                    <a:pt x="27695" y="84899"/>
                  </a:cubicBezTo>
                  <a:cubicBezTo>
                    <a:pt x="27747" y="83842"/>
                    <a:pt x="28007" y="80653"/>
                    <a:pt x="28007" y="80653"/>
                  </a:cubicBezTo>
                  <a:cubicBezTo>
                    <a:pt x="28631" y="81051"/>
                    <a:pt x="29498" y="81589"/>
                    <a:pt x="29498" y="81589"/>
                  </a:cubicBezTo>
                  <a:lnTo>
                    <a:pt x="30537" y="80237"/>
                  </a:lnTo>
                  <a:cubicBezTo>
                    <a:pt x="30537" y="80237"/>
                    <a:pt x="31335" y="79890"/>
                    <a:pt x="31595" y="79561"/>
                  </a:cubicBezTo>
                  <a:cubicBezTo>
                    <a:pt x="31648" y="79493"/>
                    <a:pt x="31736" y="79465"/>
                    <a:pt x="31842" y="79465"/>
                  </a:cubicBezTo>
                  <a:cubicBezTo>
                    <a:pt x="32252" y="79465"/>
                    <a:pt x="32944" y="79881"/>
                    <a:pt x="33068" y="80046"/>
                  </a:cubicBezTo>
                  <a:cubicBezTo>
                    <a:pt x="33224" y="80237"/>
                    <a:pt x="34229" y="80722"/>
                    <a:pt x="34333" y="80878"/>
                  </a:cubicBezTo>
                  <a:cubicBezTo>
                    <a:pt x="34437" y="81034"/>
                    <a:pt x="34974" y="81970"/>
                    <a:pt x="34974" y="81970"/>
                  </a:cubicBezTo>
                  <a:cubicBezTo>
                    <a:pt x="34974" y="81970"/>
                    <a:pt x="35598" y="82126"/>
                    <a:pt x="36031" y="82161"/>
                  </a:cubicBezTo>
                  <a:cubicBezTo>
                    <a:pt x="36170" y="82178"/>
                    <a:pt x="36334" y="82184"/>
                    <a:pt x="36490" y="82184"/>
                  </a:cubicBezTo>
                  <a:cubicBezTo>
                    <a:pt x="36804" y="82184"/>
                    <a:pt x="37089" y="82161"/>
                    <a:pt x="37089" y="82161"/>
                  </a:cubicBezTo>
                  <a:cubicBezTo>
                    <a:pt x="37089" y="82161"/>
                    <a:pt x="37556" y="81571"/>
                    <a:pt x="37556" y="81121"/>
                  </a:cubicBezTo>
                  <a:cubicBezTo>
                    <a:pt x="37556" y="80688"/>
                    <a:pt x="38458" y="80046"/>
                    <a:pt x="38458" y="80046"/>
                  </a:cubicBezTo>
                  <a:cubicBezTo>
                    <a:pt x="38458" y="80046"/>
                    <a:pt x="38059" y="79526"/>
                    <a:pt x="37972" y="79301"/>
                  </a:cubicBezTo>
                  <a:cubicBezTo>
                    <a:pt x="37938" y="79197"/>
                    <a:pt x="37816" y="78798"/>
                    <a:pt x="37660" y="78417"/>
                  </a:cubicBezTo>
                  <a:lnTo>
                    <a:pt x="37660" y="78417"/>
                  </a:lnTo>
                  <a:cubicBezTo>
                    <a:pt x="38250" y="78608"/>
                    <a:pt x="38943" y="78833"/>
                    <a:pt x="39030" y="78902"/>
                  </a:cubicBezTo>
                  <a:cubicBezTo>
                    <a:pt x="39186" y="79006"/>
                    <a:pt x="39342" y="80722"/>
                    <a:pt x="39446" y="80930"/>
                  </a:cubicBezTo>
                  <a:cubicBezTo>
                    <a:pt x="39480" y="80982"/>
                    <a:pt x="39549" y="81138"/>
                    <a:pt x="39653" y="81381"/>
                  </a:cubicBezTo>
                  <a:cubicBezTo>
                    <a:pt x="40347" y="81710"/>
                    <a:pt x="40728" y="81849"/>
                    <a:pt x="40832" y="82265"/>
                  </a:cubicBezTo>
                  <a:cubicBezTo>
                    <a:pt x="40901" y="82611"/>
                    <a:pt x="40867" y="83374"/>
                    <a:pt x="41144" y="83876"/>
                  </a:cubicBezTo>
                  <a:cubicBezTo>
                    <a:pt x="41265" y="84084"/>
                    <a:pt x="41421" y="84258"/>
                    <a:pt x="41664" y="84344"/>
                  </a:cubicBezTo>
                  <a:cubicBezTo>
                    <a:pt x="42513" y="84639"/>
                    <a:pt x="43137" y="85332"/>
                    <a:pt x="43570" y="85436"/>
                  </a:cubicBezTo>
                  <a:cubicBezTo>
                    <a:pt x="43599" y="85443"/>
                    <a:pt x="43629" y="85447"/>
                    <a:pt x="43660" y="85447"/>
                  </a:cubicBezTo>
                  <a:cubicBezTo>
                    <a:pt x="44075" y="85447"/>
                    <a:pt x="44670" y="84833"/>
                    <a:pt x="45251" y="84639"/>
                  </a:cubicBezTo>
                  <a:cubicBezTo>
                    <a:pt x="45498" y="84565"/>
                    <a:pt x="45807" y="84520"/>
                    <a:pt x="46093" y="84520"/>
                  </a:cubicBezTo>
                  <a:cubicBezTo>
                    <a:pt x="46550" y="84520"/>
                    <a:pt x="46950" y="84635"/>
                    <a:pt x="46950" y="84934"/>
                  </a:cubicBezTo>
                  <a:lnTo>
                    <a:pt x="46950" y="86025"/>
                  </a:lnTo>
                  <a:lnTo>
                    <a:pt x="48839" y="86615"/>
                  </a:lnTo>
                  <a:cubicBezTo>
                    <a:pt x="48839" y="86615"/>
                    <a:pt x="48839" y="87346"/>
                    <a:pt x="49532" y="87346"/>
                  </a:cubicBezTo>
                  <a:cubicBezTo>
                    <a:pt x="49686" y="87346"/>
                    <a:pt x="49874" y="87309"/>
                    <a:pt x="50104" y="87221"/>
                  </a:cubicBezTo>
                  <a:cubicBezTo>
                    <a:pt x="50243" y="87169"/>
                    <a:pt x="50347" y="87117"/>
                    <a:pt x="50451" y="87065"/>
                  </a:cubicBezTo>
                  <a:cubicBezTo>
                    <a:pt x="50520" y="87048"/>
                    <a:pt x="50572" y="87031"/>
                    <a:pt x="50624" y="86996"/>
                  </a:cubicBezTo>
                  <a:lnTo>
                    <a:pt x="50121" y="85904"/>
                  </a:lnTo>
                  <a:lnTo>
                    <a:pt x="50797" y="85090"/>
                  </a:lnTo>
                  <a:cubicBezTo>
                    <a:pt x="50797" y="85090"/>
                    <a:pt x="51889" y="84275"/>
                    <a:pt x="51664" y="84050"/>
                  </a:cubicBezTo>
                  <a:cubicBezTo>
                    <a:pt x="51438" y="83824"/>
                    <a:pt x="51421" y="83980"/>
                    <a:pt x="51334" y="83668"/>
                  </a:cubicBezTo>
                  <a:cubicBezTo>
                    <a:pt x="51248" y="83374"/>
                    <a:pt x="51577" y="83148"/>
                    <a:pt x="51664" y="82940"/>
                  </a:cubicBezTo>
                  <a:cubicBezTo>
                    <a:pt x="51733" y="82715"/>
                    <a:pt x="50797" y="82265"/>
                    <a:pt x="50797" y="82265"/>
                  </a:cubicBezTo>
                  <a:cubicBezTo>
                    <a:pt x="50797" y="82265"/>
                    <a:pt x="50087" y="81675"/>
                    <a:pt x="49844" y="81519"/>
                  </a:cubicBezTo>
                  <a:cubicBezTo>
                    <a:pt x="49688" y="81433"/>
                    <a:pt x="49671" y="81225"/>
                    <a:pt x="49792" y="80999"/>
                  </a:cubicBezTo>
                  <a:lnTo>
                    <a:pt x="49792" y="80999"/>
                  </a:lnTo>
                  <a:cubicBezTo>
                    <a:pt x="49850" y="81043"/>
                    <a:pt x="50701" y="81428"/>
                    <a:pt x="51568" y="81428"/>
                  </a:cubicBezTo>
                  <a:cubicBezTo>
                    <a:pt x="51734" y="81428"/>
                    <a:pt x="51901" y="81414"/>
                    <a:pt x="52062" y="81381"/>
                  </a:cubicBezTo>
                  <a:cubicBezTo>
                    <a:pt x="52169" y="81357"/>
                    <a:pt x="52272" y="81348"/>
                    <a:pt x="52373" y="81348"/>
                  </a:cubicBezTo>
                  <a:cubicBezTo>
                    <a:pt x="52871" y="81348"/>
                    <a:pt x="53292" y="81586"/>
                    <a:pt x="53575" y="81586"/>
                  </a:cubicBezTo>
                  <a:cubicBezTo>
                    <a:pt x="53785" y="81586"/>
                    <a:pt x="53918" y="81455"/>
                    <a:pt x="53951" y="80999"/>
                  </a:cubicBezTo>
                  <a:cubicBezTo>
                    <a:pt x="54038" y="79821"/>
                    <a:pt x="52929" y="79960"/>
                    <a:pt x="53951" y="79301"/>
                  </a:cubicBezTo>
                  <a:cubicBezTo>
                    <a:pt x="54974" y="78625"/>
                    <a:pt x="55459" y="78556"/>
                    <a:pt x="55684" y="78556"/>
                  </a:cubicBezTo>
                  <a:cubicBezTo>
                    <a:pt x="55927" y="78556"/>
                    <a:pt x="56482" y="78105"/>
                    <a:pt x="56482" y="77811"/>
                  </a:cubicBezTo>
                  <a:lnTo>
                    <a:pt x="56482" y="76182"/>
                  </a:lnTo>
                  <a:cubicBezTo>
                    <a:pt x="56482" y="75956"/>
                    <a:pt x="57504" y="75575"/>
                    <a:pt x="57504" y="75575"/>
                  </a:cubicBezTo>
                  <a:cubicBezTo>
                    <a:pt x="57504" y="75575"/>
                    <a:pt x="58145" y="74760"/>
                    <a:pt x="57989" y="74466"/>
                  </a:cubicBezTo>
                  <a:cubicBezTo>
                    <a:pt x="57833" y="74171"/>
                    <a:pt x="57660" y="73513"/>
                    <a:pt x="57747" y="73322"/>
                  </a:cubicBezTo>
                  <a:cubicBezTo>
                    <a:pt x="57833" y="73131"/>
                    <a:pt x="57660" y="72750"/>
                    <a:pt x="57660" y="72750"/>
                  </a:cubicBezTo>
                  <a:cubicBezTo>
                    <a:pt x="57660" y="72750"/>
                    <a:pt x="59012" y="71797"/>
                    <a:pt x="59168" y="71502"/>
                  </a:cubicBezTo>
                  <a:cubicBezTo>
                    <a:pt x="59203" y="71433"/>
                    <a:pt x="59411" y="71190"/>
                    <a:pt x="59688" y="70861"/>
                  </a:cubicBezTo>
                  <a:lnTo>
                    <a:pt x="59705" y="70878"/>
                  </a:lnTo>
                  <a:cubicBezTo>
                    <a:pt x="60121" y="71277"/>
                    <a:pt x="60329" y="71970"/>
                    <a:pt x="60537" y="72369"/>
                  </a:cubicBezTo>
                  <a:cubicBezTo>
                    <a:pt x="60762" y="72750"/>
                    <a:pt x="60693" y="72993"/>
                    <a:pt x="61560" y="73322"/>
                  </a:cubicBezTo>
                  <a:cubicBezTo>
                    <a:pt x="62443" y="73651"/>
                    <a:pt x="63015" y="74119"/>
                    <a:pt x="63258" y="74275"/>
                  </a:cubicBezTo>
                  <a:cubicBezTo>
                    <a:pt x="63310" y="74310"/>
                    <a:pt x="63327" y="74327"/>
                    <a:pt x="63327" y="74327"/>
                  </a:cubicBezTo>
                  <a:cubicBezTo>
                    <a:pt x="63327" y="74310"/>
                    <a:pt x="63310" y="74310"/>
                    <a:pt x="63310" y="74292"/>
                  </a:cubicBezTo>
                  <a:lnTo>
                    <a:pt x="63310" y="74292"/>
                  </a:lnTo>
                  <a:cubicBezTo>
                    <a:pt x="63345" y="74327"/>
                    <a:pt x="63397" y="74379"/>
                    <a:pt x="63501" y="74448"/>
                  </a:cubicBezTo>
                  <a:cubicBezTo>
                    <a:pt x="64021" y="74830"/>
                    <a:pt x="61213" y="74830"/>
                    <a:pt x="61560" y="75332"/>
                  </a:cubicBezTo>
                  <a:cubicBezTo>
                    <a:pt x="61924" y="75835"/>
                    <a:pt x="61612" y="76615"/>
                    <a:pt x="62132" y="76909"/>
                  </a:cubicBezTo>
                  <a:cubicBezTo>
                    <a:pt x="62235" y="76979"/>
                    <a:pt x="62357" y="77031"/>
                    <a:pt x="62478" y="77100"/>
                  </a:cubicBezTo>
                  <a:lnTo>
                    <a:pt x="62495" y="77741"/>
                  </a:lnTo>
                  <a:cubicBezTo>
                    <a:pt x="62513" y="78383"/>
                    <a:pt x="61386" y="78175"/>
                    <a:pt x="61161" y="78261"/>
                  </a:cubicBezTo>
                  <a:cubicBezTo>
                    <a:pt x="60918" y="78331"/>
                    <a:pt x="61161" y="78989"/>
                    <a:pt x="61161" y="79509"/>
                  </a:cubicBezTo>
                  <a:cubicBezTo>
                    <a:pt x="61161" y="80029"/>
                    <a:pt x="60606" y="80861"/>
                    <a:pt x="60277" y="80999"/>
                  </a:cubicBezTo>
                  <a:cubicBezTo>
                    <a:pt x="59965" y="81155"/>
                    <a:pt x="59653" y="81589"/>
                    <a:pt x="59653" y="81589"/>
                  </a:cubicBezTo>
                  <a:cubicBezTo>
                    <a:pt x="59653" y="81589"/>
                    <a:pt x="59255" y="82854"/>
                    <a:pt x="58821" y="83079"/>
                  </a:cubicBezTo>
                  <a:cubicBezTo>
                    <a:pt x="58677" y="83154"/>
                    <a:pt x="58581" y="83179"/>
                    <a:pt x="58516" y="83179"/>
                  </a:cubicBezTo>
                  <a:cubicBezTo>
                    <a:pt x="58388" y="83179"/>
                    <a:pt x="58388" y="83079"/>
                    <a:pt x="58388" y="83079"/>
                  </a:cubicBezTo>
                  <a:cubicBezTo>
                    <a:pt x="58388" y="83079"/>
                    <a:pt x="57522" y="83824"/>
                    <a:pt x="57279" y="84119"/>
                  </a:cubicBezTo>
                  <a:cubicBezTo>
                    <a:pt x="57019" y="84414"/>
                    <a:pt x="57903" y="84795"/>
                    <a:pt x="58007" y="84934"/>
                  </a:cubicBezTo>
                  <a:cubicBezTo>
                    <a:pt x="58111" y="85090"/>
                    <a:pt x="58787" y="86129"/>
                    <a:pt x="58821" y="86649"/>
                  </a:cubicBezTo>
                  <a:cubicBezTo>
                    <a:pt x="58856" y="87169"/>
                    <a:pt x="58388" y="87169"/>
                    <a:pt x="58007" y="87360"/>
                  </a:cubicBezTo>
                  <a:cubicBezTo>
                    <a:pt x="57643" y="87533"/>
                    <a:pt x="55719" y="88261"/>
                    <a:pt x="55719" y="88261"/>
                  </a:cubicBezTo>
                  <a:cubicBezTo>
                    <a:pt x="55858" y="88348"/>
                    <a:pt x="55979" y="88434"/>
                    <a:pt x="56118" y="88504"/>
                  </a:cubicBezTo>
                  <a:cubicBezTo>
                    <a:pt x="56638" y="88798"/>
                    <a:pt x="57175" y="90081"/>
                    <a:pt x="57175" y="90081"/>
                  </a:cubicBezTo>
                  <a:cubicBezTo>
                    <a:pt x="57175" y="90081"/>
                    <a:pt x="57487" y="90791"/>
                    <a:pt x="58024" y="91381"/>
                  </a:cubicBezTo>
                  <a:cubicBezTo>
                    <a:pt x="58544" y="91970"/>
                    <a:pt x="58440" y="91779"/>
                    <a:pt x="59081" y="92074"/>
                  </a:cubicBezTo>
                  <a:cubicBezTo>
                    <a:pt x="59705" y="92368"/>
                    <a:pt x="59809" y="92871"/>
                    <a:pt x="60346" y="93651"/>
                  </a:cubicBezTo>
                  <a:cubicBezTo>
                    <a:pt x="60866" y="94448"/>
                    <a:pt x="60762" y="95245"/>
                    <a:pt x="60970" y="95644"/>
                  </a:cubicBezTo>
                  <a:cubicBezTo>
                    <a:pt x="61178" y="96025"/>
                    <a:pt x="61282" y="96822"/>
                    <a:pt x="61612" y="97117"/>
                  </a:cubicBezTo>
                  <a:cubicBezTo>
                    <a:pt x="61924" y="97412"/>
                    <a:pt x="62235" y="98105"/>
                    <a:pt x="62443" y="98417"/>
                  </a:cubicBezTo>
                  <a:cubicBezTo>
                    <a:pt x="62651" y="98711"/>
                    <a:pt x="62339" y="99405"/>
                    <a:pt x="62443" y="100098"/>
                  </a:cubicBezTo>
                  <a:cubicBezTo>
                    <a:pt x="62547" y="100791"/>
                    <a:pt x="62651" y="101086"/>
                    <a:pt x="63085" y="101484"/>
                  </a:cubicBezTo>
                  <a:cubicBezTo>
                    <a:pt x="63501" y="101883"/>
                    <a:pt x="63605" y="102178"/>
                    <a:pt x="63813" y="102576"/>
                  </a:cubicBezTo>
                  <a:cubicBezTo>
                    <a:pt x="64021" y="102975"/>
                    <a:pt x="62981" y="103356"/>
                    <a:pt x="63813" y="103668"/>
                  </a:cubicBezTo>
                  <a:cubicBezTo>
                    <a:pt x="64662" y="103963"/>
                    <a:pt x="65078" y="104257"/>
                    <a:pt x="65078" y="104257"/>
                  </a:cubicBezTo>
                  <a:cubicBezTo>
                    <a:pt x="65078" y="104257"/>
                    <a:pt x="65823" y="103755"/>
                    <a:pt x="66239" y="103269"/>
                  </a:cubicBezTo>
                  <a:cubicBezTo>
                    <a:pt x="66672" y="102767"/>
                    <a:pt x="67296" y="101883"/>
                    <a:pt x="67296" y="101276"/>
                  </a:cubicBezTo>
                  <a:cubicBezTo>
                    <a:pt x="67296" y="100687"/>
                    <a:pt x="67400" y="99491"/>
                    <a:pt x="67296" y="98607"/>
                  </a:cubicBezTo>
                  <a:cubicBezTo>
                    <a:pt x="67192" y="97724"/>
                    <a:pt x="67192" y="97221"/>
                    <a:pt x="67348" y="96822"/>
                  </a:cubicBezTo>
                  <a:cubicBezTo>
                    <a:pt x="67504" y="96424"/>
                    <a:pt x="67833" y="96129"/>
                    <a:pt x="68249" y="95835"/>
                  </a:cubicBezTo>
                  <a:cubicBezTo>
                    <a:pt x="68665" y="95540"/>
                    <a:pt x="68787" y="95540"/>
                    <a:pt x="69202" y="95141"/>
                  </a:cubicBezTo>
                  <a:cubicBezTo>
                    <a:pt x="69618" y="94743"/>
                    <a:pt x="70364" y="94049"/>
                    <a:pt x="70468" y="93651"/>
                  </a:cubicBezTo>
                  <a:cubicBezTo>
                    <a:pt x="70572" y="93252"/>
                    <a:pt x="72253" y="91675"/>
                    <a:pt x="72253" y="91675"/>
                  </a:cubicBezTo>
                  <a:cubicBezTo>
                    <a:pt x="72253" y="91675"/>
                    <a:pt x="72790" y="91190"/>
                    <a:pt x="72790" y="90583"/>
                  </a:cubicBezTo>
                  <a:cubicBezTo>
                    <a:pt x="72790" y="89994"/>
                    <a:pt x="71629" y="89786"/>
                    <a:pt x="72790" y="89595"/>
                  </a:cubicBezTo>
                  <a:cubicBezTo>
                    <a:pt x="72909" y="89576"/>
                    <a:pt x="73015" y="89568"/>
                    <a:pt x="73110" y="89568"/>
                  </a:cubicBezTo>
                  <a:cubicBezTo>
                    <a:pt x="73618" y="89568"/>
                    <a:pt x="73804" y="89805"/>
                    <a:pt x="74002" y="89805"/>
                  </a:cubicBezTo>
                  <a:cubicBezTo>
                    <a:pt x="74126" y="89805"/>
                    <a:pt x="74255" y="89711"/>
                    <a:pt x="74471" y="89405"/>
                  </a:cubicBezTo>
                  <a:lnTo>
                    <a:pt x="75112" y="88504"/>
                  </a:lnTo>
                  <a:cubicBezTo>
                    <a:pt x="75112" y="88504"/>
                    <a:pt x="75901" y="88095"/>
                    <a:pt x="76285" y="88095"/>
                  </a:cubicBezTo>
                  <a:cubicBezTo>
                    <a:pt x="76319" y="88095"/>
                    <a:pt x="76350" y="88098"/>
                    <a:pt x="76377" y="88105"/>
                  </a:cubicBezTo>
                  <a:cubicBezTo>
                    <a:pt x="76516" y="88157"/>
                    <a:pt x="76672" y="88382"/>
                    <a:pt x="76793" y="88677"/>
                  </a:cubicBezTo>
                  <a:cubicBezTo>
                    <a:pt x="76949" y="89041"/>
                    <a:pt x="77071" y="89474"/>
                    <a:pt x="77001" y="89699"/>
                  </a:cubicBezTo>
                  <a:cubicBezTo>
                    <a:pt x="76897" y="90098"/>
                    <a:pt x="76828" y="89890"/>
                    <a:pt x="77019" y="90687"/>
                  </a:cubicBezTo>
                  <a:cubicBezTo>
                    <a:pt x="77209" y="91485"/>
                    <a:pt x="78162" y="92282"/>
                    <a:pt x="78700" y="92871"/>
                  </a:cubicBezTo>
                  <a:cubicBezTo>
                    <a:pt x="79220" y="93460"/>
                    <a:pt x="80381" y="93755"/>
                    <a:pt x="80381" y="94552"/>
                  </a:cubicBezTo>
                  <a:cubicBezTo>
                    <a:pt x="80381" y="95349"/>
                    <a:pt x="80693" y="95540"/>
                    <a:pt x="81109" y="95731"/>
                  </a:cubicBezTo>
                  <a:cubicBezTo>
                    <a:pt x="81542" y="95939"/>
                    <a:pt x="81854" y="96233"/>
                    <a:pt x="82062" y="96632"/>
                  </a:cubicBezTo>
                  <a:cubicBezTo>
                    <a:pt x="82270" y="97030"/>
                    <a:pt x="82807" y="99301"/>
                    <a:pt x="83119" y="99509"/>
                  </a:cubicBezTo>
                  <a:cubicBezTo>
                    <a:pt x="83431" y="99699"/>
                    <a:pt x="82703" y="100393"/>
                    <a:pt x="83119" y="100687"/>
                  </a:cubicBezTo>
                  <a:cubicBezTo>
                    <a:pt x="83552" y="100982"/>
                    <a:pt x="83206" y="101883"/>
                    <a:pt x="83206" y="101883"/>
                  </a:cubicBezTo>
                  <a:cubicBezTo>
                    <a:pt x="83206" y="101883"/>
                    <a:pt x="83119" y="102680"/>
                    <a:pt x="83327" y="103373"/>
                  </a:cubicBezTo>
                  <a:cubicBezTo>
                    <a:pt x="83552" y="104049"/>
                    <a:pt x="83864" y="104760"/>
                    <a:pt x="84488" y="105245"/>
                  </a:cubicBezTo>
                  <a:cubicBezTo>
                    <a:pt x="85129" y="105748"/>
                    <a:pt x="85979" y="106233"/>
                    <a:pt x="85979" y="106233"/>
                  </a:cubicBezTo>
                  <a:lnTo>
                    <a:pt x="84280" y="102680"/>
                  </a:lnTo>
                  <a:cubicBezTo>
                    <a:pt x="84280" y="102680"/>
                    <a:pt x="84176" y="101380"/>
                    <a:pt x="84488" y="100791"/>
                  </a:cubicBezTo>
                  <a:cubicBezTo>
                    <a:pt x="84592" y="100618"/>
                    <a:pt x="84679" y="100427"/>
                    <a:pt x="84766" y="100219"/>
                  </a:cubicBezTo>
                  <a:cubicBezTo>
                    <a:pt x="84973" y="99751"/>
                    <a:pt x="85129" y="99301"/>
                    <a:pt x="85129" y="99301"/>
                  </a:cubicBezTo>
                  <a:cubicBezTo>
                    <a:pt x="85129" y="99301"/>
                    <a:pt x="85466" y="99067"/>
                    <a:pt x="85715" y="99067"/>
                  </a:cubicBezTo>
                  <a:cubicBezTo>
                    <a:pt x="85862" y="99067"/>
                    <a:pt x="85979" y="99148"/>
                    <a:pt x="85979" y="99405"/>
                  </a:cubicBezTo>
                  <a:cubicBezTo>
                    <a:pt x="85979" y="100098"/>
                    <a:pt x="86291" y="100895"/>
                    <a:pt x="86499" y="101190"/>
                  </a:cubicBezTo>
                  <a:cubicBezTo>
                    <a:pt x="86707" y="101484"/>
                    <a:pt x="86291" y="101883"/>
                    <a:pt x="87019" y="101883"/>
                  </a:cubicBezTo>
                  <a:cubicBezTo>
                    <a:pt x="87764" y="101883"/>
                    <a:pt x="88821" y="102767"/>
                    <a:pt x="88821" y="102767"/>
                  </a:cubicBezTo>
                  <a:lnTo>
                    <a:pt x="88821" y="103269"/>
                  </a:lnTo>
                  <a:cubicBezTo>
                    <a:pt x="88821" y="103269"/>
                    <a:pt x="90710" y="102767"/>
                    <a:pt x="90918" y="102368"/>
                  </a:cubicBezTo>
                  <a:cubicBezTo>
                    <a:pt x="91143" y="101970"/>
                    <a:pt x="91767" y="101380"/>
                    <a:pt x="91767" y="101380"/>
                  </a:cubicBezTo>
                  <a:cubicBezTo>
                    <a:pt x="91767" y="101380"/>
                    <a:pt x="93136" y="100895"/>
                    <a:pt x="93032" y="99994"/>
                  </a:cubicBezTo>
                  <a:cubicBezTo>
                    <a:pt x="92928" y="99110"/>
                    <a:pt x="92616" y="97221"/>
                    <a:pt x="92304" y="96736"/>
                  </a:cubicBezTo>
                  <a:cubicBezTo>
                    <a:pt x="91975" y="96233"/>
                    <a:pt x="91767" y="95540"/>
                    <a:pt x="90814" y="94656"/>
                  </a:cubicBezTo>
                  <a:cubicBezTo>
                    <a:pt x="89878" y="93755"/>
                    <a:pt x="89133" y="93062"/>
                    <a:pt x="89133" y="92663"/>
                  </a:cubicBezTo>
                  <a:cubicBezTo>
                    <a:pt x="89133" y="92282"/>
                    <a:pt x="88821" y="91571"/>
                    <a:pt x="89549" y="91571"/>
                  </a:cubicBezTo>
                  <a:cubicBezTo>
                    <a:pt x="90294" y="91571"/>
                    <a:pt x="90294" y="90982"/>
                    <a:pt x="90502" y="90687"/>
                  </a:cubicBezTo>
                  <a:cubicBezTo>
                    <a:pt x="90699" y="90409"/>
                    <a:pt x="91097" y="89587"/>
                    <a:pt x="91492" y="89587"/>
                  </a:cubicBezTo>
                  <a:cubicBezTo>
                    <a:pt x="91514" y="89587"/>
                    <a:pt x="91537" y="89590"/>
                    <a:pt x="91559" y="89595"/>
                  </a:cubicBezTo>
                  <a:lnTo>
                    <a:pt x="91628" y="89613"/>
                  </a:lnTo>
                  <a:lnTo>
                    <a:pt x="91646" y="89613"/>
                  </a:lnTo>
                  <a:cubicBezTo>
                    <a:pt x="91673" y="89614"/>
                    <a:pt x="91704" y="89615"/>
                    <a:pt x="91738" y="89615"/>
                  </a:cubicBezTo>
                  <a:cubicBezTo>
                    <a:pt x="92636" y="89615"/>
                    <a:pt x="95979" y="89197"/>
                    <a:pt x="95979" y="89197"/>
                  </a:cubicBezTo>
                  <a:cubicBezTo>
                    <a:pt x="95979" y="89197"/>
                    <a:pt x="95979" y="89294"/>
                    <a:pt x="96114" y="89294"/>
                  </a:cubicBezTo>
                  <a:cubicBezTo>
                    <a:pt x="96286" y="89294"/>
                    <a:pt x="96679" y="89136"/>
                    <a:pt x="97573" y="88417"/>
                  </a:cubicBezTo>
                  <a:cubicBezTo>
                    <a:pt x="99150" y="87117"/>
                    <a:pt x="99462" y="87221"/>
                    <a:pt x="100103" y="86233"/>
                  </a:cubicBezTo>
                  <a:cubicBezTo>
                    <a:pt x="100727" y="85245"/>
                    <a:pt x="101264" y="83859"/>
                    <a:pt x="101472" y="83166"/>
                  </a:cubicBezTo>
                  <a:cubicBezTo>
                    <a:pt x="101680" y="82473"/>
                    <a:pt x="102426" y="82178"/>
                    <a:pt x="102426" y="81086"/>
                  </a:cubicBezTo>
                  <a:cubicBezTo>
                    <a:pt x="102426" y="79994"/>
                    <a:pt x="101576" y="79388"/>
                    <a:pt x="101576" y="79388"/>
                  </a:cubicBezTo>
                  <a:cubicBezTo>
                    <a:pt x="101576" y="79388"/>
                    <a:pt x="101888" y="79006"/>
                    <a:pt x="101472" y="78019"/>
                  </a:cubicBezTo>
                  <a:cubicBezTo>
                    <a:pt x="101056" y="77013"/>
                    <a:pt x="100415" y="76234"/>
                    <a:pt x="100415" y="76234"/>
                  </a:cubicBezTo>
                  <a:lnTo>
                    <a:pt x="99462" y="74934"/>
                  </a:lnTo>
                  <a:cubicBezTo>
                    <a:pt x="99462" y="74934"/>
                    <a:pt x="98734" y="73755"/>
                    <a:pt x="98734" y="73461"/>
                  </a:cubicBezTo>
                  <a:cubicBezTo>
                    <a:pt x="98734" y="73149"/>
                    <a:pt x="99150" y="72455"/>
                    <a:pt x="99462" y="72265"/>
                  </a:cubicBezTo>
                  <a:cubicBezTo>
                    <a:pt x="99791" y="72074"/>
                    <a:pt x="100519" y="70982"/>
                    <a:pt x="100519" y="70688"/>
                  </a:cubicBezTo>
                  <a:cubicBezTo>
                    <a:pt x="100519" y="70376"/>
                    <a:pt x="100727" y="69682"/>
                    <a:pt x="100415" y="69682"/>
                  </a:cubicBezTo>
                  <a:cubicBezTo>
                    <a:pt x="100116" y="69682"/>
                    <a:pt x="99324" y="70589"/>
                    <a:pt x="98618" y="70589"/>
                  </a:cubicBezTo>
                  <a:cubicBezTo>
                    <a:pt x="98588" y="70589"/>
                    <a:pt x="98557" y="70587"/>
                    <a:pt x="98526" y="70584"/>
                  </a:cubicBezTo>
                  <a:cubicBezTo>
                    <a:pt x="98377" y="70563"/>
                    <a:pt x="98245" y="70558"/>
                    <a:pt x="98126" y="70558"/>
                  </a:cubicBezTo>
                  <a:cubicBezTo>
                    <a:pt x="98021" y="70558"/>
                    <a:pt x="97926" y="70562"/>
                    <a:pt x="97836" y="70562"/>
                  </a:cubicBezTo>
                  <a:cubicBezTo>
                    <a:pt x="97515" y="70562"/>
                    <a:pt x="97268" y="70514"/>
                    <a:pt x="96932" y="70081"/>
                  </a:cubicBezTo>
                  <a:cubicBezTo>
                    <a:pt x="96412" y="69388"/>
                    <a:pt x="95667" y="68591"/>
                    <a:pt x="95996" y="68296"/>
                  </a:cubicBezTo>
                  <a:cubicBezTo>
                    <a:pt x="96308" y="68001"/>
                    <a:pt x="96724" y="68209"/>
                    <a:pt x="97244" y="67516"/>
                  </a:cubicBezTo>
                  <a:cubicBezTo>
                    <a:pt x="97703" y="66924"/>
                    <a:pt x="98466" y="66470"/>
                    <a:pt x="98873" y="66470"/>
                  </a:cubicBezTo>
                  <a:cubicBezTo>
                    <a:pt x="98942" y="66470"/>
                    <a:pt x="99001" y="66483"/>
                    <a:pt x="99046" y="66511"/>
                  </a:cubicBezTo>
                  <a:cubicBezTo>
                    <a:pt x="99358" y="66719"/>
                    <a:pt x="97677" y="68209"/>
                    <a:pt x="98630" y="68591"/>
                  </a:cubicBezTo>
                  <a:cubicBezTo>
                    <a:pt x="98824" y="68672"/>
                    <a:pt x="99022" y="68704"/>
                    <a:pt x="99213" y="68704"/>
                  </a:cubicBezTo>
                  <a:cubicBezTo>
                    <a:pt x="99964" y="68704"/>
                    <a:pt x="100623" y="68209"/>
                    <a:pt x="100623" y="68209"/>
                  </a:cubicBezTo>
                  <a:cubicBezTo>
                    <a:pt x="100623" y="68209"/>
                    <a:pt x="100623" y="66511"/>
                    <a:pt x="101264" y="66511"/>
                  </a:cubicBezTo>
                  <a:cubicBezTo>
                    <a:pt x="101888" y="66511"/>
                    <a:pt x="102322" y="67915"/>
                    <a:pt x="102426" y="68209"/>
                  </a:cubicBezTo>
                  <a:cubicBezTo>
                    <a:pt x="102530" y="68504"/>
                    <a:pt x="102530" y="69284"/>
                    <a:pt x="102946" y="69596"/>
                  </a:cubicBezTo>
                  <a:cubicBezTo>
                    <a:pt x="103361" y="69890"/>
                    <a:pt x="104211" y="70185"/>
                    <a:pt x="104211" y="70878"/>
                  </a:cubicBezTo>
                  <a:lnTo>
                    <a:pt x="104211" y="72161"/>
                  </a:lnTo>
                  <a:cubicBezTo>
                    <a:pt x="104211" y="73062"/>
                    <a:pt x="104419" y="73443"/>
                    <a:pt x="104852" y="73651"/>
                  </a:cubicBezTo>
                  <a:cubicBezTo>
                    <a:pt x="105268" y="73842"/>
                    <a:pt x="105372" y="73755"/>
                    <a:pt x="106013" y="73946"/>
                  </a:cubicBezTo>
                  <a:cubicBezTo>
                    <a:pt x="106212" y="74012"/>
                    <a:pt x="106574" y="74047"/>
                    <a:pt x="106956" y="74047"/>
                  </a:cubicBezTo>
                  <a:cubicBezTo>
                    <a:pt x="107772" y="74047"/>
                    <a:pt x="108684" y="73889"/>
                    <a:pt x="108318" y="73547"/>
                  </a:cubicBezTo>
                  <a:cubicBezTo>
                    <a:pt x="107798" y="73062"/>
                    <a:pt x="107486" y="71572"/>
                    <a:pt x="107278" y="71277"/>
                  </a:cubicBezTo>
                  <a:cubicBezTo>
                    <a:pt x="107053" y="70982"/>
                    <a:pt x="106741" y="69492"/>
                    <a:pt x="106325" y="69284"/>
                  </a:cubicBezTo>
                  <a:cubicBezTo>
                    <a:pt x="105909" y="69093"/>
                    <a:pt x="105476" y="68903"/>
                    <a:pt x="104956" y="68296"/>
                  </a:cubicBezTo>
                  <a:cubicBezTo>
                    <a:pt x="104447" y="67738"/>
                    <a:pt x="103861" y="66201"/>
                    <a:pt x="104418" y="66201"/>
                  </a:cubicBezTo>
                  <a:cubicBezTo>
                    <a:pt x="104449" y="66201"/>
                    <a:pt x="104484" y="66206"/>
                    <a:pt x="104523" y="66216"/>
                  </a:cubicBezTo>
                  <a:cubicBezTo>
                    <a:pt x="104697" y="66265"/>
                    <a:pt x="104854" y="66286"/>
                    <a:pt x="104994" y="66286"/>
                  </a:cubicBezTo>
                  <a:cubicBezTo>
                    <a:pt x="105452" y="66286"/>
                    <a:pt x="105737" y="66061"/>
                    <a:pt x="105909" y="65835"/>
                  </a:cubicBezTo>
                  <a:cubicBezTo>
                    <a:pt x="106117" y="65523"/>
                    <a:pt x="105476" y="64743"/>
                    <a:pt x="105909" y="63547"/>
                  </a:cubicBezTo>
                  <a:cubicBezTo>
                    <a:pt x="106082" y="63062"/>
                    <a:pt x="106446" y="62716"/>
                    <a:pt x="106810" y="62490"/>
                  </a:cubicBezTo>
                  <a:cubicBezTo>
                    <a:pt x="107348" y="62126"/>
                    <a:pt x="107902" y="62005"/>
                    <a:pt x="107902" y="62005"/>
                  </a:cubicBezTo>
                  <a:cubicBezTo>
                    <a:pt x="107902" y="62005"/>
                    <a:pt x="109497" y="61364"/>
                    <a:pt x="110432" y="57516"/>
                  </a:cubicBezTo>
                  <a:cubicBezTo>
                    <a:pt x="110484" y="57343"/>
                    <a:pt x="110519" y="57170"/>
                    <a:pt x="110554" y="57014"/>
                  </a:cubicBezTo>
                  <a:cubicBezTo>
                    <a:pt x="111403" y="53582"/>
                    <a:pt x="111594" y="52924"/>
                    <a:pt x="111282" y="52352"/>
                  </a:cubicBezTo>
                  <a:cubicBezTo>
                    <a:pt x="110970" y="51763"/>
                    <a:pt x="110658" y="50567"/>
                    <a:pt x="110536" y="49873"/>
                  </a:cubicBezTo>
                  <a:cubicBezTo>
                    <a:pt x="110432" y="49180"/>
                    <a:pt x="110328" y="46910"/>
                    <a:pt x="110224" y="46615"/>
                  </a:cubicBezTo>
                  <a:cubicBezTo>
                    <a:pt x="110120" y="46321"/>
                    <a:pt x="110224" y="44432"/>
                    <a:pt x="109271" y="44033"/>
                  </a:cubicBezTo>
                  <a:cubicBezTo>
                    <a:pt x="108335" y="43634"/>
                    <a:pt x="107486" y="43045"/>
                    <a:pt x="107486" y="43045"/>
                  </a:cubicBezTo>
                  <a:cubicBezTo>
                    <a:pt x="107486" y="43045"/>
                    <a:pt x="107468" y="43036"/>
                    <a:pt x="107435" y="43036"/>
                  </a:cubicBezTo>
                  <a:cubicBezTo>
                    <a:pt x="107356" y="43036"/>
                    <a:pt x="107187" y="43088"/>
                    <a:pt x="106966" y="43444"/>
                  </a:cubicBezTo>
                  <a:cubicBezTo>
                    <a:pt x="106723" y="43802"/>
                    <a:pt x="107066" y="44009"/>
                    <a:pt x="106962" y="44009"/>
                  </a:cubicBezTo>
                  <a:cubicBezTo>
                    <a:pt x="106925" y="44009"/>
                    <a:pt x="106832" y="43983"/>
                    <a:pt x="106637" y="43929"/>
                  </a:cubicBezTo>
                  <a:cubicBezTo>
                    <a:pt x="105961" y="43756"/>
                    <a:pt x="105562" y="43409"/>
                    <a:pt x="105164" y="43270"/>
                  </a:cubicBezTo>
                  <a:cubicBezTo>
                    <a:pt x="105129" y="43253"/>
                    <a:pt x="105095" y="43253"/>
                    <a:pt x="105060" y="43236"/>
                  </a:cubicBezTo>
                  <a:cubicBezTo>
                    <a:pt x="104644" y="43149"/>
                    <a:pt x="103795" y="42456"/>
                    <a:pt x="103795" y="42456"/>
                  </a:cubicBezTo>
                  <a:cubicBezTo>
                    <a:pt x="103795" y="42456"/>
                    <a:pt x="103812" y="42439"/>
                    <a:pt x="103847" y="42404"/>
                  </a:cubicBezTo>
                  <a:cubicBezTo>
                    <a:pt x="103968" y="42248"/>
                    <a:pt x="104367" y="41676"/>
                    <a:pt x="104956" y="39683"/>
                  </a:cubicBezTo>
                  <a:cubicBezTo>
                    <a:pt x="105701" y="37205"/>
                    <a:pt x="106013" y="33739"/>
                    <a:pt x="106013" y="33739"/>
                  </a:cubicBezTo>
                  <a:cubicBezTo>
                    <a:pt x="106013" y="33739"/>
                    <a:pt x="107406" y="32422"/>
                    <a:pt x="107919" y="32422"/>
                  </a:cubicBezTo>
                  <a:cubicBezTo>
                    <a:pt x="107952" y="32422"/>
                    <a:pt x="107981" y="32427"/>
                    <a:pt x="108006" y="32439"/>
                  </a:cubicBezTo>
                  <a:cubicBezTo>
                    <a:pt x="108334" y="32596"/>
                    <a:pt x="108832" y="32973"/>
                    <a:pt x="109468" y="32973"/>
                  </a:cubicBezTo>
                  <a:cubicBezTo>
                    <a:pt x="109671" y="32973"/>
                    <a:pt x="109889" y="32934"/>
                    <a:pt x="110120" y="32837"/>
                  </a:cubicBezTo>
                  <a:cubicBezTo>
                    <a:pt x="111074" y="32439"/>
                    <a:pt x="110502" y="31745"/>
                    <a:pt x="111420" y="31745"/>
                  </a:cubicBezTo>
                  <a:cubicBezTo>
                    <a:pt x="112339" y="31745"/>
                    <a:pt x="113500" y="32439"/>
                    <a:pt x="113500" y="32439"/>
                  </a:cubicBezTo>
                  <a:lnTo>
                    <a:pt x="115285" y="31555"/>
                  </a:lnTo>
                  <a:lnTo>
                    <a:pt x="115822" y="30966"/>
                  </a:lnTo>
                  <a:cubicBezTo>
                    <a:pt x="115822" y="30966"/>
                    <a:pt x="114973" y="29683"/>
                    <a:pt x="114869" y="29371"/>
                  </a:cubicBezTo>
                  <a:cubicBezTo>
                    <a:pt x="114765" y="29077"/>
                    <a:pt x="115181" y="27101"/>
                    <a:pt x="115181" y="26598"/>
                  </a:cubicBezTo>
                  <a:lnTo>
                    <a:pt x="115181" y="25125"/>
                  </a:lnTo>
                  <a:lnTo>
                    <a:pt x="115822" y="25125"/>
                  </a:lnTo>
                  <a:lnTo>
                    <a:pt x="117399" y="24917"/>
                  </a:lnTo>
                  <a:lnTo>
                    <a:pt x="117399" y="24917"/>
                  </a:lnTo>
                  <a:cubicBezTo>
                    <a:pt x="117399" y="24917"/>
                    <a:pt x="116983" y="25905"/>
                    <a:pt x="117399" y="26200"/>
                  </a:cubicBezTo>
                  <a:cubicBezTo>
                    <a:pt x="117815" y="26512"/>
                    <a:pt x="118145" y="26702"/>
                    <a:pt x="118249" y="26997"/>
                  </a:cubicBezTo>
                  <a:cubicBezTo>
                    <a:pt x="118353" y="27291"/>
                    <a:pt x="118873" y="27499"/>
                    <a:pt x="118873" y="27499"/>
                  </a:cubicBezTo>
                  <a:lnTo>
                    <a:pt x="118873" y="24120"/>
                  </a:lnTo>
                  <a:cubicBezTo>
                    <a:pt x="118873" y="24120"/>
                    <a:pt x="119000" y="24199"/>
                    <a:pt x="119133" y="24199"/>
                  </a:cubicBezTo>
                  <a:cubicBezTo>
                    <a:pt x="119297" y="24199"/>
                    <a:pt x="119467" y="24077"/>
                    <a:pt x="119410" y="23531"/>
                  </a:cubicBezTo>
                  <a:cubicBezTo>
                    <a:pt x="119306" y="22543"/>
                    <a:pt x="119202" y="23045"/>
                    <a:pt x="119306" y="22543"/>
                  </a:cubicBezTo>
                  <a:cubicBezTo>
                    <a:pt x="119379" y="22187"/>
                    <a:pt x="119661" y="22135"/>
                    <a:pt x="119820" y="22135"/>
                  </a:cubicBezTo>
                  <a:cubicBezTo>
                    <a:pt x="119885" y="22135"/>
                    <a:pt x="119930" y="22144"/>
                    <a:pt x="119930" y="22144"/>
                  </a:cubicBezTo>
                  <a:cubicBezTo>
                    <a:pt x="119930" y="22144"/>
                    <a:pt x="119202" y="23045"/>
                    <a:pt x="119930" y="23635"/>
                  </a:cubicBezTo>
                  <a:cubicBezTo>
                    <a:pt x="120675" y="24224"/>
                    <a:pt x="120675" y="24831"/>
                    <a:pt x="120467" y="25420"/>
                  </a:cubicBezTo>
                  <a:cubicBezTo>
                    <a:pt x="120242" y="26009"/>
                    <a:pt x="119618" y="26997"/>
                    <a:pt x="119722" y="27395"/>
                  </a:cubicBezTo>
                  <a:cubicBezTo>
                    <a:pt x="119826" y="27794"/>
                    <a:pt x="119826" y="28193"/>
                    <a:pt x="119826" y="28782"/>
                  </a:cubicBezTo>
                  <a:cubicBezTo>
                    <a:pt x="119826" y="29371"/>
                    <a:pt x="119306" y="30376"/>
                    <a:pt x="119306" y="30966"/>
                  </a:cubicBezTo>
                  <a:cubicBezTo>
                    <a:pt x="119306" y="31555"/>
                    <a:pt x="119080" y="32248"/>
                    <a:pt x="118873" y="32941"/>
                  </a:cubicBezTo>
                  <a:cubicBezTo>
                    <a:pt x="118665" y="33635"/>
                    <a:pt x="118249" y="34830"/>
                    <a:pt x="118769" y="36303"/>
                  </a:cubicBezTo>
                  <a:cubicBezTo>
                    <a:pt x="119306" y="37794"/>
                    <a:pt x="120346" y="40775"/>
                    <a:pt x="121091" y="42543"/>
                  </a:cubicBezTo>
                  <a:cubicBezTo>
                    <a:pt x="121836" y="44328"/>
                    <a:pt x="123413" y="46702"/>
                    <a:pt x="123413" y="46702"/>
                  </a:cubicBezTo>
                  <a:cubicBezTo>
                    <a:pt x="123413" y="46702"/>
                    <a:pt x="123689" y="46756"/>
                    <a:pt x="123945" y="46756"/>
                  </a:cubicBezTo>
                  <a:cubicBezTo>
                    <a:pt x="124190" y="46756"/>
                    <a:pt x="124417" y="46706"/>
                    <a:pt x="124366" y="46511"/>
                  </a:cubicBezTo>
                  <a:cubicBezTo>
                    <a:pt x="124262" y="46113"/>
                    <a:pt x="124592" y="46321"/>
                    <a:pt x="124366" y="45627"/>
                  </a:cubicBezTo>
                  <a:cubicBezTo>
                    <a:pt x="124158" y="44934"/>
                    <a:pt x="124748" y="43634"/>
                    <a:pt x="124453" y="42941"/>
                  </a:cubicBezTo>
                  <a:cubicBezTo>
                    <a:pt x="124158" y="42248"/>
                    <a:pt x="124522" y="41555"/>
                    <a:pt x="124522" y="41555"/>
                  </a:cubicBezTo>
                  <a:cubicBezTo>
                    <a:pt x="124522" y="41555"/>
                    <a:pt x="124592" y="40168"/>
                    <a:pt x="124522" y="39683"/>
                  </a:cubicBezTo>
                  <a:cubicBezTo>
                    <a:pt x="124509" y="39557"/>
                    <a:pt x="124453" y="39519"/>
                    <a:pt x="124387" y="39519"/>
                  </a:cubicBezTo>
                  <a:cubicBezTo>
                    <a:pt x="124289" y="39519"/>
                    <a:pt x="124170" y="39603"/>
                    <a:pt x="124146" y="39603"/>
                  </a:cubicBezTo>
                  <a:cubicBezTo>
                    <a:pt x="124121" y="39603"/>
                    <a:pt x="124191" y="39519"/>
                    <a:pt x="124470" y="39180"/>
                  </a:cubicBezTo>
                  <a:cubicBezTo>
                    <a:pt x="124771" y="38824"/>
                    <a:pt x="125052" y="38772"/>
                    <a:pt x="125239" y="38772"/>
                  </a:cubicBezTo>
                  <a:cubicBezTo>
                    <a:pt x="125316" y="38772"/>
                    <a:pt x="125377" y="38781"/>
                    <a:pt x="125418" y="38781"/>
                  </a:cubicBezTo>
                  <a:cubicBezTo>
                    <a:pt x="125521" y="38781"/>
                    <a:pt x="125484" y="38722"/>
                    <a:pt x="125216" y="38297"/>
                  </a:cubicBezTo>
                  <a:cubicBezTo>
                    <a:pt x="124574" y="37309"/>
                    <a:pt x="124470" y="37101"/>
                    <a:pt x="124366" y="36702"/>
                  </a:cubicBezTo>
                  <a:cubicBezTo>
                    <a:pt x="124262" y="36303"/>
                    <a:pt x="124886" y="35714"/>
                    <a:pt x="124886" y="35714"/>
                  </a:cubicBezTo>
                  <a:cubicBezTo>
                    <a:pt x="124886" y="35714"/>
                    <a:pt x="124782" y="34726"/>
                    <a:pt x="124574" y="34432"/>
                  </a:cubicBezTo>
                  <a:cubicBezTo>
                    <a:pt x="124366" y="34137"/>
                    <a:pt x="123950" y="33531"/>
                    <a:pt x="123950" y="33236"/>
                  </a:cubicBezTo>
                  <a:cubicBezTo>
                    <a:pt x="123950" y="32975"/>
                    <a:pt x="124359" y="32318"/>
                    <a:pt x="123932" y="32318"/>
                  </a:cubicBezTo>
                  <a:cubicBezTo>
                    <a:pt x="123877" y="32318"/>
                    <a:pt x="123809" y="32329"/>
                    <a:pt x="123725" y="32352"/>
                  </a:cubicBezTo>
                  <a:cubicBezTo>
                    <a:pt x="123461" y="32421"/>
                    <a:pt x="123236" y="32465"/>
                    <a:pt x="123056" y="32465"/>
                  </a:cubicBezTo>
                  <a:cubicBezTo>
                    <a:pt x="122740" y="32465"/>
                    <a:pt x="122564" y="32329"/>
                    <a:pt x="122564" y="31953"/>
                  </a:cubicBezTo>
                  <a:cubicBezTo>
                    <a:pt x="122564" y="31364"/>
                    <a:pt x="122893" y="30463"/>
                    <a:pt x="122564" y="29683"/>
                  </a:cubicBezTo>
                  <a:cubicBezTo>
                    <a:pt x="122452" y="29397"/>
                    <a:pt x="122380" y="29341"/>
                    <a:pt x="122334" y="29341"/>
                  </a:cubicBezTo>
                  <a:cubicBezTo>
                    <a:pt x="122305" y="29341"/>
                    <a:pt x="122286" y="29364"/>
                    <a:pt x="122273" y="29364"/>
                  </a:cubicBezTo>
                  <a:cubicBezTo>
                    <a:pt x="122252" y="29364"/>
                    <a:pt x="122252" y="29291"/>
                    <a:pt x="122252" y="28886"/>
                  </a:cubicBezTo>
                  <a:cubicBezTo>
                    <a:pt x="122252" y="27898"/>
                    <a:pt x="122685" y="27794"/>
                    <a:pt x="122685" y="27794"/>
                  </a:cubicBezTo>
                  <a:cubicBezTo>
                    <a:pt x="122685" y="27794"/>
                    <a:pt x="123205" y="27690"/>
                    <a:pt x="123309" y="26997"/>
                  </a:cubicBezTo>
                  <a:cubicBezTo>
                    <a:pt x="123389" y="26467"/>
                    <a:pt x="123529" y="26109"/>
                    <a:pt x="123738" y="26109"/>
                  </a:cubicBezTo>
                  <a:cubicBezTo>
                    <a:pt x="123802" y="26109"/>
                    <a:pt x="123873" y="26143"/>
                    <a:pt x="123950" y="26217"/>
                  </a:cubicBezTo>
                  <a:cubicBezTo>
                    <a:pt x="124035" y="26296"/>
                    <a:pt x="124134" y="26326"/>
                    <a:pt x="124234" y="26326"/>
                  </a:cubicBezTo>
                  <a:cubicBezTo>
                    <a:pt x="124505" y="26326"/>
                    <a:pt x="124782" y="26113"/>
                    <a:pt x="124782" y="26113"/>
                  </a:cubicBezTo>
                  <a:cubicBezTo>
                    <a:pt x="124782" y="26113"/>
                    <a:pt x="124782" y="25820"/>
                    <a:pt x="125090" y="25820"/>
                  </a:cubicBezTo>
                  <a:cubicBezTo>
                    <a:pt x="125186" y="25820"/>
                    <a:pt x="125311" y="25848"/>
                    <a:pt x="125476" y="25922"/>
                  </a:cubicBezTo>
                  <a:cubicBezTo>
                    <a:pt x="126169" y="26217"/>
                    <a:pt x="127001" y="26616"/>
                    <a:pt x="127001" y="26616"/>
                  </a:cubicBezTo>
                  <a:lnTo>
                    <a:pt x="127001" y="24536"/>
                  </a:lnTo>
                  <a:lnTo>
                    <a:pt x="127538" y="23149"/>
                  </a:lnTo>
                  <a:lnTo>
                    <a:pt x="127538" y="21659"/>
                  </a:lnTo>
                  <a:cubicBezTo>
                    <a:pt x="127538" y="21659"/>
                    <a:pt x="128699" y="20758"/>
                    <a:pt x="128907" y="20065"/>
                  </a:cubicBezTo>
                  <a:cubicBezTo>
                    <a:pt x="129089" y="19459"/>
                    <a:pt x="129032" y="18603"/>
                    <a:pt x="129361" y="18603"/>
                  </a:cubicBezTo>
                  <a:cubicBezTo>
                    <a:pt x="129409" y="18603"/>
                    <a:pt x="129465" y="18621"/>
                    <a:pt x="129531" y="18661"/>
                  </a:cubicBezTo>
                  <a:lnTo>
                    <a:pt x="130068" y="18973"/>
                  </a:lnTo>
                  <a:lnTo>
                    <a:pt x="130484" y="18661"/>
                  </a:lnTo>
                  <a:cubicBezTo>
                    <a:pt x="130484" y="18661"/>
                    <a:pt x="130900" y="18089"/>
                    <a:pt x="129964" y="17396"/>
                  </a:cubicBezTo>
                  <a:cubicBezTo>
                    <a:pt x="129011" y="16702"/>
                    <a:pt x="127642" y="14727"/>
                    <a:pt x="127642" y="14727"/>
                  </a:cubicBezTo>
                  <a:cubicBezTo>
                    <a:pt x="127642" y="14727"/>
                    <a:pt x="127033" y="14896"/>
                    <a:pt x="126530" y="14896"/>
                  </a:cubicBezTo>
                  <a:cubicBezTo>
                    <a:pt x="126279" y="14896"/>
                    <a:pt x="126053" y="14854"/>
                    <a:pt x="125943" y="14727"/>
                  </a:cubicBezTo>
                  <a:cubicBezTo>
                    <a:pt x="125632" y="14328"/>
                    <a:pt x="127105" y="14033"/>
                    <a:pt x="127105" y="14033"/>
                  </a:cubicBezTo>
                  <a:cubicBezTo>
                    <a:pt x="127105" y="14033"/>
                    <a:pt x="127538" y="13531"/>
                    <a:pt x="127538" y="12942"/>
                  </a:cubicBezTo>
                  <a:cubicBezTo>
                    <a:pt x="127538" y="12352"/>
                    <a:pt x="127434" y="11347"/>
                    <a:pt x="127538" y="10862"/>
                  </a:cubicBezTo>
                  <a:cubicBezTo>
                    <a:pt x="127642" y="10359"/>
                    <a:pt x="127850" y="9961"/>
                    <a:pt x="127434" y="9666"/>
                  </a:cubicBezTo>
                  <a:cubicBezTo>
                    <a:pt x="127001" y="9372"/>
                    <a:pt x="127105" y="8886"/>
                    <a:pt x="127105" y="8886"/>
                  </a:cubicBezTo>
                  <a:lnTo>
                    <a:pt x="127105" y="8886"/>
                  </a:lnTo>
                  <a:cubicBezTo>
                    <a:pt x="127105" y="8886"/>
                    <a:pt x="127850" y="9372"/>
                    <a:pt x="128266" y="9579"/>
                  </a:cubicBezTo>
                  <a:cubicBezTo>
                    <a:pt x="128328" y="9607"/>
                    <a:pt x="128387" y="9618"/>
                    <a:pt x="128444" y="9618"/>
                  </a:cubicBezTo>
                  <a:cubicBezTo>
                    <a:pt x="128733" y="9618"/>
                    <a:pt x="128975" y="9333"/>
                    <a:pt x="129255" y="9333"/>
                  </a:cubicBezTo>
                  <a:cubicBezTo>
                    <a:pt x="129310" y="9333"/>
                    <a:pt x="129368" y="9344"/>
                    <a:pt x="129427" y="9372"/>
                  </a:cubicBezTo>
                  <a:cubicBezTo>
                    <a:pt x="129843" y="9579"/>
                    <a:pt x="130380" y="10169"/>
                    <a:pt x="131108" y="10654"/>
                  </a:cubicBezTo>
                  <a:cubicBezTo>
                    <a:pt x="131853" y="11157"/>
                    <a:pt x="133534" y="11746"/>
                    <a:pt x="133534" y="11746"/>
                  </a:cubicBezTo>
                  <a:cubicBezTo>
                    <a:pt x="133534" y="11746"/>
                    <a:pt x="134384" y="11659"/>
                    <a:pt x="133534" y="10654"/>
                  </a:cubicBezTo>
                  <a:cubicBezTo>
                    <a:pt x="132702" y="9666"/>
                    <a:pt x="132287" y="8886"/>
                    <a:pt x="132287" y="8886"/>
                  </a:cubicBezTo>
                  <a:cubicBezTo>
                    <a:pt x="132287" y="8886"/>
                    <a:pt x="132233" y="8922"/>
                    <a:pt x="132192" y="8922"/>
                  </a:cubicBezTo>
                  <a:cubicBezTo>
                    <a:pt x="132115" y="8922"/>
                    <a:pt x="132078" y="8798"/>
                    <a:pt x="132494" y="8089"/>
                  </a:cubicBezTo>
                  <a:cubicBezTo>
                    <a:pt x="133118" y="6997"/>
                    <a:pt x="135562" y="6408"/>
                    <a:pt x="133916" y="6009"/>
                  </a:cubicBezTo>
                  <a:cubicBezTo>
                    <a:pt x="132269" y="5611"/>
                    <a:pt x="130692" y="5108"/>
                    <a:pt x="130692" y="5108"/>
                  </a:cubicBezTo>
                  <a:lnTo>
                    <a:pt x="128578" y="5108"/>
                  </a:lnTo>
                  <a:lnTo>
                    <a:pt x="128803" y="5905"/>
                  </a:lnTo>
                  <a:cubicBezTo>
                    <a:pt x="128803" y="5905"/>
                    <a:pt x="129323" y="6512"/>
                    <a:pt x="128699" y="6599"/>
                  </a:cubicBezTo>
                  <a:cubicBezTo>
                    <a:pt x="128639" y="6608"/>
                    <a:pt x="128584" y="6613"/>
                    <a:pt x="128533" y="6613"/>
                  </a:cubicBezTo>
                  <a:cubicBezTo>
                    <a:pt x="128039" y="6613"/>
                    <a:pt x="127954" y="6200"/>
                    <a:pt x="127954" y="6200"/>
                  </a:cubicBezTo>
                  <a:lnTo>
                    <a:pt x="127954" y="5125"/>
                  </a:lnTo>
                  <a:cubicBezTo>
                    <a:pt x="127954" y="5129"/>
                    <a:pt x="127953" y="5130"/>
                    <a:pt x="127951" y="5130"/>
                  </a:cubicBezTo>
                  <a:cubicBezTo>
                    <a:pt x="127901" y="5130"/>
                    <a:pt x="127190" y="4030"/>
                    <a:pt x="126689" y="3930"/>
                  </a:cubicBezTo>
                  <a:cubicBezTo>
                    <a:pt x="126169" y="3826"/>
                    <a:pt x="124990" y="3236"/>
                    <a:pt x="124158" y="3236"/>
                  </a:cubicBezTo>
                  <a:cubicBezTo>
                    <a:pt x="123309" y="3236"/>
                    <a:pt x="122581" y="2838"/>
                    <a:pt x="122581" y="2838"/>
                  </a:cubicBezTo>
                  <a:cubicBezTo>
                    <a:pt x="122581" y="2838"/>
                    <a:pt x="121524" y="2145"/>
                    <a:pt x="120987" y="2145"/>
                  </a:cubicBezTo>
                  <a:cubicBezTo>
                    <a:pt x="120640" y="2145"/>
                    <a:pt x="119023" y="2237"/>
                    <a:pt x="117860" y="2237"/>
                  </a:cubicBezTo>
                  <a:cubicBezTo>
                    <a:pt x="117278" y="2237"/>
                    <a:pt x="116810" y="2214"/>
                    <a:pt x="116671" y="2145"/>
                  </a:cubicBezTo>
                  <a:cubicBezTo>
                    <a:pt x="116418" y="2028"/>
                    <a:pt x="116158" y="1835"/>
                    <a:pt x="115707" y="1835"/>
                  </a:cubicBezTo>
                  <a:cubicBezTo>
                    <a:pt x="115419" y="1835"/>
                    <a:pt x="115051" y="1914"/>
                    <a:pt x="114557" y="2145"/>
                  </a:cubicBezTo>
                  <a:lnTo>
                    <a:pt x="113292" y="2734"/>
                  </a:lnTo>
                  <a:lnTo>
                    <a:pt x="112460" y="2734"/>
                  </a:lnTo>
                  <a:lnTo>
                    <a:pt x="113725" y="4328"/>
                  </a:lnTo>
                  <a:lnTo>
                    <a:pt x="114886" y="5022"/>
                  </a:lnTo>
                  <a:lnTo>
                    <a:pt x="114453" y="6113"/>
                  </a:lnTo>
                  <a:lnTo>
                    <a:pt x="113084" y="5507"/>
                  </a:lnTo>
                  <a:cubicBezTo>
                    <a:pt x="113084" y="5507"/>
                    <a:pt x="112564" y="5212"/>
                    <a:pt x="112564" y="4918"/>
                  </a:cubicBezTo>
                  <a:cubicBezTo>
                    <a:pt x="112564" y="4623"/>
                    <a:pt x="113084" y="4224"/>
                    <a:pt x="112668" y="4034"/>
                  </a:cubicBezTo>
                  <a:cubicBezTo>
                    <a:pt x="112352" y="3876"/>
                    <a:pt x="112146" y="3668"/>
                    <a:pt x="111929" y="3668"/>
                  </a:cubicBezTo>
                  <a:cubicBezTo>
                    <a:pt x="111860" y="3668"/>
                    <a:pt x="111790" y="3689"/>
                    <a:pt x="111715" y="3739"/>
                  </a:cubicBezTo>
                  <a:cubicBezTo>
                    <a:pt x="111403" y="3930"/>
                    <a:pt x="111091" y="4623"/>
                    <a:pt x="111091" y="4623"/>
                  </a:cubicBezTo>
                  <a:lnTo>
                    <a:pt x="111195" y="5212"/>
                  </a:lnTo>
                  <a:cubicBezTo>
                    <a:pt x="111195" y="5212"/>
                    <a:pt x="109930" y="5420"/>
                    <a:pt x="109601" y="5507"/>
                  </a:cubicBezTo>
                  <a:cubicBezTo>
                    <a:pt x="109289" y="5611"/>
                    <a:pt x="108335" y="6113"/>
                    <a:pt x="108335" y="6113"/>
                  </a:cubicBezTo>
                  <a:cubicBezTo>
                    <a:pt x="108335" y="6113"/>
                    <a:pt x="108231" y="6408"/>
                    <a:pt x="107711" y="6703"/>
                  </a:cubicBezTo>
                  <a:cubicBezTo>
                    <a:pt x="107192" y="6997"/>
                    <a:pt x="106758" y="6997"/>
                    <a:pt x="106758" y="6997"/>
                  </a:cubicBezTo>
                  <a:lnTo>
                    <a:pt x="106342" y="6495"/>
                  </a:lnTo>
                  <a:lnTo>
                    <a:pt x="104973" y="4623"/>
                  </a:lnTo>
                  <a:cubicBezTo>
                    <a:pt x="104973" y="4623"/>
                    <a:pt x="103144" y="4023"/>
                    <a:pt x="102470" y="4023"/>
                  </a:cubicBezTo>
                  <a:cubicBezTo>
                    <a:pt x="102419" y="4023"/>
                    <a:pt x="102375" y="4026"/>
                    <a:pt x="102339" y="4034"/>
                  </a:cubicBezTo>
                  <a:cubicBezTo>
                    <a:pt x="101802" y="4120"/>
                    <a:pt x="100641" y="4623"/>
                    <a:pt x="100329" y="5108"/>
                  </a:cubicBezTo>
                  <a:cubicBezTo>
                    <a:pt x="100173" y="5359"/>
                    <a:pt x="100303" y="5359"/>
                    <a:pt x="100368" y="5359"/>
                  </a:cubicBezTo>
                  <a:cubicBezTo>
                    <a:pt x="100433" y="5359"/>
                    <a:pt x="100433" y="5359"/>
                    <a:pt x="100017" y="5611"/>
                  </a:cubicBezTo>
                  <a:cubicBezTo>
                    <a:pt x="99662" y="5821"/>
                    <a:pt x="99438" y="5907"/>
                    <a:pt x="99281" y="5907"/>
                  </a:cubicBezTo>
                  <a:cubicBezTo>
                    <a:pt x="99062" y="5907"/>
                    <a:pt x="98977" y="5739"/>
                    <a:pt x="98855" y="5507"/>
                  </a:cubicBezTo>
                  <a:cubicBezTo>
                    <a:pt x="98647" y="5125"/>
                    <a:pt x="97902" y="4918"/>
                    <a:pt x="97486" y="4918"/>
                  </a:cubicBezTo>
                  <a:cubicBezTo>
                    <a:pt x="97226" y="4918"/>
                    <a:pt x="97160" y="5243"/>
                    <a:pt x="96967" y="5243"/>
                  </a:cubicBezTo>
                  <a:cubicBezTo>
                    <a:pt x="96840" y="5243"/>
                    <a:pt x="96657" y="5100"/>
                    <a:pt x="96325" y="4623"/>
                  </a:cubicBezTo>
                  <a:cubicBezTo>
                    <a:pt x="95532" y="3506"/>
                    <a:pt x="95389" y="2828"/>
                    <a:pt x="94950" y="2828"/>
                  </a:cubicBezTo>
                  <a:cubicBezTo>
                    <a:pt x="94919" y="2828"/>
                    <a:pt x="94886" y="2831"/>
                    <a:pt x="94852" y="2838"/>
                  </a:cubicBezTo>
                  <a:cubicBezTo>
                    <a:pt x="94315" y="2942"/>
                    <a:pt x="93258" y="3531"/>
                    <a:pt x="93258" y="3531"/>
                  </a:cubicBezTo>
                  <a:cubicBezTo>
                    <a:pt x="93258" y="3531"/>
                    <a:pt x="93587" y="4224"/>
                    <a:pt x="93154" y="4519"/>
                  </a:cubicBezTo>
                  <a:lnTo>
                    <a:pt x="92738" y="4814"/>
                  </a:lnTo>
                  <a:lnTo>
                    <a:pt x="91161" y="3930"/>
                  </a:lnTo>
                  <a:lnTo>
                    <a:pt x="89566" y="4034"/>
                  </a:lnTo>
                  <a:cubicBezTo>
                    <a:pt x="89566" y="4034"/>
                    <a:pt x="88838" y="4328"/>
                    <a:pt x="88942" y="4727"/>
                  </a:cubicBezTo>
                  <a:cubicBezTo>
                    <a:pt x="89046" y="5125"/>
                    <a:pt x="88301" y="6217"/>
                    <a:pt x="88734" y="6599"/>
                  </a:cubicBezTo>
                  <a:cubicBezTo>
                    <a:pt x="89150" y="6997"/>
                    <a:pt x="89895" y="7205"/>
                    <a:pt x="89895" y="7690"/>
                  </a:cubicBezTo>
                  <a:cubicBezTo>
                    <a:pt x="89895" y="8193"/>
                    <a:pt x="88197" y="8193"/>
                    <a:pt x="87244" y="8592"/>
                  </a:cubicBezTo>
                  <a:cubicBezTo>
                    <a:pt x="86308" y="8973"/>
                    <a:pt x="86724" y="8782"/>
                    <a:pt x="86308" y="8973"/>
                  </a:cubicBezTo>
                  <a:cubicBezTo>
                    <a:pt x="86263" y="8994"/>
                    <a:pt x="86215" y="9004"/>
                    <a:pt x="86165" y="9004"/>
                  </a:cubicBezTo>
                  <a:cubicBezTo>
                    <a:pt x="85732" y="9004"/>
                    <a:pt x="85147" y="8280"/>
                    <a:pt x="85147" y="8280"/>
                  </a:cubicBezTo>
                  <a:lnTo>
                    <a:pt x="85147" y="8280"/>
                  </a:lnTo>
                  <a:lnTo>
                    <a:pt x="85563" y="10463"/>
                  </a:lnTo>
                  <a:cubicBezTo>
                    <a:pt x="85563" y="10463"/>
                    <a:pt x="85807" y="11399"/>
                    <a:pt x="85359" y="11399"/>
                  </a:cubicBezTo>
                  <a:cubicBezTo>
                    <a:pt x="85301" y="11399"/>
                    <a:pt x="85231" y="11383"/>
                    <a:pt x="85147" y="11347"/>
                  </a:cubicBezTo>
                  <a:cubicBezTo>
                    <a:pt x="84402" y="11053"/>
                    <a:pt x="84298" y="10758"/>
                    <a:pt x="83986" y="10359"/>
                  </a:cubicBezTo>
                  <a:cubicBezTo>
                    <a:pt x="83656" y="9978"/>
                    <a:pt x="82183" y="8782"/>
                    <a:pt x="82183" y="8782"/>
                  </a:cubicBezTo>
                  <a:cubicBezTo>
                    <a:pt x="82183" y="8782"/>
                    <a:pt x="82079" y="7794"/>
                    <a:pt x="81663" y="7396"/>
                  </a:cubicBezTo>
                  <a:cubicBezTo>
                    <a:pt x="81230" y="6997"/>
                    <a:pt x="79653" y="5801"/>
                    <a:pt x="79653" y="5801"/>
                  </a:cubicBezTo>
                  <a:cubicBezTo>
                    <a:pt x="79653" y="5801"/>
                    <a:pt x="79428" y="5589"/>
                    <a:pt x="78902" y="5589"/>
                  </a:cubicBezTo>
                  <a:cubicBezTo>
                    <a:pt x="78810" y="5589"/>
                    <a:pt x="78708" y="5595"/>
                    <a:pt x="78596" y="5611"/>
                  </a:cubicBezTo>
                  <a:cubicBezTo>
                    <a:pt x="78489" y="5626"/>
                    <a:pt x="78387" y="5632"/>
                    <a:pt x="78288" y="5632"/>
                  </a:cubicBezTo>
                  <a:cubicBezTo>
                    <a:pt x="77814" y="5632"/>
                    <a:pt x="77437" y="5485"/>
                    <a:pt x="77170" y="5485"/>
                  </a:cubicBezTo>
                  <a:cubicBezTo>
                    <a:pt x="77115" y="5485"/>
                    <a:pt x="77064" y="5492"/>
                    <a:pt x="77019" y="5507"/>
                  </a:cubicBezTo>
                  <a:cubicBezTo>
                    <a:pt x="76707" y="5611"/>
                    <a:pt x="76377" y="6408"/>
                    <a:pt x="76499" y="6703"/>
                  </a:cubicBezTo>
                  <a:cubicBezTo>
                    <a:pt x="76603" y="6997"/>
                    <a:pt x="76811" y="7500"/>
                    <a:pt x="76811" y="8089"/>
                  </a:cubicBezTo>
                  <a:cubicBezTo>
                    <a:pt x="76811" y="8520"/>
                    <a:pt x="76467" y="8794"/>
                    <a:pt x="76079" y="8794"/>
                  </a:cubicBezTo>
                  <a:cubicBezTo>
                    <a:pt x="75937" y="8794"/>
                    <a:pt x="75789" y="8757"/>
                    <a:pt x="75650" y="8678"/>
                  </a:cubicBezTo>
                  <a:cubicBezTo>
                    <a:pt x="75261" y="8458"/>
                    <a:pt x="74863" y="8015"/>
                    <a:pt x="74556" y="8015"/>
                  </a:cubicBezTo>
                  <a:cubicBezTo>
                    <a:pt x="74452" y="8015"/>
                    <a:pt x="74359" y="8066"/>
                    <a:pt x="74280" y="8193"/>
                  </a:cubicBezTo>
                  <a:cubicBezTo>
                    <a:pt x="74200" y="8319"/>
                    <a:pt x="74124" y="8365"/>
                    <a:pt x="74058" y="8365"/>
                  </a:cubicBezTo>
                  <a:cubicBezTo>
                    <a:pt x="73867" y="8365"/>
                    <a:pt x="73743" y="7985"/>
                    <a:pt x="73743" y="7985"/>
                  </a:cubicBezTo>
                  <a:lnTo>
                    <a:pt x="72062" y="7794"/>
                  </a:lnTo>
                  <a:lnTo>
                    <a:pt x="71005" y="8193"/>
                  </a:lnTo>
                  <a:cubicBezTo>
                    <a:pt x="71005" y="8193"/>
                    <a:pt x="70774" y="8147"/>
                    <a:pt x="70522" y="8147"/>
                  </a:cubicBezTo>
                  <a:cubicBezTo>
                    <a:pt x="70396" y="8147"/>
                    <a:pt x="70265" y="8158"/>
                    <a:pt x="70156" y="8193"/>
                  </a:cubicBezTo>
                  <a:cubicBezTo>
                    <a:pt x="69844" y="8280"/>
                    <a:pt x="68787" y="8280"/>
                    <a:pt x="68787" y="8280"/>
                  </a:cubicBezTo>
                  <a:cubicBezTo>
                    <a:pt x="68787" y="8280"/>
                    <a:pt x="68585" y="8342"/>
                    <a:pt x="68380" y="8342"/>
                  </a:cubicBezTo>
                  <a:cubicBezTo>
                    <a:pt x="68137" y="8342"/>
                    <a:pt x="67889" y="8256"/>
                    <a:pt x="67955" y="7881"/>
                  </a:cubicBezTo>
                  <a:cubicBezTo>
                    <a:pt x="68059" y="7188"/>
                    <a:pt x="68579" y="6512"/>
                    <a:pt x="68579" y="5801"/>
                  </a:cubicBezTo>
                  <a:cubicBezTo>
                    <a:pt x="68579" y="5108"/>
                    <a:pt x="67625" y="4120"/>
                    <a:pt x="67625" y="4120"/>
                  </a:cubicBezTo>
                  <a:cubicBezTo>
                    <a:pt x="67625" y="4120"/>
                    <a:pt x="67729" y="3427"/>
                    <a:pt x="67105" y="3028"/>
                  </a:cubicBezTo>
                  <a:cubicBezTo>
                    <a:pt x="66464" y="2647"/>
                    <a:pt x="65615" y="2110"/>
                    <a:pt x="64246" y="1833"/>
                  </a:cubicBezTo>
                  <a:cubicBezTo>
                    <a:pt x="64087" y="1800"/>
                    <a:pt x="63935" y="1786"/>
                    <a:pt x="63791" y="1786"/>
                  </a:cubicBezTo>
                  <a:cubicBezTo>
                    <a:pt x="62695" y="1786"/>
                    <a:pt x="62045" y="2621"/>
                    <a:pt x="62045" y="2820"/>
                  </a:cubicBezTo>
                  <a:cubicBezTo>
                    <a:pt x="62045" y="2851"/>
                    <a:pt x="62041" y="2864"/>
                    <a:pt x="62034" y="2864"/>
                  </a:cubicBezTo>
                  <a:cubicBezTo>
                    <a:pt x="61992" y="2864"/>
                    <a:pt x="61829" y="2397"/>
                    <a:pt x="61577" y="2145"/>
                  </a:cubicBezTo>
                  <a:cubicBezTo>
                    <a:pt x="61330" y="1882"/>
                    <a:pt x="61137" y="902"/>
                    <a:pt x="60878" y="902"/>
                  </a:cubicBezTo>
                  <a:cubicBezTo>
                    <a:pt x="60846" y="902"/>
                    <a:pt x="60813" y="917"/>
                    <a:pt x="60780" y="949"/>
                  </a:cubicBezTo>
                  <a:cubicBezTo>
                    <a:pt x="60551" y="1153"/>
                    <a:pt x="60889" y="1457"/>
                    <a:pt x="60836" y="1457"/>
                  </a:cubicBezTo>
                  <a:cubicBezTo>
                    <a:pt x="60812" y="1457"/>
                    <a:pt x="60711" y="1398"/>
                    <a:pt x="60450" y="1243"/>
                  </a:cubicBezTo>
                  <a:cubicBezTo>
                    <a:pt x="59700" y="805"/>
                    <a:pt x="59189" y="1"/>
                    <a:pt x="58867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7"/>
            <p:cNvSpPr/>
            <p:nvPr/>
          </p:nvSpPr>
          <p:spPr>
            <a:xfrm>
              <a:off x="740798" y="895171"/>
              <a:ext cx="150853" cy="115108"/>
            </a:xfrm>
            <a:custGeom>
              <a:avLst/>
              <a:gdLst/>
              <a:ahLst/>
              <a:cxnLst/>
              <a:rect l="l" t="t" r="r" b="b"/>
              <a:pathLst>
                <a:path w="5928" h="5077" extrusionOk="0">
                  <a:moveTo>
                    <a:pt x="3905" y="0"/>
                  </a:moveTo>
                  <a:cubicBezTo>
                    <a:pt x="3317" y="0"/>
                    <a:pt x="2696" y="202"/>
                    <a:pt x="2375" y="250"/>
                  </a:cubicBezTo>
                  <a:cubicBezTo>
                    <a:pt x="2322" y="258"/>
                    <a:pt x="2272" y="261"/>
                    <a:pt x="2227" y="261"/>
                  </a:cubicBezTo>
                  <a:cubicBezTo>
                    <a:pt x="1976" y="261"/>
                    <a:pt x="1839" y="164"/>
                    <a:pt x="1776" y="164"/>
                  </a:cubicBezTo>
                  <a:cubicBezTo>
                    <a:pt x="1747" y="164"/>
                    <a:pt x="1734" y="185"/>
                    <a:pt x="1734" y="250"/>
                  </a:cubicBezTo>
                  <a:cubicBezTo>
                    <a:pt x="1734" y="475"/>
                    <a:pt x="1820" y="926"/>
                    <a:pt x="1335" y="1064"/>
                  </a:cubicBezTo>
                  <a:lnTo>
                    <a:pt x="87" y="406"/>
                  </a:lnTo>
                  <a:lnTo>
                    <a:pt x="87" y="406"/>
                  </a:lnTo>
                  <a:cubicBezTo>
                    <a:pt x="87" y="406"/>
                    <a:pt x="70" y="839"/>
                    <a:pt x="157" y="1064"/>
                  </a:cubicBezTo>
                  <a:cubicBezTo>
                    <a:pt x="226" y="1272"/>
                    <a:pt x="1" y="2035"/>
                    <a:pt x="157" y="2538"/>
                  </a:cubicBezTo>
                  <a:cubicBezTo>
                    <a:pt x="313" y="3040"/>
                    <a:pt x="313" y="3525"/>
                    <a:pt x="937" y="4115"/>
                  </a:cubicBezTo>
                  <a:cubicBezTo>
                    <a:pt x="1578" y="4704"/>
                    <a:pt x="937" y="4115"/>
                    <a:pt x="1820" y="4756"/>
                  </a:cubicBezTo>
                  <a:cubicBezTo>
                    <a:pt x="2154" y="4996"/>
                    <a:pt x="2313" y="5077"/>
                    <a:pt x="2413" y="5077"/>
                  </a:cubicBezTo>
                  <a:cubicBezTo>
                    <a:pt x="2573" y="5077"/>
                    <a:pt x="2582" y="4869"/>
                    <a:pt x="2912" y="4773"/>
                  </a:cubicBezTo>
                  <a:cubicBezTo>
                    <a:pt x="3467" y="4635"/>
                    <a:pt x="3155" y="4253"/>
                    <a:pt x="3588" y="4184"/>
                  </a:cubicBezTo>
                  <a:cubicBezTo>
                    <a:pt x="4039" y="4115"/>
                    <a:pt x="3952" y="4045"/>
                    <a:pt x="4021" y="3629"/>
                  </a:cubicBezTo>
                  <a:cubicBezTo>
                    <a:pt x="4058" y="3453"/>
                    <a:pt x="4064" y="3392"/>
                    <a:pt x="4083" y="3392"/>
                  </a:cubicBezTo>
                  <a:cubicBezTo>
                    <a:pt x="4109" y="3392"/>
                    <a:pt x="4161" y="3505"/>
                    <a:pt x="4351" y="3595"/>
                  </a:cubicBezTo>
                  <a:cubicBezTo>
                    <a:pt x="4400" y="3619"/>
                    <a:pt x="4448" y="3630"/>
                    <a:pt x="4497" y="3630"/>
                  </a:cubicBezTo>
                  <a:cubicBezTo>
                    <a:pt x="4759" y="3630"/>
                    <a:pt x="5013" y="3304"/>
                    <a:pt x="5217" y="2954"/>
                  </a:cubicBezTo>
                  <a:cubicBezTo>
                    <a:pt x="5460" y="2538"/>
                    <a:pt x="5928" y="1879"/>
                    <a:pt x="5841" y="1654"/>
                  </a:cubicBezTo>
                  <a:cubicBezTo>
                    <a:pt x="5772" y="1446"/>
                    <a:pt x="5460" y="1064"/>
                    <a:pt x="5373" y="545"/>
                  </a:cubicBezTo>
                  <a:cubicBezTo>
                    <a:pt x="5339" y="338"/>
                    <a:pt x="5332" y="296"/>
                    <a:pt x="5291" y="296"/>
                  </a:cubicBezTo>
                  <a:cubicBezTo>
                    <a:pt x="5263" y="296"/>
                    <a:pt x="5218" y="316"/>
                    <a:pt x="5137" y="316"/>
                  </a:cubicBezTo>
                  <a:cubicBezTo>
                    <a:pt x="5041" y="316"/>
                    <a:pt x="4894" y="288"/>
                    <a:pt x="4663" y="163"/>
                  </a:cubicBezTo>
                  <a:cubicBezTo>
                    <a:pt x="4439" y="43"/>
                    <a:pt x="4175" y="0"/>
                    <a:pt x="3905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7"/>
            <p:cNvSpPr/>
            <p:nvPr/>
          </p:nvSpPr>
          <p:spPr>
            <a:xfrm>
              <a:off x="-1238508" y="2554684"/>
              <a:ext cx="62194" cy="84500"/>
            </a:xfrm>
            <a:custGeom>
              <a:avLst/>
              <a:gdLst/>
              <a:ahLst/>
              <a:cxnLst/>
              <a:rect l="l" t="t" r="r" b="b"/>
              <a:pathLst>
                <a:path w="2444" h="3727" extrusionOk="0">
                  <a:moveTo>
                    <a:pt x="1144" y="0"/>
                  </a:moveTo>
                  <a:cubicBezTo>
                    <a:pt x="1144" y="0"/>
                    <a:pt x="1127" y="607"/>
                    <a:pt x="1144" y="745"/>
                  </a:cubicBezTo>
                  <a:cubicBezTo>
                    <a:pt x="1179" y="901"/>
                    <a:pt x="433" y="1733"/>
                    <a:pt x="225" y="2028"/>
                  </a:cubicBezTo>
                  <a:cubicBezTo>
                    <a:pt x="0" y="2340"/>
                    <a:pt x="277" y="2877"/>
                    <a:pt x="225" y="3033"/>
                  </a:cubicBezTo>
                  <a:cubicBezTo>
                    <a:pt x="173" y="3172"/>
                    <a:pt x="433" y="3726"/>
                    <a:pt x="745" y="3726"/>
                  </a:cubicBezTo>
                  <a:cubicBezTo>
                    <a:pt x="1075" y="3726"/>
                    <a:pt x="1283" y="3466"/>
                    <a:pt x="1855" y="3276"/>
                  </a:cubicBezTo>
                  <a:cubicBezTo>
                    <a:pt x="2444" y="3068"/>
                    <a:pt x="2010" y="2288"/>
                    <a:pt x="1855" y="1941"/>
                  </a:cubicBezTo>
                  <a:cubicBezTo>
                    <a:pt x="1699" y="1594"/>
                    <a:pt x="1751" y="1144"/>
                    <a:pt x="1595" y="745"/>
                  </a:cubicBezTo>
                  <a:lnTo>
                    <a:pt x="1144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7"/>
            <p:cNvSpPr/>
            <p:nvPr/>
          </p:nvSpPr>
          <p:spPr>
            <a:xfrm>
              <a:off x="-1148119" y="2654489"/>
              <a:ext cx="78989" cy="27003"/>
            </a:xfrm>
            <a:custGeom>
              <a:avLst/>
              <a:gdLst/>
              <a:ahLst/>
              <a:cxnLst/>
              <a:rect l="l" t="t" r="r" b="b"/>
              <a:pathLst>
                <a:path w="3104" h="1191" extrusionOk="0">
                  <a:moveTo>
                    <a:pt x="1422" y="0"/>
                  </a:moveTo>
                  <a:cubicBezTo>
                    <a:pt x="1422" y="0"/>
                    <a:pt x="1" y="347"/>
                    <a:pt x="365" y="607"/>
                  </a:cubicBezTo>
                  <a:cubicBezTo>
                    <a:pt x="729" y="849"/>
                    <a:pt x="1110" y="1144"/>
                    <a:pt x="1110" y="1144"/>
                  </a:cubicBezTo>
                  <a:cubicBezTo>
                    <a:pt x="1110" y="1144"/>
                    <a:pt x="1742" y="1190"/>
                    <a:pt x="2209" y="1190"/>
                  </a:cubicBezTo>
                  <a:cubicBezTo>
                    <a:pt x="2443" y="1190"/>
                    <a:pt x="2635" y="1178"/>
                    <a:pt x="2687" y="1144"/>
                  </a:cubicBezTo>
                  <a:cubicBezTo>
                    <a:pt x="2843" y="1040"/>
                    <a:pt x="3103" y="589"/>
                    <a:pt x="3103" y="589"/>
                  </a:cubicBezTo>
                  <a:lnTo>
                    <a:pt x="1699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7"/>
            <p:cNvSpPr/>
            <p:nvPr/>
          </p:nvSpPr>
          <p:spPr>
            <a:xfrm>
              <a:off x="375194" y="3332669"/>
              <a:ext cx="61328" cy="78606"/>
            </a:xfrm>
            <a:custGeom>
              <a:avLst/>
              <a:gdLst/>
              <a:ahLst/>
              <a:cxnLst/>
              <a:rect l="l" t="t" r="r" b="b"/>
              <a:pathLst>
                <a:path w="2410" h="3467" extrusionOk="0">
                  <a:moveTo>
                    <a:pt x="1578" y="1"/>
                  </a:moveTo>
                  <a:cubicBezTo>
                    <a:pt x="1577" y="1"/>
                    <a:pt x="312" y="694"/>
                    <a:pt x="208" y="989"/>
                  </a:cubicBezTo>
                  <a:cubicBezTo>
                    <a:pt x="104" y="1301"/>
                    <a:pt x="416" y="1890"/>
                    <a:pt x="208" y="2289"/>
                  </a:cubicBezTo>
                  <a:cubicBezTo>
                    <a:pt x="0" y="2687"/>
                    <a:pt x="624" y="3467"/>
                    <a:pt x="624" y="3467"/>
                  </a:cubicBezTo>
                  <a:lnTo>
                    <a:pt x="1578" y="3467"/>
                  </a:lnTo>
                  <a:cubicBezTo>
                    <a:pt x="1578" y="3467"/>
                    <a:pt x="1890" y="2774"/>
                    <a:pt x="1994" y="2479"/>
                  </a:cubicBezTo>
                  <a:cubicBezTo>
                    <a:pt x="2097" y="2185"/>
                    <a:pt x="2409" y="1699"/>
                    <a:pt x="1786" y="1301"/>
                  </a:cubicBezTo>
                  <a:cubicBezTo>
                    <a:pt x="1144" y="902"/>
                    <a:pt x="1578" y="1"/>
                    <a:pt x="1578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7"/>
            <p:cNvSpPr/>
            <p:nvPr/>
          </p:nvSpPr>
          <p:spPr>
            <a:xfrm>
              <a:off x="1476002" y="1988847"/>
              <a:ext cx="136297" cy="293155"/>
            </a:xfrm>
            <a:custGeom>
              <a:avLst/>
              <a:gdLst/>
              <a:ahLst/>
              <a:cxnLst/>
              <a:rect l="l" t="t" r="r" b="b"/>
              <a:pathLst>
                <a:path w="5356" h="12930" extrusionOk="0">
                  <a:moveTo>
                    <a:pt x="451" y="1"/>
                  </a:moveTo>
                  <a:cubicBezTo>
                    <a:pt x="451" y="1"/>
                    <a:pt x="0" y="2531"/>
                    <a:pt x="451" y="3415"/>
                  </a:cubicBezTo>
                  <a:cubicBezTo>
                    <a:pt x="884" y="4299"/>
                    <a:pt x="1785" y="5044"/>
                    <a:pt x="1958" y="5876"/>
                  </a:cubicBezTo>
                  <a:cubicBezTo>
                    <a:pt x="2114" y="6690"/>
                    <a:pt x="1958" y="7505"/>
                    <a:pt x="2114" y="8025"/>
                  </a:cubicBezTo>
                  <a:cubicBezTo>
                    <a:pt x="2270" y="8545"/>
                    <a:pt x="3449" y="10624"/>
                    <a:pt x="3605" y="10919"/>
                  </a:cubicBezTo>
                  <a:cubicBezTo>
                    <a:pt x="3778" y="11214"/>
                    <a:pt x="3848" y="12929"/>
                    <a:pt x="3848" y="12929"/>
                  </a:cubicBezTo>
                  <a:lnTo>
                    <a:pt x="4402" y="12115"/>
                  </a:lnTo>
                  <a:lnTo>
                    <a:pt x="5355" y="12548"/>
                  </a:lnTo>
                  <a:cubicBezTo>
                    <a:pt x="5355" y="12548"/>
                    <a:pt x="5199" y="11439"/>
                    <a:pt x="4887" y="11075"/>
                  </a:cubicBezTo>
                  <a:cubicBezTo>
                    <a:pt x="4558" y="10694"/>
                    <a:pt x="3622" y="9810"/>
                    <a:pt x="3449" y="9619"/>
                  </a:cubicBezTo>
                  <a:cubicBezTo>
                    <a:pt x="3293" y="9446"/>
                    <a:pt x="3137" y="7730"/>
                    <a:pt x="3536" y="7349"/>
                  </a:cubicBezTo>
                  <a:cubicBezTo>
                    <a:pt x="3604" y="7287"/>
                    <a:pt x="3676" y="7261"/>
                    <a:pt x="3750" y="7261"/>
                  </a:cubicBezTo>
                  <a:cubicBezTo>
                    <a:pt x="4107" y="7261"/>
                    <a:pt x="4489" y="7869"/>
                    <a:pt x="4489" y="7869"/>
                  </a:cubicBezTo>
                  <a:cubicBezTo>
                    <a:pt x="4489" y="7869"/>
                    <a:pt x="3380" y="6015"/>
                    <a:pt x="2825" y="5339"/>
                  </a:cubicBezTo>
                  <a:cubicBezTo>
                    <a:pt x="2270" y="4680"/>
                    <a:pt x="1803" y="3190"/>
                    <a:pt x="1803" y="2150"/>
                  </a:cubicBezTo>
                  <a:cubicBezTo>
                    <a:pt x="1803" y="1110"/>
                    <a:pt x="451" y="1"/>
                    <a:pt x="451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7"/>
            <p:cNvSpPr/>
            <p:nvPr/>
          </p:nvSpPr>
          <p:spPr>
            <a:xfrm>
              <a:off x="1559775" y="2281980"/>
              <a:ext cx="142939" cy="132271"/>
            </a:xfrm>
            <a:custGeom>
              <a:avLst/>
              <a:gdLst/>
              <a:ahLst/>
              <a:cxnLst/>
              <a:rect l="l" t="t" r="r" b="b"/>
              <a:pathLst>
                <a:path w="5617" h="5834" extrusionOk="0">
                  <a:moveTo>
                    <a:pt x="1" y="0"/>
                  </a:moveTo>
                  <a:cubicBezTo>
                    <a:pt x="1" y="1"/>
                    <a:pt x="244" y="1266"/>
                    <a:pt x="798" y="1560"/>
                  </a:cubicBezTo>
                  <a:cubicBezTo>
                    <a:pt x="1335" y="1855"/>
                    <a:pt x="1110" y="3189"/>
                    <a:pt x="1110" y="3189"/>
                  </a:cubicBezTo>
                  <a:cubicBezTo>
                    <a:pt x="1110" y="3189"/>
                    <a:pt x="867" y="4974"/>
                    <a:pt x="798" y="5564"/>
                  </a:cubicBezTo>
                  <a:cubicBezTo>
                    <a:pt x="769" y="5766"/>
                    <a:pt x="839" y="5833"/>
                    <a:pt x="964" y="5833"/>
                  </a:cubicBezTo>
                  <a:cubicBezTo>
                    <a:pt x="1216" y="5833"/>
                    <a:pt x="1694" y="5564"/>
                    <a:pt x="2063" y="5564"/>
                  </a:cubicBezTo>
                  <a:cubicBezTo>
                    <a:pt x="2618" y="5564"/>
                    <a:pt x="3571" y="4905"/>
                    <a:pt x="3848" y="4818"/>
                  </a:cubicBezTo>
                  <a:cubicBezTo>
                    <a:pt x="3872" y="4813"/>
                    <a:pt x="3903" y="4810"/>
                    <a:pt x="3941" y="4810"/>
                  </a:cubicBezTo>
                  <a:cubicBezTo>
                    <a:pt x="4364" y="4810"/>
                    <a:pt x="5616" y="5130"/>
                    <a:pt x="5616" y="5130"/>
                  </a:cubicBezTo>
                  <a:cubicBezTo>
                    <a:pt x="5616" y="5130"/>
                    <a:pt x="5235" y="3865"/>
                    <a:pt x="4906" y="3415"/>
                  </a:cubicBezTo>
                  <a:cubicBezTo>
                    <a:pt x="4594" y="2964"/>
                    <a:pt x="4836" y="2825"/>
                    <a:pt x="4195" y="2219"/>
                  </a:cubicBezTo>
                  <a:cubicBezTo>
                    <a:pt x="4042" y="2075"/>
                    <a:pt x="3888" y="2024"/>
                    <a:pt x="3731" y="2024"/>
                  </a:cubicBezTo>
                  <a:cubicBezTo>
                    <a:pt x="3355" y="2024"/>
                    <a:pt x="2957" y="2310"/>
                    <a:pt x="2495" y="2310"/>
                  </a:cubicBezTo>
                  <a:cubicBezTo>
                    <a:pt x="2357" y="2310"/>
                    <a:pt x="2214" y="2285"/>
                    <a:pt x="2063" y="22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7"/>
            <p:cNvSpPr/>
            <p:nvPr/>
          </p:nvSpPr>
          <p:spPr>
            <a:xfrm>
              <a:off x="1471141" y="2436787"/>
              <a:ext cx="165409" cy="282930"/>
            </a:xfrm>
            <a:custGeom>
              <a:avLst/>
              <a:gdLst/>
              <a:ahLst/>
              <a:cxnLst/>
              <a:rect l="l" t="t" r="r" b="b"/>
              <a:pathLst>
                <a:path w="6500" h="12479" extrusionOk="0">
                  <a:moveTo>
                    <a:pt x="4680" y="1"/>
                  </a:moveTo>
                  <a:lnTo>
                    <a:pt x="4680" y="1"/>
                  </a:lnTo>
                  <a:cubicBezTo>
                    <a:pt x="4680" y="1"/>
                    <a:pt x="5078" y="1335"/>
                    <a:pt x="4905" y="1942"/>
                  </a:cubicBezTo>
                  <a:cubicBezTo>
                    <a:pt x="4749" y="2531"/>
                    <a:pt x="4593" y="2531"/>
                    <a:pt x="4524" y="3276"/>
                  </a:cubicBezTo>
                  <a:cubicBezTo>
                    <a:pt x="4437" y="4022"/>
                    <a:pt x="4437" y="4541"/>
                    <a:pt x="4437" y="5356"/>
                  </a:cubicBezTo>
                  <a:cubicBezTo>
                    <a:pt x="4437" y="6171"/>
                    <a:pt x="4039" y="6171"/>
                    <a:pt x="3484" y="6309"/>
                  </a:cubicBezTo>
                  <a:cubicBezTo>
                    <a:pt x="2929" y="6465"/>
                    <a:pt x="3484" y="6760"/>
                    <a:pt x="3484" y="7210"/>
                  </a:cubicBezTo>
                  <a:cubicBezTo>
                    <a:pt x="3484" y="7661"/>
                    <a:pt x="2617" y="8389"/>
                    <a:pt x="2617" y="8389"/>
                  </a:cubicBezTo>
                  <a:lnTo>
                    <a:pt x="1352" y="8701"/>
                  </a:lnTo>
                  <a:cubicBezTo>
                    <a:pt x="1352" y="8701"/>
                    <a:pt x="174" y="9065"/>
                    <a:pt x="87" y="9290"/>
                  </a:cubicBezTo>
                  <a:cubicBezTo>
                    <a:pt x="0" y="9515"/>
                    <a:pt x="87" y="10780"/>
                    <a:pt x="87" y="10780"/>
                  </a:cubicBezTo>
                  <a:lnTo>
                    <a:pt x="451" y="11595"/>
                  </a:lnTo>
                  <a:lnTo>
                    <a:pt x="884" y="12479"/>
                  </a:lnTo>
                  <a:cubicBezTo>
                    <a:pt x="884" y="12479"/>
                    <a:pt x="2860" y="11959"/>
                    <a:pt x="2999" y="11803"/>
                  </a:cubicBezTo>
                  <a:cubicBezTo>
                    <a:pt x="3137" y="11664"/>
                    <a:pt x="4125" y="10243"/>
                    <a:pt x="4350" y="10035"/>
                  </a:cubicBezTo>
                  <a:cubicBezTo>
                    <a:pt x="4593" y="9810"/>
                    <a:pt x="6413" y="8909"/>
                    <a:pt x="6378" y="8614"/>
                  </a:cubicBezTo>
                  <a:cubicBezTo>
                    <a:pt x="6361" y="8320"/>
                    <a:pt x="6500" y="7661"/>
                    <a:pt x="6292" y="6985"/>
                  </a:cubicBezTo>
                  <a:cubicBezTo>
                    <a:pt x="6101" y="6309"/>
                    <a:pt x="6170" y="5269"/>
                    <a:pt x="6292" y="4749"/>
                  </a:cubicBezTo>
                  <a:cubicBezTo>
                    <a:pt x="6413" y="4229"/>
                    <a:pt x="6413" y="3190"/>
                    <a:pt x="6292" y="2375"/>
                  </a:cubicBezTo>
                  <a:cubicBezTo>
                    <a:pt x="6170" y="1561"/>
                    <a:pt x="5858" y="1110"/>
                    <a:pt x="5546" y="746"/>
                  </a:cubicBezTo>
                  <a:lnTo>
                    <a:pt x="4680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7"/>
            <p:cNvSpPr/>
            <p:nvPr/>
          </p:nvSpPr>
          <p:spPr>
            <a:xfrm>
              <a:off x="1410729" y="2691014"/>
              <a:ext cx="50742" cy="70761"/>
            </a:xfrm>
            <a:custGeom>
              <a:avLst/>
              <a:gdLst/>
              <a:ahLst/>
              <a:cxnLst/>
              <a:rect l="l" t="t" r="r" b="b"/>
              <a:pathLst>
                <a:path w="1994" h="3121" extrusionOk="0">
                  <a:moveTo>
                    <a:pt x="399" y="1"/>
                  </a:moveTo>
                  <a:cubicBezTo>
                    <a:pt x="399" y="1"/>
                    <a:pt x="0" y="1197"/>
                    <a:pt x="399" y="1266"/>
                  </a:cubicBezTo>
                  <a:cubicBezTo>
                    <a:pt x="797" y="1335"/>
                    <a:pt x="884" y="2167"/>
                    <a:pt x="1109" y="2600"/>
                  </a:cubicBezTo>
                  <a:cubicBezTo>
                    <a:pt x="1352" y="3051"/>
                    <a:pt x="1109" y="3120"/>
                    <a:pt x="1560" y="3120"/>
                  </a:cubicBezTo>
                  <a:cubicBezTo>
                    <a:pt x="1993" y="3120"/>
                    <a:pt x="1993" y="2306"/>
                    <a:pt x="1993" y="2011"/>
                  </a:cubicBezTo>
                  <a:lnTo>
                    <a:pt x="1993" y="1266"/>
                  </a:lnTo>
                  <a:cubicBezTo>
                    <a:pt x="1993" y="1197"/>
                    <a:pt x="1109" y="451"/>
                    <a:pt x="1109" y="451"/>
                  </a:cubicBezTo>
                  <a:lnTo>
                    <a:pt x="399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7"/>
            <p:cNvSpPr/>
            <p:nvPr/>
          </p:nvSpPr>
          <p:spPr>
            <a:xfrm>
              <a:off x="1005859" y="3371280"/>
              <a:ext cx="254933" cy="263704"/>
            </a:xfrm>
            <a:custGeom>
              <a:avLst/>
              <a:gdLst/>
              <a:ahLst/>
              <a:cxnLst/>
              <a:rect l="l" t="t" r="r" b="b"/>
              <a:pathLst>
                <a:path w="10018" h="11631" extrusionOk="0">
                  <a:moveTo>
                    <a:pt x="8402" y="1"/>
                  </a:moveTo>
                  <a:cubicBezTo>
                    <a:pt x="8375" y="1"/>
                    <a:pt x="8347" y="10"/>
                    <a:pt x="8319" y="31"/>
                  </a:cubicBezTo>
                  <a:cubicBezTo>
                    <a:pt x="8007" y="274"/>
                    <a:pt x="8215" y="672"/>
                    <a:pt x="7591" y="1071"/>
                  </a:cubicBezTo>
                  <a:cubicBezTo>
                    <a:pt x="6950" y="1469"/>
                    <a:pt x="6534" y="1071"/>
                    <a:pt x="6638" y="1764"/>
                  </a:cubicBezTo>
                  <a:cubicBezTo>
                    <a:pt x="6742" y="2457"/>
                    <a:pt x="6638" y="3150"/>
                    <a:pt x="6326" y="3150"/>
                  </a:cubicBezTo>
                  <a:cubicBezTo>
                    <a:pt x="6195" y="3150"/>
                    <a:pt x="6016" y="3134"/>
                    <a:pt x="5842" y="3134"/>
                  </a:cubicBezTo>
                  <a:cubicBezTo>
                    <a:pt x="5581" y="3134"/>
                    <a:pt x="5331" y="3171"/>
                    <a:pt x="5269" y="3358"/>
                  </a:cubicBezTo>
                  <a:cubicBezTo>
                    <a:pt x="5165" y="3653"/>
                    <a:pt x="4836" y="4537"/>
                    <a:pt x="4836" y="4537"/>
                  </a:cubicBezTo>
                  <a:lnTo>
                    <a:pt x="4108" y="5040"/>
                  </a:lnTo>
                  <a:lnTo>
                    <a:pt x="3155" y="4832"/>
                  </a:lnTo>
                  <a:cubicBezTo>
                    <a:pt x="3155" y="4832"/>
                    <a:pt x="2843" y="4832"/>
                    <a:pt x="2635" y="5525"/>
                  </a:cubicBezTo>
                  <a:lnTo>
                    <a:pt x="2436" y="6137"/>
                  </a:lnTo>
                  <a:lnTo>
                    <a:pt x="2436" y="6137"/>
                  </a:lnTo>
                  <a:cubicBezTo>
                    <a:pt x="2427" y="6055"/>
                    <a:pt x="2314" y="5927"/>
                    <a:pt x="1786" y="5819"/>
                  </a:cubicBezTo>
                  <a:lnTo>
                    <a:pt x="936" y="5629"/>
                  </a:lnTo>
                  <a:lnTo>
                    <a:pt x="936" y="6617"/>
                  </a:lnTo>
                  <a:cubicBezTo>
                    <a:pt x="936" y="6617"/>
                    <a:pt x="0" y="7518"/>
                    <a:pt x="312" y="7708"/>
                  </a:cubicBezTo>
                  <a:cubicBezTo>
                    <a:pt x="624" y="7916"/>
                    <a:pt x="1786" y="8904"/>
                    <a:pt x="1786" y="8904"/>
                  </a:cubicBezTo>
                  <a:cubicBezTo>
                    <a:pt x="1994" y="9199"/>
                    <a:pt x="2531" y="10984"/>
                    <a:pt x="2531" y="10984"/>
                  </a:cubicBezTo>
                  <a:cubicBezTo>
                    <a:pt x="2531" y="10984"/>
                    <a:pt x="2739" y="11487"/>
                    <a:pt x="3051" y="11573"/>
                  </a:cubicBezTo>
                  <a:cubicBezTo>
                    <a:pt x="3117" y="11595"/>
                    <a:pt x="3169" y="11603"/>
                    <a:pt x="3218" y="11603"/>
                  </a:cubicBezTo>
                  <a:cubicBezTo>
                    <a:pt x="3352" y="11603"/>
                    <a:pt x="3463" y="11543"/>
                    <a:pt x="3776" y="11543"/>
                  </a:cubicBezTo>
                  <a:cubicBezTo>
                    <a:pt x="3891" y="11543"/>
                    <a:pt x="4032" y="11551"/>
                    <a:pt x="4212" y="11573"/>
                  </a:cubicBezTo>
                  <a:cubicBezTo>
                    <a:pt x="4576" y="11618"/>
                    <a:pt x="5191" y="11631"/>
                    <a:pt x="5776" y="11631"/>
                  </a:cubicBezTo>
                  <a:cubicBezTo>
                    <a:pt x="6555" y="11631"/>
                    <a:pt x="7279" y="11608"/>
                    <a:pt x="7279" y="11608"/>
                  </a:cubicBezTo>
                  <a:cubicBezTo>
                    <a:pt x="7279" y="11608"/>
                    <a:pt x="8007" y="11279"/>
                    <a:pt x="8111" y="10984"/>
                  </a:cubicBezTo>
                  <a:cubicBezTo>
                    <a:pt x="8215" y="10689"/>
                    <a:pt x="7487" y="10083"/>
                    <a:pt x="8111" y="9892"/>
                  </a:cubicBezTo>
                  <a:cubicBezTo>
                    <a:pt x="8753" y="9701"/>
                    <a:pt x="9064" y="9008"/>
                    <a:pt x="9064" y="8904"/>
                  </a:cubicBezTo>
                  <a:cubicBezTo>
                    <a:pt x="9064" y="8800"/>
                    <a:pt x="8649" y="8315"/>
                    <a:pt x="9064" y="7708"/>
                  </a:cubicBezTo>
                  <a:cubicBezTo>
                    <a:pt x="9480" y="7119"/>
                    <a:pt x="9064" y="6530"/>
                    <a:pt x="9064" y="6530"/>
                  </a:cubicBezTo>
                  <a:cubicBezTo>
                    <a:pt x="9064" y="6530"/>
                    <a:pt x="9324" y="5837"/>
                    <a:pt x="9255" y="5525"/>
                  </a:cubicBezTo>
                  <a:cubicBezTo>
                    <a:pt x="9168" y="5230"/>
                    <a:pt x="9359" y="4346"/>
                    <a:pt x="9272" y="4052"/>
                  </a:cubicBezTo>
                  <a:cubicBezTo>
                    <a:pt x="9168" y="3757"/>
                    <a:pt x="9914" y="3358"/>
                    <a:pt x="9914" y="3358"/>
                  </a:cubicBezTo>
                  <a:cubicBezTo>
                    <a:pt x="9914" y="3358"/>
                    <a:pt x="10018" y="3358"/>
                    <a:pt x="9914" y="2665"/>
                  </a:cubicBezTo>
                  <a:lnTo>
                    <a:pt x="9810" y="1972"/>
                  </a:lnTo>
                  <a:cubicBezTo>
                    <a:pt x="9810" y="1972"/>
                    <a:pt x="9521" y="2137"/>
                    <a:pt x="9280" y="2137"/>
                  </a:cubicBezTo>
                  <a:cubicBezTo>
                    <a:pt x="9108" y="2137"/>
                    <a:pt x="8961" y="2053"/>
                    <a:pt x="8961" y="1764"/>
                  </a:cubicBezTo>
                  <a:cubicBezTo>
                    <a:pt x="8961" y="1129"/>
                    <a:pt x="8699" y="1"/>
                    <a:pt x="840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7"/>
            <p:cNvSpPr/>
            <p:nvPr/>
          </p:nvSpPr>
          <p:spPr>
            <a:xfrm>
              <a:off x="718302" y="3410843"/>
              <a:ext cx="272136" cy="295921"/>
            </a:xfrm>
            <a:custGeom>
              <a:avLst/>
              <a:gdLst/>
              <a:ahLst/>
              <a:cxnLst/>
              <a:rect l="l" t="t" r="r" b="b"/>
              <a:pathLst>
                <a:path w="10694" h="13052" extrusionOk="0">
                  <a:moveTo>
                    <a:pt x="1369" y="1"/>
                  </a:moveTo>
                  <a:cubicBezTo>
                    <a:pt x="1312" y="1"/>
                    <a:pt x="1254" y="6"/>
                    <a:pt x="1197" y="19"/>
                  </a:cubicBezTo>
                  <a:cubicBezTo>
                    <a:pt x="1077" y="50"/>
                    <a:pt x="922" y="61"/>
                    <a:pt x="763" y="61"/>
                  </a:cubicBezTo>
                  <a:cubicBezTo>
                    <a:pt x="391" y="61"/>
                    <a:pt x="1" y="2"/>
                    <a:pt x="1" y="2"/>
                  </a:cubicBezTo>
                  <a:lnTo>
                    <a:pt x="1" y="1024"/>
                  </a:lnTo>
                  <a:cubicBezTo>
                    <a:pt x="1" y="1024"/>
                    <a:pt x="1" y="2272"/>
                    <a:pt x="555" y="2584"/>
                  </a:cubicBezTo>
                  <a:cubicBezTo>
                    <a:pt x="1110" y="2879"/>
                    <a:pt x="2133" y="3243"/>
                    <a:pt x="2133" y="3243"/>
                  </a:cubicBezTo>
                  <a:cubicBezTo>
                    <a:pt x="2133" y="3243"/>
                    <a:pt x="2930" y="4057"/>
                    <a:pt x="3086" y="4733"/>
                  </a:cubicBezTo>
                  <a:cubicBezTo>
                    <a:pt x="3242" y="5409"/>
                    <a:pt x="3796" y="6449"/>
                    <a:pt x="3796" y="6449"/>
                  </a:cubicBezTo>
                  <a:cubicBezTo>
                    <a:pt x="3796" y="6449"/>
                    <a:pt x="4836" y="7107"/>
                    <a:pt x="4992" y="7333"/>
                  </a:cubicBezTo>
                  <a:cubicBezTo>
                    <a:pt x="5148" y="7558"/>
                    <a:pt x="5460" y="8303"/>
                    <a:pt x="5703" y="8736"/>
                  </a:cubicBezTo>
                  <a:cubicBezTo>
                    <a:pt x="5945" y="9187"/>
                    <a:pt x="6500" y="10677"/>
                    <a:pt x="6812" y="10903"/>
                  </a:cubicBezTo>
                  <a:cubicBezTo>
                    <a:pt x="7124" y="11128"/>
                    <a:pt x="6413" y="12237"/>
                    <a:pt x="6413" y="12237"/>
                  </a:cubicBezTo>
                  <a:lnTo>
                    <a:pt x="6500" y="13052"/>
                  </a:lnTo>
                  <a:lnTo>
                    <a:pt x="7678" y="13052"/>
                  </a:lnTo>
                  <a:cubicBezTo>
                    <a:pt x="7921" y="13052"/>
                    <a:pt x="9897" y="12532"/>
                    <a:pt x="10295" y="12532"/>
                  </a:cubicBezTo>
                  <a:cubicBezTo>
                    <a:pt x="10694" y="12532"/>
                    <a:pt x="9411" y="11423"/>
                    <a:pt x="9411" y="11423"/>
                  </a:cubicBezTo>
                  <a:lnTo>
                    <a:pt x="10365" y="10677"/>
                  </a:lnTo>
                  <a:cubicBezTo>
                    <a:pt x="10365" y="10677"/>
                    <a:pt x="9585" y="9187"/>
                    <a:pt x="9585" y="8962"/>
                  </a:cubicBezTo>
                  <a:cubicBezTo>
                    <a:pt x="9585" y="8745"/>
                    <a:pt x="9281" y="7029"/>
                    <a:pt x="9058" y="7029"/>
                  </a:cubicBezTo>
                  <a:cubicBezTo>
                    <a:pt x="9048" y="7029"/>
                    <a:pt x="9039" y="7032"/>
                    <a:pt x="9030" y="7038"/>
                  </a:cubicBezTo>
                  <a:cubicBezTo>
                    <a:pt x="8878" y="7125"/>
                    <a:pt x="8727" y="7333"/>
                    <a:pt x="8575" y="7333"/>
                  </a:cubicBezTo>
                  <a:cubicBezTo>
                    <a:pt x="8484" y="7333"/>
                    <a:pt x="8393" y="7259"/>
                    <a:pt x="8302" y="7038"/>
                  </a:cubicBezTo>
                  <a:cubicBezTo>
                    <a:pt x="8077" y="6431"/>
                    <a:pt x="7124" y="5322"/>
                    <a:pt x="7124" y="5322"/>
                  </a:cubicBezTo>
                  <a:cubicBezTo>
                    <a:pt x="7124" y="5322"/>
                    <a:pt x="6725" y="4230"/>
                    <a:pt x="6483" y="4074"/>
                  </a:cubicBezTo>
                  <a:cubicBezTo>
                    <a:pt x="6257" y="3918"/>
                    <a:pt x="5859" y="3537"/>
                    <a:pt x="5547" y="3399"/>
                  </a:cubicBezTo>
                  <a:cubicBezTo>
                    <a:pt x="5217" y="3243"/>
                    <a:pt x="4126" y="2203"/>
                    <a:pt x="3883" y="2133"/>
                  </a:cubicBezTo>
                  <a:cubicBezTo>
                    <a:pt x="3640" y="2047"/>
                    <a:pt x="2687" y="2047"/>
                    <a:pt x="2687" y="1527"/>
                  </a:cubicBezTo>
                  <a:cubicBezTo>
                    <a:pt x="2687" y="1042"/>
                    <a:pt x="2492" y="2"/>
                    <a:pt x="2269" y="2"/>
                  </a:cubicBezTo>
                  <a:cubicBezTo>
                    <a:pt x="2252" y="2"/>
                    <a:pt x="2236" y="7"/>
                    <a:pt x="2219" y="19"/>
                  </a:cubicBezTo>
                  <a:cubicBezTo>
                    <a:pt x="2156" y="64"/>
                    <a:pt x="2082" y="80"/>
                    <a:pt x="2000" y="80"/>
                  </a:cubicBezTo>
                  <a:cubicBezTo>
                    <a:pt x="1816" y="80"/>
                    <a:pt x="1594" y="1"/>
                    <a:pt x="1369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7"/>
            <p:cNvSpPr/>
            <p:nvPr/>
          </p:nvSpPr>
          <p:spPr>
            <a:xfrm>
              <a:off x="832969" y="3407057"/>
              <a:ext cx="93087" cy="121321"/>
            </a:xfrm>
            <a:custGeom>
              <a:avLst/>
              <a:gdLst/>
              <a:ahLst/>
              <a:cxnLst/>
              <a:rect l="l" t="t" r="r" b="b"/>
              <a:pathLst>
                <a:path w="3658" h="5351" extrusionOk="0">
                  <a:moveTo>
                    <a:pt x="1807" y="0"/>
                  </a:moveTo>
                  <a:cubicBezTo>
                    <a:pt x="1295" y="0"/>
                    <a:pt x="677" y="203"/>
                    <a:pt x="677" y="203"/>
                  </a:cubicBezTo>
                  <a:lnTo>
                    <a:pt x="677" y="186"/>
                  </a:lnTo>
                  <a:cubicBezTo>
                    <a:pt x="677" y="186"/>
                    <a:pt x="1" y="1105"/>
                    <a:pt x="677" y="1555"/>
                  </a:cubicBezTo>
                  <a:cubicBezTo>
                    <a:pt x="1353" y="2006"/>
                    <a:pt x="1526" y="2231"/>
                    <a:pt x="1509" y="3046"/>
                  </a:cubicBezTo>
                  <a:cubicBezTo>
                    <a:pt x="1491" y="3860"/>
                    <a:pt x="2618" y="4311"/>
                    <a:pt x="2860" y="4675"/>
                  </a:cubicBezTo>
                  <a:cubicBezTo>
                    <a:pt x="3103" y="5039"/>
                    <a:pt x="3658" y="5351"/>
                    <a:pt x="3658" y="5351"/>
                  </a:cubicBezTo>
                  <a:lnTo>
                    <a:pt x="3103" y="4241"/>
                  </a:lnTo>
                  <a:cubicBezTo>
                    <a:pt x="3103" y="4241"/>
                    <a:pt x="3016" y="3462"/>
                    <a:pt x="3016" y="2768"/>
                  </a:cubicBezTo>
                  <a:cubicBezTo>
                    <a:pt x="3016" y="2075"/>
                    <a:pt x="3016" y="2439"/>
                    <a:pt x="2860" y="1624"/>
                  </a:cubicBezTo>
                  <a:cubicBezTo>
                    <a:pt x="2704" y="810"/>
                    <a:pt x="2774" y="567"/>
                    <a:pt x="2375" y="169"/>
                  </a:cubicBezTo>
                  <a:cubicBezTo>
                    <a:pt x="2255" y="43"/>
                    <a:pt x="2042" y="0"/>
                    <a:pt x="180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7"/>
            <p:cNvSpPr/>
            <p:nvPr/>
          </p:nvSpPr>
          <p:spPr>
            <a:xfrm>
              <a:off x="1523614" y="3559008"/>
              <a:ext cx="86471" cy="75862"/>
            </a:xfrm>
            <a:custGeom>
              <a:avLst/>
              <a:gdLst/>
              <a:ahLst/>
              <a:cxnLst/>
              <a:rect l="l" t="t" r="r" b="b"/>
              <a:pathLst>
                <a:path w="3398" h="3346" extrusionOk="0">
                  <a:moveTo>
                    <a:pt x="1" y="0"/>
                  </a:moveTo>
                  <a:lnTo>
                    <a:pt x="1422" y="1664"/>
                  </a:lnTo>
                  <a:lnTo>
                    <a:pt x="2063" y="2808"/>
                  </a:lnTo>
                  <a:lnTo>
                    <a:pt x="2618" y="3345"/>
                  </a:lnTo>
                  <a:cubicBezTo>
                    <a:pt x="2618" y="3345"/>
                    <a:pt x="3398" y="3328"/>
                    <a:pt x="2843" y="2808"/>
                  </a:cubicBezTo>
                  <a:cubicBezTo>
                    <a:pt x="2288" y="2288"/>
                    <a:pt x="2930" y="1837"/>
                    <a:pt x="2843" y="1612"/>
                  </a:cubicBezTo>
                  <a:cubicBezTo>
                    <a:pt x="2774" y="1387"/>
                    <a:pt x="2843" y="0"/>
                    <a:pt x="2843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7"/>
            <p:cNvSpPr/>
            <p:nvPr/>
          </p:nvSpPr>
          <p:spPr>
            <a:xfrm>
              <a:off x="1027032" y="3702616"/>
              <a:ext cx="96599" cy="30086"/>
            </a:xfrm>
            <a:custGeom>
              <a:avLst/>
              <a:gdLst/>
              <a:ahLst/>
              <a:cxnLst/>
              <a:rect l="l" t="t" r="r" b="b"/>
              <a:pathLst>
                <a:path w="3796" h="1327" extrusionOk="0">
                  <a:moveTo>
                    <a:pt x="2440" y="1"/>
                  </a:moveTo>
                  <a:cubicBezTo>
                    <a:pt x="2219" y="1"/>
                    <a:pt x="1985" y="61"/>
                    <a:pt x="1855" y="183"/>
                  </a:cubicBezTo>
                  <a:lnTo>
                    <a:pt x="0" y="183"/>
                  </a:lnTo>
                  <a:cubicBezTo>
                    <a:pt x="0" y="183"/>
                    <a:pt x="156" y="876"/>
                    <a:pt x="486" y="1067"/>
                  </a:cubicBezTo>
                  <a:cubicBezTo>
                    <a:pt x="798" y="1275"/>
                    <a:pt x="1058" y="1327"/>
                    <a:pt x="1855" y="1327"/>
                  </a:cubicBezTo>
                  <a:cubicBezTo>
                    <a:pt x="2635" y="1327"/>
                    <a:pt x="3276" y="1032"/>
                    <a:pt x="3536" y="980"/>
                  </a:cubicBezTo>
                  <a:cubicBezTo>
                    <a:pt x="3796" y="928"/>
                    <a:pt x="3120" y="425"/>
                    <a:pt x="2947" y="183"/>
                  </a:cubicBezTo>
                  <a:cubicBezTo>
                    <a:pt x="2869" y="61"/>
                    <a:pt x="2661" y="1"/>
                    <a:pt x="244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7"/>
            <p:cNvSpPr/>
            <p:nvPr/>
          </p:nvSpPr>
          <p:spPr>
            <a:xfrm>
              <a:off x="1247992" y="2943676"/>
              <a:ext cx="36186" cy="79399"/>
            </a:xfrm>
            <a:custGeom>
              <a:avLst/>
              <a:gdLst/>
              <a:ahLst/>
              <a:cxnLst/>
              <a:rect l="l" t="t" r="r" b="b"/>
              <a:pathLst>
                <a:path w="1422" h="3502" extrusionOk="0">
                  <a:moveTo>
                    <a:pt x="711" y="0"/>
                  </a:moveTo>
                  <a:cubicBezTo>
                    <a:pt x="711" y="0"/>
                    <a:pt x="0" y="832"/>
                    <a:pt x="0" y="1196"/>
                  </a:cubicBezTo>
                  <a:lnTo>
                    <a:pt x="0" y="2531"/>
                  </a:lnTo>
                  <a:lnTo>
                    <a:pt x="1023" y="3501"/>
                  </a:lnTo>
                  <a:lnTo>
                    <a:pt x="1179" y="3207"/>
                  </a:lnTo>
                  <a:cubicBezTo>
                    <a:pt x="1335" y="2895"/>
                    <a:pt x="936" y="2011"/>
                    <a:pt x="936" y="1785"/>
                  </a:cubicBezTo>
                  <a:cubicBezTo>
                    <a:pt x="936" y="1560"/>
                    <a:pt x="1421" y="0"/>
                    <a:pt x="142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7"/>
            <p:cNvSpPr/>
            <p:nvPr/>
          </p:nvSpPr>
          <p:spPr>
            <a:xfrm>
              <a:off x="1011585" y="3066652"/>
              <a:ext cx="51200" cy="58971"/>
            </a:xfrm>
            <a:custGeom>
              <a:avLst/>
              <a:gdLst/>
              <a:ahLst/>
              <a:cxnLst/>
              <a:rect l="l" t="t" r="r" b="b"/>
              <a:pathLst>
                <a:path w="2012" h="2601" extrusionOk="0">
                  <a:moveTo>
                    <a:pt x="850" y="1"/>
                  </a:moveTo>
                  <a:cubicBezTo>
                    <a:pt x="850" y="1"/>
                    <a:pt x="35" y="746"/>
                    <a:pt x="18" y="1041"/>
                  </a:cubicBezTo>
                  <a:cubicBezTo>
                    <a:pt x="1" y="1335"/>
                    <a:pt x="18" y="2601"/>
                    <a:pt x="18" y="2601"/>
                  </a:cubicBezTo>
                  <a:cubicBezTo>
                    <a:pt x="18" y="2601"/>
                    <a:pt x="902" y="2237"/>
                    <a:pt x="1457" y="2150"/>
                  </a:cubicBezTo>
                  <a:cubicBezTo>
                    <a:pt x="2011" y="2081"/>
                    <a:pt x="1457" y="1491"/>
                    <a:pt x="1457" y="1491"/>
                  </a:cubicBezTo>
                  <a:lnTo>
                    <a:pt x="1457" y="382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7"/>
            <p:cNvSpPr/>
            <p:nvPr/>
          </p:nvSpPr>
          <p:spPr>
            <a:xfrm>
              <a:off x="1266060" y="3113811"/>
              <a:ext cx="58249" cy="117897"/>
            </a:xfrm>
            <a:custGeom>
              <a:avLst/>
              <a:gdLst/>
              <a:ahLst/>
              <a:cxnLst/>
              <a:rect l="l" t="t" r="r" b="b"/>
              <a:pathLst>
                <a:path w="2289" h="5200" extrusionOk="0">
                  <a:moveTo>
                    <a:pt x="1422" y="1"/>
                  </a:moveTo>
                  <a:lnTo>
                    <a:pt x="711" y="815"/>
                  </a:lnTo>
                  <a:lnTo>
                    <a:pt x="1" y="2982"/>
                  </a:lnTo>
                  <a:lnTo>
                    <a:pt x="1" y="4021"/>
                  </a:lnTo>
                  <a:lnTo>
                    <a:pt x="711" y="5200"/>
                  </a:lnTo>
                  <a:lnTo>
                    <a:pt x="1820" y="5200"/>
                  </a:lnTo>
                  <a:lnTo>
                    <a:pt x="1422" y="3501"/>
                  </a:lnTo>
                  <a:cubicBezTo>
                    <a:pt x="1422" y="3501"/>
                    <a:pt x="1976" y="3051"/>
                    <a:pt x="2132" y="2600"/>
                  </a:cubicBezTo>
                  <a:cubicBezTo>
                    <a:pt x="2288" y="2150"/>
                    <a:pt x="2132" y="1716"/>
                    <a:pt x="2132" y="1110"/>
                  </a:cubicBezTo>
                  <a:cubicBezTo>
                    <a:pt x="2132" y="521"/>
                    <a:pt x="1422" y="1"/>
                    <a:pt x="142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7"/>
            <p:cNvSpPr/>
            <p:nvPr/>
          </p:nvSpPr>
          <p:spPr>
            <a:xfrm>
              <a:off x="1358689" y="3311062"/>
              <a:ext cx="72780" cy="95905"/>
            </a:xfrm>
            <a:custGeom>
              <a:avLst/>
              <a:gdLst/>
              <a:ahLst/>
              <a:cxnLst/>
              <a:rect l="l" t="t" r="r" b="b"/>
              <a:pathLst>
                <a:path w="2860" h="4230" extrusionOk="0">
                  <a:moveTo>
                    <a:pt x="2669" y="1"/>
                  </a:moveTo>
                  <a:lnTo>
                    <a:pt x="2062" y="954"/>
                  </a:lnTo>
                  <a:cubicBezTo>
                    <a:pt x="2062" y="954"/>
                    <a:pt x="468" y="1699"/>
                    <a:pt x="243" y="1924"/>
                  </a:cubicBezTo>
                  <a:cubicBezTo>
                    <a:pt x="0" y="2150"/>
                    <a:pt x="243" y="2826"/>
                    <a:pt x="243" y="2826"/>
                  </a:cubicBezTo>
                  <a:lnTo>
                    <a:pt x="1664" y="4229"/>
                  </a:lnTo>
                  <a:cubicBezTo>
                    <a:pt x="1664" y="4229"/>
                    <a:pt x="1889" y="3415"/>
                    <a:pt x="2374" y="3415"/>
                  </a:cubicBezTo>
                  <a:cubicBezTo>
                    <a:pt x="2860" y="3415"/>
                    <a:pt x="2600" y="2808"/>
                    <a:pt x="2444" y="2670"/>
                  </a:cubicBezTo>
                  <a:cubicBezTo>
                    <a:pt x="2288" y="2514"/>
                    <a:pt x="2444" y="1404"/>
                    <a:pt x="2444" y="1404"/>
                  </a:cubicBezTo>
                  <a:lnTo>
                    <a:pt x="2669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7"/>
            <p:cNvSpPr/>
            <p:nvPr/>
          </p:nvSpPr>
          <p:spPr>
            <a:xfrm>
              <a:off x="-1195299" y="1646991"/>
              <a:ext cx="235084" cy="529312"/>
            </a:xfrm>
            <a:custGeom>
              <a:avLst/>
              <a:gdLst/>
              <a:ahLst/>
              <a:cxnLst/>
              <a:rect l="l" t="t" r="r" b="b"/>
              <a:pathLst>
                <a:path w="9238" h="23346" fill="none" extrusionOk="0">
                  <a:moveTo>
                    <a:pt x="9186" y="6015"/>
                  </a:moveTo>
                  <a:lnTo>
                    <a:pt x="8926" y="6656"/>
                  </a:lnTo>
                  <a:lnTo>
                    <a:pt x="8909" y="6725"/>
                  </a:lnTo>
                  <a:cubicBezTo>
                    <a:pt x="8839" y="6708"/>
                    <a:pt x="8787" y="6708"/>
                    <a:pt x="8753" y="6708"/>
                  </a:cubicBezTo>
                  <a:lnTo>
                    <a:pt x="7903" y="7505"/>
                  </a:lnTo>
                  <a:cubicBezTo>
                    <a:pt x="7071" y="8285"/>
                    <a:pt x="7695" y="7990"/>
                    <a:pt x="7591" y="9290"/>
                  </a:cubicBezTo>
                  <a:cubicBezTo>
                    <a:pt x="7591" y="9412"/>
                    <a:pt x="7574" y="9516"/>
                    <a:pt x="7539" y="9620"/>
                  </a:cubicBezTo>
                  <a:lnTo>
                    <a:pt x="7262" y="10191"/>
                  </a:lnTo>
                  <a:cubicBezTo>
                    <a:pt x="6933" y="10538"/>
                    <a:pt x="6430" y="10607"/>
                    <a:pt x="6014" y="11058"/>
                  </a:cubicBezTo>
                  <a:cubicBezTo>
                    <a:pt x="5390" y="11751"/>
                    <a:pt x="4957" y="12652"/>
                    <a:pt x="4957" y="12652"/>
                  </a:cubicBezTo>
                  <a:cubicBezTo>
                    <a:pt x="4957" y="12652"/>
                    <a:pt x="4853" y="14438"/>
                    <a:pt x="4957" y="15131"/>
                  </a:cubicBezTo>
                  <a:cubicBezTo>
                    <a:pt x="5061" y="15824"/>
                    <a:pt x="6968" y="16431"/>
                    <a:pt x="6968" y="16431"/>
                  </a:cubicBezTo>
                  <a:lnTo>
                    <a:pt x="6413" y="17210"/>
                  </a:lnTo>
                  <a:cubicBezTo>
                    <a:pt x="6413" y="17210"/>
                    <a:pt x="5373" y="18094"/>
                    <a:pt x="4957" y="18493"/>
                  </a:cubicBezTo>
                  <a:cubicBezTo>
                    <a:pt x="4541" y="18892"/>
                    <a:pt x="4957" y="20070"/>
                    <a:pt x="4957" y="20469"/>
                  </a:cubicBezTo>
                  <a:cubicBezTo>
                    <a:pt x="4957" y="20867"/>
                    <a:pt x="5494" y="21266"/>
                    <a:pt x="4229" y="21664"/>
                  </a:cubicBezTo>
                  <a:cubicBezTo>
                    <a:pt x="2964" y="22063"/>
                    <a:pt x="3484" y="22947"/>
                    <a:pt x="2964" y="23155"/>
                  </a:cubicBezTo>
                  <a:cubicBezTo>
                    <a:pt x="2773" y="23224"/>
                    <a:pt x="2548" y="23294"/>
                    <a:pt x="2323" y="23346"/>
                  </a:cubicBezTo>
                  <a:cubicBezTo>
                    <a:pt x="2167" y="23224"/>
                    <a:pt x="2028" y="23103"/>
                    <a:pt x="1959" y="23034"/>
                  </a:cubicBezTo>
                  <a:cubicBezTo>
                    <a:pt x="1716" y="22808"/>
                    <a:pt x="936" y="21838"/>
                    <a:pt x="936" y="21838"/>
                  </a:cubicBezTo>
                  <a:cubicBezTo>
                    <a:pt x="936" y="21820"/>
                    <a:pt x="936" y="21820"/>
                    <a:pt x="936" y="21803"/>
                  </a:cubicBezTo>
                  <a:cubicBezTo>
                    <a:pt x="919" y="21803"/>
                    <a:pt x="919" y="21786"/>
                    <a:pt x="919" y="21786"/>
                  </a:cubicBezTo>
                  <a:cubicBezTo>
                    <a:pt x="902" y="21716"/>
                    <a:pt x="884" y="21595"/>
                    <a:pt x="850" y="21456"/>
                  </a:cubicBezTo>
                  <a:cubicBezTo>
                    <a:pt x="832" y="21404"/>
                    <a:pt x="815" y="21335"/>
                    <a:pt x="798" y="21283"/>
                  </a:cubicBezTo>
                  <a:cubicBezTo>
                    <a:pt x="780" y="21179"/>
                    <a:pt x="746" y="21075"/>
                    <a:pt x="728" y="20971"/>
                  </a:cubicBezTo>
                  <a:cubicBezTo>
                    <a:pt x="728" y="20971"/>
                    <a:pt x="728" y="20954"/>
                    <a:pt x="728" y="20954"/>
                  </a:cubicBezTo>
                  <a:cubicBezTo>
                    <a:pt x="659" y="20538"/>
                    <a:pt x="763" y="20347"/>
                    <a:pt x="763" y="19827"/>
                  </a:cubicBezTo>
                  <a:cubicBezTo>
                    <a:pt x="780" y="19238"/>
                    <a:pt x="607" y="18874"/>
                    <a:pt x="209" y="18042"/>
                  </a:cubicBezTo>
                  <a:cubicBezTo>
                    <a:pt x="139" y="17904"/>
                    <a:pt x="70" y="17800"/>
                    <a:pt x="1" y="17765"/>
                  </a:cubicBezTo>
                  <a:cubicBezTo>
                    <a:pt x="87" y="17522"/>
                    <a:pt x="209" y="17280"/>
                    <a:pt x="451" y="17158"/>
                  </a:cubicBezTo>
                  <a:cubicBezTo>
                    <a:pt x="1092" y="16864"/>
                    <a:pt x="1248" y="16067"/>
                    <a:pt x="1474" y="15720"/>
                  </a:cubicBezTo>
                  <a:cubicBezTo>
                    <a:pt x="1716" y="15373"/>
                    <a:pt x="1248" y="15599"/>
                    <a:pt x="1474" y="14940"/>
                  </a:cubicBezTo>
                  <a:cubicBezTo>
                    <a:pt x="1716" y="14264"/>
                    <a:pt x="1872" y="13848"/>
                    <a:pt x="1474" y="13346"/>
                  </a:cubicBezTo>
                  <a:cubicBezTo>
                    <a:pt x="1092" y="12860"/>
                    <a:pt x="538" y="12704"/>
                    <a:pt x="815" y="12046"/>
                  </a:cubicBezTo>
                  <a:cubicBezTo>
                    <a:pt x="1092" y="11370"/>
                    <a:pt x="607" y="11526"/>
                    <a:pt x="815" y="10919"/>
                  </a:cubicBezTo>
                  <a:cubicBezTo>
                    <a:pt x="1006" y="10330"/>
                    <a:pt x="1474" y="9290"/>
                    <a:pt x="1474" y="9290"/>
                  </a:cubicBezTo>
                  <a:cubicBezTo>
                    <a:pt x="1474" y="9290"/>
                    <a:pt x="2202" y="9360"/>
                    <a:pt x="2427" y="9290"/>
                  </a:cubicBezTo>
                  <a:cubicBezTo>
                    <a:pt x="2669" y="9221"/>
                    <a:pt x="3068" y="9810"/>
                    <a:pt x="2669" y="9221"/>
                  </a:cubicBezTo>
                  <a:cubicBezTo>
                    <a:pt x="2271" y="8632"/>
                    <a:pt x="2427" y="9360"/>
                    <a:pt x="2271" y="8632"/>
                  </a:cubicBezTo>
                  <a:cubicBezTo>
                    <a:pt x="2115" y="7886"/>
                    <a:pt x="1959" y="8996"/>
                    <a:pt x="2271" y="7505"/>
                  </a:cubicBezTo>
                  <a:cubicBezTo>
                    <a:pt x="2583" y="6032"/>
                    <a:pt x="2514" y="6691"/>
                    <a:pt x="2583" y="6032"/>
                  </a:cubicBezTo>
                  <a:cubicBezTo>
                    <a:pt x="2669" y="5356"/>
                    <a:pt x="2115" y="5651"/>
                    <a:pt x="2669" y="5356"/>
                  </a:cubicBezTo>
                  <a:cubicBezTo>
                    <a:pt x="3224" y="5062"/>
                    <a:pt x="3293" y="5131"/>
                    <a:pt x="3467" y="4611"/>
                  </a:cubicBezTo>
                  <a:cubicBezTo>
                    <a:pt x="3623" y="4091"/>
                    <a:pt x="3467" y="3346"/>
                    <a:pt x="3467" y="3346"/>
                  </a:cubicBezTo>
                  <a:lnTo>
                    <a:pt x="4403" y="2306"/>
                  </a:lnTo>
                  <a:cubicBezTo>
                    <a:pt x="4403" y="2306"/>
                    <a:pt x="4957" y="1422"/>
                    <a:pt x="5286" y="1491"/>
                  </a:cubicBezTo>
                  <a:cubicBezTo>
                    <a:pt x="5598" y="1561"/>
                    <a:pt x="6014" y="1491"/>
                    <a:pt x="6014" y="1491"/>
                  </a:cubicBezTo>
                  <a:cubicBezTo>
                    <a:pt x="6014" y="1491"/>
                    <a:pt x="6309" y="833"/>
                    <a:pt x="6552" y="452"/>
                  </a:cubicBezTo>
                  <a:cubicBezTo>
                    <a:pt x="6777" y="88"/>
                    <a:pt x="6378" y="1"/>
                    <a:pt x="6777" y="88"/>
                  </a:cubicBezTo>
                  <a:cubicBezTo>
                    <a:pt x="6933" y="105"/>
                    <a:pt x="7158" y="244"/>
                    <a:pt x="7366" y="400"/>
                  </a:cubicBezTo>
                  <a:cubicBezTo>
                    <a:pt x="7678" y="625"/>
                    <a:pt x="7973" y="902"/>
                    <a:pt x="7973" y="902"/>
                  </a:cubicBezTo>
                  <a:cubicBezTo>
                    <a:pt x="7973" y="902"/>
                    <a:pt x="7487" y="1491"/>
                    <a:pt x="7973" y="1786"/>
                  </a:cubicBezTo>
                  <a:cubicBezTo>
                    <a:pt x="8441" y="2081"/>
                    <a:pt x="8527" y="2167"/>
                    <a:pt x="8527" y="2531"/>
                  </a:cubicBezTo>
                  <a:cubicBezTo>
                    <a:pt x="8527" y="2913"/>
                    <a:pt x="9082" y="3277"/>
                    <a:pt x="9151" y="3866"/>
                  </a:cubicBezTo>
                  <a:cubicBezTo>
                    <a:pt x="9238" y="4455"/>
                    <a:pt x="9151" y="4386"/>
                    <a:pt x="9151" y="4975"/>
                  </a:cubicBezTo>
                  <a:cubicBezTo>
                    <a:pt x="9151" y="5581"/>
                    <a:pt x="9186" y="6015"/>
                    <a:pt x="9186" y="6015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7"/>
            <p:cNvSpPr/>
            <p:nvPr/>
          </p:nvSpPr>
          <p:spPr>
            <a:xfrm>
              <a:off x="-1010066" y="1946812"/>
              <a:ext cx="916" cy="5918"/>
            </a:xfrm>
            <a:custGeom>
              <a:avLst/>
              <a:gdLst/>
              <a:ahLst/>
              <a:cxnLst/>
              <a:rect l="l" t="t" r="r" b="b"/>
              <a:pathLst>
                <a:path w="36" h="261" fill="none" extrusionOk="0">
                  <a:moveTo>
                    <a:pt x="0" y="18"/>
                  </a:moveTo>
                  <a:cubicBezTo>
                    <a:pt x="18" y="104"/>
                    <a:pt x="35" y="191"/>
                    <a:pt x="35" y="260"/>
                  </a:cubicBezTo>
                  <a:cubicBezTo>
                    <a:pt x="18" y="191"/>
                    <a:pt x="18" y="87"/>
                    <a:pt x="0" y="0"/>
                  </a:cubicBezTo>
                  <a:cubicBezTo>
                    <a:pt x="0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7"/>
            <p:cNvSpPr/>
            <p:nvPr/>
          </p:nvSpPr>
          <p:spPr>
            <a:xfrm>
              <a:off x="-896291" y="998671"/>
              <a:ext cx="3018862" cy="1558372"/>
            </a:xfrm>
            <a:custGeom>
              <a:avLst/>
              <a:gdLst/>
              <a:ahLst/>
              <a:cxnLst/>
              <a:rect l="l" t="t" r="r" b="b"/>
              <a:pathLst>
                <a:path w="118631" h="68734" fill="none" extrusionOk="0">
                  <a:moveTo>
                    <a:pt x="115562" y="8267"/>
                  </a:moveTo>
                  <a:cubicBezTo>
                    <a:pt x="114921" y="9359"/>
                    <a:pt x="115355" y="9064"/>
                    <a:pt x="115355" y="9064"/>
                  </a:cubicBezTo>
                  <a:cubicBezTo>
                    <a:pt x="115355" y="9064"/>
                    <a:pt x="115770" y="9844"/>
                    <a:pt x="116602" y="10832"/>
                  </a:cubicBezTo>
                  <a:cubicBezTo>
                    <a:pt x="117452" y="11837"/>
                    <a:pt x="116602" y="11924"/>
                    <a:pt x="116602" y="11924"/>
                  </a:cubicBezTo>
                  <a:cubicBezTo>
                    <a:pt x="116602" y="11924"/>
                    <a:pt x="114921" y="11335"/>
                    <a:pt x="114176" y="10832"/>
                  </a:cubicBezTo>
                  <a:cubicBezTo>
                    <a:pt x="113448" y="10347"/>
                    <a:pt x="112911" y="9757"/>
                    <a:pt x="112495" y="9550"/>
                  </a:cubicBezTo>
                  <a:cubicBezTo>
                    <a:pt x="112079" y="9359"/>
                    <a:pt x="111767" y="9948"/>
                    <a:pt x="111334" y="9757"/>
                  </a:cubicBezTo>
                  <a:cubicBezTo>
                    <a:pt x="110918" y="9550"/>
                    <a:pt x="110173" y="9064"/>
                    <a:pt x="110173" y="9064"/>
                  </a:cubicBezTo>
                  <a:cubicBezTo>
                    <a:pt x="110173" y="9064"/>
                    <a:pt x="110069" y="9550"/>
                    <a:pt x="110502" y="9844"/>
                  </a:cubicBezTo>
                  <a:cubicBezTo>
                    <a:pt x="110918" y="10139"/>
                    <a:pt x="110710" y="10537"/>
                    <a:pt x="110606" y="11040"/>
                  </a:cubicBezTo>
                  <a:cubicBezTo>
                    <a:pt x="110502" y="11525"/>
                    <a:pt x="110606" y="12530"/>
                    <a:pt x="110606" y="13120"/>
                  </a:cubicBezTo>
                  <a:cubicBezTo>
                    <a:pt x="110606" y="13709"/>
                    <a:pt x="110173" y="14211"/>
                    <a:pt x="110173" y="14211"/>
                  </a:cubicBezTo>
                  <a:cubicBezTo>
                    <a:pt x="110173" y="14211"/>
                    <a:pt x="108700" y="14506"/>
                    <a:pt x="109011" y="14905"/>
                  </a:cubicBezTo>
                  <a:cubicBezTo>
                    <a:pt x="109341" y="15286"/>
                    <a:pt x="110710" y="14905"/>
                    <a:pt x="110710" y="14905"/>
                  </a:cubicBezTo>
                  <a:cubicBezTo>
                    <a:pt x="110710" y="14905"/>
                    <a:pt x="112079" y="16880"/>
                    <a:pt x="113032" y="17574"/>
                  </a:cubicBezTo>
                  <a:cubicBezTo>
                    <a:pt x="113968" y="18267"/>
                    <a:pt x="113552" y="18839"/>
                    <a:pt x="113552" y="18839"/>
                  </a:cubicBezTo>
                  <a:lnTo>
                    <a:pt x="113136" y="19151"/>
                  </a:lnTo>
                  <a:lnTo>
                    <a:pt x="112599" y="18839"/>
                  </a:lnTo>
                  <a:cubicBezTo>
                    <a:pt x="112079" y="18527"/>
                    <a:pt x="112183" y="19549"/>
                    <a:pt x="111975" y="20243"/>
                  </a:cubicBezTo>
                  <a:cubicBezTo>
                    <a:pt x="111767" y="20936"/>
                    <a:pt x="110606" y="21837"/>
                    <a:pt x="110606" y="21837"/>
                  </a:cubicBezTo>
                  <a:lnTo>
                    <a:pt x="110606" y="23327"/>
                  </a:lnTo>
                  <a:lnTo>
                    <a:pt x="110069" y="24714"/>
                  </a:lnTo>
                  <a:lnTo>
                    <a:pt x="110069" y="26794"/>
                  </a:lnTo>
                  <a:cubicBezTo>
                    <a:pt x="110069" y="26794"/>
                    <a:pt x="109237" y="26395"/>
                    <a:pt x="108544" y="26100"/>
                  </a:cubicBezTo>
                  <a:cubicBezTo>
                    <a:pt x="107850" y="25788"/>
                    <a:pt x="107850" y="26291"/>
                    <a:pt x="107850" y="26291"/>
                  </a:cubicBezTo>
                  <a:cubicBezTo>
                    <a:pt x="107850" y="26291"/>
                    <a:pt x="107330" y="26690"/>
                    <a:pt x="107018" y="26395"/>
                  </a:cubicBezTo>
                  <a:cubicBezTo>
                    <a:pt x="106689" y="26083"/>
                    <a:pt x="106481" y="26482"/>
                    <a:pt x="106377" y="27175"/>
                  </a:cubicBezTo>
                  <a:cubicBezTo>
                    <a:pt x="106273" y="27868"/>
                    <a:pt x="105753" y="27972"/>
                    <a:pt x="105753" y="27972"/>
                  </a:cubicBezTo>
                  <a:cubicBezTo>
                    <a:pt x="105753" y="27972"/>
                    <a:pt x="105320" y="28076"/>
                    <a:pt x="105320" y="29064"/>
                  </a:cubicBezTo>
                  <a:cubicBezTo>
                    <a:pt x="105320" y="30052"/>
                    <a:pt x="105320" y="29064"/>
                    <a:pt x="105632" y="29861"/>
                  </a:cubicBezTo>
                  <a:cubicBezTo>
                    <a:pt x="105961" y="30641"/>
                    <a:pt x="105632" y="31542"/>
                    <a:pt x="105632" y="32131"/>
                  </a:cubicBezTo>
                  <a:cubicBezTo>
                    <a:pt x="105632" y="32721"/>
                    <a:pt x="106065" y="32721"/>
                    <a:pt x="106793" y="32530"/>
                  </a:cubicBezTo>
                  <a:cubicBezTo>
                    <a:pt x="107538" y="32322"/>
                    <a:pt x="107018" y="33119"/>
                    <a:pt x="107018" y="33414"/>
                  </a:cubicBezTo>
                  <a:cubicBezTo>
                    <a:pt x="107018" y="33709"/>
                    <a:pt x="107434" y="34315"/>
                    <a:pt x="107642" y="34610"/>
                  </a:cubicBezTo>
                  <a:cubicBezTo>
                    <a:pt x="107850" y="34904"/>
                    <a:pt x="107954" y="35892"/>
                    <a:pt x="107954" y="35892"/>
                  </a:cubicBezTo>
                  <a:cubicBezTo>
                    <a:pt x="107954" y="35892"/>
                    <a:pt x="107330" y="36481"/>
                    <a:pt x="107434" y="36880"/>
                  </a:cubicBezTo>
                  <a:cubicBezTo>
                    <a:pt x="107538" y="37279"/>
                    <a:pt x="107642" y="37487"/>
                    <a:pt x="108284" y="38475"/>
                  </a:cubicBezTo>
                  <a:cubicBezTo>
                    <a:pt x="108907" y="39462"/>
                    <a:pt x="108284" y="38475"/>
                    <a:pt x="107538" y="39358"/>
                  </a:cubicBezTo>
                  <a:cubicBezTo>
                    <a:pt x="106793" y="40260"/>
                    <a:pt x="107538" y="39358"/>
                    <a:pt x="107590" y="39861"/>
                  </a:cubicBezTo>
                  <a:cubicBezTo>
                    <a:pt x="107660" y="40346"/>
                    <a:pt x="107590" y="41733"/>
                    <a:pt x="107590" y="41733"/>
                  </a:cubicBezTo>
                  <a:cubicBezTo>
                    <a:pt x="107590" y="41733"/>
                    <a:pt x="107226" y="42426"/>
                    <a:pt x="107521" y="43119"/>
                  </a:cubicBezTo>
                  <a:cubicBezTo>
                    <a:pt x="107816" y="43812"/>
                    <a:pt x="107226" y="45112"/>
                    <a:pt x="107434" y="45805"/>
                  </a:cubicBezTo>
                  <a:cubicBezTo>
                    <a:pt x="107660" y="46499"/>
                    <a:pt x="107330" y="46291"/>
                    <a:pt x="107434" y="46689"/>
                  </a:cubicBezTo>
                  <a:cubicBezTo>
                    <a:pt x="107538" y="47088"/>
                    <a:pt x="106481" y="46880"/>
                    <a:pt x="106481" y="46880"/>
                  </a:cubicBezTo>
                  <a:cubicBezTo>
                    <a:pt x="106481" y="46880"/>
                    <a:pt x="104904" y="44506"/>
                    <a:pt x="104159" y="42721"/>
                  </a:cubicBezTo>
                  <a:cubicBezTo>
                    <a:pt x="103414" y="40953"/>
                    <a:pt x="102374" y="37972"/>
                    <a:pt x="101837" y="36481"/>
                  </a:cubicBezTo>
                  <a:cubicBezTo>
                    <a:pt x="101317" y="35008"/>
                    <a:pt x="101733" y="33813"/>
                    <a:pt x="101941" y="33119"/>
                  </a:cubicBezTo>
                  <a:cubicBezTo>
                    <a:pt x="102148" y="32426"/>
                    <a:pt x="102374" y="31733"/>
                    <a:pt x="102374" y="31144"/>
                  </a:cubicBezTo>
                  <a:cubicBezTo>
                    <a:pt x="102374" y="30554"/>
                    <a:pt x="102894" y="29549"/>
                    <a:pt x="102894" y="28960"/>
                  </a:cubicBezTo>
                  <a:cubicBezTo>
                    <a:pt x="102894" y="28371"/>
                    <a:pt x="102894" y="27972"/>
                    <a:pt x="102790" y="27573"/>
                  </a:cubicBezTo>
                  <a:cubicBezTo>
                    <a:pt x="102686" y="27175"/>
                    <a:pt x="103310" y="26187"/>
                    <a:pt x="103535" y="25598"/>
                  </a:cubicBezTo>
                  <a:cubicBezTo>
                    <a:pt x="103743" y="25009"/>
                    <a:pt x="103743" y="24402"/>
                    <a:pt x="102998" y="23813"/>
                  </a:cubicBezTo>
                  <a:cubicBezTo>
                    <a:pt x="102270" y="23223"/>
                    <a:pt x="102998" y="22322"/>
                    <a:pt x="102998" y="22322"/>
                  </a:cubicBezTo>
                  <a:cubicBezTo>
                    <a:pt x="102998" y="22322"/>
                    <a:pt x="102478" y="22218"/>
                    <a:pt x="102374" y="22721"/>
                  </a:cubicBezTo>
                  <a:cubicBezTo>
                    <a:pt x="102270" y="23223"/>
                    <a:pt x="102374" y="22721"/>
                    <a:pt x="102478" y="23709"/>
                  </a:cubicBezTo>
                  <a:cubicBezTo>
                    <a:pt x="102582" y="24697"/>
                    <a:pt x="101941" y="24298"/>
                    <a:pt x="101941" y="24298"/>
                  </a:cubicBezTo>
                  <a:lnTo>
                    <a:pt x="101941" y="27677"/>
                  </a:lnTo>
                  <a:cubicBezTo>
                    <a:pt x="101941" y="27677"/>
                    <a:pt x="101421" y="27469"/>
                    <a:pt x="101317" y="27175"/>
                  </a:cubicBezTo>
                  <a:cubicBezTo>
                    <a:pt x="101213" y="26880"/>
                    <a:pt x="100883" y="26690"/>
                    <a:pt x="100467" y="26378"/>
                  </a:cubicBezTo>
                  <a:cubicBezTo>
                    <a:pt x="100051" y="26083"/>
                    <a:pt x="100467" y="25095"/>
                    <a:pt x="100467" y="25095"/>
                  </a:cubicBezTo>
                  <a:lnTo>
                    <a:pt x="98890" y="25303"/>
                  </a:lnTo>
                  <a:lnTo>
                    <a:pt x="98249" y="25303"/>
                  </a:lnTo>
                  <a:lnTo>
                    <a:pt x="98249" y="26776"/>
                  </a:lnTo>
                  <a:cubicBezTo>
                    <a:pt x="98249" y="27279"/>
                    <a:pt x="97833" y="29255"/>
                    <a:pt x="97937" y="29549"/>
                  </a:cubicBezTo>
                  <a:cubicBezTo>
                    <a:pt x="98041" y="29861"/>
                    <a:pt x="98890" y="31144"/>
                    <a:pt x="98890" y="31144"/>
                  </a:cubicBezTo>
                  <a:lnTo>
                    <a:pt x="98353" y="31733"/>
                  </a:lnTo>
                  <a:lnTo>
                    <a:pt x="96568" y="32617"/>
                  </a:lnTo>
                  <a:cubicBezTo>
                    <a:pt x="96568" y="32617"/>
                    <a:pt x="95407" y="31923"/>
                    <a:pt x="94488" y="31923"/>
                  </a:cubicBezTo>
                  <a:cubicBezTo>
                    <a:pt x="93570" y="31923"/>
                    <a:pt x="94142" y="32617"/>
                    <a:pt x="93188" y="33015"/>
                  </a:cubicBezTo>
                  <a:cubicBezTo>
                    <a:pt x="92235" y="33414"/>
                    <a:pt x="91507" y="32825"/>
                    <a:pt x="91074" y="32617"/>
                  </a:cubicBezTo>
                  <a:cubicBezTo>
                    <a:pt x="90658" y="32426"/>
                    <a:pt x="89081" y="33917"/>
                    <a:pt x="89081" y="33917"/>
                  </a:cubicBezTo>
                  <a:cubicBezTo>
                    <a:pt x="89081" y="33917"/>
                    <a:pt x="88769" y="37383"/>
                    <a:pt x="88024" y="39861"/>
                  </a:cubicBezTo>
                  <a:cubicBezTo>
                    <a:pt x="87487" y="41646"/>
                    <a:pt x="87123" y="42305"/>
                    <a:pt x="86949" y="42513"/>
                  </a:cubicBezTo>
                  <a:cubicBezTo>
                    <a:pt x="87487" y="43535"/>
                    <a:pt x="88717" y="44194"/>
                    <a:pt x="89930" y="44124"/>
                  </a:cubicBezTo>
                  <a:cubicBezTo>
                    <a:pt x="89930" y="43830"/>
                    <a:pt x="89930" y="43552"/>
                    <a:pt x="89930" y="43258"/>
                  </a:cubicBezTo>
                  <a:cubicBezTo>
                    <a:pt x="91386" y="42894"/>
                    <a:pt x="92807" y="44090"/>
                    <a:pt x="93310" y="45424"/>
                  </a:cubicBezTo>
                  <a:cubicBezTo>
                    <a:pt x="93795" y="46741"/>
                    <a:pt x="93691" y="48197"/>
                    <a:pt x="93934" y="49584"/>
                  </a:cubicBezTo>
                  <a:cubicBezTo>
                    <a:pt x="94072" y="50346"/>
                    <a:pt x="94315" y="51091"/>
                    <a:pt x="94419" y="51871"/>
                  </a:cubicBezTo>
                  <a:cubicBezTo>
                    <a:pt x="94679" y="53656"/>
                    <a:pt x="94228" y="55459"/>
                    <a:pt x="93778" y="57226"/>
                  </a:cubicBezTo>
                  <a:cubicBezTo>
                    <a:pt x="93500" y="58318"/>
                    <a:pt x="93206" y="59410"/>
                    <a:pt x="92617" y="60398"/>
                  </a:cubicBezTo>
                  <a:cubicBezTo>
                    <a:pt x="92010" y="61368"/>
                    <a:pt x="91057" y="62200"/>
                    <a:pt x="89878" y="62426"/>
                  </a:cubicBezTo>
                  <a:cubicBezTo>
                    <a:pt x="89774" y="62079"/>
                    <a:pt x="89670" y="61750"/>
                    <a:pt x="89566" y="61403"/>
                  </a:cubicBezTo>
                  <a:cubicBezTo>
                    <a:pt x="89376" y="60814"/>
                    <a:pt x="89185" y="60225"/>
                    <a:pt x="88994" y="59635"/>
                  </a:cubicBezTo>
                  <a:cubicBezTo>
                    <a:pt x="88960" y="59514"/>
                    <a:pt x="88925" y="59410"/>
                    <a:pt x="88890" y="59289"/>
                  </a:cubicBezTo>
                  <a:cubicBezTo>
                    <a:pt x="88821" y="58977"/>
                    <a:pt x="88786" y="58647"/>
                    <a:pt x="88942" y="58370"/>
                  </a:cubicBezTo>
                  <a:cubicBezTo>
                    <a:pt x="88977" y="58284"/>
                    <a:pt x="89029" y="58214"/>
                    <a:pt x="89081" y="58162"/>
                  </a:cubicBezTo>
                  <a:cubicBezTo>
                    <a:pt x="89445" y="57729"/>
                    <a:pt x="90156" y="57538"/>
                    <a:pt x="90398" y="57018"/>
                  </a:cubicBezTo>
                  <a:cubicBezTo>
                    <a:pt x="90502" y="56810"/>
                    <a:pt x="90502" y="56568"/>
                    <a:pt x="90502" y="56325"/>
                  </a:cubicBezTo>
                  <a:cubicBezTo>
                    <a:pt x="90502" y="56100"/>
                    <a:pt x="90502" y="55892"/>
                    <a:pt x="90502" y="55667"/>
                  </a:cubicBezTo>
                  <a:cubicBezTo>
                    <a:pt x="90520" y="54783"/>
                    <a:pt x="90520" y="53882"/>
                    <a:pt x="90520" y="52980"/>
                  </a:cubicBezTo>
                  <a:lnTo>
                    <a:pt x="90520" y="52946"/>
                  </a:lnTo>
                  <a:cubicBezTo>
                    <a:pt x="90502" y="52946"/>
                    <a:pt x="90485" y="52946"/>
                    <a:pt x="90450" y="52963"/>
                  </a:cubicBezTo>
                  <a:cubicBezTo>
                    <a:pt x="90017" y="52980"/>
                    <a:pt x="89601" y="53084"/>
                    <a:pt x="89202" y="53275"/>
                  </a:cubicBezTo>
                  <a:cubicBezTo>
                    <a:pt x="88596" y="53552"/>
                    <a:pt x="88059" y="54003"/>
                    <a:pt x="87712" y="54557"/>
                  </a:cubicBezTo>
                  <a:lnTo>
                    <a:pt x="87695" y="54575"/>
                  </a:lnTo>
                  <a:lnTo>
                    <a:pt x="87660" y="54505"/>
                  </a:lnTo>
                  <a:cubicBezTo>
                    <a:pt x="87123" y="53535"/>
                    <a:pt x="86481" y="52495"/>
                    <a:pt x="85390" y="52114"/>
                  </a:cubicBezTo>
                  <a:cubicBezTo>
                    <a:pt x="84939" y="51941"/>
                    <a:pt x="84419" y="51906"/>
                    <a:pt x="84003" y="51681"/>
                  </a:cubicBezTo>
                  <a:cubicBezTo>
                    <a:pt x="83916" y="51611"/>
                    <a:pt x="83830" y="51559"/>
                    <a:pt x="83743" y="51490"/>
                  </a:cubicBezTo>
                  <a:lnTo>
                    <a:pt x="83691" y="51438"/>
                  </a:lnTo>
                  <a:cubicBezTo>
                    <a:pt x="83657" y="51403"/>
                    <a:pt x="83622" y="51369"/>
                    <a:pt x="83587" y="51317"/>
                  </a:cubicBezTo>
                  <a:cubicBezTo>
                    <a:pt x="83258" y="50953"/>
                    <a:pt x="83050" y="50485"/>
                    <a:pt x="82842" y="50051"/>
                  </a:cubicBezTo>
                  <a:cubicBezTo>
                    <a:pt x="82287" y="48977"/>
                    <a:pt x="81404" y="47746"/>
                    <a:pt x="80346" y="46897"/>
                  </a:cubicBezTo>
                  <a:cubicBezTo>
                    <a:pt x="80034" y="46655"/>
                    <a:pt x="79722" y="46429"/>
                    <a:pt x="79393" y="46273"/>
                  </a:cubicBezTo>
                  <a:cubicBezTo>
                    <a:pt x="79203" y="46169"/>
                    <a:pt x="78995" y="46083"/>
                    <a:pt x="78787" y="46065"/>
                  </a:cubicBezTo>
                  <a:cubicBezTo>
                    <a:pt x="78163" y="45996"/>
                    <a:pt x="76932" y="46187"/>
                    <a:pt x="76447" y="46776"/>
                  </a:cubicBezTo>
                  <a:cubicBezTo>
                    <a:pt x="76326" y="46932"/>
                    <a:pt x="76256" y="47123"/>
                    <a:pt x="76274" y="47331"/>
                  </a:cubicBezTo>
                  <a:cubicBezTo>
                    <a:pt x="76291" y="47798"/>
                    <a:pt x="76638" y="48162"/>
                    <a:pt x="76776" y="48596"/>
                  </a:cubicBezTo>
                  <a:cubicBezTo>
                    <a:pt x="76776" y="48613"/>
                    <a:pt x="76794" y="48648"/>
                    <a:pt x="76794" y="48665"/>
                  </a:cubicBezTo>
                  <a:cubicBezTo>
                    <a:pt x="76811" y="48752"/>
                    <a:pt x="76828" y="48821"/>
                    <a:pt x="76846" y="48908"/>
                  </a:cubicBezTo>
                  <a:cubicBezTo>
                    <a:pt x="76846" y="48908"/>
                    <a:pt x="76846" y="48925"/>
                    <a:pt x="76846" y="48925"/>
                  </a:cubicBezTo>
                  <a:cubicBezTo>
                    <a:pt x="76915" y="49393"/>
                    <a:pt x="76863" y="49861"/>
                    <a:pt x="76690" y="50311"/>
                  </a:cubicBezTo>
                  <a:cubicBezTo>
                    <a:pt x="76620" y="50450"/>
                    <a:pt x="76551" y="50606"/>
                    <a:pt x="76516" y="50762"/>
                  </a:cubicBezTo>
                  <a:cubicBezTo>
                    <a:pt x="76499" y="50797"/>
                    <a:pt x="76499" y="50814"/>
                    <a:pt x="76482" y="50849"/>
                  </a:cubicBezTo>
                  <a:cubicBezTo>
                    <a:pt x="76430" y="51247"/>
                    <a:pt x="76534" y="51663"/>
                    <a:pt x="76378" y="52010"/>
                  </a:cubicBezTo>
                  <a:cubicBezTo>
                    <a:pt x="76222" y="52391"/>
                    <a:pt x="75823" y="52616"/>
                    <a:pt x="75390" y="52686"/>
                  </a:cubicBezTo>
                  <a:cubicBezTo>
                    <a:pt x="75390" y="52686"/>
                    <a:pt x="75372" y="52686"/>
                    <a:pt x="75355" y="52686"/>
                  </a:cubicBezTo>
                  <a:cubicBezTo>
                    <a:pt x="75303" y="52703"/>
                    <a:pt x="75268" y="52703"/>
                    <a:pt x="75216" y="52703"/>
                  </a:cubicBezTo>
                  <a:cubicBezTo>
                    <a:pt x="75199" y="52703"/>
                    <a:pt x="75164" y="52703"/>
                    <a:pt x="75147" y="52703"/>
                  </a:cubicBezTo>
                  <a:cubicBezTo>
                    <a:pt x="74679" y="52720"/>
                    <a:pt x="74211" y="52599"/>
                    <a:pt x="73743" y="52530"/>
                  </a:cubicBezTo>
                  <a:cubicBezTo>
                    <a:pt x="73258" y="52443"/>
                    <a:pt x="72721" y="52391"/>
                    <a:pt x="72357" y="52686"/>
                  </a:cubicBezTo>
                  <a:cubicBezTo>
                    <a:pt x="72028" y="52980"/>
                    <a:pt x="71976" y="53327"/>
                    <a:pt x="71456" y="53518"/>
                  </a:cubicBezTo>
                  <a:cubicBezTo>
                    <a:pt x="70901" y="53726"/>
                    <a:pt x="69809" y="54471"/>
                    <a:pt x="69237" y="54471"/>
                  </a:cubicBezTo>
                  <a:cubicBezTo>
                    <a:pt x="69081" y="54471"/>
                    <a:pt x="68405" y="54315"/>
                    <a:pt x="68041" y="54072"/>
                  </a:cubicBezTo>
                  <a:cubicBezTo>
                    <a:pt x="67660" y="53830"/>
                    <a:pt x="67816" y="53622"/>
                    <a:pt x="67660" y="53292"/>
                  </a:cubicBezTo>
                  <a:cubicBezTo>
                    <a:pt x="67504" y="52980"/>
                    <a:pt x="66447" y="53084"/>
                    <a:pt x="66187" y="53084"/>
                  </a:cubicBezTo>
                  <a:cubicBezTo>
                    <a:pt x="65927" y="53084"/>
                    <a:pt x="65719" y="52824"/>
                    <a:pt x="65390" y="52686"/>
                  </a:cubicBezTo>
                  <a:cubicBezTo>
                    <a:pt x="65078" y="52530"/>
                    <a:pt x="64922" y="52790"/>
                    <a:pt x="64818" y="52824"/>
                  </a:cubicBezTo>
                  <a:cubicBezTo>
                    <a:pt x="64714" y="52876"/>
                    <a:pt x="63813" y="53518"/>
                    <a:pt x="63709" y="53674"/>
                  </a:cubicBezTo>
                  <a:cubicBezTo>
                    <a:pt x="63605" y="53830"/>
                    <a:pt x="63137" y="53275"/>
                    <a:pt x="62964" y="52876"/>
                  </a:cubicBezTo>
                  <a:cubicBezTo>
                    <a:pt x="62808" y="52495"/>
                    <a:pt x="62392" y="52044"/>
                    <a:pt x="62392" y="52044"/>
                  </a:cubicBezTo>
                  <a:lnTo>
                    <a:pt x="61802" y="52044"/>
                  </a:lnTo>
                  <a:cubicBezTo>
                    <a:pt x="61802" y="52044"/>
                    <a:pt x="61075" y="51490"/>
                    <a:pt x="60867" y="51386"/>
                  </a:cubicBezTo>
                  <a:cubicBezTo>
                    <a:pt x="60659" y="51299"/>
                    <a:pt x="59705" y="51299"/>
                    <a:pt x="59705" y="51299"/>
                  </a:cubicBezTo>
                  <a:cubicBezTo>
                    <a:pt x="59705" y="51299"/>
                    <a:pt x="59428" y="51646"/>
                    <a:pt x="58960" y="52044"/>
                  </a:cubicBezTo>
                  <a:cubicBezTo>
                    <a:pt x="58492" y="52443"/>
                    <a:pt x="58752" y="52582"/>
                    <a:pt x="58908" y="52876"/>
                  </a:cubicBezTo>
                  <a:cubicBezTo>
                    <a:pt x="59064" y="53171"/>
                    <a:pt x="59272" y="53726"/>
                    <a:pt x="59272" y="53726"/>
                  </a:cubicBezTo>
                  <a:lnTo>
                    <a:pt x="59272" y="54367"/>
                  </a:lnTo>
                  <a:cubicBezTo>
                    <a:pt x="59272" y="54367"/>
                    <a:pt x="57955" y="54471"/>
                    <a:pt x="57539" y="54367"/>
                  </a:cubicBezTo>
                  <a:cubicBezTo>
                    <a:pt x="57123" y="54263"/>
                    <a:pt x="56326" y="54124"/>
                    <a:pt x="56222" y="53968"/>
                  </a:cubicBezTo>
                  <a:cubicBezTo>
                    <a:pt x="56118" y="53830"/>
                    <a:pt x="55269" y="53622"/>
                    <a:pt x="54905" y="53622"/>
                  </a:cubicBezTo>
                  <a:cubicBezTo>
                    <a:pt x="54523" y="53622"/>
                    <a:pt x="53900" y="53864"/>
                    <a:pt x="53588" y="54280"/>
                  </a:cubicBezTo>
                  <a:cubicBezTo>
                    <a:pt x="53484" y="54401"/>
                    <a:pt x="53397" y="54523"/>
                    <a:pt x="53310" y="54627"/>
                  </a:cubicBezTo>
                  <a:cubicBezTo>
                    <a:pt x="53120" y="54887"/>
                    <a:pt x="52964" y="55112"/>
                    <a:pt x="52738" y="55320"/>
                  </a:cubicBezTo>
                  <a:cubicBezTo>
                    <a:pt x="52426" y="55615"/>
                    <a:pt x="51837" y="55615"/>
                    <a:pt x="51577" y="55961"/>
                  </a:cubicBezTo>
                  <a:cubicBezTo>
                    <a:pt x="51525" y="56031"/>
                    <a:pt x="51473" y="56100"/>
                    <a:pt x="51421" y="56152"/>
                  </a:cubicBezTo>
                  <a:cubicBezTo>
                    <a:pt x="51352" y="56239"/>
                    <a:pt x="51283" y="56308"/>
                    <a:pt x="51231" y="56377"/>
                  </a:cubicBezTo>
                  <a:cubicBezTo>
                    <a:pt x="51196" y="56394"/>
                    <a:pt x="51179" y="56429"/>
                    <a:pt x="51144" y="56446"/>
                  </a:cubicBezTo>
                  <a:cubicBezTo>
                    <a:pt x="51109" y="56498"/>
                    <a:pt x="51075" y="56516"/>
                    <a:pt x="51057" y="56533"/>
                  </a:cubicBezTo>
                  <a:lnTo>
                    <a:pt x="51057" y="56550"/>
                  </a:lnTo>
                  <a:lnTo>
                    <a:pt x="50572" y="55944"/>
                  </a:lnTo>
                  <a:cubicBezTo>
                    <a:pt x="50572" y="55944"/>
                    <a:pt x="49844" y="55909"/>
                    <a:pt x="49463" y="55909"/>
                  </a:cubicBezTo>
                  <a:cubicBezTo>
                    <a:pt x="49099" y="55909"/>
                    <a:pt x="48683" y="55355"/>
                    <a:pt x="48579" y="55216"/>
                  </a:cubicBezTo>
                  <a:cubicBezTo>
                    <a:pt x="48475" y="55060"/>
                    <a:pt x="48042" y="54575"/>
                    <a:pt x="47418" y="54263"/>
                  </a:cubicBezTo>
                  <a:cubicBezTo>
                    <a:pt x="46777" y="53968"/>
                    <a:pt x="47106" y="54315"/>
                    <a:pt x="46898" y="54419"/>
                  </a:cubicBezTo>
                  <a:cubicBezTo>
                    <a:pt x="46673" y="54523"/>
                    <a:pt x="46049" y="54661"/>
                    <a:pt x="45893" y="54575"/>
                  </a:cubicBezTo>
                  <a:cubicBezTo>
                    <a:pt x="45737" y="54471"/>
                    <a:pt x="45511" y="54315"/>
                    <a:pt x="44940" y="54315"/>
                  </a:cubicBezTo>
                  <a:cubicBezTo>
                    <a:pt x="44368" y="54315"/>
                    <a:pt x="44472" y="54280"/>
                    <a:pt x="43986" y="53882"/>
                  </a:cubicBezTo>
                  <a:cubicBezTo>
                    <a:pt x="43518" y="53483"/>
                    <a:pt x="43102" y="52634"/>
                    <a:pt x="42669" y="52044"/>
                  </a:cubicBezTo>
                  <a:cubicBezTo>
                    <a:pt x="42253" y="51455"/>
                    <a:pt x="41196" y="50710"/>
                    <a:pt x="40988" y="50450"/>
                  </a:cubicBezTo>
                  <a:cubicBezTo>
                    <a:pt x="40763" y="50207"/>
                    <a:pt x="40139" y="50017"/>
                    <a:pt x="40139" y="50017"/>
                  </a:cubicBezTo>
                  <a:cubicBezTo>
                    <a:pt x="40139" y="50017"/>
                    <a:pt x="39775" y="50658"/>
                    <a:pt x="39567" y="51057"/>
                  </a:cubicBezTo>
                  <a:cubicBezTo>
                    <a:pt x="39342" y="51455"/>
                    <a:pt x="38406" y="51109"/>
                    <a:pt x="38406" y="51109"/>
                  </a:cubicBezTo>
                  <a:cubicBezTo>
                    <a:pt x="38406" y="51109"/>
                    <a:pt x="37401" y="50710"/>
                    <a:pt x="37037" y="50606"/>
                  </a:cubicBezTo>
                  <a:cubicBezTo>
                    <a:pt x="36655" y="50502"/>
                    <a:pt x="36447" y="50259"/>
                    <a:pt x="36447" y="49965"/>
                  </a:cubicBezTo>
                  <a:cubicBezTo>
                    <a:pt x="36447" y="49670"/>
                    <a:pt x="35928" y="49272"/>
                    <a:pt x="35442" y="49081"/>
                  </a:cubicBezTo>
                  <a:cubicBezTo>
                    <a:pt x="34974" y="48873"/>
                    <a:pt x="34818" y="48734"/>
                    <a:pt x="34333" y="48648"/>
                  </a:cubicBezTo>
                  <a:cubicBezTo>
                    <a:pt x="33865" y="48578"/>
                    <a:pt x="33761" y="49081"/>
                    <a:pt x="33501" y="49410"/>
                  </a:cubicBezTo>
                  <a:cubicBezTo>
                    <a:pt x="33241" y="49757"/>
                    <a:pt x="32981" y="49965"/>
                    <a:pt x="32704" y="50069"/>
                  </a:cubicBezTo>
                  <a:cubicBezTo>
                    <a:pt x="32444" y="50155"/>
                    <a:pt x="32080" y="50363"/>
                    <a:pt x="31387" y="50502"/>
                  </a:cubicBezTo>
                  <a:cubicBezTo>
                    <a:pt x="30711" y="50658"/>
                    <a:pt x="31179" y="50814"/>
                    <a:pt x="30867" y="51109"/>
                  </a:cubicBezTo>
                  <a:cubicBezTo>
                    <a:pt x="30538" y="51403"/>
                    <a:pt x="29654" y="51299"/>
                    <a:pt x="29273" y="51490"/>
                  </a:cubicBezTo>
                  <a:cubicBezTo>
                    <a:pt x="28909" y="51698"/>
                    <a:pt x="29376" y="52044"/>
                    <a:pt x="29376" y="52044"/>
                  </a:cubicBezTo>
                  <a:lnTo>
                    <a:pt x="29706" y="52530"/>
                  </a:lnTo>
                  <a:lnTo>
                    <a:pt x="28909" y="52876"/>
                  </a:lnTo>
                  <a:cubicBezTo>
                    <a:pt x="28909" y="52876"/>
                    <a:pt x="28961" y="53431"/>
                    <a:pt x="28805" y="53570"/>
                  </a:cubicBezTo>
                  <a:cubicBezTo>
                    <a:pt x="28649" y="53726"/>
                    <a:pt x="28545" y="54020"/>
                    <a:pt x="28545" y="54020"/>
                  </a:cubicBezTo>
                  <a:cubicBezTo>
                    <a:pt x="28545" y="54020"/>
                    <a:pt x="28909" y="54471"/>
                    <a:pt x="29221" y="54661"/>
                  </a:cubicBezTo>
                  <a:cubicBezTo>
                    <a:pt x="29550" y="54869"/>
                    <a:pt x="29706" y="55407"/>
                    <a:pt x="29706" y="55407"/>
                  </a:cubicBezTo>
                  <a:cubicBezTo>
                    <a:pt x="29706" y="55407"/>
                    <a:pt x="29065" y="55961"/>
                    <a:pt x="28597" y="56100"/>
                  </a:cubicBezTo>
                  <a:cubicBezTo>
                    <a:pt x="28111" y="56256"/>
                    <a:pt x="28025" y="56100"/>
                    <a:pt x="27643" y="56065"/>
                  </a:cubicBezTo>
                  <a:cubicBezTo>
                    <a:pt x="27279" y="56013"/>
                    <a:pt x="26534" y="55719"/>
                    <a:pt x="26378" y="55719"/>
                  </a:cubicBezTo>
                  <a:cubicBezTo>
                    <a:pt x="26222" y="55719"/>
                    <a:pt x="25529" y="55857"/>
                    <a:pt x="25460" y="56013"/>
                  </a:cubicBezTo>
                  <a:cubicBezTo>
                    <a:pt x="25390" y="56152"/>
                    <a:pt x="24853" y="56498"/>
                    <a:pt x="24853" y="56498"/>
                  </a:cubicBezTo>
                  <a:cubicBezTo>
                    <a:pt x="24853" y="56498"/>
                    <a:pt x="24212" y="56152"/>
                    <a:pt x="24004" y="56013"/>
                  </a:cubicBezTo>
                  <a:cubicBezTo>
                    <a:pt x="23796" y="55857"/>
                    <a:pt x="23120" y="55857"/>
                    <a:pt x="22791" y="55857"/>
                  </a:cubicBezTo>
                  <a:cubicBezTo>
                    <a:pt x="22479" y="55857"/>
                    <a:pt x="22063" y="55961"/>
                    <a:pt x="21907" y="55909"/>
                  </a:cubicBezTo>
                  <a:cubicBezTo>
                    <a:pt x="21768" y="55857"/>
                    <a:pt x="21526" y="55857"/>
                    <a:pt x="21266" y="55667"/>
                  </a:cubicBezTo>
                  <a:cubicBezTo>
                    <a:pt x="21006" y="55459"/>
                    <a:pt x="21006" y="55025"/>
                    <a:pt x="20711" y="55060"/>
                  </a:cubicBezTo>
                  <a:cubicBezTo>
                    <a:pt x="20399" y="55112"/>
                    <a:pt x="20209" y="55719"/>
                    <a:pt x="19637" y="56152"/>
                  </a:cubicBezTo>
                  <a:cubicBezTo>
                    <a:pt x="19047" y="56602"/>
                    <a:pt x="19533" y="56498"/>
                    <a:pt x="19533" y="57192"/>
                  </a:cubicBezTo>
                  <a:cubicBezTo>
                    <a:pt x="19533" y="57868"/>
                    <a:pt x="19255" y="57538"/>
                    <a:pt x="19255" y="57538"/>
                  </a:cubicBezTo>
                  <a:lnTo>
                    <a:pt x="18354" y="56949"/>
                  </a:lnTo>
                  <a:cubicBezTo>
                    <a:pt x="18354" y="56949"/>
                    <a:pt x="18371" y="57694"/>
                    <a:pt x="18354" y="57989"/>
                  </a:cubicBezTo>
                  <a:cubicBezTo>
                    <a:pt x="18354" y="58284"/>
                    <a:pt x="18042" y="58578"/>
                    <a:pt x="18042" y="59029"/>
                  </a:cubicBezTo>
                  <a:cubicBezTo>
                    <a:pt x="18042" y="59479"/>
                    <a:pt x="18198" y="59323"/>
                    <a:pt x="18354" y="59826"/>
                  </a:cubicBezTo>
                  <a:cubicBezTo>
                    <a:pt x="18510" y="60311"/>
                    <a:pt x="18891" y="60069"/>
                    <a:pt x="19411" y="60173"/>
                  </a:cubicBezTo>
                  <a:cubicBezTo>
                    <a:pt x="19949" y="60259"/>
                    <a:pt x="19793" y="60519"/>
                    <a:pt x="20157" y="61108"/>
                  </a:cubicBezTo>
                  <a:cubicBezTo>
                    <a:pt x="20520" y="61698"/>
                    <a:pt x="20105" y="61646"/>
                    <a:pt x="19845" y="61854"/>
                  </a:cubicBezTo>
                  <a:cubicBezTo>
                    <a:pt x="19585" y="62044"/>
                    <a:pt x="19741" y="62252"/>
                    <a:pt x="20191" y="62634"/>
                  </a:cubicBezTo>
                  <a:cubicBezTo>
                    <a:pt x="19793" y="62911"/>
                    <a:pt x="20416" y="62616"/>
                    <a:pt x="19793" y="62911"/>
                  </a:cubicBezTo>
                  <a:cubicBezTo>
                    <a:pt x="19307" y="63153"/>
                    <a:pt x="18857" y="63153"/>
                    <a:pt x="18683" y="63413"/>
                  </a:cubicBezTo>
                  <a:cubicBezTo>
                    <a:pt x="18631" y="63500"/>
                    <a:pt x="18597" y="63587"/>
                    <a:pt x="18597" y="63725"/>
                  </a:cubicBezTo>
                  <a:cubicBezTo>
                    <a:pt x="18597" y="64332"/>
                    <a:pt x="18042" y="64557"/>
                    <a:pt x="18597" y="65147"/>
                  </a:cubicBezTo>
                  <a:cubicBezTo>
                    <a:pt x="19151" y="65736"/>
                    <a:pt x="19151" y="65961"/>
                    <a:pt x="19151" y="66481"/>
                  </a:cubicBezTo>
                  <a:cubicBezTo>
                    <a:pt x="19151" y="67001"/>
                    <a:pt x="20105" y="68491"/>
                    <a:pt x="20416" y="68630"/>
                  </a:cubicBezTo>
                  <a:cubicBezTo>
                    <a:pt x="19793" y="68734"/>
                    <a:pt x="19255" y="67989"/>
                    <a:pt x="18943" y="68006"/>
                  </a:cubicBezTo>
                  <a:cubicBezTo>
                    <a:pt x="18631" y="68023"/>
                    <a:pt x="18423" y="67746"/>
                    <a:pt x="18042" y="67590"/>
                  </a:cubicBezTo>
                  <a:cubicBezTo>
                    <a:pt x="17678" y="67452"/>
                    <a:pt x="17730" y="67348"/>
                    <a:pt x="17418" y="67296"/>
                  </a:cubicBezTo>
                  <a:cubicBezTo>
                    <a:pt x="17106" y="67244"/>
                    <a:pt x="16309" y="66654"/>
                    <a:pt x="15893" y="66412"/>
                  </a:cubicBezTo>
                  <a:cubicBezTo>
                    <a:pt x="15460" y="66169"/>
                    <a:pt x="14472" y="66204"/>
                    <a:pt x="13987" y="66065"/>
                  </a:cubicBezTo>
                  <a:cubicBezTo>
                    <a:pt x="13519" y="65909"/>
                    <a:pt x="12930" y="65164"/>
                    <a:pt x="12202" y="64783"/>
                  </a:cubicBezTo>
                  <a:cubicBezTo>
                    <a:pt x="11456" y="64384"/>
                    <a:pt x="11162" y="63396"/>
                    <a:pt x="10729" y="63084"/>
                  </a:cubicBezTo>
                  <a:cubicBezTo>
                    <a:pt x="10278" y="62790"/>
                    <a:pt x="10451" y="62148"/>
                    <a:pt x="10538" y="62062"/>
                  </a:cubicBezTo>
                  <a:cubicBezTo>
                    <a:pt x="10590" y="62010"/>
                    <a:pt x="10659" y="61628"/>
                    <a:pt x="10694" y="61368"/>
                  </a:cubicBezTo>
                  <a:cubicBezTo>
                    <a:pt x="10729" y="61212"/>
                    <a:pt x="10729" y="61091"/>
                    <a:pt x="10729" y="61056"/>
                  </a:cubicBezTo>
                  <a:cubicBezTo>
                    <a:pt x="10729" y="60952"/>
                    <a:pt x="10902" y="60537"/>
                    <a:pt x="11058" y="60467"/>
                  </a:cubicBezTo>
                  <a:cubicBezTo>
                    <a:pt x="11214" y="60398"/>
                    <a:pt x="11838" y="59722"/>
                    <a:pt x="11924" y="59618"/>
                  </a:cubicBezTo>
                  <a:cubicBezTo>
                    <a:pt x="11994" y="59497"/>
                    <a:pt x="12202" y="58942"/>
                    <a:pt x="12202" y="58942"/>
                  </a:cubicBezTo>
                  <a:cubicBezTo>
                    <a:pt x="12202" y="58942"/>
                    <a:pt x="11838" y="57902"/>
                    <a:pt x="11682" y="57798"/>
                  </a:cubicBezTo>
                  <a:cubicBezTo>
                    <a:pt x="11526" y="57677"/>
                    <a:pt x="10971" y="57868"/>
                    <a:pt x="10105" y="58024"/>
                  </a:cubicBezTo>
                  <a:cubicBezTo>
                    <a:pt x="9238" y="58162"/>
                    <a:pt x="9706" y="57677"/>
                    <a:pt x="9151" y="57313"/>
                  </a:cubicBezTo>
                  <a:cubicBezTo>
                    <a:pt x="8597" y="56932"/>
                    <a:pt x="8198" y="56048"/>
                    <a:pt x="7852" y="55788"/>
                  </a:cubicBezTo>
                  <a:cubicBezTo>
                    <a:pt x="7574" y="55580"/>
                    <a:pt x="6431" y="55337"/>
                    <a:pt x="5737" y="55129"/>
                  </a:cubicBezTo>
                  <a:cubicBezTo>
                    <a:pt x="5529" y="55060"/>
                    <a:pt x="5373" y="54991"/>
                    <a:pt x="5269" y="54939"/>
                  </a:cubicBezTo>
                  <a:cubicBezTo>
                    <a:pt x="5096" y="54817"/>
                    <a:pt x="5148" y="54471"/>
                    <a:pt x="5252" y="54124"/>
                  </a:cubicBezTo>
                  <a:cubicBezTo>
                    <a:pt x="5356" y="53726"/>
                    <a:pt x="5529" y="53344"/>
                    <a:pt x="5477" y="53310"/>
                  </a:cubicBezTo>
                  <a:cubicBezTo>
                    <a:pt x="5356" y="53240"/>
                    <a:pt x="5079" y="52478"/>
                    <a:pt x="5079" y="52478"/>
                  </a:cubicBezTo>
                  <a:cubicBezTo>
                    <a:pt x="5079" y="52478"/>
                    <a:pt x="4923" y="51767"/>
                    <a:pt x="4819" y="51369"/>
                  </a:cubicBezTo>
                  <a:cubicBezTo>
                    <a:pt x="4715" y="50953"/>
                    <a:pt x="4368" y="50849"/>
                    <a:pt x="4004" y="50519"/>
                  </a:cubicBezTo>
                  <a:cubicBezTo>
                    <a:pt x="3658" y="50173"/>
                    <a:pt x="3294" y="50294"/>
                    <a:pt x="2670" y="50103"/>
                  </a:cubicBezTo>
                  <a:cubicBezTo>
                    <a:pt x="2254" y="49982"/>
                    <a:pt x="2219" y="49791"/>
                    <a:pt x="2167" y="49584"/>
                  </a:cubicBezTo>
                  <a:cubicBezTo>
                    <a:pt x="2046" y="49012"/>
                    <a:pt x="1353" y="48682"/>
                    <a:pt x="1231" y="48180"/>
                  </a:cubicBezTo>
                  <a:cubicBezTo>
                    <a:pt x="1075" y="47608"/>
                    <a:pt x="1873" y="47036"/>
                    <a:pt x="1526" y="46481"/>
                  </a:cubicBezTo>
                  <a:cubicBezTo>
                    <a:pt x="1474" y="46360"/>
                    <a:pt x="1353" y="46273"/>
                    <a:pt x="1318" y="46169"/>
                  </a:cubicBezTo>
                  <a:cubicBezTo>
                    <a:pt x="1197" y="45753"/>
                    <a:pt x="1873" y="45511"/>
                    <a:pt x="1803" y="45130"/>
                  </a:cubicBezTo>
                  <a:cubicBezTo>
                    <a:pt x="1734" y="44714"/>
                    <a:pt x="1145" y="44592"/>
                    <a:pt x="1023" y="44194"/>
                  </a:cubicBezTo>
                  <a:cubicBezTo>
                    <a:pt x="971" y="43986"/>
                    <a:pt x="1093" y="43778"/>
                    <a:pt x="1197" y="43587"/>
                  </a:cubicBezTo>
                  <a:cubicBezTo>
                    <a:pt x="1959" y="42409"/>
                    <a:pt x="2704" y="41247"/>
                    <a:pt x="3450" y="40069"/>
                  </a:cubicBezTo>
                  <a:cubicBezTo>
                    <a:pt x="3536" y="39930"/>
                    <a:pt x="3623" y="39792"/>
                    <a:pt x="3606" y="39636"/>
                  </a:cubicBezTo>
                  <a:cubicBezTo>
                    <a:pt x="3588" y="39532"/>
                    <a:pt x="3519" y="39428"/>
                    <a:pt x="3450" y="39341"/>
                  </a:cubicBezTo>
                  <a:cubicBezTo>
                    <a:pt x="2912" y="38596"/>
                    <a:pt x="2583" y="37712"/>
                    <a:pt x="2531" y="36811"/>
                  </a:cubicBezTo>
                  <a:cubicBezTo>
                    <a:pt x="1890" y="36741"/>
                    <a:pt x="1630" y="35962"/>
                    <a:pt x="1699" y="35355"/>
                  </a:cubicBezTo>
                  <a:cubicBezTo>
                    <a:pt x="1751" y="34731"/>
                    <a:pt x="1942" y="34073"/>
                    <a:pt x="1613" y="33535"/>
                  </a:cubicBezTo>
                  <a:cubicBezTo>
                    <a:pt x="1370" y="33171"/>
                    <a:pt x="902" y="32859"/>
                    <a:pt x="1023" y="32443"/>
                  </a:cubicBezTo>
                  <a:cubicBezTo>
                    <a:pt x="1093" y="32253"/>
                    <a:pt x="1283" y="32131"/>
                    <a:pt x="1370" y="31958"/>
                  </a:cubicBezTo>
                  <a:cubicBezTo>
                    <a:pt x="1595" y="31560"/>
                    <a:pt x="1353" y="31092"/>
                    <a:pt x="1041" y="30762"/>
                  </a:cubicBezTo>
                  <a:cubicBezTo>
                    <a:pt x="729" y="30433"/>
                    <a:pt x="330" y="30156"/>
                    <a:pt x="174" y="29740"/>
                  </a:cubicBezTo>
                  <a:cubicBezTo>
                    <a:pt x="1" y="29255"/>
                    <a:pt x="226" y="28717"/>
                    <a:pt x="625" y="28353"/>
                  </a:cubicBezTo>
                  <a:cubicBezTo>
                    <a:pt x="1630" y="27452"/>
                    <a:pt x="2063" y="27868"/>
                    <a:pt x="2548" y="28821"/>
                  </a:cubicBezTo>
                  <a:cubicBezTo>
                    <a:pt x="3415" y="30537"/>
                    <a:pt x="3900" y="28891"/>
                    <a:pt x="4455" y="28977"/>
                  </a:cubicBezTo>
                  <a:cubicBezTo>
                    <a:pt x="5009" y="29047"/>
                    <a:pt x="5876" y="29567"/>
                    <a:pt x="6587" y="30086"/>
                  </a:cubicBezTo>
                  <a:cubicBezTo>
                    <a:pt x="7297" y="30606"/>
                    <a:pt x="8094" y="31057"/>
                    <a:pt x="8094" y="31057"/>
                  </a:cubicBezTo>
                  <a:cubicBezTo>
                    <a:pt x="8094" y="31057"/>
                    <a:pt x="9030" y="31646"/>
                    <a:pt x="9117" y="32097"/>
                  </a:cubicBezTo>
                  <a:cubicBezTo>
                    <a:pt x="9203" y="32530"/>
                    <a:pt x="9359" y="33206"/>
                    <a:pt x="9671" y="33431"/>
                  </a:cubicBezTo>
                  <a:cubicBezTo>
                    <a:pt x="9983" y="33657"/>
                    <a:pt x="10226" y="33726"/>
                    <a:pt x="10850" y="33882"/>
                  </a:cubicBezTo>
                  <a:cubicBezTo>
                    <a:pt x="11491" y="34021"/>
                    <a:pt x="11578" y="33501"/>
                    <a:pt x="11093" y="32755"/>
                  </a:cubicBezTo>
                  <a:cubicBezTo>
                    <a:pt x="10625" y="32010"/>
                    <a:pt x="11179" y="32097"/>
                    <a:pt x="11093" y="31802"/>
                  </a:cubicBezTo>
                  <a:cubicBezTo>
                    <a:pt x="11023" y="31490"/>
                    <a:pt x="10469" y="30970"/>
                    <a:pt x="10226" y="30832"/>
                  </a:cubicBezTo>
                  <a:cubicBezTo>
                    <a:pt x="9983" y="30676"/>
                    <a:pt x="10226" y="29411"/>
                    <a:pt x="10226" y="29411"/>
                  </a:cubicBezTo>
                  <a:lnTo>
                    <a:pt x="11664" y="29411"/>
                  </a:lnTo>
                  <a:cubicBezTo>
                    <a:pt x="12219" y="29411"/>
                    <a:pt x="12514" y="29722"/>
                    <a:pt x="12600" y="29930"/>
                  </a:cubicBezTo>
                  <a:cubicBezTo>
                    <a:pt x="12687" y="30156"/>
                    <a:pt x="12514" y="30970"/>
                    <a:pt x="11890" y="31490"/>
                  </a:cubicBezTo>
                  <a:cubicBezTo>
                    <a:pt x="11248" y="32010"/>
                    <a:pt x="12132" y="32010"/>
                    <a:pt x="12358" y="31941"/>
                  </a:cubicBezTo>
                  <a:cubicBezTo>
                    <a:pt x="12600" y="31872"/>
                    <a:pt x="12999" y="32322"/>
                    <a:pt x="13398" y="31941"/>
                  </a:cubicBezTo>
                  <a:cubicBezTo>
                    <a:pt x="13779" y="31577"/>
                    <a:pt x="13553" y="31490"/>
                    <a:pt x="13779" y="30832"/>
                  </a:cubicBezTo>
                  <a:cubicBezTo>
                    <a:pt x="14021" y="30156"/>
                    <a:pt x="14177" y="29948"/>
                    <a:pt x="14576" y="29567"/>
                  </a:cubicBezTo>
                  <a:cubicBezTo>
                    <a:pt x="14975" y="29203"/>
                    <a:pt x="15772" y="28752"/>
                    <a:pt x="16240" y="28527"/>
                  </a:cubicBezTo>
                  <a:cubicBezTo>
                    <a:pt x="16708" y="28301"/>
                    <a:pt x="17106" y="27712"/>
                    <a:pt x="17661" y="27712"/>
                  </a:cubicBezTo>
                  <a:cubicBezTo>
                    <a:pt x="18215" y="27712"/>
                    <a:pt x="17661" y="28163"/>
                    <a:pt x="17661" y="28457"/>
                  </a:cubicBezTo>
                  <a:cubicBezTo>
                    <a:pt x="17661" y="28752"/>
                    <a:pt x="18129" y="29047"/>
                    <a:pt x="18129" y="29047"/>
                  </a:cubicBezTo>
                  <a:cubicBezTo>
                    <a:pt x="18129" y="29047"/>
                    <a:pt x="18458" y="28527"/>
                    <a:pt x="18527" y="28301"/>
                  </a:cubicBezTo>
                  <a:cubicBezTo>
                    <a:pt x="18614" y="28076"/>
                    <a:pt x="19169" y="28163"/>
                    <a:pt x="19723" y="27868"/>
                  </a:cubicBezTo>
                  <a:cubicBezTo>
                    <a:pt x="20260" y="27591"/>
                    <a:pt x="19879" y="27712"/>
                    <a:pt x="20503" y="27418"/>
                  </a:cubicBezTo>
                  <a:cubicBezTo>
                    <a:pt x="21144" y="27123"/>
                    <a:pt x="20832" y="27868"/>
                    <a:pt x="20832" y="27868"/>
                  </a:cubicBezTo>
                  <a:lnTo>
                    <a:pt x="21699" y="27868"/>
                  </a:lnTo>
                  <a:cubicBezTo>
                    <a:pt x="21699" y="27868"/>
                    <a:pt x="22098" y="26967"/>
                    <a:pt x="21612" y="26672"/>
                  </a:cubicBezTo>
                  <a:cubicBezTo>
                    <a:pt x="21144" y="26378"/>
                    <a:pt x="20347" y="25858"/>
                    <a:pt x="19949" y="25407"/>
                  </a:cubicBezTo>
                  <a:cubicBezTo>
                    <a:pt x="19567" y="24957"/>
                    <a:pt x="19723" y="24593"/>
                    <a:pt x="19949" y="24593"/>
                  </a:cubicBezTo>
                  <a:cubicBezTo>
                    <a:pt x="20191" y="24593"/>
                    <a:pt x="20988" y="25113"/>
                    <a:pt x="21214" y="25113"/>
                  </a:cubicBezTo>
                  <a:cubicBezTo>
                    <a:pt x="21456" y="25113"/>
                    <a:pt x="22323" y="25476"/>
                    <a:pt x="23207" y="25927"/>
                  </a:cubicBezTo>
                  <a:cubicBezTo>
                    <a:pt x="24073" y="26378"/>
                    <a:pt x="24940" y="26603"/>
                    <a:pt x="25182" y="26603"/>
                  </a:cubicBezTo>
                  <a:cubicBezTo>
                    <a:pt x="25408" y="26603"/>
                    <a:pt x="26846" y="27487"/>
                    <a:pt x="27314" y="27781"/>
                  </a:cubicBezTo>
                  <a:cubicBezTo>
                    <a:pt x="27782" y="28093"/>
                    <a:pt x="28111" y="27556"/>
                    <a:pt x="27869" y="27192"/>
                  </a:cubicBezTo>
                  <a:cubicBezTo>
                    <a:pt x="27626" y="26828"/>
                    <a:pt x="27227" y="26083"/>
                    <a:pt x="26361" y="25476"/>
                  </a:cubicBezTo>
                  <a:cubicBezTo>
                    <a:pt x="25494" y="24887"/>
                    <a:pt x="25893" y="24298"/>
                    <a:pt x="25841" y="23847"/>
                  </a:cubicBezTo>
                  <a:cubicBezTo>
                    <a:pt x="25806" y="23397"/>
                    <a:pt x="25252" y="23327"/>
                    <a:pt x="24784" y="22357"/>
                  </a:cubicBezTo>
                  <a:cubicBezTo>
                    <a:pt x="24316" y="21404"/>
                    <a:pt x="25026" y="21993"/>
                    <a:pt x="25546" y="21542"/>
                  </a:cubicBezTo>
                  <a:cubicBezTo>
                    <a:pt x="26084" y="21109"/>
                    <a:pt x="25737" y="20503"/>
                    <a:pt x="25737" y="20069"/>
                  </a:cubicBezTo>
                  <a:cubicBezTo>
                    <a:pt x="25737" y="19619"/>
                    <a:pt x="25338" y="18717"/>
                    <a:pt x="25737" y="17990"/>
                  </a:cubicBezTo>
                  <a:lnTo>
                    <a:pt x="25737" y="16672"/>
                  </a:lnTo>
                  <a:cubicBezTo>
                    <a:pt x="25737" y="16672"/>
                    <a:pt x="26205" y="16950"/>
                    <a:pt x="26604" y="17383"/>
                  </a:cubicBezTo>
                  <a:cubicBezTo>
                    <a:pt x="27002" y="17834"/>
                    <a:pt x="27002" y="17452"/>
                    <a:pt x="27713" y="17903"/>
                  </a:cubicBezTo>
                  <a:cubicBezTo>
                    <a:pt x="28423" y="18354"/>
                    <a:pt x="28267" y="19844"/>
                    <a:pt x="28267" y="20572"/>
                  </a:cubicBezTo>
                  <a:cubicBezTo>
                    <a:pt x="28267" y="21317"/>
                    <a:pt x="28579" y="21178"/>
                    <a:pt x="28822" y="21612"/>
                  </a:cubicBezTo>
                  <a:cubicBezTo>
                    <a:pt x="29065" y="22062"/>
                    <a:pt x="29290" y="22444"/>
                    <a:pt x="29532" y="23171"/>
                  </a:cubicBezTo>
                  <a:cubicBezTo>
                    <a:pt x="29775" y="23917"/>
                    <a:pt x="30156" y="24038"/>
                    <a:pt x="29844" y="24593"/>
                  </a:cubicBezTo>
                  <a:cubicBezTo>
                    <a:pt x="29532" y="25147"/>
                    <a:pt x="30555" y="25563"/>
                    <a:pt x="30642" y="25771"/>
                  </a:cubicBezTo>
                  <a:cubicBezTo>
                    <a:pt x="30711" y="25996"/>
                    <a:pt x="31595" y="27262"/>
                    <a:pt x="31595" y="27781"/>
                  </a:cubicBezTo>
                  <a:cubicBezTo>
                    <a:pt x="31595" y="28301"/>
                    <a:pt x="30867" y="30450"/>
                    <a:pt x="30867" y="30450"/>
                  </a:cubicBezTo>
                  <a:cubicBezTo>
                    <a:pt x="30867" y="30450"/>
                    <a:pt x="31508" y="30450"/>
                    <a:pt x="31820" y="30242"/>
                  </a:cubicBezTo>
                  <a:cubicBezTo>
                    <a:pt x="32132" y="30017"/>
                    <a:pt x="32461" y="29341"/>
                    <a:pt x="32444" y="28821"/>
                  </a:cubicBezTo>
                  <a:cubicBezTo>
                    <a:pt x="32444" y="28301"/>
                    <a:pt x="32461" y="27487"/>
                    <a:pt x="32444" y="27262"/>
                  </a:cubicBezTo>
                  <a:cubicBezTo>
                    <a:pt x="32444" y="27036"/>
                    <a:pt x="31976" y="26586"/>
                    <a:pt x="32063" y="26378"/>
                  </a:cubicBezTo>
                  <a:cubicBezTo>
                    <a:pt x="32149" y="26152"/>
                    <a:pt x="32305" y="25858"/>
                    <a:pt x="32444" y="25702"/>
                  </a:cubicBezTo>
                  <a:cubicBezTo>
                    <a:pt x="32600" y="25546"/>
                    <a:pt x="31976" y="25026"/>
                    <a:pt x="31976" y="25026"/>
                  </a:cubicBezTo>
                  <a:lnTo>
                    <a:pt x="30642" y="24593"/>
                  </a:lnTo>
                  <a:cubicBezTo>
                    <a:pt x="30642" y="24593"/>
                    <a:pt x="30087" y="24211"/>
                    <a:pt x="30087" y="23691"/>
                  </a:cubicBezTo>
                  <a:cubicBezTo>
                    <a:pt x="30087" y="23171"/>
                    <a:pt x="30312" y="22877"/>
                    <a:pt x="30312" y="22877"/>
                  </a:cubicBezTo>
                  <a:cubicBezTo>
                    <a:pt x="30312" y="22877"/>
                    <a:pt x="29099" y="20866"/>
                    <a:pt x="29099" y="20399"/>
                  </a:cubicBezTo>
                  <a:cubicBezTo>
                    <a:pt x="29099" y="19913"/>
                    <a:pt x="29290" y="19948"/>
                    <a:pt x="29446" y="18977"/>
                  </a:cubicBezTo>
                  <a:cubicBezTo>
                    <a:pt x="29602" y="18007"/>
                    <a:pt x="28822" y="16984"/>
                    <a:pt x="28822" y="16984"/>
                  </a:cubicBezTo>
                  <a:lnTo>
                    <a:pt x="29498" y="17279"/>
                  </a:lnTo>
                  <a:cubicBezTo>
                    <a:pt x="29498" y="17279"/>
                    <a:pt x="29671" y="17660"/>
                    <a:pt x="29827" y="18111"/>
                  </a:cubicBezTo>
                  <a:cubicBezTo>
                    <a:pt x="29966" y="18527"/>
                    <a:pt x="30087" y="19029"/>
                    <a:pt x="30035" y="19376"/>
                  </a:cubicBezTo>
                  <a:cubicBezTo>
                    <a:pt x="29931" y="20052"/>
                    <a:pt x="30867" y="20849"/>
                    <a:pt x="31231" y="21040"/>
                  </a:cubicBezTo>
                  <a:cubicBezTo>
                    <a:pt x="31595" y="21248"/>
                    <a:pt x="32444" y="20745"/>
                    <a:pt x="32444" y="20745"/>
                  </a:cubicBezTo>
                  <a:lnTo>
                    <a:pt x="31231" y="19064"/>
                  </a:lnTo>
                  <a:lnTo>
                    <a:pt x="31231" y="18579"/>
                  </a:lnTo>
                  <a:cubicBezTo>
                    <a:pt x="31231" y="18579"/>
                    <a:pt x="31196" y="18180"/>
                    <a:pt x="31231" y="17886"/>
                  </a:cubicBezTo>
                  <a:cubicBezTo>
                    <a:pt x="31266" y="17591"/>
                    <a:pt x="31612" y="16672"/>
                    <a:pt x="31612" y="16672"/>
                  </a:cubicBezTo>
                  <a:cubicBezTo>
                    <a:pt x="31612" y="16672"/>
                    <a:pt x="33640" y="17886"/>
                    <a:pt x="33640" y="18475"/>
                  </a:cubicBezTo>
                  <a:cubicBezTo>
                    <a:pt x="33640" y="19081"/>
                    <a:pt x="34922" y="18977"/>
                    <a:pt x="34922" y="19861"/>
                  </a:cubicBezTo>
                  <a:cubicBezTo>
                    <a:pt x="34922" y="20745"/>
                    <a:pt x="36049" y="21542"/>
                    <a:pt x="36049" y="21941"/>
                  </a:cubicBezTo>
                  <a:cubicBezTo>
                    <a:pt x="36049" y="22340"/>
                    <a:pt x="37383" y="22634"/>
                    <a:pt x="37383" y="22634"/>
                  </a:cubicBezTo>
                  <a:lnTo>
                    <a:pt x="37227" y="21750"/>
                  </a:lnTo>
                  <a:cubicBezTo>
                    <a:pt x="37227" y="21750"/>
                    <a:pt x="36153" y="20555"/>
                    <a:pt x="36153" y="20260"/>
                  </a:cubicBezTo>
                  <a:cubicBezTo>
                    <a:pt x="36153" y="19965"/>
                    <a:pt x="35512" y="19272"/>
                    <a:pt x="34922" y="18977"/>
                  </a:cubicBezTo>
                  <a:cubicBezTo>
                    <a:pt x="34316" y="18665"/>
                    <a:pt x="33727" y="17990"/>
                    <a:pt x="33640" y="17886"/>
                  </a:cubicBezTo>
                  <a:cubicBezTo>
                    <a:pt x="33571" y="17782"/>
                    <a:pt x="32981" y="16690"/>
                    <a:pt x="32444" y="16205"/>
                  </a:cubicBezTo>
                  <a:cubicBezTo>
                    <a:pt x="31907" y="15702"/>
                    <a:pt x="32149" y="15806"/>
                    <a:pt x="31924" y="15199"/>
                  </a:cubicBezTo>
                  <a:cubicBezTo>
                    <a:pt x="31716" y="14610"/>
                    <a:pt x="32461" y="14905"/>
                    <a:pt x="33189" y="14905"/>
                  </a:cubicBezTo>
                  <a:cubicBezTo>
                    <a:pt x="33934" y="14905"/>
                    <a:pt x="34576" y="14506"/>
                    <a:pt x="35408" y="13726"/>
                  </a:cubicBezTo>
                  <a:cubicBezTo>
                    <a:pt x="36257" y="12929"/>
                    <a:pt x="34922" y="12530"/>
                    <a:pt x="34922" y="12530"/>
                  </a:cubicBezTo>
                  <a:cubicBezTo>
                    <a:pt x="34922" y="12530"/>
                    <a:pt x="34142" y="11439"/>
                    <a:pt x="34142" y="10555"/>
                  </a:cubicBezTo>
                  <a:cubicBezTo>
                    <a:pt x="34142" y="9654"/>
                    <a:pt x="35096" y="9255"/>
                    <a:pt x="35616" y="8770"/>
                  </a:cubicBezTo>
                  <a:cubicBezTo>
                    <a:pt x="36153" y="8267"/>
                    <a:pt x="36777" y="7782"/>
                    <a:pt x="37227" y="6881"/>
                  </a:cubicBezTo>
                  <a:cubicBezTo>
                    <a:pt x="37661" y="5997"/>
                    <a:pt x="38042" y="6187"/>
                    <a:pt x="38042" y="6187"/>
                  </a:cubicBezTo>
                  <a:cubicBezTo>
                    <a:pt x="38042" y="6187"/>
                    <a:pt x="39099" y="6482"/>
                    <a:pt x="39636" y="6395"/>
                  </a:cubicBezTo>
                  <a:cubicBezTo>
                    <a:pt x="40156" y="6291"/>
                    <a:pt x="39636" y="6395"/>
                    <a:pt x="40260" y="5598"/>
                  </a:cubicBezTo>
                  <a:cubicBezTo>
                    <a:pt x="40901" y="4801"/>
                    <a:pt x="40901" y="4905"/>
                    <a:pt x="41023" y="4506"/>
                  </a:cubicBezTo>
                  <a:cubicBezTo>
                    <a:pt x="41144" y="4108"/>
                    <a:pt x="41005" y="3518"/>
                    <a:pt x="40572" y="2998"/>
                  </a:cubicBezTo>
                  <a:cubicBezTo>
                    <a:pt x="40156" y="2479"/>
                    <a:pt x="40676" y="1439"/>
                    <a:pt x="41023" y="936"/>
                  </a:cubicBezTo>
                  <a:cubicBezTo>
                    <a:pt x="41352" y="451"/>
                    <a:pt x="41525" y="451"/>
                    <a:pt x="41837" y="226"/>
                  </a:cubicBezTo>
                  <a:cubicBezTo>
                    <a:pt x="42167" y="0"/>
                    <a:pt x="42687" y="936"/>
                    <a:pt x="43536" y="1439"/>
                  </a:cubicBezTo>
                  <a:cubicBezTo>
                    <a:pt x="44368" y="1941"/>
                    <a:pt x="43536" y="1439"/>
                    <a:pt x="43848" y="1144"/>
                  </a:cubicBezTo>
                  <a:cubicBezTo>
                    <a:pt x="44160" y="849"/>
                    <a:pt x="44368" y="2028"/>
                    <a:pt x="44662" y="2340"/>
                  </a:cubicBezTo>
                  <a:cubicBezTo>
                    <a:pt x="44940" y="2635"/>
                    <a:pt x="45113" y="3224"/>
                    <a:pt x="45113" y="2998"/>
                  </a:cubicBezTo>
                  <a:cubicBezTo>
                    <a:pt x="45113" y="2773"/>
                    <a:pt x="45962" y="1733"/>
                    <a:pt x="47331" y="2028"/>
                  </a:cubicBezTo>
                  <a:cubicBezTo>
                    <a:pt x="48700" y="2305"/>
                    <a:pt x="49532" y="2825"/>
                    <a:pt x="50173" y="3224"/>
                  </a:cubicBezTo>
                  <a:cubicBezTo>
                    <a:pt x="50815" y="3622"/>
                    <a:pt x="50711" y="4316"/>
                    <a:pt x="50711" y="4316"/>
                  </a:cubicBezTo>
                  <a:cubicBezTo>
                    <a:pt x="50711" y="4316"/>
                    <a:pt x="51647" y="5303"/>
                    <a:pt x="51647" y="5997"/>
                  </a:cubicBezTo>
                  <a:cubicBezTo>
                    <a:pt x="51647" y="6690"/>
                    <a:pt x="51127" y="7383"/>
                    <a:pt x="51023" y="8076"/>
                  </a:cubicBezTo>
                  <a:cubicBezTo>
                    <a:pt x="50919" y="8770"/>
                    <a:pt x="51855" y="8475"/>
                    <a:pt x="51855" y="8475"/>
                  </a:cubicBezTo>
                  <a:cubicBezTo>
                    <a:pt x="51855" y="8475"/>
                    <a:pt x="52912" y="8475"/>
                    <a:pt x="53241" y="8371"/>
                  </a:cubicBezTo>
                  <a:cubicBezTo>
                    <a:pt x="53553" y="8267"/>
                    <a:pt x="54073" y="8371"/>
                    <a:pt x="54073" y="8371"/>
                  </a:cubicBezTo>
                  <a:lnTo>
                    <a:pt x="55130" y="7972"/>
                  </a:lnTo>
                  <a:lnTo>
                    <a:pt x="56828" y="8180"/>
                  </a:lnTo>
                  <a:cubicBezTo>
                    <a:pt x="56828" y="8180"/>
                    <a:pt x="57036" y="8874"/>
                    <a:pt x="57348" y="8371"/>
                  </a:cubicBezTo>
                  <a:cubicBezTo>
                    <a:pt x="57660" y="7868"/>
                    <a:pt x="58198" y="8562"/>
                    <a:pt x="58718" y="8874"/>
                  </a:cubicBezTo>
                  <a:cubicBezTo>
                    <a:pt x="59255" y="9168"/>
                    <a:pt x="59879" y="8874"/>
                    <a:pt x="59879" y="8267"/>
                  </a:cubicBezTo>
                  <a:cubicBezTo>
                    <a:pt x="59879" y="7678"/>
                    <a:pt x="59671" y="7193"/>
                    <a:pt x="59567" y="6881"/>
                  </a:cubicBezTo>
                  <a:cubicBezTo>
                    <a:pt x="59463" y="6586"/>
                    <a:pt x="59775" y="5806"/>
                    <a:pt x="60087" y="5702"/>
                  </a:cubicBezTo>
                  <a:cubicBezTo>
                    <a:pt x="60399" y="5598"/>
                    <a:pt x="60936" y="5893"/>
                    <a:pt x="61664" y="5806"/>
                  </a:cubicBezTo>
                  <a:cubicBezTo>
                    <a:pt x="62409" y="5702"/>
                    <a:pt x="62721" y="5997"/>
                    <a:pt x="62721" y="5997"/>
                  </a:cubicBezTo>
                  <a:cubicBezTo>
                    <a:pt x="62721" y="5997"/>
                    <a:pt x="64315" y="7193"/>
                    <a:pt x="64731" y="7574"/>
                  </a:cubicBezTo>
                  <a:cubicBezTo>
                    <a:pt x="65147" y="7972"/>
                    <a:pt x="65269" y="8978"/>
                    <a:pt x="65269" y="8978"/>
                  </a:cubicBezTo>
                  <a:cubicBezTo>
                    <a:pt x="65269" y="8978"/>
                    <a:pt x="66742" y="10156"/>
                    <a:pt x="67054" y="10555"/>
                  </a:cubicBezTo>
                  <a:cubicBezTo>
                    <a:pt x="67366" y="10953"/>
                    <a:pt x="67470" y="11248"/>
                    <a:pt x="68215" y="11543"/>
                  </a:cubicBezTo>
                  <a:cubicBezTo>
                    <a:pt x="68943" y="11837"/>
                    <a:pt x="68631" y="10659"/>
                    <a:pt x="68631" y="10659"/>
                  </a:cubicBezTo>
                  <a:lnTo>
                    <a:pt x="68215" y="8475"/>
                  </a:lnTo>
                  <a:cubicBezTo>
                    <a:pt x="68215" y="8475"/>
                    <a:pt x="68943" y="9359"/>
                    <a:pt x="69376" y="9168"/>
                  </a:cubicBezTo>
                  <a:cubicBezTo>
                    <a:pt x="69792" y="8978"/>
                    <a:pt x="69376" y="9168"/>
                    <a:pt x="70329" y="8770"/>
                  </a:cubicBezTo>
                  <a:cubicBezTo>
                    <a:pt x="71265" y="8388"/>
                    <a:pt x="72963" y="8388"/>
                    <a:pt x="72963" y="7886"/>
                  </a:cubicBezTo>
                  <a:cubicBezTo>
                    <a:pt x="72963" y="7383"/>
                    <a:pt x="72218" y="7193"/>
                    <a:pt x="71802" y="6794"/>
                  </a:cubicBezTo>
                  <a:cubicBezTo>
                    <a:pt x="71386" y="6395"/>
                    <a:pt x="72114" y="5303"/>
                    <a:pt x="72010" y="4922"/>
                  </a:cubicBezTo>
                  <a:cubicBezTo>
                    <a:pt x="71906" y="4524"/>
                    <a:pt x="72651" y="4229"/>
                    <a:pt x="72651" y="4229"/>
                  </a:cubicBezTo>
                  <a:lnTo>
                    <a:pt x="74229" y="4125"/>
                  </a:lnTo>
                  <a:lnTo>
                    <a:pt x="75806" y="5009"/>
                  </a:lnTo>
                  <a:lnTo>
                    <a:pt x="76222" y="4714"/>
                  </a:lnTo>
                  <a:cubicBezTo>
                    <a:pt x="76655" y="4420"/>
                    <a:pt x="76343" y="3726"/>
                    <a:pt x="76343" y="3726"/>
                  </a:cubicBezTo>
                  <a:cubicBezTo>
                    <a:pt x="76343" y="3726"/>
                    <a:pt x="77383" y="3137"/>
                    <a:pt x="77920" y="3033"/>
                  </a:cubicBezTo>
                  <a:cubicBezTo>
                    <a:pt x="78440" y="2929"/>
                    <a:pt x="78544" y="3622"/>
                    <a:pt x="79393" y="4818"/>
                  </a:cubicBezTo>
                  <a:cubicBezTo>
                    <a:pt x="80242" y="5997"/>
                    <a:pt x="80138" y="5113"/>
                    <a:pt x="80554" y="5113"/>
                  </a:cubicBezTo>
                  <a:cubicBezTo>
                    <a:pt x="80970" y="5113"/>
                    <a:pt x="81715" y="5303"/>
                    <a:pt x="81923" y="5702"/>
                  </a:cubicBezTo>
                  <a:cubicBezTo>
                    <a:pt x="82131" y="6101"/>
                    <a:pt x="82235" y="6291"/>
                    <a:pt x="83085" y="5806"/>
                  </a:cubicBezTo>
                  <a:cubicBezTo>
                    <a:pt x="83934" y="5303"/>
                    <a:pt x="83085" y="5806"/>
                    <a:pt x="83397" y="5303"/>
                  </a:cubicBezTo>
                  <a:cubicBezTo>
                    <a:pt x="83709" y="4801"/>
                    <a:pt x="84870" y="4316"/>
                    <a:pt x="85407" y="4212"/>
                  </a:cubicBezTo>
                  <a:cubicBezTo>
                    <a:pt x="85927" y="4108"/>
                    <a:pt x="88041" y="4801"/>
                    <a:pt x="88041" y="4801"/>
                  </a:cubicBezTo>
                  <a:lnTo>
                    <a:pt x="89410" y="6690"/>
                  </a:lnTo>
                  <a:lnTo>
                    <a:pt x="89826" y="7193"/>
                  </a:lnTo>
                  <a:cubicBezTo>
                    <a:pt x="89826" y="7193"/>
                    <a:pt x="90260" y="7193"/>
                    <a:pt x="90779" y="6881"/>
                  </a:cubicBezTo>
                  <a:cubicBezTo>
                    <a:pt x="91317" y="6586"/>
                    <a:pt x="91421" y="6291"/>
                    <a:pt x="91421" y="6291"/>
                  </a:cubicBezTo>
                  <a:cubicBezTo>
                    <a:pt x="91421" y="6291"/>
                    <a:pt x="92357" y="5806"/>
                    <a:pt x="92686" y="5702"/>
                  </a:cubicBezTo>
                  <a:cubicBezTo>
                    <a:pt x="92998" y="5598"/>
                    <a:pt x="94263" y="5407"/>
                    <a:pt x="94263" y="5407"/>
                  </a:cubicBezTo>
                  <a:lnTo>
                    <a:pt x="94159" y="4818"/>
                  </a:lnTo>
                  <a:cubicBezTo>
                    <a:pt x="94159" y="4818"/>
                    <a:pt x="94471" y="4125"/>
                    <a:pt x="94783" y="3917"/>
                  </a:cubicBezTo>
                  <a:cubicBezTo>
                    <a:pt x="95112" y="3726"/>
                    <a:pt x="95320" y="4021"/>
                    <a:pt x="95736" y="4212"/>
                  </a:cubicBezTo>
                  <a:cubicBezTo>
                    <a:pt x="96152" y="4420"/>
                    <a:pt x="95632" y="4818"/>
                    <a:pt x="95632" y="5113"/>
                  </a:cubicBezTo>
                  <a:cubicBezTo>
                    <a:pt x="95632" y="5407"/>
                    <a:pt x="96152" y="5702"/>
                    <a:pt x="96152" y="5702"/>
                  </a:cubicBezTo>
                  <a:lnTo>
                    <a:pt x="97538" y="6291"/>
                  </a:lnTo>
                  <a:lnTo>
                    <a:pt x="97954" y="5200"/>
                  </a:lnTo>
                  <a:lnTo>
                    <a:pt x="96793" y="4506"/>
                  </a:lnTo>
                  <a:lnTo>
                    <a:pt x="95528" y="2929"/>
                  </a:lnTo>
                  <a:lnTo>
                    <a:pt x="96377" y="2929"/>
                  </a:lnTo>
                  <a:lnTo>
                    <a:pt x="97642" y="2340"/>
                  </a:lnTo>
                  <a:cubicBezTo>
                    <a:pt x="98908" y="1733"/>
                    <a:pt x="99324" y="2132"/>
                    <a:pt x="99739" y="2340"/>
                  </a:cubicBezTo>
                  <a:cubicBezTo>
                    <a:pt x="100173" y="2531"/>
                    <a:pt x="103552" y="2340"/>
                    <a:pt x="104072" y="2340"/>
                  </a:cubicBezTo>
                  <a:cubicBezTo>
                    <a:pt x="104592" y="2340"/>
                    <a:pt x="105649" y="3033"/>
                    <a:pt x="105649" y="3033"/>
                  </a:cubicBezTo>
                  <a:cubicBezTo>
                    <a:pt x="105649" y="3033"/>
                    <a:pt x="106395" y="3414"/>
                    <a:pt x="107226" y="3414"/>
                  </a:cubicBezTo>
                  <a:cubicBezTo>
                    <a:pt x="108076" y="3414"/>
                    <a:pt x="109237" y="4021"/>
                    <a:pt x="109757" y="4108"/>
                  </a:cubicBezTo>
                  <a:cubicBezTo>
                    <a:pt x="110294" y="4212"/>
                    <a:pt x="111022" y="5407"/>
                    <a:pt x="111022" y="5303"/>
                  </a:cubicBezTo>
                  <a:lnTo>
                    <a:pt x="111022" y="6395"/>
                  </a:lnTo>
                  <a:cubicBezTo>
                    <a:pt x="111022" y="6395"/>
                    <a:pt x="111143" y="6898"/>
                    <a:pt x="111767" y="6794"/>
                  </a:cubicBezTo>
                  <a:cubicBezTo>
                    <a:pt x="112408" y="6690"/>
                    <a:pt x="111871" y="6101"/>
                    <a:pt x="111871" y="6101"/>
                  </a:cubicBezTo>
                  <a:lnTo>
                    <a:pt x="111663" y="5303"/>
                  </a:lnTo>
                  <a:lnTo>
                    <a:pt x="113777" y="5303"/>
                  </a:lnTo>
                  <a:cubicBezTo>
                    <a:pt x="113777" y="5303"/>
                    <a:pt x="115355" y="5806"/>
                    <a:pt x="117001" y="6187"/>
                  </a:cubicBezTo>
                  <a:cubicBezTo>
                    <a:pt x="118630" y="6586"/>
                    <a:pt x="116204" y="7193"/>
                    <a:pt x="115562" y="8267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7"/>
            <p:cNvSpPr/>
            <p:nvPr/>
          </p:nvSpPr>
          <p:spPr>
            <a:xfrm>
              <a:off x="402983" y="2161747"/>
              <a:ext cx="699475" cy="327323"/>
            </a:xfrm>
            <a:custGeom>
              <a:avLst/>
              <a:gdLst/>
              <a:ahLst/>
              <a:cxnLst/>
              <a:rect l="l" t="t" r="r" b="b"/>
              <a:pathLst>
                <a:path w="27487" h="14437" fill="none" extrusionOk="0">
                  <a:moveTo>
                    <a:pt x="27487" y="5789"/>
                  </a:moveTo>
                  <a:lnTo>
                    <a:pt x="26100" y="5789"/>
                  </a:lnTo>
                  <a:cubicBezTo>
                    <a:pt x="26100" y="5789"/>
                    <a:pt x="25858" y="6586"/>
                    <a:pt x="25615" y="6777"/>
                  </a:cubicBezTo>
                  <a:cubicBezTo>
                    <a:pt x="25373" y="6985"/>
                    <a:pt x="24801" y="6291"/>
                    <a:pt x="24766" y="6777"/>
                  </a:cubicBezTo>
                  <a:cubicBezTo>
                    <a:pt x="24731" y="7279"/>
                    <a:pt x="24835" y="7972"/>
                    <a:pt x="24419" y="8215"/>
                  </a:cubicBezTo>
                  <a:lnTo>
                    <a:pt x="24003" y="8475"/>
                  </a:lnTo>
                  <a:cubicBezTo>
                    <a:pt x="24003" y="8475"/>
                    <a:pt x="23795" y="9359"/>
                    <a:pt x="23154" y="9359"/>
                  </a:cubicBezTo>
                  <a:cubicBezTo>
                    <a:pt x="22530" y="9359"/>
                    <a:pt x="22530" y="9757"/>
                    <a:pt x="22097" y="9359"/>
                  </a:cubicBezTo>
                  <a:cubicBezTo>
                    <a:pt x="21681" y="8960"/>
                    <a:pt x="21369" y="8822"/>
                    <a:pt x="21369" y="9532"/>
                  </a:cubicBezTo>
                  <a:cubicBezTo>
                    <a:pt x="21369" y="10260"/>
                    <a:pt x="21993" y="10243"/>
                    <a:pt x="21993" y="10243"/>
                  </a:cubicBezTo>
                  <a:cubicBezTo>
                    <a:pt x="21993" y="10243"/>
                    <a:pt x="22426" y="10624"/>
                    <a:pt x="21889" y="11144"/>
                  </a:cubicBezTo>
                  <a:cubicBezTo>
                    <a:pt x="21369" y="11647"/>
                    <a:pt x="20416" y="12634"/>
                    <a:pt x="20416" y="12634"/>
                  </a:cubicBezTo>
                  <a:cubicBezTo>
                    <a:pt x="20416" y="12634"/>
                    <a:pt x="19151" y="12236"/>
                    <a:pt x="18839" y="12634"/>
                  </a:cubicBezTo>
                  <a:cubicBezTo>
                    <a:pt x="18510" y="13033"/>
                    <a:pt x="17036" y="14437"/>
                    <a:pt x="17036" y="14437"/>
                  </a:cubicBezTo>
                  <a:cubicBezTo>
                    <a:pt x="17036" y="14437"/>
                    <a:pt x="15251" y="13622"/>
                    <a:pt x="14714" y="13622"/>
                  </a:cubicBezTo>
                  <a:cubicBezTo>
                    <a:pt x="14194" y="13622"/>
                    <a:pt x="12617" y="13120"/>
                    <a:pt x="12617" y="13120"/>
                  </a:cubicBezTo>
                  <a:cubicBezTo>
                    <a:pt x="12617" y="13120"/>
                    <a:pt x="10607" y="13414"/>
                    <a:pt x="9550" y="13120"/>
                  </a:cubicBezTo>
                  <a:cubicBezTo>
                    <a:pt x="8492" y="12825"/>
                    <a:pt x="8284" y="12132"/>
                    <a:pt x="8180" y="11629"/>
                  </a:cubicBezTo>
                  <a:cubicBezTo>
                    <a:pt x="8076" y="11144"/>
                    <a:pt x="5546" y="10312"/>
                    <a:pt x="5130" y="10243"/>
                  </a:cubicBezTo>
                  <a:cubicBezTo>
                    <a:pt x="4697" y="10156"/>
                    <a:pt x="3432" y="10641"/>
                    <a:pt x="3432" y="9653"/>
                  </a:cubicBezTo>
                  <a:cubicBezTo>
                    <a:pt x="3432" y="8666"/>
                    <a:pt x="3865" y="8579"/>
                    <a:pt x="3432" y="7938"/>
                  </a:cubicBezTo>
                  <a:cubicBezTo>
                    <a:pt x="3016" y="7279"/>
                    <a:pt x="2704" y="7383"/>
                    <a:pt x="2375" y="6985"/>
                  </a:cubicBezTo>
                  <a:cubicBezTo>
                    <a:pt x="2063" y="6586"/>
                    <a:pt x="3016" y="7175"/>
                    <a:pt x="2063" y="6586"/>
                  </a:cubicBezTo>
                  <a:cubicBezTo>
                    <a:pt x="1109" y="5997"/>
                    <a:pt x="0" y="5251"/>
                    <a:pt x="0" y="5251"/>
                  </a:cubicBezTo>
                  <a:lnTo>
                    <a:pt x="18" y="5234"/>
                  </a:lnTo>
                  <a:cubicBezTo>
                    <a:pt x="70" y="5199"/>
                    <a:pt x="208" y="5061"/>
                    <a:pt x="364" y="4870"/>
                  </a:cubicBezTo>
                  <a:cubicBezTo>
                    <a:pt x="434" y="4801"/>
                    <a:pt x="486" y="4732"/>
                    <a:pt x="538" y="4662"/>
                  </a:cubicBezTo>
                  <a:cubicBezTo>
                    <a:pt x="798" y="4316"/>
                    <a:pt x="1387" y="4316"/>
                    <a:pt x="1699" y="4021"/>
                  </a:cubicBezTo>
                  <a:cubicBezTo>
                    <a:pt x="2011" y="3726"/>
                    <a:pt x="2219" y="3362"/>
                    <a:pt x="2548" y="2981"/>
                  </a:cubicBezTo>
                  <a:cubicBezTo>
                    <a:pt x="2860" y="2583"/>
                    <a:pt x="3484" y="2323"/>
                    <a:pt x="3865" y="2323"/>
                  </a:cubicBezTo>
                  <a:cubicBezTo>
                    <a:pt x="4229" y="2323"/>
                    <a:pt x="5078" y="2531"/>
                    <a:pt x="5182" y="2669"/>
                  </a:cubicBezTo>
                  <a:cubicBezTo>
                    <a:pt x="5286" y="2825"/>
                    <a:pt x="6066" y="2981"/>
                    <a:pt x="6499" y="3068"/>
                  </a:cubicBezTo>
                  <a:cubicBezTo>
                    <a:pt x="6915" y="3172"/>
                    <a:pt x="8232" y="3068"/>
                    <a:pt x="8232" y="3068"/>
                  </a:cubicBezTo>
                  <a:lnTo>
                    <a:pt x="8232" y="2427"/>
                  </a:lnTo>
                  <a:cubicBezTo>
                    <a:pt x="8232" y="2427"/>
                    <a:pt x="8024" y="1889"/>
                    <a:pt x="7868" y="1577"/>
                  </a:cubicBezTo>
                  <a:cubicBezTo>
                    <a:pt x="7713" y="1283"/>
                    <a:pt x="7453" y="1144"/>
                    <a:pt x="7920" y="745"/>
                  </a:cubicBezTo>
                  <a:cubicBezTo>
                    <a:pt x="8388" y="347"/>
                    <a:pt x="8666" y="0"/>
                    <a:pt x="8666" y="0"/>
                  </a:cubicBezTo>
                  <a:cubicBezTo>
                    <a:pt x="8666" y="0"/>
                    <a:pt x="9602" y="0"/>
                    <a:pt x="9827" y="104"/>
                  </a:cubicBezTo>
                  <a:cubicBezTo>
                    <a:pt x="10035" y="191"/>
                    <a:pt x="10763" y="745"/>
                    <a:pt x="10763" y="745"/>
                  </a:cubicBezTo>
                  <a:lnTo>
                    <a:pt x="11352" y="745"/>
                  </a:lnTo>
                  <a:cubicBezTo>
                    <a:pt x="11352" y="745"/>
                    <a:pt x="11768" y="1196"/>
                    <a:pt x="11924" y="1577"/>
                  </a:cubicBezTo>
                  <a:cubicBezTo>
                    <a:pt x="12080" y="1976"/>
                    <a:pt x="12565" y="2531"/>
                    <a:pt x="12669" y="2375"/>
                  </a:cubicBezTo>
                  <a:cubicBezTo>
                    <a:pt x="12773" y="2236"/>
                    <a:pt x="13674" y="1577"/>
                    <a:pt x="13778" y="1525"/>
                  </a:cubicBezTo>
                  <a:cubicBezTo>
                    <a:pt x="13882" y="1491"/>
                    <a:pt x="14038" y="1231"/>
                    <a:pt x="14350" y="1387"/>
                  </a:cubicBezTo>
                  <a:cubicBezTo>
                    <a:pt x="14679" y="1525"/>
                    <a:pt x="14887" y="1785"/>
                    <a:pt x="15147" y="1785"/>
                  </a:cubicBezTo>
                  <a:cubicBezTo>
                    <a:pt x="15407" y="1785"/>
                    <a:pt x="16465" y="1681"/>
                    <a:pt x="16621" y="1993"/>
                  </a:cubicBezTo>
                  <a:cubicBezTo>
                    <a:pt x="16777" y="2323"/>
                    <a:pt x="16621" y="2531"/>
                    <a:pt x="16984" y="2773"/>
                  </a:cubicBezTo>
                  <a:cubicBezTo>
                    <a:pt x="17366" y="3016"/>
                    <a:pt x="18042" y="3172"/>
                    <a:pt x="18198" y="3172"/>
                  </a:cubicBezTo>
                  <a:cubicBezTo>
                    <a:pt x="18302" y="3172"/>
                    <a:pt x="18770" y="2981"/>
                    <a:pt x="19082" y="2843"/>
                  </a:cubicBezTo>
                  <a:cubicBezTo>
                    <a:pt x="19237" y="2773"/>
                    <a:pt x="19359" y="2721"/>
                    <a:pt x="19359" y="2721"/>
                  </a:cubicBezTo>
                  <a:cubicBezTo>
                    <a:pt x="19359" y="2721"/>
                    <a:pt x="19619" y="2479"/>
                    <a:pt x="20052" y="2479"/>
                  </a:cubicBezTo>
                  <a:cubicBezTo>
                    <a:pt x="20468" y="2479"/>
                    <a:pt x="20624" y="2375"/>
                    <a:pt x="20901" y="1993"/>
                  </a:cubicBezTo>
                  <a:cubicBezTo>
                    <a:pt x="21161" y="1629"/>
                    <a:pt x="20693" y="1491"/>
                    <a:pt x="21421" y="1283"/>
                  </a:cubicBezTo>
                  <a:cubicBezTo>
                    <a:pt x="22166" y="1092"/>
                    <a:pt x="22738" y="1231"/>
                    <a:pt x="23050" y="1387"/>
                  </a:cubicBezTo>
                  <a:cubicBezTo>
                    <a:pt x="23241" y="1473"/>
                    <a:pt x="23622" y="1456"/>
                    <a:pt x="23934" y="1421"/>
                  </a:cubicBezTo>
                  <a:cubicBezTo>
                    <a:pt x="23934" y="1421"/>
                    <a:pt x="23449" y="3414"/>
                    <a:pt x="23934" y="4004"/>
                  </a:cubicBezTo>
                  <a:cubicBezTo>
                    <a:pt x="24419" y="4610"/>
                    <a:pt x="24783" y="4610"/>
                    <a:pt x="24783" y="4610"/>
                  </a:cubicBezTo>
                  <a:cubicBezTo>
                    <a:pt x="24783" y="4610"/>
                    <a:pt x="25806" y="3813"/>
                    <a:pt x="26118" y="3813"/>
                  </a:cubicBezTo>
                  <a:cubicBezTo>
                    <a:pt x="26430" y="3813"/>
                    <a:pt x="26430" y="4108"/>
                    <a:pt x="26863" y="4610"/>
                  </a:cubicBezTo>
                  <a:cubicBezTo>
                    <a:pt x="27279" y="5095"/>
                    <a:pt x="27487" y="5789"/>
                    <a:pt x="27487" y="578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7"/>
            <p:cNvSpPr/>
            <p:nvPr/>
          </p:nvSpPr>
          <p:spPr>
            <a:xfrm>
              <a:off x="165710" y="2043873"/>
              <a:ext cx="1277235" cy="992557"/>
            </a:xfrm>
            <a:custGeom>
              <a:avLst/>
              <a:gdLst/>
              <a:ahLst/>
              <a:cxnLst/>
              <a:rect l="l" t="t" r="r" b="b"/>
              <a:pathLst>
                <a:path w="50191" h="43778" fill="none" extrusionOk="0">
                  <a:moveTo>
                    <a:pt x="47348" y="28024"/>
                  </a:moveTo>
                  <a:cubicBezTo>
                    <a:pt x="46724" y="27833"/>
                    <a:pt x="46620" y="27937"/>
                    <a:pt x="46187" y="27729"/>
                  </a:cubicBezTo>
                  <a:cubicBezTo>
                    <a:pt x="45771" y="27539"/>
                    <a:pt x="45563" y="27140"/>
                    <a:pt x="45563" y="26239"/>
                  </a:cubicBezTo>
                  <a:lnTo>
                    <a:pt x="45563" y="24956"/>
                  </a:lnTo>
                  <a:cubicBezTo>
                    <a:pt x="45563" y="24263"/>
                    <a:pt x="44714" y="23968"/>
                    <a:pt x="44298" y="23674"/>
                  </a:cubicBezTo>
                  <a:cubicBezTo>
                    <a:pt x="43865" y="23379"/>
                    <a:pt x="43865" y="22582"/>
                    <a:pt x="43761" y="22287"/>
                  </a:cubicBezTo>
                  <a:cubicBezTo>
                    <a:pt x="43657" y="21993"/>
                    <a:pt x="43241" y="20606"/>
                    <a:pt x="42599" y="20606"/>
                  </a:cubicBezTo>
                  <a:cubicBezTo>
                    <a:pt x="41976" y="20606"/>
                    <a:pt x="41976" y="22287"/>
                    <a:pt x="41976" y="22287"/>
                  </a:cubicBezTo>
                  <a:cubicBezTo>
                    <a:pt x="41976" y="22287"/>
                    <a:pt x="40918" y="23085"/>
                    <a:pt x="39965" y="22686"/>
                  </a:cubicBezTo>
                  <a:cubicBezTo>
                    <a:pt x="39012" y="22287"/>
                    <a:pt x="40710" y="20797"/>
                    <a:pt x="40398" y="20606"/>
                  </a:cubicBezTo>
                  <a:cubicBezTo>
                    <a:pt x="40069" y="20398"/>
                    <a:pt x="39133" y="20901"/>
                    <a:pt x="38596" y="21594"/>
                  </a:cubicBezTo>
                  <a:cubicBezTo>
                    <a:pt x="38076" y="22287"/>
                    <a:pt x="37643" y="22079"/>
                    <a:pt x="37331" y="22391"/>
                  </a:cubicBezTo>
                  <a:cubicBezTo>
                    <a:pt x="37019" y="22686"/>
                    <a:pt x="37764" y="23466"/>
                    <a:pt x="38284" y="24159"/>
                  </a:cubicBezTo>
                  <a:cubicBezTo>
                    <a:pt x="38804" y="24852"/>
                    <a:pt x="39133" y="24558"/>
                    <a:pt x="39861" y="24662"/>
                  </a:cubicBezTo>
                  <a:cubicBezTo>
                    <a:pt x="40606" y="24766"/>
                    <a:pt x="41438" y="23778"/>
                    <a:pt x="41768" y="23778"/>
                  </a:cubicBezTo>
                  <a:cubicBezTo>
                    <a:pt x="42079" y="23778"/>
                    <a:pt x="41872" y="24471"/>
                    <a:pt x="41872" y="24766"/>
                  </a:cubicBezTo>
                  <a:cubicBezTo>
                    <a:pt x="41872" y="25060"/>
                    <a:pt x="41126" y="26152"/>
                    <a:pt x="40814" y="26343"/>
                  </a:cubicBezTo>
                  <a:cubicBezTo>
                    <a:pt x="40502" y="26551"/>
                    <a:pt x="40069" y="27244"/>
                    <a:pt x="40069" y="27539"/>
                  </a:cubicBezTo>
                  <a:cubicBezTo>
                    <a:pt x="40069" y="27833"/>
                    <a:pt x="40814" y="29029"/>
                    <a:pt x="40814" y="29029"/>
                  </a:cubicBezTo>
                  <a:lnTo>
                    <a:pt x="41768" y="30312"/>
                  </a:lnTo>
                  <a:cubicBezTo>
                    <a:pt x="41768" y="30312"/>
                    <a:pt x="42391" y="31109"/>
                    <a:pt x="42825" y="32097"/>
                  </a:cubicBezTo>
                  <a:cubicBezTo>
                    <a:pt x="43241" y="33084"/>
                    <a:pt x="42929" y="33483"/>
                    <a:pt x="42929" y="33483"/>
                  </a:cubicBezTo>
                  <a:cubicBezTo>
                    <a:pt x="42929" y="33483"/>
                    <a:pt x="43761" y="34072"/>
                    <a:pt x="43761" y="35164"/>
                  </a:cubicBezTo>
                  <a:cubicBezTo>
                    <a:pt x="43761" y="36256"/>
                    <a:pt x="43033" y="36551"/>
                    <a:pt x="42825" y="37244"/>
                  </a:cubicBezTo>
                  <a:cubicBezTo>
                    <a:pt x="42599" y="37937"/>
                    <a:pt x="42079" y="39323"/>
                    <a:pt x="41438" y="40311"/>
                  </a:cubicBezTo>
                  <a:cubicBezTo>
                    <a:pt x="40814" y="41299"/>
                    <a:pt x="40502" y="41195"/>
                    <a:pt x="38908" y="42495"/>
                  </a:cubicBezTo>
                  <a:cubicBezTo>
                    <a:pt x="37331" y="43777"/>
                    <a:pt x="37331" y="43292"/>
                    <a:pt x="37331" y="43292"/>
                  </a:cubicBezTo>
                  <a:cubicBezTo>
                    <a:pt x="37331" y="43292"/>
                    <a:pt x="33709" y="43725"/>
                    <a:pt x="32981" y="43691"/>
                  </a:cubicBezTo>
                  <a:lnTo>
                    <a:pt x="32981" y="43691"/>
                  </a:lnTo>
                  <a:lnTo>
                    <a:pt x="32894" y="43691"/>
                  </a:lnTo>
                  <a:cubicBezTo>
                    <a:pt x="32894" y="43691"/>
                    <a:pt x="31629" y="42096"/>
                    <a:pt x="30797" y="41992"/>
                  </a:cubicBezTo>
                  <a:cubicBezTo>
                    <a:pt x="29948" y="41906"/>
                    <a:pt x="30260" y="42096"/>
                    <a:pt x="29203" y="42287"/>
                  </a:cubicBezTo>
                  <a:cubicBezTo>
                    <a:pt x="28146" y="42495"/>
                    <a:pt x="26464" y="42686"/>
                    <a:pt x="26464" y="42686"/>
                  </a:cubicBezTo>
                  <a:lnTo>
                    <a:pt x="25667" y="43154"/>
                  </a:lnTo>
                  <a:lnTo>
                    <a:pt x="25615" y="43188"/>
                  </a:lnTo>
                  <a:cubicBezTo>
                    <a:pt x="25615" y="43188"/>
                    <a:pt x="24887" y="42980"/>
                    <a:pt x="24246" y="42686"/>
                  </a:cubicBezTo>
                  <a:cubicBezTo>
                    <a:pt x="23622" y="42391"/>
                    <a:pt x="24939" y="41005"/>
                    <a:pt x="24939" y="41005"/>
                  </a:cubicBezTo>
                  <a:cubicBezTo>
                    <a:pt x="24939" y="41005"/>
                    <a:pt x="23934" y="40606"/>
                    <a:pt x="23761" y="40415"/>
                  </a:cubicBezTo>
                  <a:cubicBezTo>
                    <a:pt x="23588" y="40207"/>
                    <a:pt x="23761" y="39687"/>
                    <a:pt x="23761" y="39687"/>
                  </a:cubicBezTo>
                  <a:lnTo>
                    <a:pt x="23622" y="38232"/>
                  </a:lnTo>
                  <a:cubicBezTo>
                    <a:pt x="23622" y="38232"/>
                    <a:pt x="23934" y="36949"/>
                    <a:pt x="23622" y="36741"/>
                  </a:cubicBezTo>
                  <a:cubicBezTo>
                    <a:pt x="23310" y="36516"/>
                    <a:pt x="22669" y="36551"/>
                    <a:pt x="22045" y="36551"/>
                  </a:cubicBezTo>
                  <a:cubicBezTo>
                    <a:pt x="21941" y="36551"/>
                    <a:pt x="21872" y="36551"/>
                    <a:pt x="21837" y="36551"/>
                  </a:cubicBezTo>
                  <a:cubicBezTo>
                    <a:pt x="21577" y="36533"/>
                    <a:pt x="21993" y="36464"/>
                    <a:pt x="21716" y="35961"/>
                  </a:cubicBezTo>
                  <a:cubicBezTo>
                    <a:pt x="21404" y="35372"/>
                    <a:pt x="21248" y="34973"/>
                    <a:pt x="21248" y="34973"/>
                  </a:cubicBezTo>
                  <a:lnTo>
                    <a:pt x="19186" y="35459"/>
                  </a:lnTo>
                  <a:cubicBezTo>
                    <a:pt x="19186" y="35459"/>
                    <a:pt x="18458" y="36551"/>
                    <a:pt x="18146" y="36689"/>
                  </a:cubicBezTo>
                  <a:cubicBezTo>
                    <a:pt x="17816" y="36845"/>
                    <a:pt x="16135" y="36551"/>
                    <a:pt x="15286" y="36655"/>
                  </a:cubicBezTo>
                  <a:cubicBezTo>
                    <a:pt x="14454" y="36741"/>
                    <a:pt x="13917" y="36655"/>
                    <a:pt x="13189" y="36655"/>
                  </a:cubicBezTo>
                  <a:cubicBezTo>
                    <a:pt x="12444" y="36655"/>
                    <a:pt x="11924" y="36360"/>
                    <a:pt x="11283" y="35857"/>
                  </a:cubicBezTo>
                  <a:cubicBezTo>
                    <a:pt x="10659" y="35355"/>
                    <a:pt x="10122" y="34973"/>
                    <a:pt x="9602" y="34766"/>
                  </a:cubicBezTo>
                  <a:cubicBezTo>
                    <a:pt x="9082" y="34575"/>
                    <a:pt x="8232" y="34280"/>
                    <a:pt x="7383" y="33674"/>
                  </a:cubicBezTo>
                  <a:cubicBezTo>
                    <a:pt x="6534" y="33084"/>
                    <a:pt x="6326" y="33084"/>
                    <a:pt x="5806" y="32686"/>
                  </a:cubicBezTo>
                  <a:cubicBezTo>
                    <a:pt x="5269" y="32287"/>
                    <a:pt x="5477" y="31889"/>
                    <a:pt x="5061" y="31681"/>
                  </a:cubicBezTo>
                  <a:cubicBezTo>
                    <a:pt x="4732" y="31490"/>
                    <a:pt x="4264" y="31369"/>
                    <a:pt x="3830" y="31178"/>
                  </a:cubicBezTo>
                  <a:cubicBezTo>
                    <a:pt x="3709" y="31126"/>
                    <a:pt x="3588" y="31074"/>
                    <a:pt x="3484" y="31005"/>
                  </a:cubicBezTo>
                  <a:cubicBezTo>
                    <a:pt x="2947" y="30710"/>
                    <a:pt x="3276" y="29913"/>
                    <a:pt x="2912" y="29428"/>
                  </a:cubicBezTo>
                  <a:cubicBezTo>
                    <a:pt x="2565" y="28925"/>
                    <a:pt x="5373" y="28925"/>
                    <a:pt x="4853" y="28526"/>
                  </a:cubicBezTo>
                  <a:cubicBezTo>
                    <a:pt x="4749" y="28457"/>
                    <a:pt x="4697" y="28422"/>
                    <a:pt x="4662" y="28388"/>
                  </a:cubicBezTo>
                  <a:cubicBezTo>
                    <a:pt x="4662" y="28388"/>
                    <a:pt x="4662" y="28405"/>
                    <a:pt x="4680" y="28405"/>
                  </a:cubicBezTo>
                  <a:cubicBezTo>
                    <a:pt x="4662" y="28405"/>
                    <a:pt x="4645" y="28405"/>
                    <a:pt x="4610" y="28370"/>
                  </a:cubicBezTo>
                  <a:cubicBezTo>
                    <a:pt x="4368" y="28214"/>
                    <a:pt x="3796" y="27729"/>
                    <a:pt x="2912" y="27417"/>
                  </a:cubicBezTo>
                  <a:cubicBezTo>
                    <a:pt x="2028" y="27088"/>
                    <a:pt x="2097" y="26845"/>
                    <a:pt x="1889" y="26447"/>
                  </a:cubicBezTo>
                  <a:cubicBezTo>
                    <a:pt x="1820" y="26325"/>
                    <a:pt x="1768" y="26169"/>
                    <a:pt x="1699" y="26013"/>
                  </a:cubicBezTo>
                  <a:cubicBezTo>
                    <a:pt x="1525" y="25650"/>
                    <a:pt x="1335" y="25234"/>
                    <a:pt x="1058" y="24974"/>
                  </a:cubicBezTo>
                  <a:lnTo>
                    <a:pt x="1040" y="24956"/>
                  </a:lnTo>
                  <a:cubicBezTo>
                    <a:pt x="919" y="24835"/>
                    <a:pt x="867" y="24800"/>
                    <a:pt x="850" y="24783"/>
                  </a:cubicBezTo>
                  <a:cubicBezTo>
                    <a:pt x="850" y="24800"/>
                    <a:pt x="919" y="24887"/>
                    <a:pt x="728" y="24766"/>
                  </a:cubicBezTo>
                  <a:cubicBezTo>
                    <a:pt x="416" y="24575"/>
                    <a:pt x="416" y="23968"/>
                    <a:pt x="208" y="23570"/>
                  </a:cubicBezTo>
                  <a:cubicBezTo>
                    <a:pt x="0" y="23189"/>
                    <a:pt x="728" y="22547"/>
                    <a:pt x="728" y="22547"/>
                  </a:cubicBezTo>
                  <a:lnTo>
                    <a:pt x="1889" y="22478"/>
                  </a:lnTo>
                  <a:lnTo>
                    <a:pt x="2912" y="22547"/>
                  </a:lnTo>
                  <a:cubicBezTo>
                    <a:pt x="3016" y="22547"/>
                    <a:pt x="3103" y="22547"/>
                    <a:pt x="3189" y="22530"/>
                  </a:cubicBezTo>
                  <a:cubicBezTo>
                    <a:pt x="3518" y="22443"/>
                    <a:pt x="3674" y="22149"/>
                    <a:pt x="3778" y="21871"/>
                  </a:cubicBezTo>
                  <a:cubicBezTo>
                    <a:pt x="3900" y="21559"/>
                    <a:pt x="3969" y="21248"/>
                    <a:pt x="4212" y="21196"/>
                  </a:cubicBezTo>
                  <a:cubicBezTo>
                    <a:pt x="4749" y="21109"/>
                    <a:pt x="5581" y="20208"/>
                    <a:pt x="5581" y="20208"/>
                  </a:cubicBezTo>
                  <a:cubicBezTo>
                    <a:pt x="5581" y="20208"/>
                    <a:pt x="4888" y="19462"/>
                    <a:pt x="4853" y="18873"/>
                  </a:cubicBezTo>
                  <a:cubicBezTo>
                    <a:pt x="4836" y="18856"/>
                    <a:pt x="4836" y="18839"/>
                    <a:pt x="4836" y="18821"/>
                  </a:cubicBezTo>
                  <a:cubicBezTo>
                    <a:pt x="4836" y="18821"/>
                    <a:pt x="4905" y="18700"/>
                    <a:pt x="4992" y="18527"/>
                  </a:cubicBezTo>
                  <a:cubicBezTo>
                    <a:pt x="5165" y="18215"/>
                    <a:pt x="5373" y="17712"/>
                    <a:pt x="5373" y="17331"/>
                  </a:cubicBezTo>
                  <a:cubicBezTo>
                    <a:pt x="5373" y="16742"/>
                    <a:pt x="5165" y="17036"/>
                    <a:pt x="4853" y="15962"/>
                  </a:cubicBezTo>
                  <a:cubicBezTo>
                    <a:pt x="4714" y="15494"/>
                    <a:pt x="6031" y="15944"/>
                    <a:pt x="6083" y="15962"/>
                  </a:cubicBezTo>
                  <a:cubicBezTo>
                    <a:pt x="6066" y="15910"/>
                    <a:pt x="5806" y="15338"/>
                    <a:pt x="6118" y="14956"/>
                  </a:cubicBezTo>
                  <a:cubicBezTo>
                    <a:pt x="6430" y="14558"/>
                    <a:pt x="5997" y="13969"/>
                    <a:pt x="6118" y="13431"/>
                  </a:cubicBezTo>
                  <a:cubicBezTo>
                    <a:pt x="6222" y="12894"/>
                    <a:pt x="7799" y="13275"/>
                    <a:pt x="7799" y="13275"/>
                  </a:cubicBezTo>
                  <a:lnTo>
                    <a:pt x="8440" y="13414"/>
                  </a:lnTo>
                  <a:cubicBezTo>
                    <a:pt x="9064" y="13570"/>
                    <a:pt x="8336" y="12686"/>
                    <a:pt x="8440" y="11386"/>
                  </a:cubicBezTo>
                  <a:cubicBezTo>
                    <a:pt x="8544" y="10104"/>
                    <a:pt x="8440" y="11386"/>
                    <a:pt x="8856" y="11386"/>
                  </a:cubicBezTo>
                  <a:cubicBezTo>
                    <a:pt x="9272" y="11386"/>
                    <a:pt x="8856" y="9861"/>
                    <a:pt x="8856" y="9861"/>
                  </a:cubicBezTo>
                  <a:cubicBezTo>
                    <a:pt x="8856" y="9861"/>
                    <a:pt x="9151" y="9931"/>
                    <a:pt x="9688" y="10069"/>
                  </a:cubicBezTo>
                  <a:cubicBezTo>
                    <a:pt x="9619" y="10139"/>
                    <a:pt x="9567" y="10225"/>
                    <a:pt x="9498" y="10277"/>
                  </a:cubicBezTo>
                  <a:cubicBezTo>
                    <a:pt x="9480" y="10312"/>
                    <a:pt x="9446" y="10329"/>
                    <a:pt x="9428" y="10364"/>
                  </a:cubicBezTo>
                  <a:cubicBezTo>
                    <a:pt x="9376" y="10398"/>
                    <a:pt x="9359" y="10433"/>
                    <a:pt x="9342" y="10433"/>
                  </a:cubicBezTo>
                  <a:lnTo>
                    <a:pt x="9324" y="10450"/>
                  </a:lnTo>
                  <a:cubicBezTo>
                    <a:pt x="9324" y="10450"/>
                    <a:pt x="10433" y="11196"/>
                    <a:pt x="11387" y="11785"/>
                  </a:cubicBezTo>
                  <a:cubicBezTo>
                    <a:pt x="12340" y="12374"/>
                    <a:pt x="11387" y="11785"/>
                    <a:pt x="11699" y="12184"/>
                  </a:cubicBezTo>
                  <a:cubicBezTo>
                    <a:pt x="11768" y="12270"/>
                    <a:pt x="11837" y="12340"/>
                    <a:pt x="11907" y="12392"/>
                  </a:cubicBezTo>
                  <a:cubicBezTo>
                    <a:pt x="12167" y="12582"/>
                    <a:pt x="12427" y="12634"/>
                    <a:pt x="12756" y="13137"/>
                  </a:cubicBezTo>
                  <a:cubicBezTo>
                    <a:pt x="13172" y="13778"/>
                    <a:pt x="12756" y="13865"/>
                    <a:pt x="12756" y="14852"/>
                  </a:cubicBezTo>
                  <a:cubicBezTo>
                    <a:pt x="12756" y="15858"/>
                    <a:pt x="14021" y="15355"/>
                    <a:pt x="14437" y="15442"/>
                  </a:cubicBezTo>
                  <a:cubicBezTo>
                    <a:pt x="14870" y="15528"/>
                    <a:pt x="17400" y="16343"/>
                    <a:pt x="17504" y="16846"/>
                  </a:cubicBezTo>
                  <a:cubicBezTo>
                    <a:pt x="17608" y="17331"/>
                    <a:pt x="17816" y="18024"/>
                    <a:pt x="18874" y="18319"/>
                  </a:cubicBezTo>
                  <a:cubicBezTo>
                    <a:pt x="19931" y="18613"/>
                    <a:pt x="21924" y="18319"/>
                    <a:pt x="21924" y="18319"/>
                  </a:cubicBezTo>
                  <a:cubicBezTo>
                    <a:pt x="21924" y="18319"/>
                    <a:pt x="23518" y="18821"/>
                    <a:pt x="24038" y="18821"/>
                  </a:cubicBezTo>
                  <a:cubicBezTo>
                    <a:pt x="24558" y="18821"/>
                    <a:pt x="26360" y="19636"/>
                    <a:pt x="26360" y="19636"/>
                  </a:cubicBezTo>
                  <a:cubicBezTo>
                    <a:pt x="26360" y="19636"/>
                    <a:pt x="27834" y="18232"/>
                    <a:pt x="28146" y="17833"/>
                  </a:cubicBezTo>
                  <a:cubicBezTo>
                    <a:pt x="28475" y="17435"/>
                    <a:pt x="29740" y="17833"/>
                    <a:pt x="29740" y="17833"/>
                  </a:cubicBezTo>
                  <a:cubicBezTo>
                    <a:pt x="29740" y="17833"/>
                    <a:pt x="30676" y="16846"/>
                    <a:pt x="31213" y="16343"/>
                  </a:cubicBezTo>
                  <a:cubicBezTo>
                    <a:pt x="31733" y="15823"/>
                    <a:pt x="31317" y="15442"/>
                    <a:pt x="31317" y="15442"/>
                  </a:cubicBezTo>
                  <a:cubicBezTo>
                    <a:pt x="31317" y="15442"/>
                    <a:pt x="30676" y="15459"/>
                    <a:pt x="30676" y="14731"/>
                  </a:cubicBezTo>
                  <a:cubicBezTo>
                    <a:pt x="30676" y="14021"/>
                    <a:pt x="31005" y="14159"/>
                    <a:pt x="31421" y="14558"/>
                  </a:cubicBezTo>
                  <a:cubicBezTo>
                    <a:pt x="31854" y="14956"/>
                    <a:pt x="31837" y="14558"/>
                    <a:pt x="32478" y="14558"/>
                  </a:cubicBezTo>
                  <a:cubicBezTo>
                    <a:pt x="33102" y="14558"/>
                    <a:pt x="33327" y="13674"/>
                    <a:pt x="33327" y="13674"/>
                  </a:cubicBezTo>
                  <a:lnTo>
                    <a:pt x="33743" y="13414"/>
                  </a:lnTo>
                  <a:cubicBezTo>
                    <a:pt x="34159" y="13171"/>
                    <a:pt x="34055" y="12478"/>
                    <a:pt x="34090" y="11993"/>
                  </a:cubicBezTo>
                  <a:cubicBezTo>
                    <a:pt x="34125" y="11490"/>
                    <a:pt x="34697" y="12184"/>
                    <a:pt x="34939" y="11993"/>
                  </a:cubicBezTo>
                  <a:cubicBezTo>
                    <a:pt x="35182" y="11785"/>
                    <a:pt x="35424" y="10988"/>
                    <a:pt x="35424" y="10988"/>
                  </a:cubicBezTo>
                  <a:lnTo>
                    <a:pt x="36794" y="10988"/>
                  </a:lnTo>
                  <a:cubicBezTo>
                    <a:pt x="36794" y="10988"/>
                    <a:pt x="36586" y="10294"/>
                    <a:pt x="36170" y="9809"/>
                  </a:cubicBezTo>
                  <a:cubicBezTo>
                    <a:pt x="35736" y="9307"/>
                    <a:pt x="35736" y="9012"/>
                    <a:pt x="35424" y="9012"/>
                  </a:cubicBezTo>
                  <a:cubicBezTo>
                    <a:pt x="35113" y="9012"/>
                    <a:pt x="34090" y="9809"/>
                    <a:pt x="34090" y="9809"/>
                  </a:cubicBezTo>
                  <a:cubicBezTo>
                    <a:pt x="34090" y="9809"/>
                    <a:pt x="33743" y="9809"/>
                    <a:pt x="33258" y="9220"/>
                  </a:cubicBezTo>
                  <a:cubicBezTo>
                    <a:pt x="32756" y="8613"/>
                    <a:pt x="33258" y="6638"/>
                    <a:pt x="33258" y="6638"/>
                  </a:cubicBezTo>
                  <a:cubicBezTo>
                    <a:pt x="33310" y="6620"/>
                    <a:pt x="33362" y="6620"/>
                    <a:pt x="33414" y="6620"/>
                  </a:cubicBezTo>
                  <a:cubicBezTo>
                    <a:pt x="33449" y="6620"/>
                    <a:pt x="33466" y="6603"/>
                    <a:pt x="33483" y="6603"/>
                  </a:cubicBezTo>
                  <a:cubicBezTo>
                    <a:pt x="33535" y="6603"/>
                    <a:pt x="33570" y="6603"/>
                    <a:pt x="33622" y="6586"/>
                  </a:cubicBezTo>
                  <a:cubicBezTo>
                    <a:pt x="33639" y="6586"/>
                    <a:pt x="33657" y="6586"/>
                    <a:pt x="33674" y="6586"/>
                  </a:cubicBezTo>
                  <a:cubicBezTo>
                    <a:pt x="33709" y="6586"/>
                    <a:pt x="33726" y="6586"/>
                    <a:pt x="33743" y="6586"/>
                  </a:cubicBezTo>
                  <a:cubicBezTo>
                    <a:pt x="33899" y="6586"/>
                    <a:pt x="34749" y="6187"/>
                    <a:pt x="34801" y="5944"/>
                  </a:cubicBezTo>
                  <a:cubicBezTo>
                    <a:pt x="34835" y="5737"/>
                    <a:pt x="34749" y="5113"/>
                    <a:pt x="34766" y="4766"/>
                  </a:cubicBezTo>
                  <a:cubicBezTo>
                    <a:pt x="34766" y="4662"/>
                    <a:pt x="34766" y="4593"/>
                    <a:pt x="34801" y="4558"/>
                  </a:cubicBezTo>
                  <a:cubicBezTo>
                    <a:pt x="34905" y="4367"/>
                    <a:pt x="35147" y="3276"/>
                    <a:pt x="35113" y="2825"/>
                  </a:cubicBezTo>
                  <a:cubicBezTo>
                    <a:pt x="35113" y="2825"/>
                    <a:pt x="35113" y="2825"/>
                    <a:pt x="35113" y="2808"/>
                  </a:cubicBezTo>
                  <a:cubicBezTo>
                    <a:pt x="35113" y="2808"/>
                    <a:pt x="35113" y="2790"/>
                    <a:pt x="35113" y="2773"/>
                  </a:cubicBezTo>
                  <a:cubicBezTo>
                    <a:pt x="35113" y="2704"/>
                    <a:pt x="35095" y="2634"/>
                    <a:pt x="35061" y="2565"/>
                  </a:cubicBezTo>
                  <a:cubicBezTo>
                    <a:pt x="35061" y="2548"/>
                    <a:pt x="35043" y="2513"/>
                    <a:pt x="35043" y="2496"/>
                  </a:cubicBezTo>
                  <a:cubicBezTo>
                    <a:pt x="34939" y="2236"/>
                    <a:pt x="34749" y="2010"/>
                    <a:pt x="34645" y="1681"/>
                  </a:cubicBezTo>
                  <a:cubicBezTo>
                    <a:pt x="34489" y="1231"/>
                    <a:pt x="34437" y="797"/>
                    <a:pt x="34697" y="693"/>
                  </a:cubicBezTo>
                  <a:cubicBezTo>
                    <a:pt x="34697" y="693"/>
                    <a:pt x="34714" y="676"/>
                    <a:pt x="34731" y="676"/>
                  </a:cubicBezTo>
                  <a:cubicBezTo>
                    <a:pt x="35043" y="555"/>
                    <a:pt x="36083" y="0"/>
                    <a:pt x="36690" y="0"/>
                  </a:cubicBezTo>
                  <a:cubicBezTo>
                    <a:pt x="37296" y="0"/>
                    <a:pt x="37955" y="295"/>
                    <a:pt x="38232" y="537"/>
                  </a:cubicBezTo>
                  <a:cubicBezTo>
                    <a:pt x="38336" y="659"/>
                    <a:pt x="38457" y="711"/>
                    <a:pt x="38613" y="797"/>
                  </a:cubicBezTo>
                  <a:cubicBezTo>
                    <a:pt x="38787" y="901"/>
                    <a:pt x="39012" y="1040"/>
                    <a:pt x="39341" y="1335"/>
                  </a:cubicBezTo>
                  <a:cubicBezTo>
                    <a:pt x="39913" y="1872"/>
                    <a:pt x="40433" y="2721"/>
                    <a:pt x="40814" y="3310"/>
                  </a:cubicBezTo>
                  <a:cubicBezTo>
                    <a:pt x="41144" y="3847"/>
                    <a:pt x="41525" y="4783"/>
                    <a:pt x="41854" y="5217"/>
                  </a:cubicBezTo>
                  <a:cubicBezTo>
                    <a:pt x="41906" y="5269"/>
                    <a:pt x="41924" y="5303"/>
                    <a:pt x="41976" y="5338"/>
                  </a:cubicBezTo>
                  <a:lnTo>
                    <a:pt x="42010" y="5390"/>
                  </a:lnTo>
                  <a:cubicBezTo>
                    <a:pt x="42357" y="5702"/>
                    <a:pt x="42513" y="5892"/>
                    <a:pt x="42911" y="5944"/>
                  </a:cubicBezTo>
                  <a:cubicBezTo>
                    <a:pt x="43345" y="5996"/>
                    <a:pt x="43709" y="5944"/>
                    <a:pt x="44177" y="6291"/>
                  </a:cubicBezTo>
                  <a:cubicBezTo>
                    <a:pt x="44662" y="6638"/>
                    <a:pt x="44818" y="6932"/>
                    <a:pt x="45182" y="7574"/>
                  </a:cubicBezTo>
                  <a:cubicBezTo>
                    <a:pt x="45407" y="7972"/>
                    <a:pt x="45719" y="8249"/>
                    <a:pt x="45927" y="8405"/>
                  </a:cubicBezTo>
                  <a:cubicBezTo>
                    <a:pt x="45944" y="8423"/>
                    <a:pt x="45962" y="8440"/>
                    <a:pt x="45979" y="8457"/>
                  </a:cubicBezTo>
                  <a:cubicBezTo>
                    <a:pt x="46083" y="8527"/>
                    <a:pt x="46135" y="8561"/>
                    <a:pt x="46135" y="8561"/>
                  </a:cubicBezTo>
                  <a:cubicBezTo>
                    <a:pt x="46135" y="8561"/>
                    <a:pt x="46603" y="7678"/>
                    <a:pt x="46984" y="7470"/>
                  </a:cubicBezTo>
                  <a:cubicBezTo>
                    <a:pt x="47105" y="7400"/>
                    <a:pt x="47279" y="7296"/>
                    <a:pt x="47487" y="7175"/>
                  </a:cubicBezTo>
                  <a:cubicBezTo>
                    <a:pt x="47851" y="6950"/>
                    <a:pt x="48267" y="6724"/>
                    <a:pt x="48509" y="6776"/>
                  </a:cubicBezTo>
                  <a:cubicBezTo>
                    <a:pt x="48579" y="6794"/>
                    <a:pt x="48648" y="6828"/>
                    <a:pt x="48717" y="6863"/>
                  </a:cubicBezTo>
                  <a:cubicBezTo>
                    <a:pt x="48752" y="6863"/>
                    <a:pt x="48769" y="6880"/>
                    <a:pt x="48787" y="6880"/>
                  </a:cubicBezTo>
                  <a:cubicBezTo>
                    <a:pt x="49046" y="7036"/>
                    <a:pt x="49237" y="7314"/>
                    <a:pt x="49029" y="8024"/>
                  </a:cubicBezTo>
                  <a:cubicBezTo>
                    <a:pt x="48925" y="8423"/>
                    <a:pt x="48838" y="9012"/>
                    <a:pt x="48787" y="9567"/>
                  </a:cubicBezTo>
                  <a:cubicBezTo>
                    <a:pt x="48717" y="10139"/>
                    <a:pt x="48683" y="10658"/>
                    <a:pt x="48683" y="10918"/>
                  </a:cubicBezTo>
                  <a:cubicBezTo>
                    <a:pt x="48665" y="11005"/>
                    <a:pt x="48665" y="11057"/>
                    <a:pt x="48665" y="11074"/>
                  </a:cubicBezTo>
                  <a:cubicBezTo>
                    <a:pt x="48665" y="11230"/>
                    <a:pt x="47885" y="11837"/>
                    <a:pt x="47400" y="12028"/>
                  </a:cubicBezTo>
                  <a:cubicBezTo>
                    <a:pt x="47383" y="12045"/>
                    <a:pt x="47365" y="12045"/>
                    <a:pt x="47348" y="12062"/>
                  </a:cubicBezTo>
                  <a:cubicBezTo>
                    <a:pt x="47019" y="12253"/>
                    <a:pt x="47019" y="12825"/>
                    <a:pt x="47175" y="13189"/>
                  </a:cubicBezTo>
                  <a:lnTo>
                    <a:pt x="47175" y="13189"/>
                  </a:lnTo>
                  <a:cubicBezTo>
                    <a:pt x="47209" y="13275"/>
                    <a:pt x="47244" y="13362"/>
                    <a:pt x="47296" y="13414"/>
                  </a:cubicBezTo>
                  <a:cubicBezTo>
                    <a:pt x="47556" y="13709"/>
                    <a:pt x="47816" y="14748"/>
                    <a:pt x="47816" y="15199"/>
                  </a:cubicBezTo>
                  <a:cubicBezTo>
                    <a:pt x="47816" y="15234"/>
                    <a:pt x="47833" y="15268"/>
                    <a:pt x="47833" y="15303"/>
                  </a:cubicBezTo>
                  <a:cubicBezTo>
                    <a:pt x="47868" y="15632"/>
                    <a:pt x="48024" y="16152"/>
                    <a:pt x="48145" y="16568"/>
                  </a:cubicBezTo>
                  <a:cubicBezTo>
                    <a:pt x="47781" y="16794"/>
                    <a:pt x="47417" y="17140"/>
                    <a:pt x="47244" y="17625"/>
                  </a:cubicBezTo>
                  <a:cubicBezTo>
                    <a:pt x="46811" y="18821"/>
                    <a:pt x="47452" y="19601"/>
                    <a:pt x="47244" y="19913"/>
                  </a:cubicBezTo>
                  <a:cubicBezTo>
                    <a:pt x="47036" y="20208"/>
                    <a:pt x="46603" y="20502"/>
                    <a:pt x="45875" y="20294"/>
                  </a:cubicBezTo>
                  <a:cubicBezTo>
                    <a:pt x="45130" y="20104"/>
                    <a:pt x="45771" y="21785"/>
                    <a:pt x="46291" y="22374"/>
                  </a:cubicBezTo>
                  <a:cubicBezTo>
                    <a:pt x="46811" y="22981"/>
                    <a:pt x="47244" y="23171"/>
                    <a:pt x="47660" y="23362"/>
                  </a:cubicBezTo>
                  <a:cubicBezTo>
                    <a:pt x="48076" y="23570"/>
                    <a:pt x="48405" y="25060"/>
                    <a:pt x="48613" y="25355"/>
                  </a:cubicBezTo>
                  <a:cubicBezTo>
                    <a:pt x="48821" y="25650"/>
                    <a:pt x="49133" y="27140"/>
                    <a:pt x="49670" y="27625"/>
                  </a:cubicBezTo>
                  <a:cubicBezTo>
                    <a:pt x="50190" y="28128"/>
                    <a:pt x="47972" y="28232"/>
                    <a:pt x="47348" y="2802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7"/>
            <p:cNvSpPr/>
            <p:nvPr/>
          </p:nvSpPr>
          <p:spPr>
            <a:xfrm>
              <a:off x="-437167" y="2100055"/>
              <a:ext cx="838851" cy="442862"/>
            </a:xfrm>
            <a:custGeom>
              <a:avLst/>
              <a:gdLst/>
              <a:ahLst/>
              <a:cxnLst/>
              <a:rect l="l" t="t" r="r" b="b"/>
              <a:pathLst>
                <a:path w="32964" h="19533" fill="none" extrusionOk="0">
                  <a:moveTo>
                    <a:pt x="32547" y="8908"/>
                  </a:moveTo>
                  <a:cubicBezTo>
                    <a:pt x="32131" y="8908"/>
                    <a:pt x="32235" y="7626"/>
                    <a:pt x="32131" y="8908"/>
                  </a:cubicBezTo>
                  <a:cubicBezTo>
                    <a:pt x="32027" y="10191"/>
                    <a:pt x="32755" y="11092"/>
                    <a:pt x="32131" y="10936"/>
                  </a:cubicBezTo>
                  <a:lnTo>
                    <a:pt x="31490" y="10797"/>
                  </a:lnTo>
                  <a:cubicBezTo>
                    <a:pt x="31490" y="10797"/>
                    <a:pt x="29913" y="10416"/>
                    <a:pt x="29809" y="10953"/>
                  </a:cubicBezTo>
                  <a:cubicBezTo>
                    <a:pt x="29688" y="11491"/>
                    <a:pt x="30121" y="12080"/>
                    <a:pt x="29809" y="12478"/>
                  </a:cubicBezTo>
                  <a:cubicBezTo>
                    <a:pt x="29497" y="12860"/>
                    <a:pt x="29757" y="13432"/>
                    <a:pt x="29774" y="13484"/>
                  </a:cubicBezTo>
                  <a:cubicBezTo>
                    <a:pt x="29722" y="13466"/>
                    <a:pt x="28405" y="13016"/>
                    <a:pt x="28544" y="13484"/>
                  </a:cubicBezTo>
                  <a:cubicBezTo>
                    <a:pt x="28856" y="14558"/>
                    <a:pt x="29064" y="14264"/>
                    <a:pt x="29064" y="14853"/>
                  </a:cubicBezTo>
                  <a:cubicBezTo>
                    <a:pt x="29064" y="15234"/>
                    <a:pt x="28856" y="15737"/>
                    <a:pt x="28683" y="16049"/>
                  </a:cubicBezTo>
                  <a:cubicBezTo>
                    <a:pt x="28596" y="16222"/>
                    <a:pt x="28527" y="16343"/>
                    <a:pt x="28527" y="16343"/>
                  </a:cubicBezTo>
                  <a:cubicBezTo>
                    <a:pt x="28527" y="16361"/>
                    <a:pt x="28527" y="16378"/>
                    <a:pt x="28527" y="16395"/>
                  </a:cubicBezTo>
                  <a:cubicBezTo>
                    <a:pt x="27903" y="16499"/>
                    <a:pt x="27019" y="16638"/>
                    <a:pt x="26603" y="16655"/>
                  </a:cubicBezTo>
                  <a:cubicBezTo>
                    <a:pt x="25910" y="16673"/>
                    <a:pt x="24922" y="16707"/>
                    <a:pt x="24298" y="16655"/>
                  </a:cubicBezTo>
                  <a:cubicBezTo>
                    <a:pt x="23657" y="16603"/>
                    <a:pt x="23189" y="16655"/>
                    <a:pt x="23189" y="16655"/>
                  </a:cubicBezTo>
                  <a:cubicBezTo>
                    <a:pt x="23189" y="16655"/>
                    <a:pt x="22946" y="17296"/>
                    <a:pt x="22703" y="17140"/>
                  </a:cubicBezTo>
                  <a:cubicBezTo>
                    <a:pt x="22478" y="16984"/>
                    <a:pt x="22236" y="17088"/>
                    <a:pt x="21369" y="16655"/>
                  </a:cubicBezTo>
                  <a:cubicBezTo>
                    <a:pt x="20485" y="16222"/>
                    <a:pt x="20329" y="18267"/>
                    <a:pt x="20329" y="18267"/>
                  </a:cubicBezTo>
                  <a:lnTo>
                    <a:pt x="19896" y="18250"/>
                  </a:lnTo>
                  <a:lnTo>
                    <a:pt x="18440" y="18198"/>
                  </a:lnTo>
                  <a:cubicBezTo>
                    <a:pt x="18440" y="18198"/>
                    <a:pt x="17244" y="17972"/>
                    <a:pt x="17019" y="17608"/>
                  </a:cubicBezTo>
                  <a:cubicBezTo>
                    <a:pt x="16776" y="17227"/>
                    <a:pt x="16464" y="16638"/>
                    <a:pt x="16066" y="16343"/>
                  </a:cubicBezTo>
                  <a:cubicBezTo>
                    <a:pt x="15667" y="16049"/>
                    <a:pt x="13605" y="16187"/>
                    <a:pt x="13380" y="16187"/>
                  </a:cubicBezTo>
                  <a:cubicBezTo>
                    <a:pt x="13137" y="16187"/>
                    <a:pt x="12270" y="15303"/>
                    <a:pt x="11716" y="14853"/>
                  </a:cubicBezTo>
                  <a:cubicBezTo>
                    <a:pt x="11161" y="14402"/>
                    <a:pt x="10607" y="13882"/>
                    <a:pt x="10607" y="13882"/>
                  </a:cubicBezTo>
                  <a:cubicBezTo>
                    <a:pt x="10607" y="13882"/>
                    <a:pt x="10052" y="14038"/>
                    <a:pt x="9653" y="14489"/>
                  </a:cubicBezTo>
                  <a:cubicBezTo>
                    <a:pt x="9255" y="14922"/>
                    <a:pt x="8787" y="14853"/>
                    <a:pt x="8319" y="15078"/>
                  </a:cubicBezTo>
                  <a:cubicBezTo>
                    <a:pt x="7834" y="15303"/>
                    <a:pt x="8319" y="15078"/>
                    <a:pt x="8475" y="15893"/>
                  </a:cubicBezTo>
                  <a:cubicBezTo>
                    <a:pt x="8631" y="16707"/>
                    <a:pt x="9029" y="19359"/>
                    <a:pt x="9029" y="19359"/>
                  </a:cubicBezTo>
                  <a:cubicBezTo>
                    <a:pt x="9029" y="19359"/>
                    <a:pt x="8787" y="19532"/>
                    <a:pt x="8388" y="18960"/>
                  </a:cubicBezTo>
                  <a:cubicBezTo>
                    <a:pt x="8007" y="18371"/>
                    <a:pt x="6967" y="18267"/>
                    <a:pt x="6413" y="18492"/>
                  </a:cubicBezTo>
                  <a:cubicBezTo>
                    <a:pt x="6222" y="18579"/>
                    <a:pt x="5979" y="18718"/>
                    <a:pt x="5754" y="18856"/>
                  </a:cubicBezTo>
                  <a:cubicBezTo>
                    <a:pt x="5719" y="18839"/>
                    <a:pt x="5667" y="18804"/>
                    <a:pt x="5615" y="18787"/>
                  </a:cubicBezTo>
                  <a:cubicBezTo>
                    <a:pt x="5338" y="18631"/>
                    <a:pt x="5130" y="18562"/>
                    <a:pt x="4991" y="18527"/>
                  </a:cubicBezTo>
                  <a:cubicBezTo>
                    <a:pt x="4437" y="18388"/>
                    <a:pt x="4662" y="18874"/>
                    <a:pt x="4281" y="18042"/>
                  </a:cubicBezTo>
                  <a:cubicBezTo>
                    <a:pt x="3813" y="17002"/>
                    <a:pt x="3865" y="15962"/>
                    <a:pt x="3865" y="15962"/>
                  </a:cubicBezTo>
                  <a:lnTo>
                    <a:pt x="4679" y="15147"/>
                  </a:lnTo>
                  <a:cubicBezTo>
                    <a:pt x="4991" y="15009"/>
                    <a:pt x="5633" y="14038"/>
                    <a:pt x="5633" y="14038"/>
                  </a:cubicBezTo>
                  <a:cubicBezTo>
                    <a:pt x="5633" y="14038"/>
                    <a:pt x="5702" y="13068"/>
                    <a:pt x="5147" y="13154"/>
                  </a:cubicBezTo>
                  <a:cubicBezTo>
                    <a:pt x="4593" y="13224"/>
                    <a:pt x="4194" y="13206"/>
                    <a:pt x="4125" y="13137"/>
                  </a:cubicBezTo>
                  <a:cubicBezTo>
                    <a:pt x="4038" y="13068"/>
                    <a:pt x="4437" y="12773"/>
                    <a:pt x="3570" y="13137"/>
                  </a:cubicBezTo>
                  <a:cubicBezTo>
                    <a:pt x="2704" y="13518"/>
                    <a:pt x="2530" y="13778"/>
                    <a:pt x="2149" y="14056"/>
                  </a:cubicBezTo>
                  <a:cubicBezTo>
                    <a:pt x="1699" y="13674"/>
                    <a:pt x="1543" y="13466"/>
                    <a:pt x="1803" y="13276"/>
                  </a:cubicBezTo>
                  <a:cubicBezTo>
                    <a:pt x="2063" y="13068"/>
                    <a:pt x="2478" y="13120"/>
                    <a:pt x="2115" y="12530"/>
                  </a:cubicBezTo>
                  <a:cubicBezTo>
                    <a:pt x="1751" y="11941"/>
                    <a:pt x="1907" y="11681"/>
                    <a:pt x="1369" y="11595"/>
                  </a:cubicBezTo>
                  <a:cubicBezTo>
                    <a:pt x="849" y="11491"/>
                    <a:pt x="468" y="11733"/>
                    <a:pt x="312" y="11248"/>
                  </a:cubicBezTo>
                  <a:cubicBezTo>
                    <a:pt x="156" y="10745"/>
                    <a:pt x="0" y="10901"/>
                    <a:pt x="0" y="10451"/>
                  </a:cubicBezTo>
                  <a:cubicBezTo>
                    <a:pt x="0" y="10000"/>
                    <a:pt x="295" y="9706"/>
                    <a:pt x="312" y="9411"/>
                  </a:cubicBezTo>
                  <a:cubicBezTo>
                    <a:pt x="329" y="9116"/>
                    <a:pt x="312" y="8371"/>
                    <a:pt x="312" y="8371"/>
                  </a:cubicBezTo>
                  <a:lnTo>
                    <a:pt x="1213" y="8960"/>
                  </a:lnTo>
                  <a:cubicBezTo>
                    <a:pt x="1213" y="8960"/>
                    <a:pt x="1491" y="9290"/>
                    <a:pt x="1491" y="8596"/>
                  </a:cubicBezTo>
                  <a:cubicBezTo>
                    <a:pt x="1491" y="7920"/>
                    <a:pt x="1005" y="8024"/>
                    <a:pt x="1595" y="7574"/>
                  </a:cubicBezTo>
                  <a:cubicBezTo>
                    <a:pt x="2167" y="7123"/>
                    <a:pt x="2357" y="6534"/>
                    <a:pt x="2669" y="6482"/>
                  </a:cubicBezTo>
                  <a:cubicBezTo>
                    <a:pt x="2964" y="6430"/>
                    <a:pt x="2964" y="6881"/>
                    <a:pt x="3224" y="7071"/>
                  </a:cubicBezTo>
                  <a:cubicBezTo>
                    <a:pt x="3484" y="7279"/>
                    <a:pt x="3726" y="7279"/>
                    <a:pt x="3865" y="7331"/>
                  </a:cubicBezTo>
                  <a:cubicBezTo>
                    <a:pt x="4021" y="7383"/>
                    <a:pt x="4437" y="7279"/>
                    <a:pt x="4749" y="7279"/>
                  </a:cubicBezTo>
                  <a:cubicBezTo>
                    <a:pt x="5078" y="7279"/>
                    <a:pt x="5754" y="7279"/>
                    <a:pt x="5962" y="7435"/>
                  </a:cubicBezTo>
                  <a:cubicBezTo>
                    <a:pt x="6170" y="7574"/>
                    <a:pt x="6811" y="7920"/>
                    <a:pt x="6811" y="7920"/>
                  </a:cubicBezTo>
                  <a:cubicBezTo>
                    <a:pt x="6811" y="7920"/>
                    <a:pt x="7348" y="7574"/>
                    <a:pt x="7418" y="7435"/>
                  </a:cubicBezTo>
                  <a:cubicBezTo>
                    <a:pt x="7504" y="7279"/>
                    <a:pt x="8180" y="7123"/>
                    <a:pt x="8336" y="7123"/>
                  </a:cubicBezTo>
                  <a:cubicBezTo>
                    <a:pt x="8492" y="7123"/>
                    <a:pt x="9237" y="7435"/>
                    <a:pt x="9601" y="7470"/>
                  </a:cubicBezTo>
                  <a:cubicBezTo>
                    <a:pt x="9965" y="7522"/>
                    <a:pt x="10069" y="7678"/>
                    <a:pt x="10555" y="7522"/>
                  </a:cubicBezTo>
                  <a:cubicBezTo>
                    <a:pt x="11023" y="7383"/>
                    <a:pt x="11664" y="6829"/>
                    <a:pt x="11664" y="6829"/>
                  </a:cubicBezTo>
                  <a:cubicBezTo>
                    <a:pt x="11664" y="6829"/>
                    <a:pt x="11508" y="6291"/>
                    <a:pt x="11179" y="6083"/>
                  </a:cubicBezTo>
                  <a:cubicBezTo>
                    <a:pt x="10867" y="5893"/>
                    <a:pt x="10503" y="5442"/>
                    <a:pt x="10503" y="5442"/>
                  </a:cubicBezTo>
                  <a:cubicBezTo>
                    <a:pt x="10503" y="5442"/>
                    <a:pt x="10607" y="5148"/>
                    <a:pt x="10763" y="4992"/>
                  </a:cubicBezTo>
                  <a:cubicBezTo>
                    <a:pt x="10919" y="4853"/>
                    <a:pt x="10867" y="4298"/>
                    <a:pt x="10867" y="4298"/>
                  </a:cubicBezTo>
                  <a:lnTo>
                    <a:pt x="11664" y="3952"/>
                  </a:lnTo>
                  <a:lnTo>
                    <a:pt x="11334" y="3466"/>
                  </a:lnTo>
                  <a:cubicBezTo>
                    <a:pt x="11334" y="3466"/>
                    <a:pt x="10867" y="3120"/>
                    <a:pt x="11231" y="2912"/>
                  </a:cubicBezTo>
                  <a:cubicBezTo>
                    <a:pt x="11612" y="2721"/>
                    <a:pt x="12496" y="2825"/>
                    <a:pt x="12825" y="2531"/>
                  </a:cubicBezTo>
                  <a:cubicBezTo>
                    <a:pt x="13137" y="2219"/>
                    <a:pt x="12652" y="2080"/>
                    <a:pt x="13345" y="1924"/>
                  </a:cubicBezTo>
                  <a:cubicBezTo>
                    <a:pt x="14021" y="1785"/>
                    <a:pt x="14402" y="1577"/>
                    <a:pt x="14662" y="1491"/>
                  </a:cubicBezTo>
                  <a:cubicBezTo>
                    <a:pt x="14922" y="1387"/>
                    <a:pt x="15199" y="1179"/>
                    <a:pt x="15459" y="832"/>
                  </a:cubicBezTo>
                  <a:cubicBezTo>
                    <a:pt x="15719" y="486"/>
                    <a:pt x="15823" y="0"/>
                    <a:pt x="16291" y="70"/>
                  </a:cubicBezTo>
                  <a:cubicBezTo>
                    <a:pt x="16776" y="139"/>
                    <a:pt x="16932" y="295"/>
                    <a:pt x="17400" y="486"/>
                  </a:cubicBezTo>
                  <a:cubicBezTo>
                    <a:pt x="17886" y="694"/>
                    <a:pt x="18405" y="1092"/>
                    <a:pt x="18405" y="1387"/>
                  </a:cubicBezTo>
                  <a:cubicBezTo>
                    <a:pt x="18405" y="1681"/>
                    <a:pt x="18613" y="1924"/>
                    <a:pt x="18995" y="2028"/>
                  </a:cubicBezTo>
                  <a:cubicBezTo>
                    <a:pt x="19359" y="2132"/>
                    <a:pt x="20364" y="2513"/>
                    <a:pt x="20364" y="2513"/>
                  </a:cubicBezTo>
                  <a:cubicBezTo>
                    <a:pt x="20364" y="2513"/>
                    <a:pt x="21300" y="2860"/>
                    <a:pt x="21525" y="2479"/>
                  </a:cubicBezTo>
                  <a:cubicBezTo>
                    <a:pt x="21733" y="2080"/>
                    <a:pt x="22097" y="1439"/>
                    <a:pt x="22097" y="1439"/>
                  </a:cubicBezTo>
                  <a:cubicBezTo>
                    <a:pt x="22097" y="1439"/>
                    <a:pt x="22721" y="1629"/>
                    <a:pt x="22946" y="1872"/>
                  </a:cubicBezTo>
                  <a:cubicBezTo>
                    <a:pt x="23154" y="2132"/>
                    <a:pt x="24211" y="2877"/>
                    <a:pt x="24627" y="3466"/>
                  </a:cubicBezTo>
                  <a:cubicBezTo>
                    <a:pt x="25060" y="4056"/>
                    <a:pt x="25476" y="4905"/>
                    <a:pt x="25944" y="5286"/>
                  </a:cubicBezTo>
                  <a:cubicBezTo>
                    <a:pt x="26430" y="5685"/>
                    <a:pt x="26326" y="5737"/>
                    <a:pt x="26898" y="5737"/>
                  </a:cubicBezTo>
                  <a:cubicBezTo>
                    <a:pt x="27469" y="5737"/>
                    <a:pt x="27695" y="5893"/>
                    <a:pt x="27851" y="5979"/>
                  </a:cubicBezTo>
                  <a:cubicBezTo>
                    <a:pt x="28007" y="6083"/>
                    <a:pt x="28631" y="5945"/>
                    <a:pt x="28856" y="5841"/>
                  </a:cubicBezTo>
                  <a:cubicBezTo>
                    <a:pt x="29064" y="5737"/>
                    <a:pt x="28735" y="5390"/>
                    <a:pt x="29376" y="5685"/>
                  </a:cubicBezTo>
                  <a:cubicBezTo>
                    <a:pt x="30000" y="5979"/>
                    <a:pt x="30433" y="6482"/>
                    <a:pt x="30537" y="6621"/>
                  </a:cubicBezTo>
                  <a:cubicBezTo>
                    <a:pt x="30641" y="6777"/>
                    <a:pt x="31057" y="7314"/>
                    <a:pt x="31421" y="7314"/>
                  </a:cubicBezTo>
                  <a:cubicBezTo>
                    <a:pt x="31802" y="7314"/>
                    <a:pt x="32530" y="7366"/>
                    <a:pt x="32530" y="7366"/>
                  </a:cubicBezTo>
                  <a:cubicBezTo>
                    <a:pt x="32530" y="7366"/>
                    <a:pt x="32963" y="8908"/>
                    <a:pt x="32530" y="890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7"/>
            <p:cNvSpPr/>
            <p:nvPr/>
          </p:nvSpPr>
          <p:spPr>
            <a:xfrm>
              <a:off x="-854378" y="2495713"/>
              <a:ext cx="509841" cy="205549"/>
            </a:xfrm>
            <a:custGeom>
              <a:avLst/>
              <a:gdLst/>
              <a:ahLst/>
              <a:cxnLst/>
              <a:rect l="l" t="t" r="r" b="b"/>
              <a:pathLst>
                <a:path w="20035" h="9066" extrusionOk="0">
                  <a:moveTo>
                    <a:pt x="12810" y="0"/>
                  </a:moveTo>
                  <a:cubicBezTo>
                    <a:pt x="12792" y="0"/>
                    <a:pt x="12774" y="1"/>
                    <a:pt x="12756" y="1"/>
                  </a:cubicBezTo>
                  <a:cubicBezTo>
                    <a:pt x="12340" y="36"/>
                    <a:pt x="11924" y="1128"/>
                    <a:pt x="12045" y="1249"/>
                  </a:cubicBezTo>
                  <a:cubicBezTo>
                    <a:pt x="12149" y="1371"/>
                    <a:pt x="13224" y="2185"/>
                    <a:pt x="12756" y="2601"/>
                  </a:cubicBezTo>
                  <a:cubicBezTo>
                    <a:pt x="12756" y="3052"/>
                    <a:pt x="11179" y="3364"/>
                    <a:pt x="11179" y="3364"/>
                  </a:cubicBezTo>
                  <a:lnTo>
                    <a:pt x="8007" y="3364"/>
                  </a:lnTo>
                  <a:cubicBezTo>
                    <a:pt x="8007" y="3364"/>
                    <a:pt x="5009" y="2601"/>
                    <a:pt x="4541" y="2601"/>
                  </a:cubicBezTo>
                  <a:cubicBezTo>
                    <a:pt x="4094" y="2601"/>
                    <a:pt x="3251" y="3364"/>
                    <a:pt x="2633" y="3364"/>
                  </a:cubicBezTo>
                  <a:cubicBezTo>
                    <a:pt x="2580" y="3364"/>
                    <a:pt x="2528" y="3359"/>
                    <a:pt x="2479" y="3346"/>
                  </a:cubicBezTo>
                  <a:cubicBezTo>
                    <a:pt x="2219" y="3294"/>
                    <a:pt x="1941" y="3156"/>
                    <a:pt x="1699" y="3017"/>
                  </a:cubicBezTo>
                  <a:cubicBezTo>
                    <a:pt x="1629" y="3017"/>
                    <a:pt x="0" y="4871"/>
                    <a:pt x="0" y="5027"/>
                  </a:cubicBezTo>
                  <a:cubicBezTo>
                    <a:pt x="0" y="5183"/>
                    <a:pt x="711" y="7922"/>
                    <a:pt x="780" y="8181"/>
                  </a:cubicBezTo>
                  <a:cubicBezTo>
                    <a:pt x="780" y="8181"/>
                    <a:pt x="780" y="8199"/>
                    <a:pt x="780" y="8199"/>
                  </a:cubicBezTo>
                  <a:cubicBezTo>
                    <a:pt x="797" y="8233"/>
                    <a:pt x="1213" y="8632"/>
                    <a:pt x="1768" y="9013"/>
                  </a:cubicBezTo>
                  <a:cubicBezTo>
                    <a:pt x="1889" y="9048"/>
                    <a:pt x="2028" y="9065"/>
                    <a:pt x="2167" y="9065"/>
                  </a:cubicBezTo>
                  <a:cubicBezTo>
                    <a:pt x="2635" y="9065"/>
                    <a:pt x="4056" y="9065"/>
                    <a:pt x="4142" y="8840"/>
                  </a:cubicBezTo>
                  <a:cubicBezTo>
                    <a:pt x="4214" y="8668"/>
                    <a:pt x="4060" y="8019"/>
                    <a:pt x="4409" y="8019"/>
                  </a:cubicBezTo>
                  <a:cubicBezTo>
                    <a:pt x="4481" y="8019"/>
                    <a:pt x="4575" y="8047"/>
                    <a:pt x="4697" y="8112"/>
                  </a:cubicBezTo>
                  <a:cubicBezTo>
                    <a:pt x="5317" y="8430"/>
                    <a:pt x="5330" y="9038"/>
                    <a:pt x="5853" y="9038"/>
                  </a:cubicBezTo>
                  <a:cubicBezTo>
                    <a:pt x="5929" y="9038"/>
                    <a:pt x="6016" y="9025"/>
                    <a:pt x="6118" y="8996"/>
                  </a:cubicBezTo>
                  <a:cubicBezTo>
                    <a:pt x="6749" y="8818"/>
                    <a:pt x="6729" y="8369"/>
                    <a:pt x="7121" y="8369"/>
                  </a:cubicBezTo>
                  <a:cubicBezTo>
                    <a:pt x="7225" y="8369"/>
                    <a:pt x="7358" y="8400"/>
                    <a:pt x="7539" y="8476"/>
                  </a:cubicBezTo>
                  <a:cubicBezTo>
                    <a:pt x="7574" y="8389"/>
                    <a:pt x="7643" y="8285"/>
                    <a:pt x="7747" y="8199"/>
                  </a:cubicBezTo>
                  <a:cubicBezTo>
                    <a:pt x="8235" y="7750"/>
                    <a:pt x="8783" y="7553"/>
                    <a:pt x="9132" y="7553"/>
                  </a:cubicBezTo>
                  <a:cubicBezTo>
                    <a:pt x="9242" y="7553"/>
                    <a:pt x="9331" y="7572"/>
                    <a:pt x="9394" y="7610"/>
                  </a:cubicBezTo>
                  <a:cubicBezTo>
                    <a:pt x="9653" y="7766"/>
                    <a:pt x="10555" y="8008"/>
                    <a:pt x="10555" y="8008"/>
                  </a:cubicBezTo>
                  <a:lnTo>
                    <a:pt x="12340" y="7610"/>
                  </a:lnTo>
                  <a:cubicBezTo>
                    <a:pt x="12340" y="7610"/>
                    <a:pt x="12756" y="7471"/>
                    <a:pt x="13189" y="7298"/>
                  </a:cubicBezTo>
                  <a:cubicBezTo>
                    <a:pt x="13466" y="7194"/>
                    <a:pt x="13761" y="7090"/>
                    <a:pt x="13917" y="7020"/>
                  </a:cubicBezTo>
                  <a:cubicBezTo>
                    <a:pt x="14260" y="6855"/>
                    <a:pt x="14756" y="6734"/>
                    <a:pt x="15215" y="6734"/>
                  </a:cubicBezTo>
                  <a:cubicBezTo>
                    <a:pt x="15335" y="6734"/>
                    <a:pt x="15452" y="6742"/>
                    <a:pt x="15563" y="6760"/>
                  </a:cubicBezTo>
                  <a:cubicBezTo>
                    <a:pt x="15789" y="6812"/>
                    <a:pt x="16066" y="6847"/>
                    <a:pt x="16343" y="6847"/>
                  </a:cubicBezTo>
                  <a:cubicBezTo>
                    <a:pt x="16326" y="6691"/>
                    <a:pt x="16309" y="6500"/>
                    <a:pt x="16309" y="6327"/>
                  </a:cubicBezTo>
                  <a:cubicBezTo>
                    <a:pt x="16309" y="6102"/>
                    <a:pt x="16326" y="5911"/>
                    <a:pt x="16395" y="5877"/>
                  </a:cubicBezTo>
                  <a:cubicBezTo>
                    <a:pt x="16551" y="5807"/>
                    <a:pt x="17106" y="5582"/>
                    <a:pt x="17435" y="5426"/>
                  </a:cubicBezTo>
                  <a:cubicBezTo>
                    <a:pt x="17747" y="5287"/>
                    <a:pt x="18215" y="4611"/>
                    <a:pt x="18215" y="4611"/>
                  </a:cubicBezTo>
                  <a:lnTo>
                    <a:pt x="18769" y="4611"/>
                  </a:lnTo>
                  <a:lnTo>
                    <a:pt x="19359" y="4941"/>
                  </a:lnTo>
                  <a:cubicBezTo>
                    <a:pt x="19359" y="4941"/>
                    <a:pt x="19723" y="4733"/>
                    <a:pt x="19879" y="4091"/>
                  </a:cubicBezTo>
                  <a:cubicBezTo>
                    <a:pt x="20035" y="3450"/>
                    <a:pt x="19064" y="2618"/>
                    <a:pt x="18769" y="2601"/>
                  </a:cubicBezTo>
                  <a:cubicBezTo>
                    <a:pt x="18492" y="2584"/>
                    <a:pt x="15061" y="573"/>
                    <a:pt x="14246" y="383"/>
                  </a:cubicBezTo>
                  <a:cubicBezTo>
                    <a:pt x="13450" y="184"/>
                    <a:pt x="13209" y="0"/>
                    <a:pt x="12810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7"/>
            <p:cNvSpPr/>
            <p:nvPr/>
          </p:nvSpPr>
          <p:spPr>
            <a:xfrm>
              <a:off x="-462309" y="3103608"/>
              <a:ext cx="250073" cy="168570"/>
            </a:xfrm>
            <a:custGeom>
              <a:avLst/>
              <a:gdLst/>
              <a:ahLst/>
              <a:cxnLst/>
              <a:rect l="l" t="t" r="r" b="b"/>
              <a:pathLst>
                <a:path w="9827" h="7435" extrusionOk="0">
                  <a:moveTo>
                    <a:pt x="8284" y="0"/>
                  </a:moveTo>
                  <a:cubicBezTo>
                    <a:pt x="7938" y="121"/>
                    <a:pt x="7626" y="225"/>
                    <a:pt x="7435" y="312"/>
                  </a:cubicBezTo>
                  <a:cubicBezTo>
                    <a:pt x="6690" y="607"/>
                    <a:pt x="6066" y="849"/>
                    <a:pt x="5425" y="1196"/>
                  </a:cubicBezTo>
                  <a:cubicBezTo>
                    <a:pt x="4801" y="1542"/>
                    <a:pt x="4420" y="1733"/>
                    <a:pt x="3952" y="1785"/>
                  </a:cubicBezTo>
                  <a:cubicBezTo>
                    <a:pt x="3484" y="1837"/>
                    <a:pt x="1889" y="2028"/>
                    <a:pt x="1317" y="2132"/>
                  </a:cubicBezTo>
                  <a:cubicBezTo>
                    <a:pt x="1023" y="2184"/>
                    <a:pt x="572" y="2409"/>
                    <a:pt x="156" y="2548"/>
                  </a:cubicBezTo>
                  <a:cubicBezTo>
                    <a:pt x="174" y="2600"/>
                    <a:pt x="191" y="2634"/>
                    <a:pt x="208" y="2686"/>
                  </a:cubicBezTo>
                  <a:cubicBezTo>
                    <a:pt x="312" y="2981"/>
                    <a:pt x="312" y="3276"/>
                    <a:pt x="416" y="3570"/>
                  </a:cubicBezTo>
                  <a:cubicBezTo>
                    <a:pt x="520" y="3865"/>
                    <a:pt x="416" y="3778"/>
                    <a:pt x="208" y="4558"/>
                  </a:cubicBezTo>
                  <a:cubicBezTo>
                    <a:pt x="0" y="5355"/>
                    <a:pt x="624" y="5754"/>
                    <a:pt x="1161" y="6152"/>
                  </a:cubicBezTo>
                  <a:cubicBezTo>
                    <a:pt x="1681" y="6534"/>
                    <a:pt x="2635" y="7435"/>
                    <a:pt x="2635" y="7435"/>
                  </a:cubicBezTo>
                  <a:cubicBezTo>
                    <a:pt x="2635" y="7435"/>
                    <a:pt x="3692" y="6932"/>
                    <a:pt x="3900" y="6534"/>
                  </a:cubicBezTo>
                  <a:cubicBezTo>
                    <a:pt x="4108" y="6152"/>
                    <a:pt x="5061" y="5355"/>
                    <a:pt x="5477" y="5251"/>
                  </a:cubicBezTo>
                  <a:cubicBezTo>
                    <a:pt x="5893" y="5165"/>
                    <a:pt x="8111" y="4159"/>
                    <a:pt x="8111" y="4159"/>
                  </a:cubicBezTo>
                  <a:cubicBezTo>
                    <a:pt x="8111" y="4159"/>
                    <a:pt x="8752" y="3969"/>
                    <a:pt x="9272" y="3570"/>
                  </a:cubicBezTo>
                  <a:cubicBezTo>
                    <a:pt x="9446" y="3449"/>
                    <a:pt x="9636" y="3310"/>
                    <a:pt x="9827" y="3206"/>
                  </a:cubicBezTo>
                  <a:cubicBezTo>
                    <a:pt x="9775" y="2686"/>
                    <a:pt x="9619" y="1629"/>
                    <a:pt x="9324" y="1109"/>
                  </a:cubicBezTo>
                  <a:cubicBezTo>
                    <a:pt x="9082" y="676"/>
                    <a:pt x="8631" y="277"/>
                    <a:pt x="8284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7"/>
            <p:cNvSpPr/>
            <p:nvPr/>
          </p:nvSpPr>
          <p:spPr>
            <a:xfrm>
              <a:off x="28981" y="2571575"/>
              <a:ext cx="163220" cy="80963"/>
            </a:xfrm>
            <a:custGeom>
              <a:avLst/>
              <a:gdLst/>
              <a:ahLst/>
              <a:cxnLst/>
              <a:rect l="l" t="t" r="r" b="b"/>
              <a:pathLst>
                <a:path w="6414" h="3571" fill="none" extrusionOk="0">
                  <a:moveTo>
                    <a:pt x="6223" y="1508"/>
                  </a:moveTo>
                  <a:cubicBezTo>
                    <a:pt x="6240" y="1508"/>
                    <a:pt x="6292" y="1560"/>
                    <a:pt x="6413" y="1664"/>
                  </a:cubicBezTo>
                  <a:cubicBezTo>
                    <a:pt x="6136" y="1993"/>
                    <a:pt x="5928" y="2236"/>
                    <a:pt x="5893" y="2305"/>
                  </a:cubicBezTo>
                  <a:cubicBezTo>
                    <a:pt x="5737" y="2600"/>
                    <a:pt x="4472" y="3501"/>
                    <a:pt x="4403" y="3570"/>
                  </a:cubicBezTo>
                  <a:lnTo>
                    <a:pt x="4385" y="3570"/>
                  </a:lnTo>
                  <a:cubicBezTo>
                    <a:pt x="4282" y="3518"/>
                    <a:pt x="3658" y="3241"/>
                    <a:pt x="3363" y="2981"/>
                  </a:cubicBezTo>
                  <a:cubicBezTo>
                    <a:pt x="3051" y="2669"/>
                    <a:pt x="2410" y="2600"/>
                    <a:pt x="2098" y="2981"/>
                  </a:cubicBezTo>
                  <a:cubicBezTo>
                    <a:pt x="1786" y="3345"/>
                    <a:pt x="2496" y="3345"/>
                    <a:pt x="1786" y="3345"/>
                  </a:cubicBezTo>
                  <a:cubicBezTo>
                    <a:pt x="1786" y="3345"/>
                    <a:pt x="1075" y="3293"/>
                    <a:pt x="1075" y="2721"/>
                  </a:cubicBezTo>
                  <a:cubicBezTo>
                    <a:pt x="1075" y="2149"/>
                    <a:pt x="1387" y="1993"/>
                    <a:pt x="1075" y="1664"/>
                  </a:cubicBezTo>
                  <a:cubicBezTo>
                    <a:pt x="746" y="1335"/>
                    <a:pt x="1" y="589"/>
                    <a:pt x="1" y="589"/>
                  </a:cubicBezTo>
                  <a:cubicBezTo>
                    <a:pt x="1" y="589"/>
                    <a:pt x="711" y="35"/>
                    <a:pt x="885" y="18"/>
                  </a:cubicBezTo>
                  <a:cubicBezTo>
                    <a:pt x="1075" y="0"/>
                    <a:pt x="1301" y="416"/>
                    <a:pt x="1457" y="18"/>
                  </a:cubicBezTo>
                  <a:cubicBezTo>
                    <a:pt x="1457" y="18"/>
                    <a:pt x="4074" y="815"/>
                    <a:pt x="5581" y="295"/>
                  </a:cubicBezTo>
                  <a:cubicBezTo>
                    <a:pt x="5789" y="693"/>
                    <a:pt x="5789" y="1283"/>
                    <a:pt x="6101" y="1491"/>
                  </a:cubicBezTo>
                  <a:cubicBezTo>
                    <a:pt x="6292" y="1595"/>
                    <a:pt x="6223" y="1525"/>
                    <a:pt x="6223" y="150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7"/>
            <p:cNvSpPr/>
            <p:nvPr/>
          </p:nvSpPr>
          <p:spPr>
            <a:xfrm>
              <a:off x="223043" y="2551533"/>
              <a:ext cx="16770" cy="3560"/>
            </a:xfrm>
            <a:custGeom>
              <a:avLst/>
              <a:gdLst/>
              <a:ahLst/>
              <a:cxnLst/>
              <a:rect l="l" t="t" r="r" b="b"/>
              <a:pathLst>
                <a:path w="659" h="157" fill="none" extrusionOk="0">
                  <a:moveTo>
                    <a:pt x="659" y="156"/>
                  </a:moveTo>
                  <a:cubicBezTo>
                    <a:pt x="364" y="139"/>
                    <a:pt x="156" y="122"/>
                    <a:pt x="0" y="122"/>
                  </a:cubicBezTo>
                  <a:cubicBezTo>
                    <a:pt x="243" y="18"/>
                    <a:pt x="451" y="0"/>
                    <a:pt x="659" y="156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7"/>
            <p:cNvSpPr/>
            <p:nvPr/>
          </p:nvSpPr>
          <p:spPr>
            <a:xfrm>
              <a:off x="74404" y="2539743"/>
              <a:ext cx="25" cy="2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7"/>
            <p:cNvSpPr/>
            <p:nvPr/>
          </p:nvSpPr>
          <p:spPr>
            <a:xfrm>
              <a:off x="66032" y="2467826"/>
              <a:ext cx="241700" cy="122227"/>
            </a:xfrm>
            <a:custGeom>
              <a:avLst/>
              <a:gdLst/>
              <a:ahLst/>
              <a:cxnLst/>
              <a:rect l="l" t="t" r="r" b="b"/>
              <a:pathLst>
                <a:path w="9498" h="5391" fill="none" extrusionOk="0">
                  <a:moveTo>
                    <a:pt x="9498" y="1509"/>
                  </a:moveTo>
                  <a:cubicBezTo>
                    <a:pt x="9498" y="1509"/>
                    <a:pt x="8649" y="2393"/>
                    <a:pt x="8129" y="2497"/>
                  </a:cubicBezTo>
                  <a:cubicBezTo>
                    <a:pt x="7886" y="2549"/>
                    <a:pt x="7799" y="2860"/>
                    <a:pt x="7695" y="3172"/>
                  </a:cubicBezTo>
                  <a:cubicBezTo>
                    <a:pt x="7574" y="3450"/>
                    <a:pt x="7435" y="3744"/>
                    <a:pt x="7106" y="3814"/>
                  </a:cubicBezTo>
                  <a:cubicBezTo>
                    <a:pt x="7020" y="3831"/>
                    <a:pt x="6933" y="3848"/>
                    <a:pt x="6829" y="3848"/>
                  </a:cubicBezTo>
                  <a:cubicBezTo>
                    <a:pt x="6621" y="3692"/>
                    <a:pt x="6413" y="3710"/>
                    <a:pt x="6170" y="3814"/>
                  </a:cubicBezTo>
                  <a:lnTo>
                    <a:pt x="5806" y="3779"/>
                  </a:lnTo>
                  <a:lnTo>
                    <a:pt x="4645" y="3848"/>
                  </a:lnTo>
                  <a:cubicBezTo>
                    <a:pt x="4645" y="3848"/>
                    <a:pt x="3917" y="4472"/>
                    <a:pt x="4125" y="4871"/>
                  </a:cubicBezTo>
                  <a:cubicBezTo>
                    <a:pt x="2618" y="5391"/>
                    <a:pt x="1" y="4594"/>
                    <a:pt x="1" y="4594"/>
                  </a:cubicBezTo>
                  <a:cubicBezTo>
                    <a:pt x="1" y="4594"/>
                    <a:pt x="954" y="4351"/>
                    <a:pt x="1439" y="4160"/>
                  </a:cubicBezTo>
                  <a:cubicBezTo>
                    <a:pt x="1907" y="3970"/>
                    <a:pt x="2063" y="4056"/>
                    <a:pt x="2860" y="3848"/>
                  </a:cubicBezTo>
                  <a:cubicBezTo>
                    <a:pt x="3640" y="3623"/>
                    <a:pt x="2860" y="3155"/>
                    <a:pt x="2860" y="3155"/>
                  </a:cubicBezTo>
                  <a:lnTo>
                    <a:pt x="555" y="2046"/>
                  </a:lnTo>
                  <a:cubicBezTo>
                    <a:pt x="555" y="2046"/>
                    <a:pt x="711" y="1"/>
                    <a:pt x="1595" y="434"/>
                  </a:cubicBezTo>
                  <a:cubicBezTo>
                    <a:pt x="2462" y="867"/>
                    <a:pt x="2704" y="781"/>
                    <a:pt x="2929" y="937"/>
                  </a:cubicBezTo>
                  <a:cubicBezTo>
                    <a:pt x="3172" y="1093"/>
                    <a:pt x="3415" y="434"/>
                    <a:pt x="3415" y="434"/>
                  </a:cubicBezTo>
                  <a:cubicBezTo>
                    <a:pt x="3415" y="434"/>
                    <a:pt x="3883" y="382"/>
                    <a:pt x="4524" y="434"/>
                  </a:cubicBezTo>
                  <a:cubicBezTo>
                    <a:pt x="5148" y="486"/>
                    <a:pt x="6136" y="452"/>
                    <a:pt x="6829" y="434"/>
                  </a:cubicBezTo>
                  <a:cubicBezTo>
                    <a:pt x="7245" y="434"/>
                    <a:pt x="8129" y="296"/>
                    <a:pt x="8753" y="174"/>
                  </a:cubicBezTo>
                  <a:cubicBezTo>
                    <a:pt x="8805" y="763"/>
                    <a:pt x="9498" y="1509"/>
                    <a:pt x="9498" y="150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7"/>
            <p:cNvSpPr/>
            <p:nvPr/>
          </p:nvSpPr>
          <p:spPr>
            <a:xfrm>
              <a:off x="814901" y="3007341"/>
              <a:ext cx="129248" cy="121434"/>
            </a:xfrm>
            <a:custGeom>
              <a:avLst/>
              <a:gdLst/>
              <a:ahLst/>
              <a:cxnLst/>
              <a:rect l="l" t="t" r="r" b="b"/>
              <a:pathLst>
                <a:path w="5079" h="5356" fill="none" extrusionOk="0">
                  <a:moveTo>
                    <a:pt x="278" y="2132"/>
                  </a:moveTo>
                  <a:cubicBezTo>
                    <a:pt x="278" y="2132"/>
                    <a:pt x="0" y="3068"/>
                    <a:pt x="590" y="3362"/>
                  </a:cubicBezTo>
                  <a:cubicBezTo>
                    <a:pt x="1161" y="3657"/>
                    <a:pt x="1387" y="4246"/>
                    <a:pt x="1387" y="4246"/>
                  </a:cubicBezTo>
                  <a:lnTo>
                    <a:pt x="1803" y="5355"/>
                  </a:lnTo>
                  <a:cubicBezTo>
                    <a:pt x="1803" y="5355"/>
                    <a:pt x="2860" y="4454"/>
                    <a:pt x="3016" y="4402"/>
                  </a:cubicBezTo>
                  <a:cubicBezTo>
                    <a:pt x="3172" y="4350"/>
                    <a:pt x="4368" y="3743"/>
                    <a:pt x="4368" y="3743"/>
                  </a:cubicBezTo>
                  <a:cubicBezTo>
                    <a:pt x="4368" y="3743"/>
                    <a:pt x="5078" y="2270"/>
                    <a:pt x="4593" y="2132"/>
                  </a:cubicBezTo>
                  <a:cubicBezTo>
                    <a:pt x="4125" y="1976"/>
                    <a:pt x="2721" y="693"/>
                    <a:pt x="2721" y="693"/>
                  </a:cubicBezTo>
                  <a:lnTo>
                    <a:pt x="2479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7"/>
            <p:cNvSpPr/>
            <p:nvPr/>
          </p:nvSpPr>
          <p:spPr>
            <a:xfrm>
              <a:off x="862081" y="3103200"/>
              <a:ext cx="101917" cy="165849"/>
            </a:xfrm>
            <a:custGeom>
              <a:avLst/>
              <a:gdLst/>
              <a:ahLst/>
              <a:cxnLst/>
              <a:rect l="l" t="t" r="r" b="b"/>
              <a:pathLst>
                <a:path w="4005" h="7315" fill="none" extrusionOk="0">
                  <a:moveTo>
                    <a:pt x="1" y="7314"/>
                  </a:moveTo>
                  <a:cubicBezTo>
                    <a:pt x="1" y="7314"/>
                    <a:pt x="850" y="6656"/>
                    <a:pt x="867" y="6222"/>
                  </a:cubicBezTo>
                  <a:cubicBezTo>
                    <a:pt x="885" y="5772"/>
                    <a:pt x="1006" y="4888"/>
                    <a:pt x="1162" y="4732"/>
                  </a:cubicBezTo>
                  <a:cubicBezTo>
                    <a:pt x="1318" y="4576"/>
                    <a:pt x="2496" y="4143"/>
                    <a:pt x="2496" y="4143"/>
                  </a:cubicBezTo>
                  <a:cubicBezTo>
                    <a:pt x="2496" y="4143"/>
                    <a:pt x="3432" y="3987"/>
                    <a:pt x="3588" y="3883"/>
                  </a:cubicBezTo>
                  <a:cubicBezTo>
                    <a:pt x="3744" y="3796"/>
                    <a:pt x="4004" y="2895"/>
                    <a:pt x="3484" y="2600"/>
                  </a:cubicBezTo>
                  <a:cubicBezTo>
                    <a:pt x="2947" y="2306"/>
                    <a:pt x="2583" y="1768"/>
                    <a:pt x="2219" y="1422"/>
                  </a:cubicBezTo>
                  <a:cubicBezTo>
                    <a:pt x="1838" y="1058"/>
                    <a:pt x="1578" y="469"/>
                    <a:pt x="1578" y="469"/>
                  </a:cubicBezTo>
                  <a:lnTo>
                    <a:pt x="1543" y="1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7"/>
            <p:cNvSpPr/>
            <p:nvPr/>
          </p:nvSpPr>
          <p:spPr>
            <a:xfrm>
              <a:off x="917658" y="3186113"/>
              <a:ext cx="101892" cy="136761"/>
            </a:xfrm>
            <a:custGeom>
              <a:avLst/>
              <a:gdLst/>
              <a:ahLst/>
              <a:cxnLst/>
              <a:rect l="l" t="t" r="r" b="b"/>
              <a:pathLst>
                <a:path w="4004" h="6032" fill="none" extrusionOk="0">
                  <a:moveTo>
                    <a:pt x="0" y="6032"/>
                  </a:moveTo>
                  <a:cubicBezTo>
                    <a:pt x="0" y="6032"/>
                    <a:pt x="87" y="5026"/>
                    <a:pt x="728" y="4888"/>
                  </a:cubicBezTo>
                  <a:cubicBezTo>
                    <a:pt x="1352" y="4732"/>
                    <a:pt x="2149" y="4645"/>
                    <a:pt x="2253" y="4091"/>
                  </a:cubicBezTo>
                  <a:cubicBezTo>
                    <a:pt x="2357" y="3553"/>
                    <a:pt x="2132" y="3293"/>
                    <a:pt x="2531" y="3051"/>
                  </a:cubicBezTo>
                  <a:cubicBezTo>
                    <a:pt x="2929" y="2808"/>
                    <a:pt x="4004" y="3103"/>
                    <a:pt x="3709" y="2513"/>
                  </a:cubicBezTo>
                  <a:cubicBezTo>
                    <a:pt x="3414" y="1924"/>
                    <a:pt x="3137" y="832"/>
                    <a:pt x="2929" y="676"/>
                  </a:cubicBezTo>
                  <a:cubicBezTo>
                    <a:pt x="2721" y="520"/>
                    <a:pt x="2357" y="330"/>
                    <a:pt x="1889" y="278"/>
                  </a:cubicBezTo>
                  <a:cubicBezTo>
                    <a:pt x="1404" y="226"/>
                    <a:pt x="1543" y="0"/>
                    <a:pt x="1543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7"/>
            <p:cNvSpPr/>
            <p:nvPr/>
          </p:nvSpPr>
          <p:spPr>
            <a:xfrm>
              <a:off x="548084" y="2876475"/>
              <a:ext cx="63084" cy="157982"/>
            </a:xfrm>
            <a:custGeom>
              <a:avLst/>
              <a:gdLst/>
              <a:ahLst/>
              <a:cxnLst/>
              <a:rect l="l" t="t" r="r" b="b"/>
              <a:pathLst>
                <a:path w="2479" h="6968" fill="none" extrusionOk="0">
                  <a:moveTo>
                    <a:pt x="468" y="6968"/>
                  </a:moveTo>
                  <a:cubicBezTo>
                    <a:pt x="468" y="6968"/>
                    <a:pt x="104" y="4628"/>
                    <a:pt x="52" y="4386"/>
                  </a:cubicBezTo>
                  <a:cubicBezTo>
                    <a:pt x="0" y="4126"/>
                    <a:pt x="260" y="3138"/>
                    <a:pt x="468" y="2999"/>
                  </a:cubicBezTo>
                  <a:cubicBezTo>
                    <a:pt x="676" y="2843"/>
                    <a:pt x="849" y="2548"/>
                    <a:pt x="1196" y="1699"/>
                  </a:cubicBezTo>
                  <a:cubicBezTo>
                    <a:pt x="1525" y="867"/>
                    <a:pt x="2478" y="1"/>
                    <a:pt x="2478" y="1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7"/>
            <p:cNvSpPr/>
            <p:nvPr/>
          </p:nvSpPr>
          <p:spPr>
            <a:xfrm>
              <a:off x="1244455" y="2401441"/>
              <a:ext cx="149530" cy="109644"/>
            </a:xfrm>
            <a:custGeom>
              <a:avLst/>
              <a:gdLst/>
              <a:ahLst/>
              <a:cxnLst/>
              <a:rect l="l" t="t" r="r" b="b"/>
              <a:pathLst>
                <a:path w="5876" h="4836" fill="none" extrusionOk="0">
                  <a:moveTo>
                    <a:pt x="208" y="4835"/>
                  </a:moveTo>
                  <a:cubicBezTo>
                    <a:pt x="208" y="4835"/>
                    <a:pt x="0" y="4662"/>
                    <a:pt x="850" y="3847"/>
                  </a:cubicBezTo>
                  <a:cubicBezTo>
                    <a:pt x="1682" y="3050"/>
                    <a:pt x="1387" y="2756"/>
                    <a:pt x="1941" y="2530"/>
                  </a:cubicBezTo>
                  <a:cubicBezTo>
                    <a:pt x="2513" y="2305"/>
                    <a:pt x="2739" y="3276"/>
                    <a:pt x="3068" y="2530"/>
                  </a:cubicBezTo>
                  <a:cubicBezTo>
                    <a:pt x="3380" y="1785"/>
                    <a:pt x="3449" y="1560"/>
                    <a:pt x="3692" y="1196"/>
                  </a:cubicBezTo>
                  <a:cubicBezTo>
                    <a:pt x="3935" y="815"/>
                    <a:pt x="3935" y="451"/>
                    <a:pt x="4489" y="225"/>
                  </a:cubicBezTo>
                  <a:cubicBezTo>
                    <a:pt x="5044" y="0"/>
                    <a:pt x="5876" y="225"/>
                    <a:pt x="5876" y="225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7"/>
            <p:cNvSpPr/>
            <p:nvPr/>
          </p:nvSpPr>
          <p:spPr>
            <a:xfrm>
              <a:off x="1292958" y="2551533"/>
              <a:ext cx="50742" cy="40108"/>
            </a:xfrm>
            <a:custGeom>
              <a:avLst/>
              <a:gdLst/>
              <a:ahLst/>
              <a:cxnLst/>
              <a:rect l="l" t="t" r="r" b="b"/>
              <a:pathLst>
                <a:path w="1994" h="1769" fill="none" extrusionOk="0">
                  <a:moveTo>
                    <a:pt x="1" y="1283"/>
                  </a:moveTo>
                  <a:cubicBezTo>
                    <a:pt x="1" y="1283"/>
                    <a:pt x="365" y="1768"/>
                    <a:pt x="763" y="1179"/>
                  </a:cubicBezTo>
                  <a:cubicBezTo>
                    <a:pt x="1162" y="590"/>
                    <a:pt x="261" y="312"/>
                    <a:pt x="1127" y="156"/>
                  </a:cubicBezTo>
                  <a:lnTo>
                    <a:pt x="1994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7"/>
            <p:cNvSpPr/>
            <p:nvPr/>
          </p:nvSpPr>
          <p:spPr>
            <a:xfrm>
              <a:off x="-1615590" y="2523623"/>
              <a:ext cx="101027" cy="167414"/>
            </a:xfrm>
            <a:custGeom>
              <a:avLst/>
              <a:gdLst/>
              <a:ahLst/>
              <a:cxnLst/>
              <a:rect l="l" t="t" r="r" b="b"/>
              <a:pathLst>
                <a:path w="3970" h="7384" fill="none" extrusionOk="0">
                  <a:moveTo>
                    <a:pt x="2895" y="2133"/>
                  </a:moveTo>
                  <a:cubicBezTo>
                    <a:pt x="2236" y="2445"/>
                    <a:pt x="2496" y="3796"/>
                    <a:pt x="2496" y="3796"/>
                  </a:cubicBezTo>
                  <a:lnTo>
                    <a:pt x="2340" y="5495"/>
                  </a:lnTo>
                  <a:cubicBezTo>
                    <a:pt x="2167" y="7210"/>
                    <a:pt x="2340" y="7384"/>
                    <a:pt x="2340" y="7384"/>
                  </a:cubicBezTo>
                  <a:cubicBezTo>
                    <a:pt x="1941" y="7158"/>
                    <a:pt x="1231" y="6639"/>
                    <a:pt x="832" y="6344"/>
                  </a:cubicBezTo>
                  <a:cubicBezTo>
                    <a:pt x="434" y="6049"/>
                    <a:pt x="676" y="4871"/>
                    <a:pt x="590" y="4646"/>
                  </a:cubicBezTo>
                  <a:cubicBezTo>
                    <a:pt x="503" y="4420"/>
                    <a:pt x="590" y="3744"/>
                    <a:pt x="590" y="3519"/>
                  </a:cubicBezTo>
                  <a:cubicBezTo>
                    <a:pt x="590" y="3311"/>
                    <a:pt x="746" y="2860"/>
                    <a:pt x="1057" y="2341"/>
                  </a:cubicBezTo>
                  <a:cubicBezTo>
                    <a:pt x="1387" y="1821"/>
                    <a:pt x="1231" y="1751"/>
                    <a:pt x="659" y="1301"/>
                  </a:cubicBezTo>
                  <a:cubicBezTo>
                    <a:pt x="122" y="850"/>
                    <a:pt x="0" y="711"/>
                    <a:pt x="0" y="711"/>
                  </a:cubicBezTo>
                  <a:lnTo>
                    <a:pt x="659" y="105"/>
                  </a:lnTo>
                  <a:cubicBezTo>
                    <a:pt x="659" y="105"/>
                    <a:pt x="884" y="88"/>
                    <a:pt x="1161" y="1"/>
                  </a:cubicBezTo>
                  <a:cubicBezTo>
                    <a:pt x="1560" y="365"/>
                    <a:pt x="1872" y="711"/>
                    <a:pt x="1872" y="711"/>
                  </a:cubicBezTo>
                  <a:cubicBezTo>
                    <a:pt x="1872" y="711"/>
                    <a:pt x="3120" y="1127"/>
                    <a:pt x="3536" y="1318"/>
                  </a:cubicBezTo>
                  <a:cubicBezTo>
                    <a:pt x="3969" y="1526"/>
                    <a:pt x="3536" y="1821"/>
                    <a:pt x="2877" y="213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7"/>
            <p:cNvSpPr/>
            <p:nvPr/>
          </p:nvSpPr>
          <p:spPr>
            <a:xfrm>
              <a:off x="-1328923" y="2194350"/>
              <a:ext cx="83366" cy="91189"/>
            </a:xfrm>
            <a:custGeom>
              <a:avLst/>
              <a:gdLst/>
              <a:ahLst/>
              <a:cxnLst/>
              <a:rect l="l" t="t" r="r" b="b"/>
              <a:pathLst>
                <a:path w="3276" h="4022" fill="none" extrusionOk="0">
                  <a:moveTo>
                    <a:pt x="2808" y="1"/>
                  </a:moveTo>
                  <a:cubicBezTo>
                    <a:pt x="3068" y="555"/>
                    <a:pt x="3276" y="1093"/>
                    <a:pt x="3241" y="1179"/>
                  </a:cubicBezTo>
                  <a:cubicBezTo>
                    <a:pt x="3155" y="1405"/>
                    <a:pt x="2704" y="4021"/>
                    <a:pt x="2704" y="4021"/>
                  </a:cubicBezTo>
                  <a:cubicBezTo>
                    <a:pt x="2704" y="4021"/>
                    <a:pt x="2063" y="3190"/>
                    <a:pt x="1664" y="3016"/>
                  </a:cubicBezTo>
                  <a:cubicBezTo>
                    <a:pt x="1265" y="2860"/>
                    <a:pt x="0" y="1924"/>
                    <a:pt x="0" y="1924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7"/>
            <p:cNvSpPr/>
            <p:nvPr/>
          </p:nvSpPr>
          <p:spPr>
            <a:xfrm>
              <a:off x="-1340833" y="2237972"/>
              <a:ext cx="80719" cy="47567"/>
            </a:xfrm>
            <a:custGeom>
              <a:avLst/>
              <a:gdLst/>
              <a:ahLst/>
              <a:cxnLst/>
              <a:rect l="l" t="t" r="r" b="b"/>
              <a:pathLst>
                <a:path w="3172" h="2098" fill="none" extrusionOk="0">
                  <a:moveTo>
                    <a:pt x="3155" y="2097"/>
                  </a:moveTo>
                  <a:cubicBezTo>
                    <a:pt x="3155" y="2097"/>
                    <a:pt x="2253" y="1785"/>
                    <a:pt x="1647" y="1941"/>
                  </a:cubicBezTo>
                  <a:cubicBezTo>
                    <a:pt x="1162" y="2045"/>
                    <a:pt x="364" y="2097"/>
                    <a:pt x="35" y="2097"/>
                  </a:cubicBezTo>
                  <a:cubicBezTo>
                    <a:pt x="18" y="1993"/>
                    <a:pt x="0" y="1941"/>
                    <a:pt x="0" y="1941"/>
                  </a:cubicBezTo>
                  <a:cubicBezTo>
                    <a:pt x="711" y="2011"/>
                    <a:pt x="555" y="676"/>
                    <a:pt x="468" y="0"/>
                  </a:cubicBezTo>
                  <a:cubicBezTo>
                    <a:pt x="468" y="0"/>
                    <a:pt x="2531" y="1231"/>
                    <a:pt x="3172" y="2097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7"/>
            <p:cNvSpPr/>
            <p:nvPr/>
          </p:nvSpPr>
          <p:spPr>
            <a:xfrm>
              <a:off x="-848220" y="2357411"/>
              <a:ext cx="79854" cy="89239"/>
            </a:xfrm>
            <a:custGeom>
              <a:avLst/>
              <a:gdLst/>
              <a:ahLst/>
              <a:cxnLst/>
              <a:rect l="l" t="t" r="r" b="b"/>
              <a:pathLst>
                <a:path w="3138" h="3936" fill="none" extrusionOk="0">
                  <a:moveTo>
                    <a:pt x="3138" y="3935"/>
                  </a:moveTo>
                  <a:cubicBezTo>
                    <a:pt x="2982" y="3883"/>
                    <a:pt x="2393" y="3692"/>
                    <a:pt x="1873" y="3554"/>
                  </a:cubicBezTo>
                  <a:cubicBezTo>
                    <a:pt x="1855" y="3536"/>
                    <a:pt x="1838" y="3536"/>
                    <a:pt x="1821" y="3519"/>
                  </a:cubicBezTo>
                  <a:cubicBezTo>
                    <a:pt x="1457" y="3346"/>
                    <a:pt x="1093" y="3138"/>
                    <a:pt x="919" y="2791"/>
                  </a:cubicBezTo>
                  <a:cubicBezTo>
                    <a:pt x="746" y="2479"/>
                    <a:pt x="781" y="2115"/>
                    <a:pt x="677" y="1786"/>
                  </a:cubicBezTo>
                  <a:cubicBezTo>
                    <a:pt x="573" y="1457"/>
                    <a:pt x="347" y="1162"/>
                    <a:pt x="192" y="850"/>
                  </a:cubicBezTo>
                  <a:cubicBezTo>
                    <a:pt x="88" y="642"/>
                    <a:pt x="1" y="382"/>
                    <a:pt x="36" y="140"/>
                  </a:cubicBezTo>
                  <a:cubicBezTo>
                    <a:pt x="677" y="88"/>
                    <a:pt x="1353" y="1"/>
                    <a:pt x="1890" y="296"/>
                  </a:cubicBezTo>
                  <a:cubicBezTo>
                    <a:pt x="1977" y="330"/>
                    <a:pt x="2029" y="382"/>
                    <a:pt x="2098" y="434"/>
                  </a:cubicBezTo>
                  <a:cubicBezTo>
                    <a:pt x="2150" y="504"/>
                    <a:pt x="2167" y="590"/>
                    <a:pt x="2202" y="660"/>
                  </a:cubicBezTo>
                  <a:cubicBezTo>
                    <a:pt x="2289" y="919"/>
                    <a:pt x="2393" y="1162"/>
                    <a:pt x="2479" y="1422"/>
                  </a:cubicBezTo>
                  <a:cubicBezTo>
                    <a:pt x="2583" y="1717"/>
                    <a:pt x="2687" y="2011"/>
                    <a:pt x="2687" y="2323"/>
                  </a:cubicBezTo>
                  <a:cubicBezTo>
                    <a:pt x="2652" y="2757"/>
                    <a:pt x="2531" y="3675"/>
                    <a:pt x="3138" y="3935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7"/>
            <p:cNvSpPr/>
            <p:nvPr/>
          </p:nvSpPr>
          <p:spPr>
            <a:xfrm>
              <a:off x="-1104884" y="2290232"/>
              <a:ext cx="72780" cy="83707"/>
            </a:xfrm>
            <a:custGeom>
              <a:avLst/>
              <a:gdLst/>
              <a:ahLst/>
              <a:cxnLst/>
              <a:rect l="l" t="t" r="r" b="b"/>
              <a:pathLst>
                <a:path w="2860" h="3692" fill="none" extrusionOk="0">
                  <a:moveTo>
                    <a:pt x="0" y="2461"/>
                  </a:moveTo>
                  <a:cubicBezTo>
                    <a:pt x="0" y="2461"/>
                    <a:pt x="711" y="2808"/>
                    <a:pt x="850" y="2929"/>
                  </a:cubicBezTo>
                  <a:cubicBezTo>
                    <a:pt x="988" y="3051"/>
                    <a:pt x="1352" y="3207"/>
                    <a:pt x="1889" y="3449"/>
                  </a:cubicBezTo>
                  <a:cubicBezTo>
                    <a:pt x="2409" y="3692"/>
                    <a:pt x="2097" y="3051"/>
                    <a:pt x="2097" y="3051"/>
                  </a:cubicBezTo>
                  <a:lnTo>
                    <a:pt x="2860" y="2028"/>
                  </a:lnTo>
                  <a:lnTo>
                    <a:pt x="2860" y="1006"/>
                  </a:lnTo>
                  <a:lnTo>
                    <a:pt x="0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7"/>
            <p:cNvSpPr/>
            <p:nvPr/>
          </p:nvSpPr>
          <p:spPr>
            <a:xfrm>
              <a:off x="-1124733" y="2368430"/>
              <a:ext cx="82501" cy="58178"/>
            </a:xfrm>
            <a:custGeom>
              <a:avLst/>
              <a:gdLst/>
              <a:ahLst/>
              <a:cxnLst/>
              <a:rect l="l" t="t" r="r" b="b"/>
              <a:pathLst>
                <a:path w="3242" h="2566" fill="none" extrusionOk="0">
                  <a:moveTo>
                    <a:pt x="0" y="2392"/>
                  </a:moveTo>
                  <a:lnTo>
                    <a:pt x="1110" y="2392"/>
                  </a:lnTo>
                  <a:cubicBezTo>
                    <a:pt x="1110" y="2392"/>
                    <a:pt x="2115" y="2565"/>
                    <a:pt x="2444" y="2392"/>
                  </a:cubicBezTo>
                  <a:cubicBezTo>
                    <a:pt x="2773" y="2219"/>
                    <a:pt x="3241" y="2097"/>
                    <a:pt x="3241" y="2097"/>
                  </a:cubicBezTo>
                  <a:lnTo>
                    <a:pt x="2877" y="693"/>
                  </a:lnTo>
                  <a:lnTo>
                    <a:pt x="2669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7"/>
            <p:cNvSpPr/>
            <p:nvPr/>
          </p:nvSpPr>
          <p:spPr>
            <a:xfrm>
              <a:off x="-1054167" y="2364099"/>
              <a:ext cx="116015" cy="18886"/>
            </a:xfrm>
            <a:custGeom>
              <a:avLst/>
              <a:gdLst/>
              <a:ahLst/>
              <a:cxnLst/>
              <a:rect l="l" t="t" r="r" b="b"/>
              <a:pathLst>
                <a:path w="4559" h="833" fill="none" extrusionOk="0">
                  <a:moveTo>
                    <a:pt x="0" y="555"/>
                  </a:moveTo>
                  <a:cubicBezTo>
                    <a:pt x="0" y="555"/>
                    <a:pt x="642" y="832"/>
                    <a:pt x="867" y="780"/>
                  </a:cubicBezTo>
                  <a:cubicBezTo>
                    <a:pt x="1110" y="728"/>
                    <a:pt x="1733" y="763"/>
                    <a:pt x="1820" y="676"/>
                  </a:cubicBezTo>
                  <a:cubicBezTo>
                    <a:pt x="1889" y="590"/>
                    <a:pt x="2617" y="261"/>
                    <a:pt x="2860" y="243"/>
                  </a:cubicBezTo>
                  <a:cubicBezTo>
                    <a:pt x="3103" y="243"/>
                    <a:pt x="4558" y="1"/>
                    <a:pt x="4558" y="1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7"/>
            <p:cNvSpPr/>
            <p:nvPr/>
          </p:nvSpPr>
          <p:spPr>
            <a:xfrm>
              <a:off x="-1042257" y="2415974"/>
              <a:ext cx="91764" cy="32240"/>
            </a:xfrm>
            <a:custGeom>
              <a:avLst/>
              <a:gdLst/>
              <a:ahLst/>
              <a:cxnLst/>
              <a:rect l="l" t="t" r="r" b="b"/>
              <a:pathLst>
                <a:path w="3606" h="1422" fill="none" extrusionOk="0">
                  <a:moveTo>
                    <a:pt x="0" y="0"/>
                  </a:moveTo>
                  <a:cubicBezTo>
                    <a:pt x="0" y="0"/>
                    <a:pt x="919" y="330"/>
                    <a:pt x="1144" y="295"/>
                  </a:cubicBezTo>
                  <a:cubicBezTo>
                    <a:pt x="1369" y="278"/>
                    <a:pt x="2635" y="226"/>
                    <a:pt x="2739" y="555"/>
                  </a:cubicBezTo>
                  <a:cubicBezTo>
                    <a:pt x="2843" y="867"/>
                    <a:pt x="3605" y="1421"/>
                    <a:pt x="3605" y="1421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7"/>
            <p:cNvSpPr/>
            <p:nvPr/>
          </p:nvSpPr>
          <p:spPr>
            <a:xfrm>
              <a:off x="-986705" y="2561350"/>
              <a:ext cx="128383" cy="38929"/>
            </a:xfrm>
            <a:custGeom>
              <a:avLst/>
              <a:gdLst/>
              <a:ahLst/>
              <a:cxnLst/>
              <a:rect l="l" t="t" r="r" b="b"/>
              <a:pathLst>
                <a:path w="5045" h="1717" fill="none" extrusionOk="0">
                  <a:moveTo>
                    <a:pt x="1" y="1647"/>
                  </a:moveTo>
                  <a:lnTo>
                    <a:pt x="937" y="1716"/>
                  </a:lnTo>
                  <a:cubicBezTo>
                    <a:pt x="937" y="1716"/>
                    <a:pt x="1821" y="988"/>
                    <a:pt x="1907" y="850"/>
                  </a:cubicBezTo>
                  <a:cubicBezTo>
                    <a:pt x="1977" y="694"/>
                    <a:pt x="2410" y="35"/>
                    <a:pt x="2774" y="18"/>
                  </a:cubicBezTo>
                  <a:cubicBezTo>
                    <a:pt x="3138" y="1"/>
                    <a:pt x="3363" y="434"/>
                    <a:pt x="3675" y="469"/>
                  </a:cubicBezTo>
                  <a:cubicBezTo>
                    <a:pt x="3987" y="503"/>
                    <a:pt x="5044" y="1335"/>
                    <a:pt x="5044" y="1335"/>
                  </a:cubicBezTo>
                  <a:lnTo>
                    <a:pt x="4750" y="163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7"/>
            <p:cNvSpPr/>
            <p:nvPr/>
          </p:nvSpPr>
          <p:spPr>
            <a:xfrm>
              <a:off x="-1007852" y="2422640"/>
              <a:ext cx="83799" cy="139118"/>
            </a:xfrm>
            <a:custGeom>
              <a:avLst/>
              <a:gdLst/>
              <a:ahLst/>
              <a:cxnLst/>
              <a:rect l="l" t="t" r="r" b="b"/>
              <a:pathLst>
                <a:path w="3293" h="6136" fill="none" extrusionOk="0">
                  <a:moveTo>
                    <a:pt x="0" y="1"/>
                  </a:moveTo>
                  <a:cubicBezTo>
                    <a:pt x="0" y="1"/>
                    <a:pt x="121" y="2410"/>
                    <a:pt x="208" y="2514"/>
                  </a:cubicBezTo>
                  <a:cubicBezTo>
                    <a:pt x="277" y="2600"/>
                    <a:pt x="797" y="3467"/>
                    <a:pt x="1040" y="3606"/>
                  </a:cubicBezTo>
                  <a:cubicBezTo>
                    <a:pt x="1283" y="3744"/>
                    <a:pt x="2496" y="4455"/>
                    <a:pt x="2496" y="4455"/>
                  </a:cubicBezTo>
                  <a:lnTo>
                    <a:pt x="3189" y="6136"/>
                  </a:lnTo>
                  <a:cubicBezTo>
                    <a:pt x="3189" y="6136"/>
                    <a:pt x="3189" y="4472"/>
                    <a:pt x="3241" y="4160"/>
                  </a:cubicBezTo>
                  <a:cubicBezTo>
                    <a:pt x="3293" y="3848"/>
                    <a:pt x="2738" y="2185"/>
                    <a:pt x="2738" y="2185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7"/>
            <p:cNvSpPr/>
            <p:nvPr/>
          </p:nvSpPr>
          <p:spPr>
            <a:xfrm>
              <a:off x="-1127379" y="2453701"/>
              <a:ext cx="123522" cy="22400"/>
            </a:xfrm>
            <a:custGeom>
              <a:avLst/>
              <a:gdLst/>
              <a:ahLst/>
              <a:cxnLst/>
              <a:rect l="l" t="t" r="r" b="b"/>
              <a:pathLst>
                <a:path w="4854" h="988" fill="none" extrusionOk="0">
                  <a:moveTo>
                    <a:pt x="0" y="0"/>
                  </a:moveTo>
                  <a:cubicBezTo>
                    <a:pt x="0" y="0"/>
                    <a:pt x="1820" y="503"/>
                    <a:pt x="2323" y="399"/>
                  </a:cubicBezTo>
                  <a:cubicBezTo>
                    <a:pt x="2825" y="295"/>
                    <a:pt x="3727" y="693"/>
                    <a:pt x="3744" y="849"/>
                  </a:cubicBezTo>
                  <a:cubicBezTo>
                    <a:pt x="3761" y="988"/>
                    <a:pt x="4853" y="849"/>
                    <a:pt x="4853" y="849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7"/>
            <p:cNvSpPr/>
            <p:nvPr/>
          </p:nvSpPr>
          <p:spPr>
            <a:xfrm>
              <a:off x="-1075772" y="2462725"/>
              <a:ext cx="149071" cy="86858"/>
            </a:xfrm>
            <a:custGeom>
              <a:avLst/>
              <a:gdLst/>
              <a:ahLst/>
              <a:cxnLst/>
              <a:rect l="l" t="t" r="r" b="b"/>
              <a:pathLst>
                <a:path w="5858" h="3831" fill="none" extrusionOk="0">
                  <a:moveTo>
                    <a:pt x="5858" y="3831"/>
                  </a:moveTo>
                  <a:cubicBezTo>
                    <a:pt x="5858" y="3831"/>
                    <a:pt x="3276" y="3172"/>
                    <a:pt x="3120" y="3172"/>
                  </a:cubicBezTo>
                  <a:cubicBezTo>
                    <a:pt x="2946" y="3172"/>
                    <a:pt x="2374" y="2600"/>
                    <a:pt x="2063" y="2392"/>
                  </a:cubicBezTo>
                  <a:cubicBezTo>
                    <a:pt x="1733" y="2184"/>
                    <a:pt x="849" y="1144"/>
                    <a:pt x="849" y="1144"/>
                  </a:cubicBezTo>
                  <a:lnTo>
                    <a:pt x="0" y="1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7"/>
            <p:cNvSpPr/>
            <p:nvPr/>
          </p:nvSpPr>
          <p:spPr>
            <a:xfrm>
              <a:off x="-943038" y="2020294"/>
              <a:ext cx="84715" cy="83707"/>
            </a:xfrm>
            <a:custGeom>
              <a:avLst/>
              <a:gdLst/>
              <a:ahLst/>
              <a:cxnLst/>
              <a:rect l="l" t="t" r="r" b="b"/>
              <a:pathLst>
                <a:path w="3329" h="3692" fill="none" extrusionOk="0">
                  <a:moveTo>
                    <a:pt x="209" y="0"/>
                  </a:moveTo>
                  <a:cubicBezTo>
                    <a:pt x="209" y="0"/>
                    <a:pt x="1" y="1733"/>
                    <a:pt x="815" y="2097"/>
                  </a:cubicBezTo>
                  <a:cubicBezTo>
                    <a:pt x="1613" y="2478"/>
                    <a:pt x="2687" y="3137"/>
                    <a:pt x="2687" y="3137"/>
                  </a:cubicBezTo>
                  <a:lnTo>
                    <a:pt x="3328" y="3692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7"/>
            <p:cNvSpPr/>
            <p:nvPr/>
          </p:nvSpPr>
          <p:spPr>
            <a:xfrm>
              <a:off x="-290767" y="2495736"/>
              <a:ext cx="320664" cy="210628"/>
            </a:xfrm>
            <a:custGeom>
              <a:avLst/>
              <a:gdLst/>
              <a:ahLst/>
              <a:cxnLst/>
              <a:rect l="l" t="t" r="r" b="b"/>
              <a:pathLst>
                <a:path w="12601" h="9290" fill="none" extrusionOk="0">
                  <a:moveTo>
                    <a:pt x="12444" y="6534"/>
                  </a:moveTo>
                  <a:cubicBezTo>
                    <a:pt x="12444" y="6534"/>
                    <a:pt x="12444" y="6534"/>
                    <a:pt x="12444" y="6534"/>
                  </a:cubicBezTo>
                  <a:lnTo>
                    <a:pt x="11422" y="6534"/>
                  </a:lnTo>
                  <a:cubicBezTo>
                    <a:pt x="11422" y="6534"/>
                    <a:pt x="11266" y="8163"/>
                    <a:pt x="10867" y="8440"/>
                  </a:cubicBezTo>
                  <a:cubicBezTo>
                    <a:pt x="10469" y="8700"/>
                    <a:pt x="10399" y="9290"/>
                    <a:pt x="9672" y="9220"/>
                  </a:cubicBezTo>
                  <a:cubicBezTo>
                    <a:pt x="8961" y="9134"/>
                    <a:pt x="8493" y="9134"/>
                    <a:pt x="8493" y="8614"/>
                  </a:cubicBezTo>
                  <a:cubicBezTo>
                    <a:pt x="8493" y="8094"/>
                    <a:pt x="7852" y="7522"/>
                    <a:pt x="7886" y="7470"/>
                  </a:cubicBezTo>
                  <a:cubicBezTo>
                    <a:pt x="7921" y="7453"/>
                    <a:pt x="7540" y="7158"/>
                    <a:pt x="7176" y="6881"/>
                  </a:cubicBezTo>
                  <a:cubicBezTo>
                    <a:pt x="6812" y="6586"/>
                    <a:pt x="6431" y="6326"/>
                    <a:pt x="6431" y="6326"/>
                  </a:cubicBezTo>
                  <a:cubicBezTo>
                    <a:pt x="6431" y="6326"/>
                    <a:pt x="5495" y="5945"/>
                    <a:pt x="5166" y="5876"/>
                  </a:cubicBezTo>
                  <a:cubicBezTo>
                    <a:pt x="4854" y="5806"/>
                    <a:pt x="3276" y="5945"/>
                    <a:pt x="3276" y="5945"/>
                  </a:cubicBezTo>
                  <a:lnTo>
                    <a:pt x="2635" y="6621"/>
                  </a:lnTo>
                  <a:lnTo>
                    <a:pt x="2011" y="6759"/>
                  </a:lnTo>
                  <a:cubicBezTo>
                    <a:pt x="2011" y="6759"/>
                    <a:pt x="2133" y="7297"/>
                    <a:pt x="1665" y="7487"/>
                  </a:cubicBezTo>
                  <a:cubicBezTo>
                    <a:pt x="1665" y="7487"/>
                    <a:pt x="1665" y="7487"/>
                    <a:pt x="1665" y="7487"/>
                  </a:cubicBezTo>
                  <a:cubicBezTo>
                    <a:pt x="1647" y="7366"/>
                    <a:pt x="1613" y="7227"/>
                    <a:pt x="1526" y="7019"/>
                  </a:cubicBezTo>
                  <a:cubicBezTo>
                    <a:pt x="1266" y="6239"/>
                    <a:pt x="1231" y="5789"/>
                    <a:pt x="1127" y="5269"/>
                  </a:cubicBezTo>
                  <a:cubicBezTo>
                    <a:pt x="1110" y="5182"/>
                    <a:pt x="1075" y="5078"/>
                    <a:pt x="1058" y="4974"/>
                  </a:cubicBezTo>
                  <a:cubicBezTo>
                    <a:pt x="902" y="4316"/>
                    <a:pt x="1665" y="3363"/>
                    <a:pt x="1665" y="3363"/>
                  </a:cubicBezTo>
                  <a:cubicBezTo>
                    <a:pt x="1665" y="3363"/>
                    <a:pt x="1457" y="1491"/>
                    <a:pt x="1058" y="1491"/>
                  </a:cubicBezTo>
                  <a:cubicBezTo>
                    <a:pt x="660" y="1491"/>
                    <a:pt x="1179" y="2045"/>
                    <a:pt x="1" y="1422"/>
                  </a:cubicBezTo>
                  <a:cubicBezTo>
                    <a:pt x="226" y="1266"/>
                    <a:pt x="469" y="1127"/>
                    <a:pt x="660" y="1040"/>
                  </a:cubicBezTo>
                  <a:cubicBezTo>
                    <a:pt x="1214" y="815"/>
                    <a:pt x="2237" y="936"/>
                    <a:pt x="2635" y="1508"/>
                  </a:cubicBezTo>
                  <a:cubicBezTo>
                    <a:pt x="3034" y="2080"/>
                    <a:pt x="3276" y="1924"/>
                    <a:pt x="3276" y="1924"/>
                  </a:cubicBezTo>
                  <a:cubicBezTo>
                    <a:pt x="3276" y="1924"/>
                    <a:pt x="3744" y="2461"/>
                    <a:pt x="3987" y="1976"/>
                  </a:cubicBezTo>
                  <a:cubicBezTo>
                    <a:pt x="4230" y="1491"/>
                    <a:pt x="2965" y="1266"/>
                    <a:pt x="3987" y="815"/>
                  </a:cubicBezTo>
                  <a:cubicBezTo>
                    <a:pt x="5010" y="382"/>
                    <a:pt x="5963" y="0"/>
                    <a:pt x="5963" y="0"/>
                  </a:cubicBezTo>
                  <a:cubicBezTo>
                    <a:pt x="5963" y="0"/>
                    <a:pt x="6829" y="694"/>
                    <a:pt x="6829" y="1092"/>
                  </a:cubicBezTo>
                  <a:cubicBezTo>
                    <a:pt x="6829" y="1491"/>
                    <a:pt x="7627" y="1577"/>
                    <a:pt x="7938" y="1941"/>
                  </a:cubicBezTo>
                  <a:cubicBezTo>
                    <a:pt x="8250" y="2305"/>
                    <a:pt x="8337" y="2184"/>
                    <a:pt x="8424" y="2617"/>
                  </a:cubicBezTo>
                  <a:cubicBezTo>
                    <a:pt x="8493" y="3051"/>
                    <a:pt x="9134" y="3276"/>
                    <a:pt x="9360" y="3640"/>
                  </a:cubicBezTo>
                  <a:cubicBezTo>
                    <a:pt x="9602" y="4021"/>
                    <a:pt x="10781" y="4836"/>
                    <a:pt x="11179" y="5061"/>
                  </a:cubicBezTo>
                  <a:cubicBezTo>
                    <a:pt x="11578" y="5286"/>
                    <a:pt x="12289" y="5286"/>
                    <a:pt x="12444" y="5650"/>
                  </a:cubicBezTo>
                  <a:cubicBezTo>
                    <a:pt x="12600" y="5997"/>
                    <a:pt x="12479" y="6465"/>
                    <a:pt x="12444" y="653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7"/>
            <p:cNvSpPr/>
            <p:nvPr/>
          </p:nvSpPr>
          <p:spPr>
            <a:xfrm>
              <a:off x="-439381" y="2600256"/>
              <a:ext cx="433116" cy="391373"/>
            </a:xfrm>
            <a:custGeom>
              <a:avLst/>
              <a:gdLst/>
              <a:ahLst/>
              <a:cxnLst/>
              <a:rect l="l" t="t" r="r" b="b"/>
              <a:pathLst>
                <a:path w="17020" h="17262" fill="none" extrusionOk="0">
                  <a:moveTo>
                    <a:pt x="15910" y="14628"/>
                  </a:moveTo>
                  <a:lnTo>
                    <a:pt x="15252" y="15442"/>
                  </a:lnTo>
                  <a:lnTo>
                    <a:pt x="15754" y="16551"/>
                  </a:lnTo>
                  <a:cubicBezTo>
                    <a:pt x="15702" y="16569"/>
                    <a:pt x="15633" y="16586"/>
                    <a:pt x="15581" y="16621"/>
                  </a:cubicBezTo>
                  <a:cubicBezTo>
                    <a:pt x="15477" y="16673"/>
                    <a:pt x="15356" y="16707"/>
                    <a:pt x="15234" y="16759"/>
                  </a:cubicBezTo>
                  <a:cubicBezTo>
                    <a:pt x="13969" y="17262"/>
                    <a:pt x="13969" y="16170"/>
                    <a:pt x="13969" y="16170"/>
                  </a:cubicBezTo>
                  <a:lnTo>
                    <a:pt x="12063" y="15581"/>
                  </a:lnTo>
                  <a:lnTo>
                    <a:pt x="12063" y="14489"/>
                  </a:lnTo>
                  <a:cubicBezTo>
                    <a:pt x="12063" y="13986"/>
                    <a:pt x="11023" y="13986"/>
                    <a:pt x="10382" y="14194"/>
                  </a:cubicBezTo>
                  <a:cubicBezTo>
                    <a:pt x="9740" y="14385"/>
                    <a:pt x="9116" y="15078"/>
                    <a:pt x="8701" y="14974"/>
                  </a:cubicBezTo>
                  <a:cubicBezTo>
                    <a:pt x="8267" y="14887"/>
                    <a:pt x="7643" y="14194"/>
                    <a:pt x="6794" y="13900"/>
                  </a:cubicBezTo>
                  <a:cubicBezTo>
                    <a:pt x="5945" y="13588"/>
                    <a:pt x="6049" y="12305"/>
                    <a:pt x="5945" y="11820"/>
                  </a:cubicBezTo>
                  <a:cubicBezTo>
                    <a:pt x="5841" y="11317"/>
                    <a:pt x="5321" y="11213"/>
                    <a:pt x="4368" y="10728"/>
                  </a:cubicBezTo>
                  <a:cubicBezTo>
                    <a:pt x="4108" y="10589"/>
                    <a:pt x="3969" y="10555"/>
                    <a:pt x="3865" y="10572"/>
                  </a:cubicBezTo>
                  <a:lnTo>
                    <a:pt x="3571" y="10104"/>
                  </a:lnTo>
                  <a:lnTo>
                    <a:pt x="3571" y="9584"/>
                  </a:lnTo>
                  <a:cubicBezTo>
                    <a:pt x="3571" y="9584"/>
                    <a:pt x="3189" y="9064"/>
                    <a:pt x="3103" y="8839"/>
                  </a:cubicBezTo>
                  <a:cubicBezTo>
                    <a:pt x="3016" y="8614"/>
                    <a:pt x="2548" y="7054"/>
                    <a:pt x="2236" y="7123"/>
                  </a:cubicBezTo>
                  <a:cubicBezTo>
                    <a:pt x="1924" y="7210"/>
                    <a:pt x="1370" y="6465"/>
                    <a:pt x="1283" y="6170"/>
                  </a:cubicBezTo>
                  <a:cubicBezTo>
                    <a:pt x="1196" y="5875"/>
                    <a:pt x="728" y="5564"/>
                    <a:pt x="971" y="5269"/>
                  </a:cubicBezTo>
                  <a:cubicBezTo>
                    <a:pt x="1214" y="4974"/>
                    <a:pt x="590" y="4922"/>
                    <a:pt x="902" y="4610"/>
                  </a:cubicBezTo>
                  <a:cubicBezTo>
                    <a:pt x="1196" y="4316"/>
                    <a:pt x="1058" y="4298"/>
                    <a:pt x="815" y="3830"/>
                  </a:cubicBezTo>
                  <a:cubicBezTo>
                    <a:pt x="572" y="3345"/>
                    <a:pt x="174" y="2756"/>
                    <a:pt x="104" y="2531"/>
                  </a:cubicBezTo>
                  <a:cubicBezTo>
                    <a:pt x="70" y="2479"/>
                    <a:pt x="52" y="2375"/>
                    <a:pt x="35" y="2236"/>
                  </a:cubicBezTo>
                  <a:cubicBezTo>
                    <a:pt x="18" y="2080"/>
                    <a:pt x="1" y="1889"/>
                    <a:pt x="1" y="1716"/>
                  </a:cubicBezTo>
                  <a:cubicBezTo>
                    <a:pt x="1" y="1491"/>
                    <a:pt x="35" y="1300"/>
                    <a:pt x="87" y="1266"/>
                  </a:cubicBezTo>
                  <a:cubicBezTo>
                    <a:pt x="260" y="1196"/>
                    <a:pt x="815" y="971"/>
                    <a:pt x="1127" y="815"/>
                  </a:cubicBezTo>
                  <a:cubicBezTo>
                    <a:pt x="1439" y="659"/>
                    <a:pt x="1907" y="0"/>
                    <a:pt x="1907" y="0"/>
                  </a:cubicBezTo>
                  <a:lnTo>
                    <a:pt x="2461" y="0"/>
                  </a:lnTo>
                  <a:lnTo>
                    <a:pt x="3051" y="330"/>
                  </a:lnTo>
                  <a:cubicBezTo>
                    <a:pt x="2999" y="624"/>
                    <a:pt x="2843" y="1075"/>
                    <a:pt x="3068" y="1266"/>
                  </a:cubicBezTo>
                  <a:cubicBezTo>
                    <a:pt x="3345" y="1491"/>
                    <a:pt x="3969" y="1907"/>
                    <a:pt x="4056" y="2392"/>
                  </a:cubicBezTo>
                  <a:cubicBezTo>
                    <a:pt x="4125" y="2895"/>
                    <a:pt x="3657" y="3519"/>
                    <a:pt x="4610" y="3588"/>
                  </a:cubicBezTo>
                  <a:cubicBezTo>
                    <a:pt x="5546" y="3640"/>
                    <a:pt x="6500" y="3588"/>
                    <a:pt x="6500" y="3588"/>
                  </a:cubicBezTo>
                  <a:cubicBezTo>
                    <a:pt x="6500" y="3588"/>
                    <a:pt x="7366" y="4125"/>
                    <a:pt x="7366" y="3588"/>
                  </a:cubicBezTo>
                  <a:cubicBezTo>
                    <a:pt x="7366" y="3172"/>
                    <a:pt x="7557" y="3241"/>
                    <a:pt x="7505" y="2860"/>
                  </a:cubicBezTo>
                  <a:cubicBezTo>
                    <a:pt x="7505" y="2860"/>
                    <a:pt x="7505" y="2860"/>
                    <a:pt x="7505" y="2860"/>
                  </a:cubicBezTo>
                  <a:cubicBezTo>
                    <a:pt x="7973" y="2687"/>
                    <a:pt x="7851" y="2149"/>
                    <a:pt x="7851" y="2149"/>
                  </a:cubicBezTo>
                  <a:lnTo>
                    <a:pt x="8475" y="2011"/>
                  </a:lnTo>
                  <a:lnTo>
                    <a:pt x="9116" y="1335"/>
                  </a:lnTo>
                  <a:cubicBezTo>
                    <a:pt x="9116" y="1335"/>
                    <a:pt x="10694" y="1179"/>
                    <a:pt x="11006" y="1266"/>
                  </a:cubicBezTo>
                  <a:cubicBezTo>
                    <a:pt x="11318" y="1335"/>
                    <a:pt x="12271" y="1699"/>
                    <a:pt x="12271" y="1699"/>
                  </a:cubicBezTo>
                  <a:cubicBezTo>
                    <a:pt x="12271" y="1699"/>
                    <a:pt x="12652" y="1976"/>
                    <a:pt x="13016" y="2253"/>
                  </a:cubicBezTo>
                  <a:cubicBezTo>
                    <a:pt x="13380" y="2548"/>
                    <a:pt x="13761" y="2843"/>
                    <a:pt x="13726" y="2860"/>
                  </a:cubicBezTo>
                  <a:cubicBezTo>
                    <a:pt x="13692" y="2912"/>
                    <a:pt x="14333" y="3484"/>
                    <a:pt x="14333" y="4004"/>
                  </a:cubicBezTo>
                  <a:cubicBezTo>
                    <a:pt x="14333" y="4004"/>
                    <a:pt x="13934" y="3796"/>
                    <a:pt x="13934" y="4610"/>
                  </a:cubicBezTo>
                  <a:cubicBezTo>
                    <a:pt x="13934" y="5425"/>
                    <a:pt x="14021" y="5858"/>
                    <a:pt x="13934" y="6083"/>
                  </a:cubicBezTo>
                  <a:cubicBezTo>
                    <a:pt x="13848" y="6309"/>
                    <a:pt x="13380" y="6603"/>
                    <a:pt x="13934" y="7123"/>
                  </a:cubicBezTo>
                  <a:cubicBezTo>
                    <a:pt x="14489" y="7643"/>
                    <a:pt x="14333" y="8094"/>
                    <a:pt x="14333" y="8094"/>
                  </a:cubicBezTo>
                  <a:lnTo>
                    <a:pt x="14350" y="8458"/>
                  </a:lnTo>
                  <a:cubicBezTo>
                    <a:pt x="14350" y="8458"/>
                    <a:pt x="15113" y="8908"/>
                    <a:pt x="15286" y="9134"/>
                  </a:cubicBezTo>
                  <a:cubicBezTo>
                    <a:pt x="15338" y="9220"/>
                    <a:pt x="15408" y="9324"/>
                    <a:pt x="15460" y="9463"/>
                  </a:cubicBezTo>
                  <a:cubicBezTo>
                    <a:pt x="15564" y="9688"/>
                    <a:pt x="15581" y="9983"/>
                    <a:pt x="15286" y="10174"/>
                  </a:cubicBezTo>
                  <a:cubicBezTo>
                    <a:pt x="15096" y="10277"/>
                    <a:pt x="14974" y="10416"/>
                    <a:pt x="14905" y="10555"/>
                  </a:cubicBezTo>
                  <a:cubicBezTo>
                    <a:pt x="14784" y="10763"/>
                    <a:pt x="14818" y="10971"/>
                    <a:pt x="14957" y="11057"/>
                  </a:cubicBezTo>
                  <a:cubicBezTo>
                    <a:pt x="15200" y="11213"/>
                    <a:pt x="15910" y="11803"/>
                    <a:pt x="15910" y="11803"/>
                  </a:cubicBezTo>
                  <a:cubicBezTo>
                    <a:pt x="15910" y="11803"/>
                    <a:pt x="16863" y="12253"/>
                    <a:pt x="16777" y="12478"/>
                  </a:cubicBezTo>
                  <a:cubicBezTo>
                    <a:pt x="16707" y="12704"/>
                    <a:pt x="16361" y="12929"/>
                    <a:pt x="16447" y="13224"/>
                  </a:cubicBezTo>
                  <a:cubicBezTo>
                    <a:pt x="16551" y="13518"/>
                    <a:pt x="16551" y="13362"/>
                    <a:pt x="16777" y="13588"/>
                  </a:cubicBezTo>
                  <a:cubicBezTo>
                    <a:pt x="17019" y="13813"/>
                    <a:pt x="15910" y="14628"/>
                    <a:pt x="15910" y="1462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7"/>
            <p:cNvSpPr/>
            <p:nvPr/>
          </p:nvSpPr>
          <p:spPr>
            <a:xfrm>
              <a:off x="-98919" y="2630501"/>
              <a:ext cx="251854" cy="235794"/>
            </a:xfrm>
            <a:custGeom>
              <a:avLst/>
              <a:gdLst/>
              <a:ahLst/>
              <a:cxnLst/>
              <a:rect l="l" t="t" r="r" b="b"/>
              <a:pathLst>
                <a:path w="9897" h="10400" fill="none" extrusionOk="0">
                  <a:moveTo>
                    <a:pt x="9256" y="3796"/>
                  </a:moveTo>
                  <a:cubicBezTo>
                    <a:pt x="9256" y="3796"/>
                    <a:pt x="8233" y="4160"/>
                    <a:pt x="8233" y="4386"/>
                  </a:cubicBezTo>
                  <a:lnTo>
                    <a:pt x="8233" y="6015"/>
                  </a:lnTo>
                  <a:cubicBezTo>
                    <a:pt x="8233" y="6309"/>
                    <a:pt x="7678" y="6760"/>
                    <a:pt x="7436" y="6760"/>
                  </a:cubicBezTo>
                  <a:cubicBezTo>
                    <a:pt x="7210" y="6760"/>
                    <a:pt x="6725" y="6829"/>
                    <a:pt x="5703" y="7505"/>
                  </a:cubicBezTo>
                  <a:cubicBezTo>
                    <a:pt x="4663" y="8181"/>
                    <a:pt x="5772" y="8025"/>
                    <a:pt x="5703" y="9221"/>
                  </a:cubicBezTo>
                  <a:cubicBezTo>
                    <a:pt x="5616" y="10399"/>
                    <a:pt x="4836" y="9359"/>
                    <a:pt x="3796" y="9585"/>
                  </a:cubicBezTo>
                  <a:cubicBezTo>
                    <a:pt x="2808" y="9793"/>
                    <a:pt x="1613" y="9255"/>
                    <a:pt x="1526" y="9221"/>
                  </a:cubicBezTo>
                  <a:cubicBezTo>
                    <a:pt x="1595" y="9082"/>
                    <a:pt x="1717" y="8961"/>
                    <a:pt x="1907" y="8840"/>
                  </a:cubicBezTo>
                  <a:cubicBezTo>
                    <a:pt x="2219" y="8649"/>
                    <a:pt x="2185" y="8354"/>
                    <a:pt x="2081" y="8129"/>
                  </a:cubicBezTo>
                  <a:cubicBezTo>
                    <a:pt x="2029" y="7990"/>
                    <a:pt x="1959" y="7886"/>
                    <a:pt x="1907" y="7800"/>
                  </a:cubicBezTo>
                  <a:cubicBezTo>
                    <a:pt x="1751" y="7574"/>
                    <a:pt x="971" y="7124"/>
                    <a:pt x="971" y="7124"/>
                  </a:cubicBezTo>
                  <a:lnTo>
                    <a:pt x="954" y="6760"/>
                  </a:lnTo>
                  <a:cubicBezTo>
                    <a:pt x="954" y="6760"/>
                    <a:pt x="1110" y="6309"/>
                    <a:pt x="555" y="5789"/>
                  </a:cubicBezTo>
                  <a:cubicBezTo>
                    <a:pt x="1" y="5269"/>
                    <a:pt x="486" y="4975"/>
                    <a:pt x="555" y="4749"/>
                  </a:cubicBezTo>
                  <a:cubicBezTo>
                    <a:pt x="642" y="4524"/>
                    <a:pt x="555" y="4091"/>
                    <a:pt x="555" y="3276"/>
                  </a:cubicBezTo>
                  <a:cubicBezTo>
                    <a:pt x="555" y="2462"/>
                    <a:pt x="954" y="2670"/>
                    <a:pt x="954" y="2670"/>
                  </a:cubicBezTo>
                  <a:cubicBezTo>
                    <a:pt x="954" y="3190"/>
                    <a:pt x="1422" y="3190"/>
                    <a:pt x="2150" y="3276"/>
                  </a:cubicBezTo>
                  <a:cubicBezTo>
                    <a:pt x="2860" y="3346"/>
                    <a:pt x="2930" y="2756"/>
                    <a:pt x="3328" y="2479"/>
                  </a:cubicBezTo>
                  <a:cubicBezTo>
                    <a:pt x="3727" y="2219"/>
                    <a:pt x="3883" y="590"/>
                    <a:pt x="3883" y="590"/>
                  </a:cubicBezTo>
                  <a:lnTo>
                    <a:pt x="4905" y="590"/>
                  </a:lnTo>
                  <a:cubicBezTo>
                    <a:pt x="4853" y="971"/>
                    <a:pt x="6101" y="746"/>
                    <a:pt x="6812" y="746"/>
                  </a:cubicBezTo>
                  <a:cubicBezTo>
                    <a:pt x="7522" y="746"/>
                    <a:pt x="6812" y="746"/>
                    <a:pt x="7124" y="365"/>
                  </a:cubicBezTo>
                  <a:cubicBezTo>
                    <a:pt x="7436" y="1"/>
                    <a:pt x="8077" y="70"/>
                    <a:pt x="8389" y="365"/>
                  </a:cubicBezTo>
                  <a:cubicBezTo>
                    <a:pt x="8684" y="642"/>
                    <a:pt x="9308" y="919"/>
                    <a:pt x="9411" y="971"/>
                  </a:cubicBezTo>
                  <a:cubicBezTo>
                    <a:pt x="9411" y="954"/>
                    <a:pt x="9411" y="971"/>
                    <a:pt x="9411" y="971"/>
                  </a:cubicBezTo>
                  <a:cubicBezTo>
                    <a:pt x="9411" y="971"/>
                    <a:pt x="9411" y="971"/>
                    <a:pt x="9411" y="971"/>
                  </a:cubicBezTo>
                  <a:cubicBezTo>
                    <a:pt x="9411" y="971"/>
                    <a:pt x="9585" y="1335"/>
                    <a:pt x="9498" y="1526"/>
                  </a:cubicBezTo>
                  <a:cubicBezTo>
                    <a:pt x="9411" y="1734"/>
                    <a:pt x="9585" y="2375"/>
                    <a:pt x="9741" y="2670"/>
                  </a:cubicBezTo>
                  <a:cubicBezTo>
                    <a:pt x="9897" y="2964"/>
                    <a:pt x="9256" y="3796"/>
                    <a:pt x="9256" y="3796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7"/>
            <p:cNvSpPr/>
            <p:nvPr/>
          </p:nvSpPr>
          <p:spPr>
            <a:xfrm>
              <a:off x="-62758" y="2609688"/>
              <a:ext cx="364764" cy="394139"/>
            </a:xfrm>
            <a:custGeom>
              <a:avLst/>
              <a:gdLst/>
              <a:ahLst/>
              <a:cxnLst/>
              <a:rect l="l" t="t" r="r" b="b"/>
              <a:pathLst>
                <a:path w="14334" h="17384" extrusionOk="0">
                  <a:moveTo>
                    <a:pt x="10001" y="0"/>
                  </a:moveTo>
                  <a:cubicBezTo>
                    <a:pt x="9724" y="330"/>
                    <a:pt x="9533" y="555"/>
                    <a:pt x="9498" y="624"/>
                  </a:cubicBezTo>
                  <a:cubicBezTo>
                    <a:pt x="9342" y="919"/>
                    <a:pt x="8077" y="1837"/>
                    <a:pt x="7990" y="1889"/>
                  </a:cubicBezTo>
                  <a:cubicBezTo>
                    <a:pt x="7990" y="1889"/>
                    <a:pt x="8146" y="2271"/>
                    <a:pt x="8077" y="2461"/>
                  </a:cubicBezTo>
                  <a:cubicBezTo>
                    <a:pt x="7990" y="2652"/>
                    <a:pt x="8146" y="3310"/>
                    <a:pt x="8320" y="3605"/>
                  </a:cubicBezTo>
                  <a:cubicBezTo>
                    <a:pt x="8476" y="3900"/>
                    <a:pt x="7835" y="4714"/>
                    <a:pt x="7835" y="4714"/>
                  </a:cubicBezTo>
                  <a:cubicBezTo>
                    <a:pt x="7835" y="4714"/>
                    <a:pt x="6812" y="5078"/>
                    <a:pt x="6812" y="5304"/>
                  </a:cubicBezTo>
                  <a:lnTo>
                    <a:pt x="6812" y="6933"/>
                  </a:lnTo>
                  <a:cubicBezTo>
                    <a:pt x="6812" y="7245"/>
                    <a:pt x="6257" y="7678"/>
                    <a:pt x="6015" y="7678"/>
                  </a:cubicBezTo>
                  <a:cubicBezTo>
                    <a:pt x="5789" y="7678"/>
                    <a:pt x="5304" y="7764"/>
                    <a:pt x="4282" y="8423"/>
                  </a:cubicBezTo>
                  <a:cubicBezTo>
                    <a:pt x="3242" y="9099"/>
                    <a:pt x="4351" y="8943"/>
                    <a:pt x="4282" y="10139"/>
                  </a:cubicBezTo>
                  <a:cubicBezTo>
                    <a:pt x="4249" y="10589"/>
                    <a:pt x="4118" y="10720"/>
                    <a:pt x="3912" y="10720"/>
                  </a:cubicBezTo>
                  <a:cubicBezTo>
                    <a:pt x="3626" y="10720"/>
                    <a:pt x="3197" y="10470"/>
                    <a:pt x="2686" y="10470"/>
                  </a:cubicBezTo>
                  <a:cubicBezTo>
                    <a:pt x="2585" y="10470"/>
                    <a:pt x="2482" y="10480"/>
                    <a:pt x="2375" y="10503"/>
                  </a:cubicBezTo>
                  <a:cubicBezTo>
                    <a:pt x="2209" y="10541"/>
                    <a:pt x="2038" y="10556"/>
                    <a:pt x="1866" y="10556"/>
                  </a:cubicBezTo>
                  <a:cubicBezTo>
                    <a:pt x="1017" y="10556"/>
                    <a:pt x="177" y="10168"/>
                    <a:pt x="105" y="10139"/>
                  </a:cubicBezTo>
                  <a:lnTo>
                    <a:pt x="105" y="10139"/>
                  </a:lnTo>
                  <a:cubicBezTo>
                    <a:pt x="1" y="10347"/>
                    <a:pt x="18" y="10555"/>
                    <a:pt x="174" y="10659"/>
                  </a:cubicBezTo>
                  <a:cubicBezTo>
                    <a:pt x="400" y="10797"/>
                    <a:pt x="1110" y="11404"/>
                    <a:pt x="1110" y="11404"/>
                  </a:cubicBezTo>
                  <a:cubicBezTo>
                    <a:pt x="1110" y="11404"/>
                    <a:pt x="2063" y="11837"/>
                    <a:pt x="1977" y="12062"/>
                  </a:cubicBezTo>
                  <a:cubicBezTo>
                    <a:pt x="1907" y="12288"/>
                    <a:pt x="1561" y="12513"/>
                    <a:pt x="1665" y="12808"/>
                  </a:cubicBezTo>
                  <a:cubicBezTo>
                    <a:pt x="1751" y="13102"/>
                    <a:pt x="1751" y="12964"/>
                    <a:pt x="1994" y="13172"/>
                  </a:cubicBezTo>
                  <a:cubicBezTo>
                    <a:pt x="2219" y="13397"/>
                    <a:pt x="1110" y="14212"/>
                    <a:pt x="1110" y="14212"/>
                  </a:cubicBezTo>
                  <a:lnTo>
                    <a:pt x="452" y="15043"/>
                  </a:lnTo>
                  <a:lnTo>
                    <a:pt x="954" y="16135"/>
                  </a:lnTo>
                  <a:cubicBezTo>
                    <a:pt x="1734" y="15789"/>
                    <a:pt x="1855" y="15633"/>
                    <a:pt x="2115" y="15563"/>
                  </a:cubicBezTo>
                  <a:cubicBezTo>
                    <a:pt x="2368" y="15479"/>
                    <a:pt x="3380" y="15327"/>
                    <a:pt x="3932" y="15327"/>
                  </a:cubicBezTo>
                  <a:cubicBezTo>
                    <a:pt x="4062" y="15327"/>
                    <a:pt x="4167" y="15335"/>
                    <a:pt x="4230" y="15355"/>
                  </a:cubicBezTo>
                  <a:cubicBezTo>
                    <a:pt x="4542" y="15459"/>
                    <a:pt x="4854" y="16049"/>
                    <a:pt x="5079" y="16447"/>
                  </a:cubicBezTo>
                  <a:cubicBezTo>
                    <a:pt x="5235" y="16742"/>
                    <a:pt x="5634" y="17088"/>
                    <a:pt x="6049" y="17383"/>
                  </a:cubicBezTo>
                  <a:cubicBezTo>
                    <a:pt x="6049" y="17383"/>
                    <a:pt x="7973" y="16672"/>
                    <a:pt x="8337" y="16482"/>
                  </a:cubicBezTo>
                  <a:cubicBezTo>
                    <a:pt x="8701" y="16291"/>
                    <a:pt x="9186" y="16291"/>
                    <a:pt x="9152" y="15771"/>
                  </a:cubicBezTo>
                  <a:cubicBezTo>
                    <a:pt x="9100" y="15251"/>
                    <a:pt x="8441" y="14212"/>
                    <a:pt x="8337" y="14073"/>
                  </a:cubicBezTo>
                  <a:cubicBezTo>
                    <a:pt x="8233" y="13917"/>
                    <a:pt x="7349" y="13553"/>
                    <a:pt x="7592" y="13241"/>
                  </a:cubicBezTo>
                  <a:cubicBezTo>
                    <a:pt x="7835" y="12946"/>
                    <a:pt x="8701" y="12201"/>
                    <a:pt x="8701" y="12201"/>
                  </a:cubicBezTo>
                  <a:cubicBezTo>
                    <a:pt x="8701" y="12201"/>
                    <a:pt x="8709" y="12301"/>
                    <a:pt x="8842" y="12301"/>
                  </a:cubicBezTo>
                  <a:cubicBezTo>
                    <a:pt x="8909" y="12301"/>
                    <a:pt x="9007" y="12276"/>
                    <a:pt x="9152" y="12201"/>
                  </a:cubicBezTo>
                  <a:cubicBezTo>
                    <a:pt x="9568" y="11993"/>
                    <a:pt x="9966" y="10711"/>
                    <a:pt x="9966" y="10711"/>
                  </a:cubicBezTo>
                  <a:cubicBezTo>
                    <a:pt x="9966" y="10711"/>
                    <a:pt x="10295" y="10277"/>
                    <a:pt x="10607" y="10121"/>
                  </a:cubicBezTo>
                  <a:cubicBezTo>
                    <a:pt x="10919" y="9983"/>
                    <a:pt x="11474" y="9168"/>
                    <a:pt x="11474" y="8648"/>
                  </a:cubicBezTo>
                  <a:cubicBezTo>
                    <a:pt x="11474" y="8128"/>
                    <a:pt x="11231" y="7453"/>
                    <a:pt x="11474" y="7383"/>
                  </a:cubicBezTo>
                  <a:cubicBezTo>
                    <a:pt x="11717" y="7314"/>
                    <a:pt x="12826" y="7505"/>
                    <a:pt x="12826" y="6863"/>
                  </a:cubicBezTo>
                  <a:lnTo>
                    <a:pt x="12808" y="6222"/>
                  </a:lnTo>
                  <a:cubicBezTo>
                    <a:pt x="12687" y="6170"/>
                    <a:pt x="12566" y="6118"/>
                    <a:pt x="12445" y="6049"/>
                  </a:cubicBezTo>
                  <a:cubicBezTo>
                    <a:pt x="11925" y="5754"/>
                    <a:pt x="12237" y="4957"/>
                    <a:pt x="11890" y="4454"/>
                  </a:cubicBezTo>
                  <a:lnTo>
                    <a:pt x="11890" y="4472"/>
                  </a:lnTo>
                  <a:cubicBezTo>
                    <a:pt x="11526" y="3969"/>
                    <a:pt x="14334" y="3969"/>
                    <a:pt x="13814" y="3570"/>
                  </a:cubicBezTo>
                  <a:cubicBezTo>
                    <a:pt x="13727" y="3501"/>
                    <a:pt x="13658" y="3466"/>
                    <a:pt x="13623" y="3432"/>
                  </a:cubicBezTo>
                  <a:lnTo>
                    <a:pt x="13623" y="3432"/>
                  </a:lnTo>
                  <a:cubicBezTo>
                    <a:pt x="13640" y="3449"/>
                    <a:pt x="13640" y="3449"/>
                    <a:pt x="13640" y="3449"/>
                  </a:cubicBezTo>
                  <a:cubicBezTo>
                    <a:pt x="13640" y="3449"/>
                    <a:pt x="13623" y="3449"/>
                    <a:pt x="13571" y="3414"/>
                  </a:cubicBezTo>
                  <a:cubicBezTo>
                    <a:pt x="13328" y="3258"/>
                    <a:pt x="12756" y="2791"/>
                    <a:pt x="11890" y="2461"/>
                  </a:cubicBezTo>
                  <a:cubicBezTo>
                    <a:pt x="11006" y="2132"/>
                    <a:pt x="11075" y="1889"/>
                    <a:pt x="10867" y="1491"/>
                  </a:cubicBezTo>
                  <a:cubicBezTo>
                    <a:pt x="10798" y="1369"/>
                    <a:pt x="10729" y="1213"/>
                    <a:pt x="10659" y="1057"/>
                  </a:cubicBezTo>
                  <a:cubicBezTo>
                    <a:pt x="10642" y="1023"/>
                    <a:pt x="10625" y="988"/>
                    <a:pt x="10625" y="953"/>
                  </a:cubicBezTo>
                  <a:cubicBezTo>
                    <a:pt x="10607" y="919"/>
                    <a:pt x="10590" y="884"/>
                    <a:pt x="10573" y="850"/>
                  </a:cubicBezTo>
                  <a:cubicBezTo>
                    <a:pt x="10521" y="728"/>
                    <a:pt x="10451" y="607"/>
                    <a:pt x="10382" y="503"/>
                  </a:cubicBezTo>
                  <a:cubicBezTo>
                    <a:pt x="10365" y="451"/>
                    <a:pt x="10347" y="416"/>
                    <a:pt x="10313" y="382"/>
                  </a:cubicBezTo>
                  <a:cubicBezTo>
                    <a:pt x="10226" y="243"/>
                    <a:pt x="10140" y="122"/>
                    <a:pt x="10018" y="18"/>
                  </a:cubicBezTo>
                  <a:lnTo>
                    <a:pt x="1000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7"/>
            <p:cNvSpPr/>
            <p:nvPr/>
          </p:nvSpPr>
          <p:spPr>
            <a:xfrm>
              <a:off x="627022" y="2871759"/>
              <a:ext cx="233761" cy="539515"/>
            </a:xfrm>
            <a:custGeom>
              <a:avLst/>
              <a:gdLst/>
              <a:ahLst/>
              <a:cxnLst/>
              <a:rect l="l" t="t" r="r" b="b"/>
              <a:pathLst>
                <a:path w="9186" h="23796" fill="none" extrusionOk="0">
                  <a:moveTo>
                    <a:pt x="9186" y="23796"/>
                  </a:moveTo>
                  <a:cubicBezTo>
                    <a:pt x="9186" y="23796"/>
                    <a:pt x="8336" y="23311"/>
                    <a:pt x="7713" y="22808"/>
                  </a:cubicBezTo>
                  <a:cubicBezTo>
                    <a:pt x="7071" y="22323"/>
                    <a:pt x="6759" y="21612"/>
                    <a:pt x="6551" y="20936"/>
                  </a:cubicBezTo>
                  <a:cubicBezTo>
                    <a:pt x="6343" y="20243"/>
                    <a:pt x="6413" y="19446"/>
                    <a:pt x="6413" y="19446"/>
                  </a:cubicBezTo>
                  <a:cubicBezTo>
                    <a:pt x="6413" y="19446"/>
                    <a:pt x="6759" y="18562"/>
                    <a:pt x="6326" y="18250"/>
                  </a:cubicBezTo>
                  <a:cubicBezTo>
                    <a:pt x="5910" y="17956"/>
                    <a:pt x="6655" y="17262"/>
                    <a:pt x="6326" y="17072"/>
                  </a:cubicBezTo>
                  <a:cubicBezTo>
                    <a:pt x="6014" y="16864"/>
                    <a:pt x="5494" y="14593"/>
                    <a:pt x="5269" y="14195"/>
                  </a:cubicBezTo>
                  <a:cubicBezTo>
                    <a:pt x="5061" y="13796"/>
                    <a:pt x="4749" y="13502"/>
                    <a:pt x="4333" y="13294"/>
                  </a:cubicBezTo>
                  <a:cubicBezTo>
                    <a:pt x="3900" y="13103"/>
                    <a:pt x="3588" y="12912"/>
                    <a:pt x="3588" y="12115"/>
                  </a:cubicBezTo>
                  <a:cubicBezTo>
                    <a:pt x="3588" y="11318"/>
                    <a:pt x="2427" y="11023"/>
                    <a:pt x="1907" y="10434"/>
                  </a:cubicBezTo>
                  <a:cubicBezTo>
                    <a:pt x="1369" y="9845"/>
                    <a:pt x="434" y="9048"/>
                    <a:pt x="226" y="8250"/>
                  </a:cubicBezTo>
                  <a:cubicBezTo>
                    <a:pt x="35" y="7453"/>
                    <a:pt x="104" y="7661"/>
                    <a:pt x="208" y="7262"/>
                  </a:cubicBezTo>
                  <a:cubicBezTo>
                    <a:pt x="278" y="7037"/>
                    <a:pt x="174" y="6604"/>
                    <a:pt x="0" y="6240"/>
                  </a:cubicBezTo>
                  <a:cubicBezTo>
                    <a:pt x="139" y="6188"/>
                    <a:pt x="278" y="6067"/>
                    <a:pt x="434" y="5824"/>
                  </a:cubicBezTo>
                  <a:cubicBezTo>
                    <a:pt x="850" y="5131"/>
                    <a:pt x="1214" y="4490"/>
                    <a:pt x="1317" y="4091"/>
                  </a:cubicBezTo>
                  <a:cubicBezTo>
                    <a:pt x="1421" y="3692"/>
                    <a:pt x="1473" y="3883"/>
                    <a:pt x="1907" y="3172"/>
                  </a:cubicBezTo>
                  <a:cubicBezTo>
                    <a:pt x="2323" y="2462"/>
                    <a:pt x="2687" y="1907"/>
                    <a:pt x="2687" y="1370"/>
                  </a:cubicBezTo>
                  <a:cubicBezTo>
                    <a:pt x="2687" y="1093"/>
                    <a:pt x="3172" y="521"/>
                    <a:pt x="3692" y="18"/>
                  </a:cubicBezTo>
                  <a:cubicBezTo>
                    <a:pt x="3744" y="36"/>
                    <a:pt x="3813" y="36"/>
                    <a:pt x="3900" y="36"/>
                  </a:cubicBezTo>
                  <a:cubicBezTo>
                    <a:pt x="4541" y="36"/>
                    <a:pt x="5165" y="1"/>
                    <a:pt x="5494" y="209"/>
                  </a:cubicBezTo>
                  <a:cubicBezTo>
                    <a:pt x="5806" y="417"/>
                    <a:pt x="5494" y="1717"/>
                    <a:pt x="5494" y="1717"/>
                  </a:cubicBezTo>
                  <a:lnTo>
                    <a:pt x="5633" y="3172"/>
                  </a:lnTo>
                  <a:cubicBezTo>
                    <a:pt x="5633" y="3172"/>
                    <a:pt x="5460" y="3692"/>
                    <a:pt x="5633" y="3883"/>
                  </a:cubicBezTo>
                  <a:cubicBezTo>
                    <a:pt x="5806" y="4091"/>
                    <a:pt x="6811" y="4490"/>
                    <a:pt x="6811" y="4490"/>
                  </a:cubicBezTo>
                  <a:cubicBezTo>
                    <a:pt x="6811" y="4490"/>
                    <a:pt x="5477" y="5876"/>
                    <a:pt x="6118" y="6171"/>
                  </a:cubicBezTo>
                  <a:cubicBezTo>
                    <a:pt x="6759" y="6465"/>
                    <a:pt x="7487" y="6656"/>
                    <a:pt x="7487" y="6656"/>
                  </a:cubicBezTo>
                  <a:lnTo>
                    <a:pt x="7539" y="6639"/>
                  </a:lnTo>
                  <a:cubicBezTo>
                    <a:pt x="7747" y="7401"/>
                    <a:pt x="8024" y="7834"/>
                    <a:pt x="7643" y="8094"/>
                  </a:cubicBezTo>
                  <a:cubicBezTo>
                    <a:pt x="7227" y="8389"/>
                    <a:pt x="6655" y="8649"/>
                    <a:pt x="6430" y="8892"/>
                  </a:cubicBezTo>
                  <a:cubicBezTo>
                    <a:pt x="6222" y="9134"/>
                    <a:pt x="5650" y="9654"/>
                    <a:pt x="5650" y="9897"/>
                  </a:cubicBezTo>
                  <a:cubicBezTo>
                    <a:pt x="5650" y="10139"/>
                    <a:pt x="5806" y="11023"/>
                    <a:pt x="5962" y="11197"/>
                  </a:cubicBezTo>
                  <a:cubicBezTo>
                    <a:pt x="6118" y="11370"/>
                    <a:pt x="6690" y="11318"/>
                    <a:pt x="6829" y="11803"/>
                  </a:cubicBezTo>
                  <a:cubicBezTo>
                    <a:pt x="6967" y="12306"/>
                    <a:pt x="7175" y="12652"/>
                    <a:pt x="7071" y="13051"/>
                  </a:cubicBezTo>
                  <a:cubicBezTo>
                    <a:pt x="6967" y="13450"/>
                    <a:pt x="6534" y="13883"/>
                    <a:pt x="6534" y="14247"/>
                  </a:cubicBezTo>
                  <a:cubicBezTo>
                    <a:pt x="6534" y="14593"/>
                    <a:pt x="6742" y="15079"/>
                    <a:pt x="6829" y="15131"/>
                  </a:cubicBezTo>
                  <a:cubicBezTo>
                    <a:pt x="6915" y="15183"/>
                    <a:pt x="7539" y="15633"/>
                    <a:pt x="7539" y="15876"/>
                  </a:cubicBezTo>
                  <a:cubicBezTo>
                    <a:pt x="7539" y="16118"/>
                    <a:pt x="7331" y="16274"/>
                    <a:pt x="7435" y="16413"/>
                  </a:cubicBezTo>
                  <a:cubicBezTo>
                    <a:pt x="7539" y="16569"/>
                    <a:pt x="7695" y="16621"/>
                    <a:pt x="7695" y="16864"/>
                  </a:cubicBezTo>
                  <a:cubicBezTo>
                    <a:pt x="7695" y="16916"/>
                    <a:pt x="7817" y="17280"/>
                    <a:pt x="7973" y="17782"/>
                  </a:cubicBezTo>
                  <a:cubicBezTo>
                    <a:pt x="7886" y="17973"/>
                    <a:pt x="7799" y="18181"/>
                    <a:pt x="7695" y="18354"/>
                  </a:cubicBezTo>
                  <a:cubicBezTo>
                    <a:pt x="7383" y="18943"/>
                    <a:pt x="7487" y="20226"/>
                    <a:pt x="7487" y="20226"/>
                  </a:cubicBezTo>
                  <a:lnTo>
                    <a:pt x="9186" y="23796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7"/>
            <p:cNvSpPr/>
            <p:nvPr/>
          </p:nvSpPr>
          <p:spPr>
            <a:xfrm>
              <a:off x="-1114147" y="2179817"/>
              <a:ext cx="208186" cy="166235"/>
            </a:xfrm>
            <a:custGeom>
              <a:avLst/>
              <a:gdLst/>
              <a:ahLst/>
              <a:cxnLst/>
              <a:rect l="l" t="t" r="r" b="b"/>
              <a:pathLst>
                <a:path w="8181" h="7332" fill="none" extrusionOk="0">
                  <a:moveTo>
                    <a:pt x="7366" y="5841"/>
                  </a:moveTo>
                  <a:cubicBezTo>
                    <a:pt x="7106" y="6066"/>
                    <a:pt x="7366" y="7331"/>
                    <a:pt x="7366" y="7331"/>
                  </a:cubicBezTo>
                  <a:cubicBezTo>
                    <a:pt x="7366" y="7331"/>
                    <a:pt x="7175" y="7297"/>
                    <a:pt x="6915" y="7262"/>
                  </a:cubicBezTo>
                  <a:cubicBezTo>
                    <a:pt x="6395" y="7175"/>
                    <a:pt x="5581" y="7054"/>
                    <a:pt x="5165" y="6950"/>
                  </a:cubicBezTo>
                  <a:cubicBezTo>
                    <a:pt x="4541" y="6811"/>
                    <a:pt x="3986" y="6361"/>
                    <a:pt x="3934" y="6205"/>
                  </a:cubicBezTo>
                  <a:cubicBezTo>
                    <a:pt x="3882" y="6066"/>
                    <a:pt x="1855" y="5390"/>
                    <a:pt x="1768" y="5321"/>
                  </a:cubicBezTo>
                  <a:cubicBezTo>
                    <a:pt x="1699" y="5252"/>
                    <a:pt x="746" y="5026"/>
                    <a:pt x="364" y="4870"/>
                  </a:cubicBezTo>
                  <a:cubicBezTo>
                    <a:pt x="0" y="4732"/>
                    <a:pt x="503" y="4281"/>
                    <a:pt x="659" y="3865"/>
                  </a:cubicBezTo>
                  <a:cubicBezTo>
                    <a:pt x="815" y="3432"/>
                    <a:pt x="659" y="3536"/>
                    <a:pt x="364" y="2721"/>
                  </a:cubicBezTo>
                  <a:cubicBezTo>
                    <a:pt x="70" y="1907"/>
                    <a:pt x="364" y="1231"/>
                    <a:pt x="364" y="1231"/>
                  </a:cubicBezTo>
                  <a:cubicBezTo>
                    <a:pt x="399" y="1196"/>
                    <a:pt x="434" y="1144"/>
                    <a:pt x="486" y="1110"/>
                  </a:cubicBezTo>
                  <a:cubicBezTo>
                    <a:pt x="1889" y="867"/>
                    <a:pt x="4229" y="260"/>
                    <a:pt x="4628" y="52"/>
                  </a:cubicBezTo>
                  <a:cubicBezTo>
                    <a:pt x="4645" y="35"/>
                    <a:pt x="4662" y="18"/>
                    <a:pt x="4680" y="0"/>
                  </a:cubicBezTo>
                  <a:lnTo>
                    <a:pt x="6309" y="347"/>
                  </a:lnTo>
                  <a:lnTo>
                    <a:pt x="7366" y="347"/>
                  </a:lnTo>
                  <a:lnTo>
                    <a:pt x="7366" y="1231"/>
                  </a:lnTo>
                  <a:cubicBezTo>
                    <a:pt x="7366" y="1231"/>
                    <a:pt x="7453" y="1820"/>
                    <a:pt x="7574" y="2427"/>
                  </a:cubicBezTo>
                  <a:cubicBezTo>
                    <a:pt x="7643" y="2825"/>
                    <a:pt x="7713" y="3224"/>
                    <a:pt x="7782" y="3467"/>
                  </a:cubicBezTo>
                  <a:cubicBezTo>
                    <a:pt x="7938" y="4056"/>
                    <a:pt x="8025" y="4212"/>
                    <a:pt x="8111" y="4801"/>
                  </a:cubicBezTo>
                  <a:cubicBezTo>
                    <a:pt x="8181" y="5390"/>
                    <a:pt x="7626" y="5616"/>
                    <a:pt x="7366" y="584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7"/>
            <p:cNvSpPr/>
            <p:nvPr/>
          </p:nvSpPr>
          <p:spPr>
            <a:xfrm>
              <a:off x="-926726" y="2122841"/>
              <a:ext cx="176453" cy="152473"/>
            </a:xfrm>
            <a:custGeom>
              <a:avLst/>
              <a:gdLst/>
              <a:ahLst/>
              <a:cxnLst/>
              <a:rect l="l" t="t" r="r" b="b"/>
              <a:pathLst>
                <a:path w="6934" h="6725" fill="none" extrusionOk="0">
                  <a:moveTo>
                    <a:pt x="6933" y="5529"/>
                  </a:moveTo>
                  <a:cubicBezTo>
                    <a:pt x="6847" y="5598"/>
                    <a:pt x="5616" y="6725"/>
                    <a:pt x="4906" y="6656"/>
                  </a:cubicBezTo>
                  <a:cubicBezTo>
                    <a:pt x="4178" y="6604"/>
                    <a:pt x="4143" y="6638"/>
                    <a:pt x="3571" y="6656"/>
                  </a:cubicBezTo>
                  <a:cubicBezTo>
                    <a:pt x="3034" y="6673"/>
                    <a:pt x="2479" y="6274"/>
                    <a:pt x="1526" y="5980"/>
                  </a:cubicBezTo>
                  <a:cubicBezTo>
                    <a:pt x="573" y="5685"/>
                    <a:pt x="417" y="5980"/>
                    <a:pt x="417" y="5980"/>
                  </a:cubicBezTo>
                  <a:cubicBezTo>
                    <a:pt x="348" y="5737"/>
                    <a:pt x="278" y="5338"/>
                    <a:pt x="209" y="4940"/>
                  </a:cubicBezTo>
                  <a:cubicBezTo>
                    <a:pt x="88" y="4333"/>
                    <a:pt x="1" y="3744"/>
                    <a:pt x="1" y="3744"/>
                  </a:cubicBezTo>
                  <a:cubicBezTo>
                    <a:pt x="1" y="3744"/>
                    <a:pt x="1041" y="3311"/>
                    <a:pt x="1370" y="2513"/>
                  </a:cubicBezTo>
                  <a:cubicBezTo>
                    <a:pt x="1682" y="1734"/>
                    <a:pt x="1925" y="2115"/>
                    <a:pt x="2479" y="1716"/>
                  </a:cubicBezTo>
                  <a:cubicBezTo>
                    <a:pt x="3034" y="1318"/>
                    <a:pt x="2947" y="919"/>
                    <a:pt x="2982" y="711"/>
                  </a:cubicBezTo>
                  <a:cubicBezTo>
                    <a:pt x="2982" y="607"/>
                    <a:pt x="3155" y="312"/>
                    <a:pt x="3363" y="1"/>
                  </a:cubicBezTo>
                  <a:cubicBezTo>
                    <a:pt x="3398" y="191"/>
                    <a:pt x="3450" y="399"/>
                    <a:pt x="3866" y="520"/>
                  </a:cubicBezTo>
                  <a:cubicBezTo>
                    <a:pt x="4490" y="694"/>
                    <a:pt x="4854" y="590"/>
                    <a:pt x="5200" y="919"/>
                  </a:cubicBezTo>
                  <a:cubicBezTo>
                    <a:pt x="5564" y="1266"/>
                    <a:pt x="5893" y="1370"/>
                    <a:pt x="5997" y="1786"/>
                  </a:cubicBezTo>
                  <a:cubicBezTo>
                    <a:pt x="6101" y="2184"/>
                    <a:pt x="6275" y="2895"/>
                    <a:pt x="6275" y="2895"/>
                  </a:cubicBezTo>
                  <a:cubicBezTo>
                    <a:pt x="6275" y="2895"/>
                    <a:pt x="6552" y="3657"/>
                    <a:pt x="6656" y="3709"/>
                  </a:cubicBezTo>
                  <a:cubicBezTo>
                    <a:pt x="6725" y="3744"/>
                    <a:pt x="6552" y="4143"/>
                    <a:pt x="6431" y="4541"/>
                  </a:cubicBezTo>
                  <a:cubicBezTo>
                    <a:pt x="6344" y="4888"/>
                    <a:pt x="6292" y="5217"/>
                    <a:pt x="6465" y="5338"/>
                  </a:cubicBezTo>
                  <a:cubicBezTo>
                    <a:pt x="6552" y="5408"/>
                    <a:pt x="6725" y="5460"/>
                    <a:pt x="6933" y="552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7"/>
            <p:cNvSpPr/>
            <p:nvPr/>
          </p:nvSpPr>
          <p:spPr>
            <a:xfrm>
              <a:off x="-938177" y="2248583"/>
              <a:ext cx="352397" cy="179974"/>
            </a:xfrm>
            <a:custGeom>
              <a:avLst/>
              <a:gdLst/>
              <a:ahLst/>
              <a:cxnLst/>
              <a:rect l="l" t="t" r="r" b="b"/>
              <a:pathLst>
                <a:path w="13848" h="7938" fill="none" extrusionOk="0">
                  <a:moveTo>
                    <a:pt x="13848" y="3813"/>
                  </a:moveTo>
                  <a:cubicBezTo>
                    <a:pt x="13848" y="3813"/>
                    <a:pt x="13640" y="4368"/>
                    <a:pt x="13553" y="4472"/>
                  </a:cubicBezTo>
                  <a:cubicBezTo>
                    <a:pt x="13484" y="4593"/>
                    <a:pt x="12860" y="5252"/>
                    <a:pt x="12687" y="5338"/>
                  </a:cubicBezTo>
                  <a:cubicBezTo>
                    <a:pt x="12531" y="5408"/>
                    <a:pt x="12375" y="5806"/>
                    <a:pt x="12375" y="5927"/>
                  </a:cubicBezTo>
                  <a:cubicBezTo>
                    <a:pt x="12375" y="5962"/>
                    <a:pt x="12357" y="6083"/>
                    <a:pt x="12340" y="6222"/>
                  </a:cubicBezTo>
                  <a:cubicBezTo>
                    <a:pt x="12115" y="6361"/>
                    <a:pt x="11924" y="6430"/>
                    <a:pt x="11785" y="6413"/>
                  </a:cubicBezTo>
                  <a:cubicBezTo>
                    <a:pt x="11265" y="6326"/>
                    <a:pt x="10208" y="7938"/>
                    <a:pt x="10208" y="7938"/>
                  </a:cubicBezTo>
                  <a:lnTo>
                    <a:pt x="9411" y="7383"/>
                  </a:lnTo>
                  <a:lnTo>
                    <a:pt x="8302" y="7938"/>
                  </a:lnTo>
                  <a:cubicBezTo>
                    <a:pt x="8302" y="7938"/>
                    <a:pt x="7591" y="7869"/>
                    <a:pt x="7123" y="7383"/>
                  </a:cubicBezTo>
                  <a:cubicBezTo>
                    <a:pt x="6638" y="6898"/>
                    <a:pt x="6638" y="6967"/>
                    <a:pt x="6465" y="6413"/>
                  </a:cubicBezTo>
                  <a:cubicBezTo>
                    <a:pt x="6274" y="5858"/>
                    <a:pt x="6395" y="5633"/>
                    <a:pt x="6465" y="5165"/>
                  </a:cubicBezTo>
                  <a:cubicBezTo>
                    <a:pt x="6499" y="4697"/>
                    <a:pt x="5373" y="4593"/>
                    <a:pt x="4749" y="4697"/>
                  </a:cubicBezTo>
                  <a:cubicBezTo>
                    <a:pt x="4108" y="4801"/>
                    <a:pt x="4021" y="4732"/>
                    <a:pt x="3917" y="4992"/>
                  </a:cubicBezTo>
                  <a:cubicBezTo>
                    <a:pt x="3796" y="5252"/>
                    <a:pt x="2531" y="5182"/>
                    <a:pt x="2288" y="4957"/>
                  </a:cubicBezTo>
                  <a:cubicBezTo>
                    <a:pt x="2045" y="4732"/>
                    <a:pt x="1664" y="5113"/>
                    <a:pt x="1179" y="4957"/>
                  </a:cubicBezTo>
                  <a:cubicBezTo>
                    <a:pt x="711" y="4818"/>
                    <a:pt x="0" y="4229"/>
                    <a:pt x="0" y="4229"/>
                  </a:cubicBezTo>
                  <a:cubicBezTo>
                    <a:pt x="260" y="4264"/>
                    <a:pt x="451" y="4298"/>
                    <a:pt x="451" y="4298"/>
                  </a:cubicBezTo>
                  <a:cubicBezTo>
                    <a:pt x="451" y="4298"/>
                    <a:pt x="191" y="3033"/>
                    <a:pt x="451" y="2808"/>
                  </a:cubicBezTo>
                  <a:cubicBezTo>
                    <a:pt x="711" y="2583"/>
                    <a:pt x="1266" y="2357"/>
                    <a:pt x="1179" y="1768"/>
                  </a:cubicBezTo>
                  <a:cubicBezTo>
                    <a:pt x="1110" y="1179"/>
                    <a:pt x="1023" y="1023"/>
                    <a:pt x="867" y="434"/>
                  </a:cubicBezTo>
                  <a:cubicBezTo>
                    <a:pt x="867" y="434"/>
                    <a:pt x="1023" y="139"/>
                    <a:pt x="1976" y="434"/>
                  </a:cubicBezTo>
                  <a:cubicBezTo>
                    <a:pt x="2912" y="728"/>
                    <a:pt x="3467" y="1144"/>
                    <a:pt x="4021" y="1127"/>
                  </a:cubicBezTo>
                  <a:cubicBezTo>
                    <a:pt x="4576" y="1110"/>
                    <a:pt x="4628" y="1058"/>
                    <a:pt x="5356" y="1127"/>
                  </a:cubicBezTo>
                  <a:cubicBezTo>
                    <a:pt x="6066" y="1179"/>
                    <a:pt x="7297" y="70"/>
                    <a:pt x="7366" y="0"/>
                  </a:cubicBezTo>
                  <a:cubicBezTo>
                    <a:pt x="8059" y="208"/>
                    <a:pt x="9203" y="451"/>
                    <a:pt x="9480" y="659"/>
                  </a:cubicBezTo>
                  <a:cubicBezTo>
                    <a:pt x="9844" y="919"/>
                    <a:pt x="10243" y="1803"/>
                    <a:pt x="10797" y="2184"/>
                  </a:cubicBezTo>
                  <a:cubicBezTo>
                    <a:pt x="11335" y="2548"/>
                    <a:pt x="10867" y="3033"/>
                    <a:pt x="11733" y="2877"/>
                  </a:cubicBezTo>
                  <a:cubicBezTo>
                    <a:pt x="12600" y="2739"/>
                    <a:pt x="13172" y="2548"/>
                    <a:pt x="13328" y="2669"/>
                  </a:cubicBezTo>
                  <a:cubicBezTo>
                    <a:pt x="13484" y="2773"/>
                    <a:pt x="13830" y="3813"/>
                    <a:pt x="13830" y="381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7"/>
            <p:cNvSpPr/>
            <p:nvPr/>
          </p:nvSpPr>
          <p:spPr>
            <a:xfrm>
              <a:off x="-622399" y="2804354"/>
              <a:ext cx="460447" cy="357409"/>
            </a:xfrm>
            <a:custGeom>
              <a:avLst/>
              <a:gdLst/>
              <a:ahLst/>
              <a:cxnLst/>
              <a:rect l="l" t="t" r="r" b="b"/>
              <a:pathLst>
                <a:path w="18094" h="15764" extrusionOk="0">
                  <a:moveTo>
                    <a:pt x="4165" y="1"/>
                  </a:moveTo>
                  <a:cubicBezTo>
                    <a:pt x="4058" y="1"/>
                    <a:pt x="3971" y="29"/>
                    <a:pt x="3917" y="97"/>
                  </a:cubicBezTo>
                  <a:cubicBezTo>
                    <a:pt x="3640" y="426"/>
                    <a:pt x="2860" y="773"/>
                    <a:pt x="2860" y="773"/>
                  </a:cubicBezTo>
                  <a:lnTo>
                    <a:pt x="1803" y="2125"/>
                  </a:lnTo>
                  <a:cubicBezTo>
                    <a:pt x="1803" y="2125"/>
                    <a:pt x="936" y="1605"/>
                    <a:pt x="330" y="1189"/>
                  </a:cubicBezTo>
                  <a:cubicBezTo>
                    <a:pt x="330" y="1189"/>
                    <a:pt x="52" y="4395"/>
                    <a:pt x="0" y="5435"/>
                  </a:cubicBezTo>
                  <a:cubicBezTo>
                    <a:pt x="156" y="5677"/>
                    <a:pt x="347" y="6059"/>
                    <a:pt x="485" y="6475"/>
                  </a:cubicBezTo>
                  <a:cubicBezTo>
                    <a:pt x="693" y="7168"/>
                    <a:pt x="693" y="7861"/>
                    <a:pt x="1213" y="8156"/>
                  </a:cubicBezTo>
                  <a:cubicBezTo>
                    <a:pt x="1751" y="8450"/>
                    <a:pt x="2375" y="8849"/>
                    <a:pt x="2704" y="9144"/>
                  </a:cubicBezTo>
                  <a:cubicBezTo>
                    <a:pt x="3016" y="9438"/>
                    <a:pt x="2600" y="10045"/>
                    <a:pt x="2600" y="10339"/>
                  </a:cubicBezTo>
                  <a:cubicBezTo>
                    <a:pt x="2600" y="10547"/>
                    <a:pt x="2600" y="11033"/>
                    <a:pt x="2756" y="11397"/>
                  </a:cubicBezTo>
                  <a:cubicBezTo>
                    <a:pt x="2808" y="11466"/>
                    <a:pt x="2842" y="11535"/>
                    <a:pt x="2877" y="11605"/>
                  </a:cubicBezTo>
                  <a:cubicBezTo>
                    <a:pt x="2929" y="11639"/>
                    <a:pt x="2964" y="11691"/>
                    <a:pt x="3016" y="11726"/>
                  </a:cubicBezTo>
                  <a:cubicBezTo>
                    <a:pt x="3432" y="12021"/>
                    <a:pt x="4489" y="12714"/>
                    <a:pt x="4489" y="12714"/>
                  </a:cubicBezTo>
                  <a:cubicBezTo>
                    <a:pt x="4489" y="12714"/>
                    <a:pt x="4801" y="13407"/>
                    <a:pt x="4905" y="13702"/>
                  </a:cubicBezTo>
                  <a:cubicBezTo>
                    <a:pt x="5009" y="13996"/>
                    <a:pt x="5338" y="14897"/>
                    <a:pt x="5754" y="15192"/>
                  </a:cubicBezTo>
                  <a:cubicBezTo>
                    <a:pt x="5841" y="15261"/>
                    <a:pt x="5927" y="15313"/>
                    <a:pt x="5997" y="15365"/>
                  </a:cubicBezTo>
                  <a:cubicBezTo>
                    <a:pt x="6205" y="15504"/>
                    <a:pt x="6343" y="15608"/>
                    <a:pt x="6430" y="15764"/>
                  </a:cubicBezTo>
                  <a:cubicBezTo>
                    <a:pt x="6863" y="15608"/>
                    <a:pt x="7314" y="15383"/>
                    <a:pt x="7608" y="15348"/>
                  </a:cubicBezTo>
                  <a:cubicBezTo>
                    <a:pt x="8180" y="15244"/>
                    <a:pt x="9757" y="15053"/>
                    <a:pt x="10243" y="15001"/>
                  </a:cubicBezTo>
                  <a:cubicBezTo>
                    <a:pt x="10711" y="14949"/>
                    <a:pt x="11075" y="14741"/>
                    <a:pt x="11716" y="14395"/>
                  </a:cubicBezTo>
                  <a:cubicBezTo>
                    <a:pt x="12340" y="14048"/>
                    <a:pt x="12981" y="13806"/>
                    <a:pt x="13726" y="13511"/>
                  </a:cubicBezTo>
                  <a:cubicBezTo>
                    <a:pt x="13917" y="13442"/>
                    <a:pt x="14211" y="13320"/>
                    <a:pt x="14575" y="13199"/>
                  </a:cubicBezTo>
                  <a:cubicBezTo>
                    <a:pt x="15563" y="12870"/>
                    <a:pt x="16915" y="12436"/>
                    <a:pt x="17036" y="12333"/>
                  </a:cubicBezTo>
                  <a:cubicBezTo>
                    <a:pt x="17192" y="12177"/>
                    <a:pt x="17678" y="11882"/>
                    <a:pt x="17782" y="11327"/>
                  </a:cubicBezTo>
                  <a:cubicBezTo>
                    <a:pt x="17886" y="10790"/>
                    <a:pt x="17626" y="8918"/>
                    <a:pt x="17782" y="8572"/>
                  </a:cubicBezTo>
                  <a:cubicBezTo>
                    <a:pt x="17868" y="8381"/>
                    <a:pt x="17990" y="7757"/>
                    <a:pt x="18094" y="7237"/>
                  </a:cubicBezTo>
                  <a:cubicBezTo>
                    <a:pt x="17695" y="6735"/>
                    <a:pt x="17470" y="6388"/>
                    <a:pt x="17470" y="6388"/>
                  </a:cubicBezTo>
                  <a:cubicBezTo>
                    <a:pt x="17470" y="6388"/>
                    <a:pt x="16724" y="6475"/>
                    <a:pt x="16620" y="6977"/>
                  </a:cubicBezTo>
                  <a:cubicBezTo>
                    <a:pt x="16516" y="7480"/>
                    <a:pt x="17244" y="7567"/>
                    <a:pt x="15875" y="8069"/>
                  </a:cubicBezTo>
                  <a:cubicBezTo>
                    <a:pt x="15581" y="8173"/>
                    <a:pt x="15338" y="8260"/>
                    <a:pt x="15147" y="8329"/>
                  </a:cubicBezTo>
                  <a:lnTo>
                    <a:pt x="14506" y="8554"/>
                  </a:lnTo>
                  <a:cubicBezTo>
                    <a:pt x="14506" y="8554"/>
                    <a:pt x="14298" y="7203"/>
                    <a:pt x="13692" y="6596"/>
                  </a:cubicBezTo>
                  <a:cubicBezTo>
                    <a:pt x="13692" y="6596"/>
                    <a:pt x="12166" y="5140"/>
                    <a:pt x="11872" y="4898"/>
                  </a:cubicBezTo>
                  <a:lnTo>
                    <a:pt x="11872" y="4880"/>
                  </a:lnTo>
                  <a:cubicBezTo>
                    <a:pt x="11872" y="4880"/>
                    <a:pt x="10815" y="4100"/>
                    <a:pt x="11144" y="3892"/>
                  </a:cubicBezTo>
                  <a:cubicBezTo>
                    <a:pt x="11352" y="3771"/>
                    <a:pt x="11352" y="3528"/>
                    <a:pt x="11144" y="3199"/>
                  </a:cubicBezTo>
                  <a:cubicBezTo>
                    <a:pt x="11041" y="3048"/>
                    <a:pt x="10951" y="3011"/>
                    <a:pt x="10880" y="3011"/>
                  </a:cubicBezTo>
                  <a:cubicBezTo>
                    <a:pt x="10814" y="3011"/>
                    <a:pt x="10766" y="3045"/>
                    <a:pt x="10744" y="3045"/>
                  </a:cubicBezTo>
                  <a:cubicBezTo>
                    <a:pt x="10715" y="3045"/>
                    <a:pt x="10733" y="2986"/>
                    <a:pt x="10815" y="2714"/>
                  </a:cubicBezTo>
                  <a:cubicBezTo>
                    <a:pt x="10971" y="2437"/>
                    <a:pt x="10849" y="2055"/>
                    <a:pt x="10936" y="1761"/>
                  </a:cubicBezTo>
                  <a:cubicBezTo>
                    <a:pt x="10971" y="1657"/>
                    <a:pt x="11005" y="1570"/>
                    <a:pt x="10988" y="1466"/>
                  </a:cubicBezTo>
                  <a:cubicBezTo>
                    <a:pt x="10988" y="1431"/>
                    <a:pt x="10971" y="1397"/>
                    <a:pt x="10936" y="1397"/>
                  </a:cubicBezTo>
                  <a:cubicBezTo>
                    <a:pt x="10849" y="1258"/>
                    <a:pt x="10797" y="1102"/>
                    <a:pt x="10797" y="964"/>
                  </a:cubicBezTo>
                  <a:cubicBezTo>
                    <a:pt x="10797" y="842"/>
                    <a:pt x="10815" y="738"/>
                    <a:pt x="10780" y="634"/>
                  </a:cubicBezTo>
                  <a:cubicBezTo>
                    <a:pt x="10416" y="721"/>
                    <a:pt x="9861" y="1310"/>
                    <a:pt x="9861" y="1674"/>
                  </a:cubicBezTo>
                  <a:cubicBezTo>
                    <a:pt x="9861" y="2107"/>
                    <a:pt x="9394" y="2714"/>
                    <a:pt x="9394" y="2714"/>
                  </a:cubicBezTo>
                  <a:cubicBezTo>
                    <a:pt x="9394" y="2714"/>
                    <a:pt x="9116" y="2729"/>
                    <a:pt x="8803" y="2729"/>
                  </a:cubicBezTo>
                  <a:cubicBezTo>
                    <a:pt x="8646" y="2729"/>
                    <a:pt x="8481" y="2725"/>
                    <a:pt x="8336" y="2714"/>
                  </a:cubicBezTo>
                  <a:cubicBezTo>
                    <a:pt x="7920" y="2662"/>
                    <a:pt x="7279" y="2506"/>
                    <a:pt x="7279" y="2506"/>
                  </a:cubicBezTo>
                  <a:cubicBezTo>
                    <a:pt x="7279" y="2506"/>
                    <a:pt x="6759" y="1570"/>
                    <a:pt x="6655" y="1414"/>
                  </a:cubicBezTo>
                  <a:cubicBezTo>
                    <a:pt x="6551" y="1275"/>
                    <a:pt x="5546" y="773"/>
                    <a:pt x="5390" y="582"/>
                  </a:cubicBezTo>
                  <a:cubicBezTo>
                    <a:pt x="5266" y="417"/>
                    <a:pt x="4575" y="1"/>
                    <a:pt x="416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7"/>
            <p:cNvSpPr/>
            <p:nvPr/>
          </p:nvSpPr>
          <p:spPr>
            <a:xfrm>
              <a:off x="-1246906" y="2405749"/>
              <a:ext cx="243914" cy="248355"/>
            </a:xfrm>
            <a:custGeom>
              <a:avLst/>
              <a:gdLst/>
              <a:ahLst/>
              <a:cxnLst/>
              <a:rect l="l" t="t" r="r" b="b"/>
              <a:pathLst>
                <a:path w="9585" h="10954" extrusionOk="0">
                  <a:moveTo>
                    <a:pt x="4178" y="1"/>
                  </a:moveTo>
                  <a:cubicBezTo>
                    <a:pt x="4178" y="1"/>
                    <a:pt x="2722" y="191"/>
                    <a:pt x="2479" y="451"/>
                  </a:cubicBezTo>
                  <a:cubicBezTo>
                    <a:pt x="2237" y="711"/>
                    <a:pt x="2202" y="625"/>
                    <a:pt x="1474" y="1006"/>
                  </a:cubicBezTo>
                  <a:cubicBezTo>
                    <a:pt x="729" y="1370"/>
                    <a:pt x="1" y="1872"/>
                    <a:pt x="1" y="1872"/>
                  </a:cubicBezTo>
                  <a:lnTo>
                    <a:pt x="1" y="4749"/>
                  </a:lnTo>
                  <a:lnTo>
                    <a:pt x="538" y="4125"/>
                  </a:lnTo>
                  <a:lnTo>
                    <a:pt x="729" y="3900"/>
                  </a:lnTo>
                  <a:cubicBezTo>
                    <a:pt x="729" y="3900"/>
                    <a:pt x="1994" y="4195"/>
                    <a:pt x="2237" y="4645"/>
                  </a:cubicBezTo>
                  <a:cubicBezTo>
                    <a:pt x="2479" y="5079"/>
                    <a:pt x="2479" y="5685"/>
                    <a:pt x="2479" y="5685"/>
                  </a:cubicBezTo>
                  <a:cubicBezTo>
                    <a:pt x="2479" y="5685"/>
                    <a:pt x="1838" y="6049"/>
                    <a:pt x="1838" y="6344"/>
                  </a:cubicBezTo>
                  <a:cubicBezTo>
                    <a:pt x="1838" y="6656"/>
                    <a:pt x="3190" y="6794"/>
                    <a:pt x="3658" y="7020"/>
                  </a:cubicBezTo>
                  <a:cubicBezTo>
                    <a:pt x="4143" y="7245"/>
                    <a:pt x="5165" y="8129"/>
                    <a:pt x="5651" y="8354"/>
                  </a:cubicBezTo>
                  <a:cubicBezTo>
                    <a:pt x="6119" y="8579"/>
                    <a:pt x="6743" y="9238"/>
                    <a:pt x="6743" y="9463"/>
                  </a:cubicBezTo>
                  <a:cubicBezTo>
                    <a:pt x="6743" y="9689"/>
                    <a:pt x="5963" y="10954"/>
                    <a:pt x="5963" y="10954"/>
                  </a:cubicBezTo>
                  <a:lnTo>
                    <a:pt x="7072" y="10954"/>
                  </a:lnTo>
                  <a:cubicBezTo>
                    <a:pt x="7072" y="10954"/>
                    <a:pt x="7696" y="10295"/>
                    <a:pt x="7782" y="10070"/>
                  </a:cubicBezTo>
                  <a:cubicBezTo>
                    <a:pt x="7852" y="9845"/>
                    <a:pt x="8181" y="8874"/>
                    <a:pt x="8181" y="8874"/>
                  </a:cubicBezTo>
                  <a:lnTo>
                    <a:pt x="8025" y="8129"/>
                  </a:lnTo>
                  <a:lnTo>
                    <a:pt x="8025" y="8129"/>
                  </a:lnTo>
                  <a:lnTo>
                    <a:pt x="9117" y="8649"/>
                  </a:lnTo>
                  <a:lnTo>
                    <a:pt x="9585" y="8285"/>
                  </a:lnTo>
                  <a:lnTo>
                    <a:pt x="9030" y="7609"/>
                  </a:lnTo>
                  <a:lnTo>
                    <a:pt x="7054" y="6500"/>
                  </a:lnTo>
                  <a:lnTo>
                    <a:pt x="5945" y="5616"/>
                  </a:lnTo>
                  <a:cubicBezTo>
                    <a:pt x="5945" y="5616"/>
                    <a:pt x="5391" y="4871"/>
                    <a:pt x="5391" y="4645"/>
                  </a:cubicBezTo>
                  <a:cubicBezTo>
                    <a:pt x="5391" y="4443"/>
                    <a:pt x="5711" y="3713"/>
                    <a:pt x="6114" y="3713"/>
                  </a:cubicBezTo>
                  <a:cubicBezTo>
                    <a:pt x="6161" y="3713"/>
                    <a:pt x="6209" y="3722"/>
                    <a:pt x="6257" y="3744"/>
                  </a:cubicBezTo>
                  <a:cubicBezTo>
                    <a:pt x="6171" y="3675"/>
                    <a:pt x="4611" y="2548"/>
                    <a:pt x="4680" y="2115"/>
                  </a:cubicBezTo>
                  <a:cubicBezTo>
                    <a:pt x="4767" y="1664"/>
                    <a:pt x="4680" y="451"/>
                    <a:pt x="4680" y="451"/>
                  </a:cubicBezTo>
                  <a:lnTo>
                    <a:pt x="4178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7"/>
            <p:cNvSpPr/>
            <p:nvPr/>
          </p:nvSpPr>
          <p:spPr>
            <a:xfrm>
              <a:off x="-984492" y="2354282"/>
              <a:ext cx="216584" cy="134403"/>
            </a:xfrm>
            <a:custGeom>
              <a:avLst/>
              <a:gdLst/>
              <a:ahLst/>
              <a:cxnLst/>
              <a:rect l="l" t="t" r="r" b="b"/>
              <a:pathLst>
                <a:path w="8511" h="5928" fill="none" extrusionOk="0">
                  <a:moveTo>
                    <a:pt x="8493" y="4073"/>
                  </a:moveTo>
                  <a:cubicBezTo>
                    <a:pt x="8337" y="4021"/>
                    <a:pt x="7748" y="3830"/>
                    <a:pt x="7228" y="3692"/>
                  </a:cubicBezTo>
                  <a:cubicBezTo>
                    <a:pt x="6864" y="3605"/>
                    <a:pt x="6534" y="3536"/>
                    <a:pt x="6396" y="3570"/>
                  </a:cubicBezTo>
                  <a:cubicBezTo>
                    <a:pt x="5980" y="3640"/>
                    <a:pt x="5252" y="5356"/>
                    <a:pt x="5252" y="5356"/>
                  </a:cubicBezTo>
                  <a:lnTo>
                    <a:pt x="3796" y="5927"/>
                  </a:lnTo>
                  <a:lnTo>
                    <a:pt x="1820" y="5200"/>
                  </a:lnTo>
                  <a:cubicBezTo>
                    <a:pt x="1820" y="5200"/>
                    <a:pt x="1422" y="4385"/>
                    <a:pt x="1214" y="3865"/>
                  </a:cubicBezTo>
                  <a:cubicBezTo>
                    <a:pt x="1006" y="3345"/>
                    <a:pt x="313" y="2531"/>
                    <a:pt x="157" y="2271"/>
                  </a:cubicBezTo>
                  <a:cubicBezTo>
                    <a:pt x="1" y="2011"/>
                    <a:pt x="399" y="1109"/>
                    <a:pt x="902" y="815"/>
                  </a:cubicBezTo>
                  <a:cubicBezTo>
                    <a:pt x="1422" y="520"/>
                    <a:pt x="2687" y="156"/>
                    <a:pt x="2687" y="156"/>
                  </a:cubicBezTo>
                  <a:cubicBezTo>
                    <a:pt x="3207" y="0"/>
                    <a:pt x="4108" y="243"/>
                    <a:pt x="4645" y="295"/>
                  </a:cubicBezTo>
                  <a:cubicBezTo>
                    <a:pt x="4888" y="312"/>
                    <a:pt x="5131" y="295"/>
                    <a:pt x="5391" y="278"/>
                  </a:cubicBezTo>
                  <a:cubicBezTo>
                    <a:pt x="6032" y="226"/>
                    <a:pt x="6708" y="139"/>
                    <a:pt x="7245" y="416"/>
                  </a:cubicBezTo>
                  <a:cubicBezTo>
                    <a:pt x="7332" y="468"/>
                    <a:pt x="7401" y="503"/>
                    <a:pt x="7453" y="572"/>
                  </a:cubicBezTo>
                  <a:cubicBezTo>
                    <a:pt x="7505" y="642"/>
                    <a:pt x="7540" y="728"/>
                    <a:pt x="7557" y="798"/>
                  </a:cubicBezTo>
                  <a:cubicBezTo>
                    <a:pt x="7661" y="1057"/>
                    <a:pt x="7748" y="1300"/>
                    <a:pt x="7834" y="1560"/>
                  </a:cubicBezTo>
                  <a:cubicBezTo>
                    <a:pt x="7955" y="1837"/>
                    <a:pt x="8059" y="2149"/>
                    <a:pt x="8042" y="2444"/>
                  </a:cubicBezTo>
                  <a:cubicBezTo>
                    <a:pt x="8007" y="2895"/>
                    <a:pt x="7886" y="3813"/>
                    <a:pt x="8510" y="407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7"/>
            <p:cNvSpPr/>
            <p:nvPr/>
          </p:nvSpPr>
          <p:spPr>
            <a:xfrm>
              <a:off x="-1014927" y="1604956"/>
              <a:ext cx="214370" cy="427150"/>
            </a:xfrm>
            <a:custGeom>
              <a:avLst/>
              <a:gdLst/>
              <a:ahLst/>
              <a:cxnLst/>
              <a:rect l="l" t="t" r="r" b="b"/>
              <a:pathLst>
                <a:path w="8424" h="18840" fill="none" extrusionOk="0">
                  <a:moveTo>
                    <a:pt x="8320" y="13553"/>
                  </a:moveTo>
                  <a:cubicBezTo>
                    <a:pt x="8216" y="13761"/>
                    <a:pt x="7037" y="15304"/>
                    <a:pt x="6656" y="15841"/>
                  </a:cubicBezTo>
                  <a:cubicBezTo>
                    <a:pt x="6257" y="16378"/>
                    <a:pt x="5859" y="17175"/>
                    <a:pt x="5616" y="17037"/>
                  </a:cubicBezTo>
                  <a:cubicBezTo>
                    <a:pt x="5356" y="16881"/>
                    <a:pt x="5148" y="18285"/>
                    <a:pt x="4680" y="18562"/>
                  </a:cubicBezTo>
                  <a:cubicBezTo>
                    <a:pt x="4212" y="18839"/>
                    <a:pt x="2323" y="18163"/>
                    <a:pt x="2098" y="17765"/>
                  </a:cubicBezTo>
                  <a:cubicBezTo>
                    <a:pt x="1873" y="17383"/>
                    <a:pt x="1821" y="16985"/>
                    <a:pt x="1353" y="16586"/>
                  </a:cubicBezTo>
                  <a:cubicBezTo>
                    <a:pt x="885" y="16188"/>
                    <a:pt x="278" y="15702"/>
                    <a:pt x="243" y="15390"/>
                  </a:cubicBezTo>
                  <a:cubicBezTo>
                    <a:pt x="243" y="15373"/>
                    <a:pt x="226" y="15356"/>
                    <a:pt x="226" y="15338"/>
                  </a:cubicBezTo>
                  <a:cubicBezTo>
                    <a:pt x="226" y="15269"/>
                    <a:pt x="209" y="15182"/>
                    <a:pt x="191" y="15096"/>
                  </a:cubicBezTo>
                  <a:cubicBezTo>
                    <a:pt x="191" y="15096"/>
                    <a:pt x="191" y="15078"/>
                    <a:pt x="191" y="15061"/>
                  </a:cubicBezTo>
                  <a:cubicBezTo>
                    <a:pt x="122" y="14697"/>
                    <a:pt x="53" y="14246"/>
                    <a:pt x="53" y="14246"/>
                  </a:cubicBezTo>
                  <a:cubicBezTo>
                    <a:pt x="1" y="13727"/>
                    <a:pt x="53" y="13345"/>
                    <a:pt x="191" y="13016"/>
                  </a:cubicBezTo>
                  <a:cubicBezTo>
                    <a:pt x="399" y="12531"/>
                    <a:pt x="937" y="12219"/>
                    <a:pt x="1665" y="11630"/>
                  </a:cubicBezTo>
                  <a:cubicBezTo>
                    <a:pt x="2410" y="11040"/>
                    <a:pt x="2930" y="9446"/>
                    <a:pt x="2930" y="9151"/>
                  </a:cubicBezTo>
                  <a:cubicBezTo>
                    <a:pt x="2930" y="8909"/>
                    <a:pt x="2254" y="8649"/>
                    <a:pt x="1855" y="8579"/>
                  </a:cubicBezTo>
                  <a:cubicBezTo>
                    <a:pt x="1855" y="8562"/>
                    <a:pt x="1855" y="8527"/>
                    <a:pt x="1838" y="8510"/>
                  </a:cubicBezTo>
                  <a:lnTo>
                    <a:pt x="2098" y="7869"/>
                  </a:lnTo>
                  <a:cubicBezTo>
                    <a:pt x="2098" y="7869"/>
                    <a:pt x="2063" y="7418"/>
                    <a:pt x="2063" y="6829"/>
                  </a:cubicBezTo>
                  <a:cubicBezTo>
                    <a:pt x="2063" y="6240"/>
                    <a:pt x="2150" y="6309"/>
                    <a:pt x="2063" y="5720"/>
                  </a:cubicBezTo>
                  <a:cubicBezTo>
                    <a:pt x="1977" y="5131"/>
                    <a:pt x="1439" y="4749"/>
                    <a:pt x="1439" y="4385"/>
                  </a:cubicBezTo>
                  <a:cubicBezTo>
                    <a:pt x="1439" y="4004"/>
                    <a:pt x="1353" y="3935"/>
                    <a:pt x="885" y="3640"/>
                  </a:cubicBezTo>
                  <a:cubicBezTo>
                    <a:pt x="399" y="3345"/>
                    <a:pt x="885" y="2739"/>
                    <a:pt x="885" y="2739"/>
                  </a:cubicBezTo>
                  <a:cubicBezTo>
                    <a:pt x="885" y="2739"/>
                    <a:pt x="867" y="2739"/>
                    <a:pt x="885" y="2739"/>
                  </a:cubicBezTo>
                  <a:cubicBezTo>
                    <a:pt x="885" y="2722"/>
                    <a:pt x="971" y="2722"/>
                    <a:pt x="1439" y="2826"/>
                  </a:cubicBezTo>
                  <a:cubicBezTo>
                    <a:pt x="2063" y="2964"/>
                    <a:pt x="2046" y="3345"/>
                    <a:pt x="2410" y="3120"/>
                  </a:cubicBezTo>
                  <a:cubicBezTo>
                    <a:pt x="2774" y="2895"/>
                    <a:pt x="3016" y="2895"/>
                    <a:pt x="2774" y="2375"/>
                  </a:cubicBezTo>
                  <a:cubicBezTo>
                    <a:pt x="2531" y="1855"/>
                    <a:pt x="2878" y="590"/>
                    <a:pt x="2878" y="590"/>
                  </a:cubicBezTo>
                  <a:cubicBezTo>
                    <a:pt x="2878" y="590"/>
                    <a:pt x="3640" y="139"/>
                    <a:pt x="3970" y="70"/>
                  </a:cubicBezTo>
                  <a:cubicBezTo>
                    <a:pt x="4282" y="1"/>
                    <a:pt x="4749" y="590"/>
                    <a:pt x="4749" y="590"/>
                  </a:cubicBezTo>
                  <a:cubicBezTo>
                    <a:pt x="4749" y="590"/>
                    <a:pt x="5079" y="884"/>
                    <a:pt x="5391" y="884"/>
                  </a:cubicBezTo>
                  <a:cubicBezTo>
                    <a:pt x="5512" y="884"/>
                    <a:pt x="5859" y="798"/>
                    <a:pt x="6223" y="677"/>
                  </a:cubicBezTo>
                  <a:cubicBezTo>
                    <a:pt x="6223" y="677"/>
                    <a:pt x="6361" y="1127"/>
                    <a:pt x="5945" y="1335"/>
                  </a:cubicBezTo>
                  <a:cubicBezTo>
                    <a:pt x="5512" y="1526"/>
                    <a:pt x="4940" y="1907"/>
                    <a:pt x="4940" y="1907"/>
                  </a:cubicBezTo>
                  <a:cubicBezTo>
                    <a:pt x="4940" y="1907"/>
                    <a:pt x="5044" y="2826"/>
                    <a:pt x="4940" y="3068"/>
                  </a:cubicBezTo>
                  <a:cubicBezTo>
                    <a:pt x="4836" y="3311"/>
                    <a:pt x="5287" y="3709"/>
                    <a:pt x="5581" y="3865"/>
                  </a:cubicBezTo>
                  <a:cubicBezTo>
                    <a:pt x="5893" y="4004"/>
                    <a:pt x="6327" y="4299"/>
                    <a:pt x="6240" y="4559"/>
                  </a:cubicBezTo>
                  <a:cubicBezTo>
                    <a:pt x="6153" y="4801"/>
                    <a:pt x="5945" y="5338"/>
                    <a:pt x="5945" y="5338"/>
                  </a:cubicBezTo>
                  <a:cubicBezTo>
                    <a:pt x="5945" y="5338"/>
                    <a:pt x="5651" y="5598"/>
                    <a:pt x="5581" y="5737"/>
                  </a:cubicBezTo>
                  <a:cubicBezTo>
                    <a:pt x="5512" y="5893"/>
                    <a:pt x="5893" y="6430"/>
                    <a:pt x="5945" y="6465"/>
                  </a:cubicBezTo>
                  <a:cubicBezTo>
                    <a:pt x="5997" y="6482"/>
                    <a:pt x="6448" y="6985"/>
                    <a:pt x="6448" y="6985"/>
                  </a:cubicBezTo>
                  <a:cubicBezTo>
                    <a:pt x="6448" y="6985"/>
                    <a:pt x="6465" y="7366"/>
                    <a:pt x="6448" y="7522"/>
                  </a:cubicBezTo>
                  <a:cubicBezTo>
                    <a:pt x="6413" y="7678"/>
                    <a:pt x="6344" y="8302"/>
                    <a:pt x="6448" y="8579"/>
                  </a:cubicBezTo>
                  <a:cubicBezTo>
                    <a:pt x="6569" y="8857"/>
                    <a:pt x="6448" y="9706"/>
                    <a:pt x="6448" y="9706"/>
                  </a:cubicBezTo>
                  <a:cubicBezTo>
                    <a:pt x="6448" y="9706"/>
                    <a:pt x="7262" y="10122"/>
                    <a:pt x="7262" y="10347"/>
                  </a:cubicBezTo>
                  <a:lnTo>
                    <a:pt x="7262" y="11144"/>
                  </a:lnTo>
                  <a:cubicBezTo>
                    <a:pt x="7262" y="11335"/>
                    <a:pt x="7366" y="11924"/>
                    <a:pt x="7626" y="12080"/>
                  </a:cubicBezTo>
                  <a:cubicBezTo>
                    <a:pt x="7886" y="12236"/>
                    <a:pt x="8250" y="12236"/>
                    <a:pt x="8320" y="12479"/>
                  </a:cubicBezTo>
                  <a:cubicBezTo>
                    <a:pt x="8372" y="12721"/>
                    <a:pt x="8424" y="13345"/>
                    <a:pt x="8320" y="1355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42" name="Google Shape;842;p41"/>
          <p:cNvSpPr txBox="1">
            <a:spLocks noGrp="1"/>
          </p:cNvSpPr>
          <p:nvPr>
            <p:ph type="title" idx="4"/>
          </p:nvPr>
        </p:nvSpPr>
        <p:spPr>
          <a:xfrm>
            <a:off x="1288475" y="1724275"/>
            <a:ext cx="1168500" cy="8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43" name="Google Shape;843;p41"/>
          <p:cNvSpPr txBox="1">
            <a:spLocks noGrp="1"/>
          </p:cNvSpPr>
          <p:nvPr>
            <p:ph type="title" idx="5"/>
          </p:nvPr>
        </p:nvSpPr>
        <p:spPr>
          <a:xfrm>
            <a:off x="3987750" y="1724125"/>
            <a:ext cx="1168500" cy="8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44" name="Google Shape;844;p41"/>
          <p:cNvSpPr txBox="1">
            <a:spLocks noGrp="1"/>
          </p:cNvSpPr>
          <p:nvPr>
            <p:ph type="title" idx="6"/>
          </p:nvPr>
        </p:nvSpPr>
        <p:spPr>
          <a:xfrm>
            <a:off x="6687025" y="1724125"/>
            <a:ext cx="1168500" cy="8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45" name="Google Shape;845;p41"/>
          <p:cNvSpPr txBox="1">
            <a:spLocks noGrp="1"/>
          </p:cNvSpPr>
          <p:nvPr>
            <p:ph type="subTitle" idx="7"/>
          </p:nvPr>
        </p:nvSpPr>
        <p:spPr>
          <a:xfrm>
            <a:off x="720000" y="2728376"/>
            <a:ext cx="2305500" cy="9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/>
          </a:p>
        </p:txBody>
      </p:sp>
      <p:sp>
        <p:nvSpPr>
          <p:cNvPr id="846" name="Google Shape;846;p41"/>
          <p:cNvSpPr txBox="1">
            <a:spLocks noGrp="1"/>
          </p:cNvSpPr>
          <p:nvPr>
            <p:ph type="subTitle" idx="8"/>
          </p:nvPr>
        </p:nvSpPr>
        <p:spPr>
          <a:xfrm>
            <a:off x="3071802" y="2714626"/>
            <a:ext cx="2795845" cy="9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is EOF</a:t>
            </a:r>
            <a:endParaRPr/>
          </a:p>
        </p:txBody>
      </p:sp>
      <p:sp>
        <p:nvSpPr>
          <p:cNvPr id="847" name="Google Shape;847;p41"/>
          <p:cNvSpPr txBox="1">
            <a:spLocks noGrp="1"/>
          </p:cNvSpPr>
          <p:nvPr>
            <p:ph type="subTitle" idx="9"/>
          </p:nvPr>
        </p:nvSpPr>
        <p:spPr>
          <a:xfrm>
            <a:off x="6118550" y="2728376"/>
            <a:ext cx="2305500" cy="9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Resources</a:t>
            </a:r>
            <a:endParaRPr/>
          </a:p>
        </p:txBody>
      </p:sp>
      <p:grpSp>
        <p:nvGrpSpPr>
          <p:cNvPr id="848" name="Google Shape;848;p41"/>
          <p:cNvGrpSpPr/>
          <p:nvPr/>
        </p:nvGrpSpPr>
        <p:grpSpPr>
          <a:xfrm>
            <a:off x="1363417" y="1724102"/>
            <a:ext cx="114923" cy="114923"/>
            <a:chOff x="5669950" y="724150"/>
            <a:chExt cx="76825" cy="76825"/>
          </a:xfrm>
        </p:grpSpPr>
        <p:sp>
          <p:nvSpPr>
            <p:cNvPr id="849" name="Google Shape;849;p41"/>
            <p:cNvSpPr/>
            <p:nvPr/>
          </p:nvSpPr>
          <p:spPr>
            <a:xfrm>
              <a:off x="5708550" y="724150"/>
              <a:ext cx="25" cy="76825"/>
            </a:xfrm>
            <a:custGeom>
              <a:avLst/>
              <a:gdLst/>
              <a:ahLst/>
              <a:cxnLst/>
              <a:rect l="l" t="t" r="r" b="b"/>
              <a:pathLst>
                <a:path w="1" h="3073" fill="none" extrusionOk="0">
                  <a:moveTo>
                    <a:pt x="0" y="0"/>
                  </a:moveTo>
                  <a:lnTo>
                    <a:pt x="0" y="3072"/>
                  </a:lnTo>
                </a:path>
              </a:pathLst>
            </a:custGeom>
            <a:noFill/>
            <a:ln w="21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1"/>
            <p:cNvSpPr/>
            <p:nvPr/>
          </p:nvSpPr>
          <p:spPr>
            <a:xfrm>
              <a:off x="5669950" y="762750"/>
              <a:ext cx="76825" cy="25"/>
            </a:xfrm>
            <a:custGeom>
              <a:avLst/>
              <a:gdLst/>
              <a:ahLst/>
              <a:cxnLst/>
              <a:rect l="l" t="t" r="r" b="b"/>
              <a:pathLst>
                <a:path w="3073" h="1" fill="none" extrusionOk="0">
                  <a:moveTo>
                    <a:pt x="0" y="0"/>
                  </a:moveTo>
                  <a:lnTo>
                    <a:pt x="3072" y="0"/>
                  </a:lnTo>
                </a:path>
              </a:pathLst>
            </a:custGeom>
            <a:noFill/>
            <a:ln w="21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41"/>
          <p:cNvGrpSpPr/>
          <p:nvPr/>
        </p:nvGrpSpPr>
        <p:grpSpPr>
          <a:xfrm>
            <a:off x="4025217" y="1724102"/>
            <a:ext cx="114923" cy="114923"/>
            <a:chOff x="5669950" y="724150"/>
            <a:chExt cx="76825" cy="76825"/>
          </a:xfrm>
        </p:grpSpPr>
        <p:sp>
          <p:nvSpPr>
            <p:cNvPr id="852" name="Google Shape;852;p41"/>
            <p:cNvSpPr/>
            <p:nvPr/>
          </p:nvSpPr>
          <p:spPr>
            <a:xfrm>
              <a:off x="5708550" y="724150"/>
              <a:ext cx="25" cy="76825"/>
            </a:xfrm>
            <a:custGeom>
              <a:avLst/>
              <a:gdLst/>
              <a:ahLst/>
              <a:cxnLst/>
              <a:rect l="l" t="t" r="r" b="b"/>
              <a:pathLst>
                <a:path w="1" h="3073" fill="none" extrusionOk="0">
                  <a:moveTo>
                    <a:pt x="0" y="0"/>
                  </a:moveTo>
                  <a:lnTo>
                    <a:pt x="0" y="3072"/>
                  </a:lnTo>
                </a:path>
              </a:pathLst>
            </a:custGeom>
            <a:noFill/>
            <a:ln w="21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5669950" y="762750"/>
              <a:ext cx="76825" cy="25"/>
            </a:xfrm>
            <a:custGeom>
              <a:avLst/>
              <a:gdLst/>
              <a:ahLst/>
              <a:cxnLst/>
              <a:rect l="l" t="t" r="r" b="b"/>
              <a:pathLst>
                <a:path w="3073" h="1" fill="none" extrusionOk="0">
                  <a:moveTo>
                    <a:pt x="0" y="0"/>
                  </a:moveTo>
                  <a:lnTo>
                    <a:pt x="3072" y="0"/>
                  </a:lnTo>
                </a:path>
              </a:pathLst>
            </a:custGeom>
            <a:noFill/>
            <a:ln w="21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41"/>
          <p:cNvGrpSpPr/>
          <p:nvPr/>
        </p:nvGrpSpPr>
        <p:grpSpPr>
          <a:xfrm>
            <a:off x="6687017" y="1724102"/>
            <a:ext cx="114923" cy="114923"/>
            <a:chOff x="5669950" y="724150"/>
            <a:chExt cx="76825" cy="76825"/>
          </a:xfrm>
        </p:grpSpPr>
        <p:sp>
          <p:nvSpPr>
            <p:cNvPr id="855" name="Google Shape;855;p41"/>
            <p:cNvSpPr/>
            <p:nvPr/>
          </p:nvSpPr>
          <p:spPr>
            <a:xfrm>
              <a:off x="5708550" y="724150"/>
              <a:ext cx="25" cy="76825"/>
            </a:xfrm>
            <a:custGeom>
              <a:avLst/>
              <a:gdLst/>
              <a:ahLst/>
              <a:cxnLst/>
              <a:rect l="l" t="t" r="r" b="b"/>
              <a:pathLst>
                <a:path w="1" h="3073" fill="none" extrusionOk="0">
                  <a:moveTo>
                    <a:pt x="0" y="0"/>
                  </a:moveTo>
                  <a:lnTo>
                    <a:pt x="0" y="3072"/>
                  </a:lnTo>
                </a:path>
              </a:pathLst>
            </a:custGeom>
            <a:noFill/>
            <a:ln w="21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1"/>
            <p:cNvSpPr/>
            <p:nvPr/>
          </p:nvSpPr>
          <p:spPr>
            <a:xfrm>
              <a:off x="5669950" y="762750"/>
              <a:ext cx="76825" cy="25"/>
            </a:xfrm>
            <a:custGeom>
              <a:avLst/>
              <a:gdLst/>
              <a:ahLst/>
              <a:cxnLst/>
              <a:rect l="l" t="t" r="r" b="b"/>
              <a:pathLst>
                <a:path w="3073" h="1" fill="none" extrusionOk="0">
                  <a:moveTo>
                    <a:pt x="0" y="0"/>
                  </a:moveTo>
                  <a:lnTo>
                    <a:pt x="3072" y="0"/>
                  </a:lnTo>
                </a:path>
              </a:pathLst>
            </a:custGeom>
            <a:noFill/>
            <a:ln w="21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1"/>
          <p:cNvSpPr txBox="1">
            <a:spLocks noGrp="1"/>
          </p:cNvSpPr>
          <p:nvPr>
            <p:ph type="title" idx="4"/>
          </p:nvPr>
        </p:nvSpPr>
        <p:spPr>
          <a:xfrm>
            <a:off x="1288475" y="1724275"/>
            <a:ext cx="1168500" cy="8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/>
          </a:p>
        </p:txBody>
      </p:sp>
      <p:sp>
        <p:nvSpPr>
          <p:cNvPr id="843" name="Google Shape;843;p41"/>
          <p:cNvSpPr txBox="1">
            <a:spLocks noGrp="1"/>
          </p:cNvSpPr>
          <p:nvPr>
            <p:ph type="title" idx="5"/>
          </p:nvPr>
        </p:nvSpPr>
        <p:spPr>
          <a:xfrm>
            <a:off x="3987750" y="1724125"/>
            <a:ext cx="1168500" cy="8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/>
          </a:p>
        </p:txBody>
      </p:sp>
      <p:sp>
        <p:nvSpPr>
          <p:cNvPr id="844" name="Google Shape;844;p41"/>
          <p:cNvSpPr txBox="1">
            <a:spLocks noGrp="1"/>
          </p:cNvSpPr>
          <p:nvPr>
            <p:ph type="title" idx="6"/>
          </p:nvPr>
        </p:nvSpPr>
        <p:spPr>
          <a:xfrm>
            <a:off x="6687025" y="1724125"/>
            <a:ext cx="1168500" cy="8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/>
          </a:p>
        </p:txBody>
      </p:sp>
      <p:sp>
        <p:nvSpPr>
          <p:cNvPr id="846" name="Google Shape;846;p41"/>
          <p:cNvSpPr txBox="1">
            <a:spLocks noGrp="1"/>
          </p:cNvSpPr>
          <p:nvPr>
            <p:ph type="subTitle" idx="8"/>
          </p:nvPr>
        </p:nvSpPr>
        <p:spPr>
          <a:xfrm>
            <a:off x="3071802" y="2714626"/>
            <a:ext cx="2795845" cy="9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Demonstration</a:t>
            </a:r>
            <a:endParaRPr/>
          </a:p>
        </p:txBody>
      </p:sp>
      <p:sp>
        <p:nvSpPr>
          <p:cNvPr id="847" name="Google Shape;847;p41"/>
          <p:cNvSpPr txBox="1">
            <a:spLocks noGrp="1"/>
          </p:cNvSpPr>
          <p:nvPr>
            <p:ph type="subTitle" idx="9"/>
          </p:nvPr>
        </p:nvSpPr>
        <p:spPr>
          <a:xfrm>
            <a:off x="6118550" y="2728376"/>
            <a:ext cx="2305500" cy="9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/>
          </a:p>
        </p:txBody>
      </p:sp>
      <p:grpSp>
        <p:nvGrpSpPr>
          <p:cNvPr id="2" name="Google Shape;848;p41"/>
          <p:cNvGrpSpPr/>
          <p:nvPr/>
        </p:nvGrpSpPr>
        <p:grpSpPr>
          <a:xfrm>
            <a:off x="1363417" y="1724102"/>
            <a:ext cx="114923" cy="114923"/>
            <a:chOff x="5669950" y="724150"/>
            <a:chExt cx="76825" cy="76825"/>
          </a:xfrm>
        </p:grpSpPr>
        <p:sp>
          <p:nvSpPr>
            <p:cNvPr id="849" name="Google Shape;849;p41"/>
            <p:cNvSpPr/>
            <p:nvPr/>
          </p:nvSpPr>
          <p:spPr>
            <a:xfrm>
              <a:off x="5708550" y="724150"/>
              <a:ext cx="25" cy="76825"/>
            </a:xfrm>
            <a:custGeom>
              <a:avLst/>
              <a:gdLst/>
              <a:ahLst/>
              <a:cxnLst/>
              <a:rect l="l" t="t" r="r" b="b"/>
              <a:pathLst>
                <a:path w="1" h="3073" fill="none" extrusionOk="0">
                  <a:moveTo>
                    <a:pt x="0" y="0"/>
                  </a:moveTo>
                  <a:lnTo>
                    <a:pt x="0" y="3072"/>
                  </a:lnTo>
                </a:path>
              </a:pathLst>
            </a:custGeom>
            <a:noFill/>
            <a:ln w="21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1"/>
            <p:cNvSpPr/>
            <p:nvPr/>
          </p:nvSpPr>
          <p:spPr>
            <a:xfrm>
              <a:off x="5669950" y="762750"/>
              <a:ext cx="76825" cy="25"/>
            </a:xfrm>
            <a:custGeom>
              <a:avLst/>
              <a:gdLst/>
              <a:ahLst/>
              <a:cxnLst/>
              <a:rect l="l" t="t" r="r" b="b"/>
              <a:pathLst>
                <a:path w="3073" h="1" fill="none" extrusionOk="0">
                  <a:moveTo>
                    <a:pt x="0" y="0"/>
                  </a:moveTo>
                  <a:lnTo>
                    <a:pt x="3072" y="0"/>
                  </a:lnTo>
                </a:path>
              </a:pathLst>
            </a:custGeom>
            <a:noFill/>
            <a:ln w="21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851;p41"/>
          <p:cNvGrpSpPr/>
          <p:nvPr/>
        </p:nvGrpSpPr>
        <p:grpSpPr>
          <a:xfrm>
            <a:off x="4025217" y="1724102"/>
            <a:ext cx="114923" cy="114923"/>
            <a:chOff x="5669950" y="724150"/>
            <a:chExt cx="76825" cy="76825"/>
          </a:xfrm>
        </p:grpSpPr>
        <p:sp>
          <p:nvSpPr>
            <p:cNvPr id="852" name="Google Shape;852;p41"/>
            <p:cNvSpPr/>
            <p:nvPr/>
          </p:nvSpPr>
          <p:spPr>
            <a:xfrm>
              <a:off x="5708550" y="724150"/>
              <a:ext cx="25" cy="76825"/>
            </a:xfrm>
            <a:custGeom>
              <a:avLst/>
              <a:gdLst/>
              <a:ahLst/>
              <a:cxnLst/>
              <a:rect l="l" t="t" r="r" b="b"/>
              <a:pathLst>
                <a:path w="1" h="3073" fill="none" extrusionOk="0">
                  <a:moveTo>
                    <a:pt x="0" y="0"/>
                  </a:moveTo>
                  <a:lnTo>
                    <a:pt x="0" y="3072"/>
                  </a:lnTo>
                </a:path>
              </a:pathLst>
            </a:custGeom>
            <a:noFill/>
            <a:ln w="21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5669950" y="762750"/>
              <a:ext cx="76825" cy="25"/>
            </a:xfrm>
            <a:custGeom>
              <a:avLst/>
              <a:gdLst/>
              <a:ahLst/>
              <a:cxnLst/>
              <a:rect l="l" t="t" r="r" b="b"/>
              <a:pathLst>
                <a:path w="3073" h="1" fill="none" extrusionOk="0">
                  <a:moveTo>
                    <a:pt x="0" y="0"/>
                  </a:moveTo>
                  <a:lnTo>
                    <a:pt x="3072" y="0"/>
                  </a:lnTo>
                </a:path>
              </a:pathLst>
            </a:custGeom>
            <a:noFill/>
            <a:ln w="21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854;p41"/>
          <p:cNvGrpSpPr/>
          <p:nvPr/>
        </p:nvGrpSpPr>
        <p:grpSpPr>
          <a:xfrm>
            <a:off x="6687017" y="1724102"/>
            <a:ext cx="114923" cy="114923"/>
            <a:chOff x="5669950" y="724150"/>
            <a:chExt cx="76825" cy="76825"/>
          </a:xfrm>
        </p:grpSpPr>
        <p:sp>
          <p:nvSpPr>
            <p:cNvPr id="855" name="Google Shape;855;p41"/>
            <p:cNvSpPr/>
            <p:nvPr/>
          </p:nvSpPr>
          <p:spPr>
            <a:xfrm>
              <a:off x="5708550" y="724150"/>
              <a:ext cx="25" cy="76825"/>
            </a:xfrm>
            <a:custGeom>
              <a:avLst/>
              <a:gdLst/>
              <a:ahLst/>
              <a:cxnLst/>
              <a:rect l="l" t="t" r="r" b="b"/>
              <a:pathLst>
                <a:path w="1" h="3073" fill="none" extrusionOk="0">
                  <a:moveTo>
                    <a:pt x="0" y="0"/>
                  </a:moveTo>
                  <a:lnTo>
                    <a:pt x="0" y="3072"/>
                  </a:lnTo>
                </a:path>
              </a:pathLst>
            </a:custGeom>
            <a:noFill/>
            <a:ln w="21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1"/>
            <p:cNvSpPr/>
            <p:nvPr/>
          </p:nvSpPr>
          <p:spPr>
            <a:xfrm>
              <a:off x="5669950" y="762750"/>
              <a:ext cx="76825" cy="25"/>
            </a:xfrm>
            <a:custGeom>
              <a:avLst/>
              <a:gdLst/>
              <a:ahLst/>
              <a:cxnLst/>
              <a:rect l="l" t="t" r="r" b="b"/>
              <a:pathLst>
                <a:path w="3073" h="1" fill="none" extrusionOk="0">
                  <a:moveTo>
                    <a:pt x="0" y="0"/>
                  </a:moveTo>
                  <a:lnTo>
                    <a:pt x="3072" y="0"/>
                  </a:lnTo>
                </a:path>
              </a:pathLst>
            </a:custGeom>
            <a:noFill/>
            <a:ln w="21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Subtitle 21"/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43"/>
          <p:cNvSpPr txBox="1">
            <a:spLocks noGrp="1"/>
          </p:cNvSpPr>
          <p:nvPr>
            <p:ph type="title"/>
          </p:nvPr>
        </p:nvSpPr>
        <p:spPr>
          <a:xfrm>
            <a:off x="500034" y="428610"/>
            <a:ext cx="4071966" cy="915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Introduction</a:t>
            </a:r>
            <a:endParaRPr sz="4400"/>
          </a:p>
        </p:txBody>
      </p:sp>
      <p:sp>
        <p:nvSpPr>
          <p:cNvPr id="1030" name="Google Shape;1030;p43"/>
          <p:cNvSpPr txBox="1">
            <a:spLocks noGrp="1"/>
          </p:cNvSpPr>
          <p:nvPr>
            <p:ph type="subTitle" idx="1"/>
          </p:nvPr>
        </p:nvSpPr>
        <p:spPr>
          <a:xfrm>
            <a:off x="357158" y="1785932"/>
            <a:ext cx="4143404" cy="3000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dirty="0" smtClean="0"/>
              <a:t>Empirical orthogonal function (EOF) analyses are used to study climate variability patterns and their temporal evolution. The eigenvectors of a spatially weighted anomaly covariance matrix provide a basis for calculating variance explanations. These EOFs represent space-time physical processes, with the largest variance attributed to the first pattern.</a:t>
            </a:r>
            <a:endParaRPr/>
          </a:p>
        </p:txBody>
      </p:sp>
      <p:grpSp>
        <p:nvGrpSpPr>
          <p:cNvPr id="1031" name="Google Shape;1031;p43"/>
          <p:cNvGrpSpPr/>
          <p:nvPr/>
        </p:nvGrpSpPr>
        <p:grpSpPr>
          <a:xfrm>
            <a:off x="781668" y="1271211"/>
            <a:ext cx="186854" cy="186854"/>
            <a:chOff x="5669950" y="724150"/>
            <a:chExt cx="76825" cy="76825"/>
          </a:xfrm>
        </p:grpSpPr>
        <p:sp>
          <p:nvSpPr>
            <p:cNvPr id="1032" name="Google Shape;1032;p43"/>
            <p:cNvSpPr/>
            <p:nvPr/>
          </p:nvSpPr>
          <p:spPr>
            <a:xfrm>
              <a:off x="5708550" y="724150"/>
              <a:ext cx="25" cy="76825"/>
            </a:xfrm>
            <a:custGeom>
              <a:avLst/>
              <a:gdLst/>
              <a:ahLst/>
              <a:cxnLst/>
              <a:rect l="l" t="t" r="r" b="b"/>
              <a:pathLst>
                <a:path w="1" h="3073" fill="none" extrusionOk="0">
                  <a:moveTo>
                    <a:pt x="0" y="0"/>
                  </a:moveTo>
                  <a:lnTo>
                    <a:pt x="0" y="3072"/>
                  </a:lnTo>
                </a:path>
              </a:pathLst>
            </a:custGeom>
            <a:noFill/>
            <a:ln w="21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3"/>
            <p:cNvSpPr/>
            <p:nvPr/>
          </p:nvSpPr>
          <p:spPr>
            <a:xfrm>
              <a:off x="5669950" y="762750"/>
              <a:ext cx="76825" cy="25"/>
            </a:xfrm>
            <a:custGeom>
              <a:avLst/>
              <a:gdLst/>
              <a:ahLst/>
              <a:cxnLst/>
              <a:rect l="l" t="t" r="r" b="b"/>
              <a:pathLst>
                <a:path w="3073" h="1" fill="none" extrusionOk="0">
                  <a:moveTo>
                    <a:pt x="0" y="0"/>
                  </a:moveTo>
                  <a:lnTo>
                    <a:pt x="3072" y="0"/>
                  </a:lnTo>
                </a:path>
              </a:pathLst>
            </a:custGeom>
            <a:noFill/>
            <a:ln w="21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43"/>
          <p:cNvGrpSpPr/>
          <p:nvPr/>
        </p:nvGrpSpPr>
        <p:grpSpPr>
          <a:xfrm>
            <a:off x="5562378" y="317360"/>
            <a:ext cx="3713270" cy="4945590"/>
            <a:chOff x="-4904314" y="-4275600"/>
            <a:chExt cx="3210228" cy="4275603"/>
          </a:xfrm>
        </p:grpSpPr>
        <p:sp>
          <p:nvSpPr>
            <p:cNvPr id="1035" name="Google Shape;1035;p43"/>
            <p:cNvSpPr/>
            <p:nvPr/>
          </p:nvSpPr>
          <p:spPr>
            <a:xfrm>
              <a:off x="-4904314" y="-3927350"/>
              <a:ext cx="2262944" cy="2295523"/>
            </a:xfrm>
            <a:custGeom>
              <a:avLst/>
              <a:gdLst/>
              <a:ahLst/>
              <a:cxnLst/>
              <a:rect l="l" t="t" r="r" b="b"/>
              <a:pathLst>
                <a:path w="88926" h="101247" extrusionOk="0">
                  <a:moveTo>
                    <a:pt x="63079" y="99946"/>
                  </a:moveTo>
                  <a:lnTo>
                    <a:pt x="63079" y="99946"/>
                  </a:lnTo>
                  <a:cubicBezTo>
                    <a:pt x="63081" y="99946"/>
                    <a:pt x="63083" y="99946"/>
                    <a:pt x="63085" y="99946"/>
                  </a:cubicBezTo>
                  <a:cubicBezTo>
                    <a:pt x="63083" y="99946"/>
                    <a:pt x="63081" y="99946"/>
                    <a:pt x="63079" y="99946"/>
                  </a:cubicBezTo>
                  <a:close/>
                  <a:moveTo>
                    <a:pt x="28319" y="0"/>
                  </a:moveTo>
                  <a:cubicBezTo>
                    <a:pt x="28319" y="0"/>
                    <a:pt x="27543" y="457"/>
                    <a:pt x="27260" y="457"/>
                  </a:cubicBezTo>
                  <a:cubicBezTo>
                    <a:pt x="27241" y="457"/>
                    <a:pt x="27224" y="455"/>
                    <a:pt x="27210" y="451"/>
                  </a:cubicBezTo>
                  <a:cubicBezTo>
                    <a:pt x="27089" y="407"/>
                    <a:pt x="26911" y="386"/>
                    <a:pt x="26625" y="386"/>
                  </a:cubicBezTo>
                  <a:cubicBezTo>
                    <a:pt x="26339" y="386"/>
                    <a:pt x="25945" y="407"/>
                    <a:pt x="25390" y="451"/>
                  </a:cubicBezTo>
                  <a:cubicBezTo>
                    <a:pt x="24281" y="520"/>
                    <a:pt x="24351" y="1179"/>
                    <a:pt x="23571" y="1265"/>
                  </a:cubicBezTo>
                  <a:cubicBezTo>
                    <a:pt x="22774" y="1335"/>
                    <a:pt x="22063" y="1629"/>
                    <a:pt x="21508" y="1924"/>
                  </a:cubicBezTo>
                  <a:cubicBezTo>
                    <a:pt x="20954" y="2218"/>
                    <a:pt x="20174" y="3414"/>
                    <a:pt x="19377" y="3570"/>
                  </a:cubicBezTo>
                  <a:cubicBezTo>
                    <a:pt x="19111" y="3616"/>
                    <a:pt x="18855" y="3632"/>
                    <a:pt x="18631" y="3632"/>
                  </a:cubicBezTo>
                  <a:cubicBezTo>
                    <a:pt x="18185" y="3632"/>
                    <a:pt x="17869" y="3570"/>
                    <a:pt x="17869" y="3570"/>
                  </a:cubicBezTo>
                  <a:cubicBezTo>
                    <a:pt x="17869" y="3570"/>
                    <a:pt x="17245" y="3709"/>
                    <a:pt x="16049" y="4159"/>
                  </a:cubicBezTo>
                  <a:cubicBezTo>
                    <a:pt x="14871" y="4610"/>
                    <a:pt x="16448" y="4749"/>
                    <a:pt x="17002" y="5858"/>
                  </a:cubicBezTo>
                  <a:cubicBezTo>
                    <a:pt x="17557" y="6984"/>
                    <a:pt x="16361" y="7210"/>
                    <a:pt x="16690" y="9133"/>
                  </a:cubicBezTo>
                  <a:cubicBezTo>
                    <a:pt x="17002" y="11074"/>
                    <a:pt x="16846" y="10243"/>
                    <a:pt x="16916" y="10693"/>
                  </a:cubicBezTo>
                  <a:cubicBezTo>
                    <a:pt x="16962" y="10936"/>
                    <a:pt x="16848" y="11068"/>
                    <a:pt x="16647" y="11068"/>
                  </a:cubicBezTo>
                  <a:cubicBezTo>
                    <a:pt x="16474" y="11068"/>
                    <a:pt x="16236" y="10970"/>
                    <a:pt x="15980" y="10762"/>
                  </a:cubicBezTo>
                  <a:cubicBezTo>
                    <a:pt x="15425" y="10329"/>
                    <a:pt x="15980" y="9653"/>
                    <a:pt x="15027" y="9359"/>
                  </a:cubicBezTo>
                  <a:cubicBezTo>
                    <a:pt x="14935" y="9330"/>
                    <a:pt x="14843" y="9318"/>
                    <a:pt x="14751" y="9318"/>
                  </a:cubicBezTo>
                  <a:cubicBezTo>
                    <a:pt x="14019" y="9318"/>
                    <a:pt x="13288" y="10118"/>
                    <a:pt x="12566" y="10118"/>
                  </a:cubicBezTo>
                  <a:cubicBezTo>
                    <a:pt x="12439" y="10118"/>
                    <a:pt x="12311" y="10093"/>
                    <a:pt x="12184" y="10035"/>
                  </a:cubicBezTo>
                  <a:cubicBezTo>
                    <a:pt x="12014" y="9954"/>
                    <a:pt x="11866" y="9919"/>
                    <a:pt x="11742" y="9919"/>
                  </a:cubicBezTo>
                  <a:cubicBezTo>
                    <a:pt x="11170" y="9919"/>
                    <a:pt x="11088" y="10660"/>
                    <a:pt x="11543" y="11144"/>
                  </a:cubicBezTo>
                  <a:cubicBezTo>
                    <a:pt x="12098" y="11733"/>
                    <a:pt x="10919" y="13067"/>
                    <a:pt x="10919" y="13674"/>
                  </a:cubicBezTo>
                  <a:cubicBezTo>
                    <a:pt x="10919" y="13909"/>
                    <a:pt x="11208" y="13967"/>
                    <a:pt x="11624" y="13967"/>
                  </a:cubicBezTo>
                  <a:cubicBezTo>
                    <a:pt x="12042" y="13967"/>
                    <a:pt x="12589" y="13908"/>
                    <a:pt x="13102" y="13908"/>
                  </a:cubicBezTo>
                  <a:cubicBezTo>
                    <a:pt x="13360" y="13908"/>
                    <a:pt x="13610" y="13923"/>
                    <a:pt x="13831" y="13969"/>
                  </a:cubicBezTo>
                  <a:cubicBezTo>
                    <a:pt x="14940" y="14194"/>
                    <a:pt x="14385" y="15234"/>
                    <a:pt x="14385" y="15442"/>
                  </a:cubicBezTo>
                  <a:cubicBezTo>
                    <a:pt x="14385" y="15667"/>
                    <a:pt x="13606" y="16638"/>
                    <a:pt x="13294" y="16638"/>
                  </a:cubicBezTo>
                  <a:cubicBezTo>
                    <a:pt x="12964" y="16638"/>
                    <a:pt x="12739" y="17313"/>
                    <a:pt x="12652" y="17608"/>
                  </a:cubicBezTo>
                  <a:cubicBezTo>
                    <a:pt x="12642" y="17654"/>
                    <a:pt x="12613" y="17675"/>
                    <a:pt x="12571" y="17675"/>
                  </a:cubicBezTo>
                  <a:cubicBezTo>
                    <a:pt x="12345" y="17675"/>
                    <a:pt x="11737" y="17076"/>
                    <a:pt x="11474" y="16638"/>
                  </a:cubicBezTo>
                  <a:cubicBezTo>
                    <a:pt x="11397" y="16516"/>
                    <a:pt x="11316" y="16467"/>
                    <a:pt x="11232" y="16467"/>
                  </a:cubicBezTo>
                  <a:cubicBezTo>
                    <a:pt x="10959" y="16467"/>
                    <a:pt x="10657" y="16985"/>
                    <a:pt x="10365" y="17157"/>
                  </a:cubicBezTo>
                  <a:cubicBezTo>
                    <a:pt x="9966" y="17383"/>
                    <a:pt x="9412" y="18267"/>
                    <a:pt x="8389" y="19099"/>
                  </a:cubicBezTo>
                  <a:cubicBezTo>
                    <a:pt x="7349" y="19913"/>
                    <a:pt x="7505" y="21092"/>
                    <a:pt x="7436" y="21317"/>
                  </a:cubicBezTo>
                  <a:cubicBezTo>
                    <a:pt x="7349" y="21542"/>
                    <a:pt x="7193" y="23102"/>
                    <a:pt x="7037" y="23327"/>
                  </a:cubicBezTo>
                  <a:cubicBezTo>
                    <a:pt x="6881" y="23553"/>
                    <a:pt x="7280" y="24367"/>
                    <a:pt x="7904" y="24592"/>
                  </a:cubicBezTo>
                  <a:cubicBezTo>
                    <a:pt x="8117" y="24667"/>
                    <a:pt x="8189" y="24692"/>
                    <a:pt x="8221" y="24692"/>
                  </a:cubicBezTo>
                  <a:cubicBezTo>
                    <a:pt x="8285" y="24692"/>
                    <a:pt x="8193" y="24592"/>
                    <a:pt x="8770" y="24592"/>
                  </a:cubicBezTo>
                  <a:cubicBezTo>
                    <a:pt x="9654" y="24592"/>
                    <a:pt x="9013" y="25476"/>
                    <a:pt x="8545" y="25996"/>
                  </a:cubicBezTo>
                  <a:cubicBezTo>
                    <a:pt x="8060" y="26516"/>
                    <a:pt x="8545" y="26967"/>
                    <a:pt x="8458" y="27192"/>
                  </a:cubicBezTo>
                  <a:cubicBezTo>
                    <a:pt x="8372" y="27417"/>
                    <a:pt x="8857" y="28162"/>
                    <a:pt x="8857" y="28162"/>
                  </a:cubicBezTo>
                  <a:cubicBezTo>
                    <a:pt x="8857" y="28162"/>
                    <a:pt x="11474" y="28232"/>
                    <a:pt x="11855" y="28596"/>
                  </a:cubicBezTo>
                  <a:cubicBezTo>
                    <a:pt x="12254" y="28977"/>
                    <a:pt x="11543" y="29202"/>
                    <a:pt x="10833" y="29722"/>
                  </a:cubicBezTo>
                  <a:cubicBezTo>
                    <a:pt x="10122" y="30242"/>
                    <a:pt x="9412" y="30675"/>
                    <a:pt x="8458" y="31282"/>
                  </a:cubicBezTo>
                  <a:cubicBezTo>
                    <a:pt x="7505" y="31871"/>
                    <a:pt x="5616" y="33275"/>
                    <a:pt x="4819" y="33656"/>
                  </a:cubicBezTo>
                  <a:cubicBezTo>
                    <a:pt x="4039" y="34020"/>
                    <a:pt x="1" y="35649"/>
                    <a:pt x="1" y="35649"/>
                  </a:cubicBezTo>
                  <a:lnTo>
                    <a:pt x="867" y="35649"/>
                  </a:lnTo>
                  <a:cubicBezTo>
                    <a:pt x="1335" y="35649"/>
                    <a:pt x="3242" y="34610"/>
                    <a:pt x="3883" y="34471"/>
                  </a:cubicBezTo>
                  <a:cubicBezTo>
                    <a:pt x="4507" y="34315"/>
                    <a:pt x="6171" y="34020"/>
                    <a:pt x="6881" y="33795"/>
                  </a:cubicBezTo>
                  <a:cubicBezTo>
                    <a:pt x="7592" y="33570"/>
                    <a:pt x="9567" y="32461"/>
                    <a:pt x="10209" y="31941"/>
                  </a:cubicBezTo>
                  <a:cubicBezTo>
                    <a:pt x="10833" y="31421"/>
                    <a:pt x="14004" y="29636"/>
                    <a:pt x="14472" y="29566"/>
                  </a:cubicBezTo>
                  <a:cubicBezTo>
                    <a:pt x="14957" y="29497"/>
                    <a:pt x="15356" y="29046"/>
                    <a:pt x="15027" y="28301"/>
                  </a:cubicBezTo>
                  <a:cubicBezTo>
                    <a:pt x="14715" y="27556"/>
                    <a:pt x="15113" y="27487"/>
                    <a:pt x="15512" y="27036"/>
                  </a:cubicBezTo>
                  <a:cubicBezTo>
                    <a:pt x="15911" y="26585"/>
                    <a:pt x="16067" y="25771"/>
                    <a:pt x="17245" y="25702"/>
                  </a:cubicBezTo>
                  <a:cubicBezTo>
                    <a:pt x="17293" y="25699"/>
                    <a:pt x="17337" y="25697"/>
                    <a:pt x="17377" y="25697"/>
                  </a:cubicBezTo>
                  <a:cubicBezTo>
                    <a:pt x="18346" y="25697"/>
                    <a:pt x="17213" y="26477"/>
                    <a:pt x="16448" y="27192"/>
                  </a:cubicBezTo>
                  <a:cubicBezTo>
                    <a:pt x="15668" y="27937"/>
                    <a:pt x="16534" y="27937"/>
                    <a:pt x="16846" y="28162"/>
                  </a:cubicBezTo>
                  <a:cubicBezTo>
                    <a:pt x="16909" y="28202"/>
                    <a:pt x="16971" y="28221"/>
                    <a:pt x="17037" y="28221"/>
                  </a:cubicBezTo>
                  <a:cubicBezTo>
                    <a:pt x="17317" y="28221"/>
                    <a:pt x="17669" y="27878"/>
                    <a:pt x="18441" y="27331"/>
                  </a:cubicBezTo>
                  <a:cubicBezTo>
                    <a:pt x="18676" y="27165"/>
                    <a:pt x="18842" y="27103"/>
                    <a:pt x="18965" y="27103"/>
                  </a:cubicBezTo>
                  <a:cubicBezTo>
                    <a:pt x="19333" y="27103"/>
                    <a:pt x="19321" y="27660"/>
                    <a:pt x="19619" y="27712"/>
                  </a:cubicBezTo>
                  <a:cubicBezTo>
                    <a:pt x="19646" y="27717"/>
                    <a:pt x="19674" y="27719"/>
                    <a:pt x="19702" y="27719"/>
                  </a:cubicBezTo>
                  <a:cubicBezTo>
                    <a:pt x="20090" y="27719"/>
                    <a:pt x="20573" y="27276"/>
                    <a:pt x="20573" y="26516"/>
                  </a:cubicBezTo>
                  <a:cubicBezTo>
                    <a:pt x="20573" y="25702"/>
                    <a:pt x="20417" y="25702"/>
                    <a:pt x="21283" y="25702"/>
                  </a:cubicBezTo>
                  <a:cubicBezTo>
                    <a:pt x="22150" y="25702"/>
                    <a:pt x="21595" y="26672"/>
                    <a:pt x="22548" y="27261"/>
                  </a:cubicBezTo>
                  <a:cubicBezTo>
                    <a:pt x="23501" y="27851"/>
                    <a:pt x="24524" y="28752"/>
                    <a:pt x="24524" y="28752"/>
                  </a:cubicBezTo>
                  <a:cubicBezTo>
                    <a:pt x="24524" y="28752"/>
                    <a:pt x="26032" y="29566"/>
                    <a:pt x="26257" y="29792"/>
                  </a:cubicBezTo>
                  <a:cubicBezTo>
                    <a:pt x="26378" y="29896"/>
                    <a:pt x="26465" y="30138"/>
                    <a:pt x="26638" y="30450"/>
                  </a:cubicBezTo>
                  <a:cubicBezTo>
                    <a:pt x="26829" y="30814"/>
                    <a:pt x="27106" y="31247"/>
                    <a:pt x="27609" y="31715"/>
                  </a:cubicBezTo>
                  <a:cubicBezTo>
                    <a:pt x="27911" y="32001"/>
                    <a:pt x="28022" y="32106"/>
                    <a:pt x="28049" y="32106"/>
                  </a:cubicBezTo>
                  <a:cubicBezTo>
                    <a:pt x="28109" y="32106"/>
                    <a:pt x="27785" y="31622"/>
                    <a:pt x="28163" y="31421"/>
                  </a:cubicBezTo>
                  <a:cubicBezTo>
                    <a:pt x="28718" y="31126"/>
                    <a:pt x="29117" y="30970"/>
                    <a:pt x="29117" y="30970"/>
                  </a:cubicBezTo>
                  <a:lnTo>
                    <a:pt x="29741" y="31941"/>
                  </a:lnTo>
                  <a:cubicBezTo>
                    <a:pt x="30382" y="32911"/>
                    <a:pt x="29896" y="33656"/>
                    <a:pt x="29827" y="34765"/>
                  </a:cubicBezTo>
                  <a:cubicBezTo>
                    <a:pt x="29741" y="35875"/>
                    <a:pt x="29515" y="35580"/>
                    <a:pt x="29273" y="36169"/>
                  </a:cubicBezTo>
                  <a:cubicBezTo>
                    <a:pt x="29030" y="36776"/>
                    <a:pt x="29827" y="36915"/>
                    <a:pt x="30139" y="37729"/>
                  </a:cubicBezTo>
                  <a:cubicBezTo>
                    <a:pt x="30451" y="38561"/>
                    <a:pt x="30070" y="39081"/>
                    <a:pt x="29359" y="39445"/>
                  </a:cubicBezTo>
                  <a:cubicBezTo>
                    <a:pt x="28631" y="39809"/>
                    <a:pt x="28631" y="39601"/>
                    <a:pt x="28406" y="39739"/>
                  </a:cubicBezTo>
                  <a:cubicBezTo>
                    <a:pt x="28163" y="39895"/>
                    <a:pt x="28319" y="40710"/>
                    <a:pt x="28406" y="40935"/>
                  </a:cubicBezTo>
                  <a:cubicBezTo>
                    <a:pt x="28475" y="41161"/>
                    <a:pt x="29186" y="41230"/>
                    <a:pt x="28961" y="41386"/>
                  </a:cubicBezTo>
                  <a:cubicBezTo>
                    <a:pt x="28718" y="41524"/>
                    <a:pt x="28961" y="42044"/>
                    <a:pt x="29359" y="42790"/>
                  </a:cubicBezTo>
                  <a:cubicBezTo>
                    <a:pt x="29758" y="43535"/>
                    <a:pt x="29827" y="43673"/>
                    <a:pt x="30070" y="44193"/>
                  </a:cubicBezTo>
                  <a:cubicBezTo>
                    <a:pt x="30312" y="44731"/>
                    <a:pt x="29515" y="44713"/>
                    <a:pt x="29671" y="45753"/>
                  </a:cubicBezTo>
                  <a:cubicBezTo>
                    <a:pt x="29827" y="46793"/>
                    <a:pt x="29914" y="47313"/>
                    <a:pt x="29914" y="47313"/>
                  </a:cubicBezTo>
                  <a:cubicBezTo>
                    <a:pt x="29914" y="47313"/>
                    <a:pt x="29030" y="48665"/>
                    <a:pt x="29429" y="49323"/>
                  </a:cubicBezTo>
                  <a:cubicBezTo>
                    <a:pt x="29827" y="49999"/>
                    <a:pt x="29585" y="50294"/>
                    <a:pt x="30382" y="50623"/>
                  </a:cubicBezTo>
                  <a:cubicBezTo>
                    <a:pt x="30798" y="50796"/>
                    <a:pt x="30971" y="51160"/>
                    <a:pt x="31023" y="51559"/>
                  </a:cubicBezTo>
                  <a:cubicBezTo>
                    <a:pt x="31040" y="51923"/>
                    <a:pt x="30971" y="52322"/>
                    <a:pt x="30850" y="52668"/>
                  </a:cubicBezTo>
                  <a:cubicBezTo>
                    <a:pt x="30624" y="53413"/>
                    <a:pt x="29585" y="53413"/>
                    <a:pt x="29273" y="53708"/>
                  </a:cubicBezTo>
                  <a:cubicBezTo>
                    <a:pt x="28961" y="54003"/>
                    <a:pt x="30226" y="54748"/>
                    <a:pt x="29515" y="55042"/>
                  </a:cubicBezTo>
                  <a:cubicBezTo>
                    <a:pt x="28805" y="55337"/>
                    <a:pt x="29515" y="56983"/>
                    <a:pt x="28406" y="58751"/>
                  </a:cubicBezTo>
                  <a:cubicBezTo>
                    <a:pt x="27297" y="60536"/>
                    <a:pt x="27609" y="62477"/>
                    <a:pt x="27297" y="63361"/>
                  </a:cubicBezTo>
                  <a:cubicBezTo>
                    <a:pt x="26985" y="64262"/>
                    <a:pt x="27782" y="64990"/>
                    <a:pt x="28961" y="66550"/>
                  </a:cubicBezTo>
                  <a:cubicBezTo>
                    <a:pt x="30156" y="68110"/>
                    <a:pt x="29359" y="67815"/>
                    <a:pt x="29602" y="69150"/>
                  </a:cubicBezTo>
                  <a:cubicBezTo>
                    <a:pt x="29741" y="69982"/>
                    <a:pt x="29793" y="70190"/>
                    <a:pt x="29741" y="70467"/>
                  </a:cubicBezTo>
                  <a:cubicBezTo>
                    <a:pt x="29706" y="70640"/>
                    <a:pt x="29637" y="70848"/>
                    <a:pt x="29515" y="71229"/>
                  </a:cubicBezTo>
                  <a:cubicBezTo>
                    <a:pt x="29203" y="72269"/>
                    <a:pt x="29671" y="72131"/>
                    <a:pt x="30226" y="73396"/>
                  </a:cubicBezTo>
                  <a:cubicBezTo>
                    <a:pt x="30780" y="74661"/>
                    <a:pt x="32357" y="74505"/>
                    <a:pt x="32600" y="74661"/>
                  </a:cubicBezTo>
                  <a:cubicBezTo>
                    <a:pt x="32843" y="74799"/>
                    <a:pt x="32132" y="75701"/>
                    <a:pt x="32288" y="76065"/>
                  </a:cubicBezTo>
                  <a:cubicBezTo>
                    <a:pt x="32444" y="76429"/>
                    <a:pt x="33155" y="76879"/>
                    <a:pt x="33241" y="77624"/>
                  </a:cubicBezTo>
                  <a:cubicBezTo>
                    <a:pt x="33311" y="78370"/>
                    <a:pt x="32999" y="78144"/>
                    <a:pt x="33068" y="79635"/>
                  </a:cubicBezTo>
                  <a:cubicBezTo>
                    <a:pt x="33107" y="80292"/>
                    <a:pt x="33221" y="80449"/>
                    <a:pt x="33372" y="80449"/>
                  </a:cubicBezTo>
                  <a:cubicBezTo>
                    <a:pt x="33509" y="80449"/>
                    <a:pt x="33677" y="80318"/>
                    <a:pt x="33844" y="80318"/>
                  </a:cubicBezTo>
                  <a:cubicBezTo>
                    <a:pt x="33904" y="80318"/>
                    <a:pt x="33963" y="80335"/>
                    <a:pt x="34021" y="80380"/>
                  </a:cubicBezTo>
                  <a:cubicBezTo>
                    <a:pt x="34420" y="80675"/>
                    <a:pt x="34888" y="81195"/>
                    <a:pt x="34888" y="81940"/>
                  </a:cubicBezTo>
                  <a:cubicBezTo>
                    <a:pt x="34888" y="82668"/>
                    <a:pt x="34974" y="82824"/>
                    <a:pt x="36153" y="83933"/>
                  </a:cubicBezTo>
                  <a:cubicBezTo>
                    <a:pt x="36640" y="84385"/>
                    <a:pt x="36797" y="84506"/>
                    <a:pt x="36854" y="84506"/>
                  </a:cubicBezTo>
                  <a:cubicBezTo>
                    <a:pt x="36921" y="84506"/>
                    <a:pt x="36856" y="84345"/>
                    <a:pt x="37015" y="84345"/>
                  </a:cubicBezTo>
                  <a:cubicBezTo>
                    <a:pt x="37057" y="84345"/>
                    <a:pt x="37114" y="84356"/>
                    <a:pt x="37193" y="84383"/>
                  </a:cubicBezTo>
                  <a:cubicBezTo>
                    <a:pt x="37579" y="84523"/>
                    <a:pt x="37786" y="84549"/>
                    <a:pt x="37945" y="84549"/>
                  </a:cubicBezTo>
                  <a:cubicBezTo>
                    <a:pt x="38043" y="84549"/>
                    <a:pt x="38123" y="84539"/>
                    <a:pt x="38215" y="84539"/>
                  </a:cubicBezTo>
                  <a:cubicBezTo>
                    <a:pt x="38458" y="84539"/>
                    <a:pt x="38770" y="85198"/>
                    <a:pt x="38926" y="85579"/>
                  </a:cubicBezTo>
                  <a:cubicBezTo>
                    <a:pt x="39030" y="85822"/>
                    <a:pt x="39220" y="85874"/>
                    <a:pt x="39688" y="86203"/>
                  </a:cubicBezTo>
                  <a:cubicBezTo>
                    <a:pt x="39134" y="85094"/>
                    <a:pt x="38406" y="84175"/>
                    <a:pt x="37591" y="83344"/>
                  </a:cubicBezTo>
                  <a:cubicBezTo>
                    <a:pt x="37591" y="83344"/>
                    <a:pt x="36552" y="82234"/>
                    <a:pt x="36482" y="82009"/>
                  </a:cubicBezTo>
                  <a:cubicBezTo>
                    <a:pt x="36396" y="81784"/>
                    <a:pt x="36240" y="80813"/>
                    <a:pt x="36240" y="80813"/>
                  </a:cubicBezTo>
                  <a:cubicBezTo>
                    <a:pt x="36240" y="80813"/>
                    <a:pt x="36326" y="80224"/>
                    <a:pt x="36240" y="79895"/>
                  </a:cubicBezTo>
                  <a:cubicBezTo>
                    <a:pt x="36153" y="79548"/>
                    <a:pt x="35442" y="78439"/>
                    <a:pt x="35442" y="78439"/>
                  </a:cubicBezTo>
                  <a:cubicBezTo>
                    <a:pt x="35442" y="78439"/>
                    <a:pt x="34506" y="77763"/>
                    <a:pt x="34818" y="77468"/>
                  </a:cubicBezTo>
                  <a:cubicBezTo>
                    <a:pt x="35130" y="77174"/>
                    <a:pt x="35217" y="76723"/>
                    <a:pt x="35130" y="76515"/>
                  </a:cubicBezTo>
                  <a:cubicBezTo>
                    <a:pt x="35061" y="76290"/>
                    <a:pt x="34818" y="75163"/>
                    <a:pt x="34818" y="75163"/>
                  </a:cubicBezTo>
                  <a:lnTo>
                    <a:pt x="34818" y="75163"/>
                  </a:lnTo>
                  <a:cubicBezTo>
                    <a:pt x="34819" y="75163"/>
                    <a:pt x="35772" y="75458"/>
                    <a:pt x="35772" y="75683"/>
                  </a:cubicBezTo>
                  <a:lnTo>
                    <a:pt x="35772" y="77104"/>
                  </a:lnTo>
                  <a:cubicBezTo>
                    <a:pt x="35772" y="77104"/>
                    <a:pt x="36170" y="77763"/>
                    <a:pt x="36396" y="77919"/>
                  </a:cubicBezTo>
                  <a:cubicBezTo>
                    <a:pt x="36638" y="78075"/>
                    <a:pt x="36881" y="79253"/>
                    <a:pt x="36881" y="79253"/>
                  </a:cubicBezTo>
                  <a:lnTo>
                    <a:pt x="37973" y="80363"/>
                  </a:lnTo>
                  <a:lnTo>
                    <a:pt x="39012" y="81697"/>
                  </a:lnTo>
                  <a:lnTo>
                    <a:pt x="39567" y="82737"/>
                  </a:lnTo>
                  <a:lnTo>
                    <a:pt x="39567" y="83933"/>
                  </a:lnTo>
                  <a:lnTo>
                    <a:pt x="40000" y="86428"/>
                  </a:lnTo>
                  <a:cubicBezTo>
                    <a:pt x="40191" y="86567"/>
                    <a:pt x="40399" y="86740"/>
                    <a:pt x="40676" y="86983"/>
                  </a:cubicBezTo>
                  <a:cubicBezTo>
                    <a:pt x="41941" y="88092"/>
                    <a:pt x="40434" y="88161"/>
                    <a:pt x="40590" y="88473"/>
                  </a:cubicBezTo>
                  <a:cubicBezTo>
                    <a:pt x="40746" y="88768"/>
                    <a:pt x="41612" y="89201"/>
                    <a:pt x="42253" y="89947"/>
                  </a:cubicBezTo>
                  <a:cubicBezTo>
                    <a:pt x="42877" y="90692"/>
                    <a:pt x="42877" y="91073"/>
                    <a:pt x="44142" y="91506"/>
                  </a:cubicBezTo>
                  <a:cubicBezTo>
                    <a:pt x="45408" y="91957"/>
                    <a:pt x="45893" y="91888"/>
                    <a:pt x="46517" y="92182"/>
                  </a:cubicBezTo>
                  <a:cubicBezTo>
                    <a:pt x="47158" y="92477"/>
                    <a:pt x="46846" y="92546"/>
                    <a:pt x="47626" y="93066"/>
                  </a:cubicBezTo>
                  <a:cubicBezTo>
                    <a:pt x="47948" y="93277"/>
                    <a:pt x="48314" y="93322"/>
                    <a:pt x="48694" y="93322"/>
                  </a:cubicBezTo>
                  <a:cubicBezTo>
                    <a:pt x="48970" y="93322"/>
                    <a:pt x="49254" y="93298"/>
                    <a:pt x="49534" y="93298"/>
                  </a:cubicBezTo>
                  <a:cubicBezTo>
                    <a:pt x="50004" y="93298"/>
                    <a:pt x="50461" y="93365"/>
                    <a:pt x="50849" y="93725"/>
                  </a:cubicBezTo>
                  <a:cubicBezTo>
                    <a:pt x="50971" y="93846"/>
                    <a:pt x="51075" y="93985"/>
                    <a:pt x="51213" y="94089"/>
                  </a:cubicBezTo>
                  <a:cubicBezTo>
                    <a:pt x="51647" y="94435"/>
                    <a:pt x="52323" y="94349"/>
                    <a:pt x="52825" y="94609"/>
                  </a:cubicBezTo>
                  <a:cubicBezTo>
                    <a:pt x="53536" y="94972"/>
                    <a:pt x="53761" y="95978"/>
                    <a:pt x="54541" y="96186"/>
                  </a:cubicBezTo>
                  <a:cubicBezTo>
                    <a:pt x="54939" y="96290"/>
                    <a:pt x="55459" y="96203"/>
                    <a:pt x="55667" y="96532"/>
                  </a:cubicBezTo>
                  <a:cubicBezTo>
                    <a:pt x="55806" y="96740"/>
                    <a:pt x="55719" y="97000"/>
                    <a:pt x="55754" y="97225"/>
                  </a:cubicBezTo>
                  <a:cubicBezTo>
                    <a:pt x="55841" y="97867"/>
                    <a:pt x="57331" y="97451"/>
                    <a:pt x="56725" y="98265"/>
                  </a:cubicBezTo>
                  <a:cubicBezTo>
                    <a:pt x="56707" y="98300"/>
                    <a:pt x="56014" y="99236"/>
                    <a:pt x="55702" y="99530"/>
                  </a:cubicBezTo>
                  <a:cubicBezTo>
                    <a:pt x="55373" y="99825"/>
                    <a:pt x="55927" y="100501"/>
                    <a:pt x="56257" y="100657"/>
                  </a:cubicBezTo>
                  <a:cubicBezTo>
                    <a:pt x="56569" y="100796"/>
                    <a:pt x="57348" y="101090"/>
                    <a:pt x="58076" y="101229"/>
                  </a:cubicBezTo>
                  <a:cubicBezTo>
                    <a:pt x="58138" y="101241"/>
                    <a:pt x="58199" y="101246"/>
                    <a:pt x="58260" y="101246"/>
                  </a:cubicBezTo>
                  <a:cubicBezTo>
                    <a:pt x="58648" y="101246"/>
                    <a:pt x="59029" y="101030"/>
                    <a:pt x="59359" y="100865"/>
                  </a:cubicBezTo>
                  <a:cubicBezTo>
                    <a:pt x="60260" y="100414"/>
                    <a:pt x="61352" y="100536"/>
                    <a:pt x="62270" y="100102"/>
                  </a:cubicBezTo>
                  <a:cubicBezTo>
                    <a:pt x="62519" y="99985"/>
                    <a:pt x="62694" y="99942"/>
                    <a:pt x="62941" y="99942"/>
                  </a:cubicBezTo>
                  <a:cubicBezTo>
                    <a:pt x="62985" y="99942"/>
                    <a:pt x="63030" y="99944"/>
                    <a:pt x="63079" y="99946"/>
                  </a:cubicBezTo>
                  <a:lnTo>
                    <a:pt x="63079" y="99946"/>
                  </a:lnTo>
                  <a:cubicBezTo>
                    <a:pt x="62937" y="99932"/>
                    <a:pt x="62615" y="99425"/>
                    <a:pt x="62496" y="99340"/>
                  </a:cubicBezTo>
                  <a:cubicBezTo>
                    <a:pt x="62305" y="99184"/>
                    <a:pt x="62062" y="99080"/>
                    <a:pt x="61854" y="98941"/>
                  </a:cubicBezTo>
                  <a:cubicBezTo>
                    <a:pt x="61676" y="98812"/>
                    <a:pt x="61541" y="98768"/>
                    <a:pt x="61429" y="98768"/>
                  </a:cubicBezTo>
                  <a:cubicBezTo>
                    <a:pt x="61193" y="98768"/>
                    <a:pt x="61056" y="98963"/>
                    <a:pt x="60818" y="98963"/>
                  </a:cubicBezTo>
                  <a:cubicBezTo>
                    <a:pt x="60774" y="98963"/>
                    <a:pt x="60727" y="98956"/>
                    <a:pt x="60676" y="98941"/>
                  </a:cubicBezTo>
                  <a:cubicBezTo>
                    <a:pt x="60208" y="98785"/>
                    <a:pt x="60035" y="98560"/>
                    <a:pt x="59879" y="98352"/>
                  </a:cubicBezTo>
                  <a:cubicBezTo>
                    <a:pt x="59723" y="98127"/>
                    <a:pt x="59411" y="97451"/>
                    <a:pt x="59324" y="97069"/>
                  </a:cubicBezTo>
                  <a:cubicBezTo>
                    <a:pt x="59255" y="96671"/>
                    <a:pt x="59411" y="96342"/>
                    <a:pt x="59567" y="96116"/>
                  </a:cubicBezTo>
                  <a:cubicBezTo>
                    <a:pt x="59602" y="96065"/>
                    <a:pt x="59651" y="96045"/>
                    <a:pt x="59704" y="96045"/>
                  </a:cubicBezTo>
                  <a:cubicBezTo>
                    <a:pt x="59884" y="96045"/>
                    <a:pt x="60121" y="96272"/>
                    <a:pt x="60121" y="96272"/>
                  </a:cubicBezTo>
                  <a:lnTo>
                    <a:pt x="60676" y="96931"/>
                  </a:lnTo>
                  <a:cubicBezTo>
                    <a:pt x="60676" y="96931"/>
                    <a:pt x="60992" y="97062"/>
                    <a:pt x="61202" y="97062"/>
                  </a:cubicBezTo>
                  <a:cubicBezTo>
                    <a:pt x="61308" y="97062"/>
                    <a:pt x="61387" y="97029"/>
                    <a:pt x="61387" y="96931"/>
                  </a:cubicBezTo>
                  <a:cubicBezTo>
                    <a:pt x="61387" y="96636"/>
                    <a:pt x="61872" y="96342"/>
                    <a:pt x="61941" y="96116"/>
                  </a:cubicBezTo>
                  <a:cubicBezTo>
                    <a:pt x="62028" y="95891"/>
                    <a:pt x="61543" y="95371"/>
                    <a:pt x="61387" y="95146"/>
                  </a:cubicBezTo>
                  <a:cubicBezTo>
                    <a:pt x="61231" y="94920"/>
                    <a:pt x="61387" y="93742"/>
                    <a:pt x="61387" y="93742"/>
                  </a:cubicBezTo>
                  <a:lnTo>
                    <a:pt x="63848" y="91801"/>
                  </a:lnTo>
                  <a:cubicBezTo>
                    <a:pt x="63848" y="91801"/>
                    <a:pt x="62964" y="91506"/>
                    <a:pt x="62426" y="91506"/>
                  </a:cubicBezTo>
                  <a:cubicBezTo>
                    <a:pt x="61872" y="91506"/>
                    <a:pt x="61543" y="92408"/>
                    <a:pt x="61543" y="92408"/>
                  </a:cubicBezTo>
                  <a:lnTo>
                    <a:pt x="59809" y="92408"/>
                  </a:lnTo>
                  <a:cubicBezTo>
                    <a:pt x="59809" y="92408"/>
                    <a:pt x="59099" y="91888"/>
                    <a:pt x="59099" y="91662"/>
                  </a:cubicBezTo>
                  <a:cubicBezTo>
                    <a:pt x="59099" y="91437"/>
                    <a:pt x="59342" y="91142"/>
                    <a:pt x="59567" y="90466"/>
                  </a:cubicBezTo>
                  <a:cubicBezTo>
                    <a:pt x="59744" y="89987"/>
                    <a:pt x="59074" y="89810"/>
                    <a:pt x="58517" y="89810"/>
                  </a:cubicBezTo>
                  <a:cubicBezTo>
                    <a:pt x="58309" y="89810"/>
                    <a:pt x="58117" y="89835"/>
                    <a:pt x="57990" y="89877"/>
                  </a:cubicBezTo>
                  <a:cubicBezTo>
                    <a:pt x="57955" y="89889"/>
                    <a:pt x="57919" y="89894"/>
                    <a:pt x="57882" y="89894"/>
                  </a:cubicBezTo>
                  <a:cubicBezTo>
                    <a:pt x="57408" y="89894"/>
                    <a:pt x="56718" y="89041"/>
                    <a:pt x="56638" y="88768"/>
                  </a:cubicBezTo>
                  <a:cubicBezTo>
                    <a:pt x="56569" y="88473"/>
                    <a:pt x="56794" y="88092"/>
                    <a:pt x="56967" y="87572"/>
                  </a:cubicBezTo>
                  <a:cubicBezTo>
                    <a:pt x="57123" y="87052"/>
                    <a:pt x="57192" y="86463"/>
                    <a:pt x="57192" y="86463"/>
                  </a:cubicBezTo>
                  <a:lnTo>
                    <a:pt x="57192" y="86463"/>
                  </a:lnTo>
                  <a:cubicBezTo>
                    <a:pt x="57192" y="86463"/>
                    <a:pt x="55771" y="86532"/>
                    <a:pt x="55459" y="86532"/>
                  </a:cubicBezTo>
                  <a:cubicBezTo>
                    <a:pt x="55147" y="86532"/>
                    <a:pt x="54108" y="87416"/>
                    <a:pt x="54108" y="87416"/>
                  </a:cubicBezTo>
                  <a:cubicBezTo>
                    <a:pt x="54108" y="87416"/>
                    <a:pt x="53172" y="88681"/>
                    <a:pt x="52686" y="89201"/>
                  </a:cubicBezTo>
                  <a:cubicBezTo>
                    <a:pt x="52219" y="89721"/>
                    <a:pt x="51265" y="89877"/>
                    <a:pt x="51265" y="89877"/>
                  </a:cubicBezTo>
                  <a:cubicBezTo>
                    <a:pt x="51265" y="89877"/>
                    <a:pt x="49844" y="89721"/>
                    <a:pt x="49376" y="89513"/>
                  </a:cubicBezTo>
                  <a:cubicBezTo>
                    <a:pt x="48891" y="89288"/>
                    <a:pt x="48492" y="88473"/>
                    <a:pt x="48111" y="87867"/>
                  </a:cubicBezTo>
                  <a:cubicBezTo>
                    <a:pt x="47713" y="87278"/>
                    <a:pt x="47383" y="85874"/>
                    <a:pt x="47383" y="85493"/>
                  </a:cubicBezTo>
                  <a:cubicBezTo>
                    <a:pt x="47383" y="85129"/>
                    <a:pt x="48180" y="83413"/>
                    <a:pt x="48267" y="83344"/>
                  </a:cubicBezTo>
                  <a:cubicBezTo>
                    <a:pt x="48336" y="83274"/>
                    <a:pt x="48735" y="82980"/>
                    <a:pt x="49376" y="82598"/>
                  </a:cubicBezTo>
                  <a:cubicBezTo>
                    <a:pt x="49550" y="82494"/>
                    <a:pt x="49671" y="82338"/>
                    <a:pt x="49723" y="82165"/>
                  </a:cubicBezTo>
                  <a:cubicBezTo>
                    <a:pt x="49879" y="81749"/>
                    <a:pt x="49758" y="81160"/>
                    <a:pt x="49758" y="80519"/>
                  </a:cubicBezTo>
                  <a:cubicBezTo>
                    <a:pt x="49758" y="79635"/>
                    <a:pt x="50399" y="79409"/>
                    <a:pt x="50953" y="79184"/>
                  </a:cubicBezTo>
                  <a:cubicBezTo>
                    <a:pt x="51508" y="78959"/>
                    <a:pt x="51664" y="79028"/>
                    <a:pt x="52617" y="78664"/>
                  </a:cubicBezTo>
                  <a:cubicBezTo>
                    <a:pt x="53570" y="78283"/>
                    <a:pt x="52617" y="78664"/>
                    <a:pt x="54662" y="77624"/>
                  </a:cubicBezTo>
                  <a:cubicBezTo>
                    <a:pt x="55477" y="77214"/>
                    <a:pt x="55821" y="77127"/>
                    <a:pt x="56042" y="77127"/>
                  </a:cubicBezTo>
                  <a:cubicBezTo>
                    <a:pt x="56202" y="77127"/>
                    <a:pt x="56297" y="77173"/>
                    <a:pt x="56460" y="77173"/>
                  </a:cubicBezTo>
                  <a:cubicBezTo>
                    <a:pt x="56640" y="77173"/>
                    <a:pt x="56905" y="77117"/>
                    <a:pt x="57435" y="76879"/>
                  </a:cubicBezTo>
                  <a:cubicBezTo>
                    <a:pt x="58026" y="76614"/>
                    <a:pt x="58278" y="76529"/>
                    <a:pt x="58379" y="76529"/>
                  </a:cubicBezTo>
                  <a:cubicBezTo>
                    <a:pt x="58560" y="76529"/>
                    <a:pt x="58243" y="76810"/>
                    <a:pt x="58544" y="76810"/>
                  </a:cubicBezTo>
                  <a:cubicBezTo>
                    <a:pt x="59012" y="76810"/>
                    <a:pt x="59012" y="76810"/>
                    <a:pt x="60052" y="76585"/>
                  </a:cubicBezTo>
                  <a:cubicBezTo>
                    <a:pt x="60252" y="76541"/>
                    <a:pt x="60388" y="76519"/>
                    <a:pt x="60483" y="76519"/>
                  </a:cubicBezTo>
                  <a:cubicBezTo>
                    <a:pt x="60873" y="76519"/>
                    <a:pt x="60542" y="76886"/>
                    <a:pt x="60919" y="77555"/>
                  </a:cubicBezTo>
                  <a:cubicBezTo>
                    <a:pt x="61387" y="78370"/>
                    <a:pt x="61317" y="78734"/>
                    <a:pt x="61161" y="79773"/>
                  </a:cubicBezTo>
                  <a:cubicBezTo>
                    <a:pt x="61005" y="80813"/>
                    <a:pt x="61629" y="80969"/>
                    <a:pt x="61629" y="80969"/>
                  </a:cubicBezTo>
                  <a:lnTo>
                    <a:pt x="62496" y="83344"/>
                  </a:lnTo>
                  <a:lnTo>
                    <a:pt x="63380" y="82893"/>
                  </a:lnTo>
                  <a:cubicBezTo>
                    <a:pt x="64246" y="82442"/>
                    <a:pt x="63848" y="80588"/>
                    <a:pt x="63848" y="80588"/>
                  </a:cubicBezTo>
                  <a:cubicBezTo>
                    <a:pt x="63848" y="80588"/>
                    <a:pt x="63605" y="79999"/>
                    <a:pt x="63449" y="79548"/>
                  </a:cubicBezTo>
                  <a:cubicBezTo>
                    <a:pt x="63293" y="79115"/>
                    <a:pt x="63293" y="78214"/>
                    <a:pt x="63293" y="77399"/>
                  </a:cubicBezTo>
                  <a:cubicBezTo>
                    <a:pt x="63293" y="76585"/>
                    <a:pt x="63293" y="76290"/>
                    <a:pt x="63380" y="75770"/>
                  </a:cubicBezTo>
                  <a:cubicBezTo>
                    <a:pt x="63449" y="75250"/>
                    <a:pt x="63692" y="75025"/>
                    <a:pt x="63692" y="75025"/>
                  </a:cubicBezTo>
                  <a:cubicBezTo>
                    <a:pt x="63692" y="75025"/>
                    <a:pt x="64489" y="74505"/>
                    <a:pt x="65113" y="74054"/>
                  </a:cubicBezTo>
                  <a:cubicBezTo>
                    <a:pt x="65754" y="73604"/>
                    <a:pt x="66066" y="73465"/>
                    <a:pt x="66846" y="72650"/>
                  </a:cubicBezTo>
                  <a:cubicBezTo>
                    <a:pt x="67643" y="71836"/>
                    <a:pt x="67400" y="72425"/>
                    <a:pt x="68284" y="71975"/>
                  </a:cubicBezTo>
                  <a:cubicBezTo>
                    <a:pt x="69151" y="71524"/>
                    <a:pt x="68596" y="71160"/>
                    <a:pt x="68665" y="70345"/>
                  </a:cubicBezTo>
                  <a:cubicBezTo>
                    <a:pt x="68752" y="69531"/>
                    <a:pt x="68354" y="69462"/>
                    <a:pt x="68042" y="68855"/>
                  </a:cubicBezTo>
                  <a:cubicBezTo>
                    <a:pt x="67730" y="68266"/>
                    <a:pt x="69151" y="66637"/>
                    <a:pt x="69705" y="66325"/>
                  </a:cubicBezTo>
                  <a:cubicBezTo>
                    <a:pt x="70260" y="66030"/>
                    <a:pt x="70572" y="65891"/>
                    <a:pt x="71750" y="65372"/>
                  </a:cubicBezTo>
                  <a:cubicBezTo>
                    <a:pt x="72946" y="64852"/>
                    <a:pt x="72860" y="64176"/>
                    <a:pt x="73102" y="63587"/>
                  </a:cubicBezTo>
                  <a:cubicBezTo>
                    <a:pt x="73345" y="62997"/>
                    <a:pt x="74679" y="61645"/>
                    <a:pt x="74679" y="61645"/>
                  </a:cubicBezTo>
                  <a:cubicBezTo>
                    <a:pt x="74679" y="61645"/>
                    <a:pt x="75234" y="61351"/>
                    <a:pt x="75719" y="61126"/>
                  </a:cubicBezTo>
                  <a:cubicBezTo>
                    <a:pt x="76031" y="60987"/>
                    <a:pt x="76395" y="60866"/>
                    <a:pt x="76828" y="60762"/>
                  </a:cubicBezTo>
                  <a:cubicBezTo>
                    <a:pt x="77421" y="60613"/>
                    <a:pt x="78529" y="59871"/>
                    <a:pt x="78832" y="59871"/>
                  </a:cubicBezTo>
                  <a:cubicBezTo>
                    <a:pt x="78848" y="59871"/>
                    <a:pt x="78862" y="59873"/>
                    <a:pt x="78873" y="59878"/>
                  </a:cubicBezTo>
                  <a:cubicBezTo>
                    <a:pt x="79116" y="59947"/>
                    <a:pt x="77695" y="61126"/>
                    <a:pt x="78093" y="61126"/>
                  </a:cubicBezTo>
                  <a:cubicBezTo>
                    <a:pt x="78475" y="61126"/>
                    <a:pt x="79185" y="61056"/>
                    <a:pt x="80069" y="60762"/>
                  </a:cubicBezTo>
                  <a:cubicBezTo>
                    <a:pt x="80433" y="60640"/>
                    <a:pt x="80624" y="60519"/>
                    <a:pt x="80762" y="60398"/>
                  </a:cubicBezTo>
                  <a:cubicBezTo>
                    <a:pt x="80970" y="60224"/>
                    <a:pt x="81057" y="60068"/>
                    <a:pt x="81334" y="59947"/>
                  </a:cubicBezTo>
                  <a:cubicBezTo>
                    <a:pt x="81802" y="59722"/>
                    <a:pt x="81733" y="59358"/>
                    <a:pt x="81490" y="58907"/>
                  </a:cubicBezTo>
                  <a:cubicBezTo>
                    <a:pt x="81248" y="58457"/>
                    <a:pt x="81334" y="58318"/>
                    <a:pt x="81178" y="58023"/>
                  </a:cubicBezTo>
                  <a:cubicBezTo>
                    <a:pt x="81022" y="57711"/>
                    <a:pt x="80780" y="57503"/>
                    <a:pt x="80069" y="57053"/>
                  </a:cubicBezTo>
                  <a:cubicBezTo>
                    <a:pt x="79359" y="56602"/>
                    <a:pt x="80468" y="56377"/>
                    <a:pt x="80849" y="56238"/>
                  </a:cubicBezTo>
                  <a:cubicBezTo>
                    <a:pt x="81248" y="56082"/>
                    <a:pt x="81577" y="55562"/>
                    <a:pt x="81802" y="54817"/>
                  </a:cubicBezTo>
                  <a:cubicBezTo>
                    <a:pt x="82045" y="54072"/>
                    <a:pt x="80849" y="54159"/>
                    <a:pt x="79671" y="54003"/>
                  </a:cubicBezTo>
                  <a:cubicBezTo>
                    <a:pt x="78475" y="53847"/>
                    <a:pt x="78093" y="53708"/>
                    <a:pt x="78093" y="53465"/>
                  </a:cubicBezTo>
                  <a:cubicBezTo>
                    <a:pt x="78093" y="53205"/>
                    <a:pt x="79359" y="52668"/>
                    <a:pt x="79982" y="52668"/>
                  </a:cubicBezTo>
                  <a:cubicBezTo>
                    <a:pt x="80624" y="52668"/>
                    <a:pt x="80780" y="52824"/>
                    <a:pt x="81802" y="53257"/>
                  </a:cubicBezTo>
                  <a:cubicBezTo>
                    <a:pt x="82149" y="53408"/>
                    <a:pt x="82405" y="53458"/>
                    <a:pt x="82624" y="53458"/>
                  </a:cubicBezTo>
                  <a:cubicBezTo>
                    <a:pt x="83063" y="53458"/>
                    <a:pt x="83356" y="53257"/>
                    <a:pt x="83934" y="53257"/>
                  </a:cubicBezTo>
                  <a:cubicBezTo>
                    <a:pt x="84818" y="53257"/>
                    <a:pt x="85286" y="53032"/>
                    <a:pt x="85840" y="52668"/>
                  </a:cubicBezTo>
                  <a:cubicBezTo>
                    <a:pt x="86377" y="52316"/>
                    <a:pt x="86622" y="51330"/>
                    <a:pt x="87423" y="51330"/>
                  </a:cubicBezTo>
                  <a:cubicBezTo>
                    <a:pt x="87449" y="51330"/>
                    <a:pt x="87476" y="51331"/>
                    <a:pt x="87504" y="51334"/>
                  </a:cubicBezTo>
                  <a:cubicBezTo>
                    <a:pt x="87646" y="51345"/>
                    <a:pt x="87770" y="51351"/>
                    <a:pt x="87877" y="51351"/>
                  </a:cubicBezTo>
                  <a:cubicBezTo>
                    <a:pt x="88423" y="51351"/>
                    <a:pt x="88558" y="51202"/>
                    <a:pt x="88717" y="50883"/>
                  </a:cubicBezTo>
                  <a:cubicBezTo>
                    <a:pt x="88925" y="50519"/>
                    <a:pt x="88838" y="49999"/>
                    <a:pt x="88717" y="49618"/>
                  </a:cubicBezTo>
                  <a:cubicBezTo>
                    <a:pt x="88596" y="49237"/>
                    <a:pt x="88683" y="49011"/>
                    <a:pt x="88717" y="48803"/>
                  </a:cubicBezTo>
                  <a:cubicBezTo>
                    <a:pt x="88752" y="48578"/>
                    <a:pt x="87729" y="48197"/>
                    <a:pt x="87729" y="48197"/>
                  </a:cubicBezTo>
                  <a:cubicBezTo>
                    <a:pt x="87729" y="48197"/>
                    <a:pt x="87660" y="47244"/>
                    <a:pt x="87105" y="46637"/>
                  </a:cubicBezTo>
                  <a:cubicBezTo>
                    <a:pt x="86551" y="46048"/>
                    <a:pt x="85996" y="45823"/>
                    <a:pt x="85996" y="45823"/>
                  </a:cubicBezTo>
                  <a:cubicBezTo>
                    <a:pt x="85996" y="45823"/>
                    <a:pt x="85043" y="44869"/>
                    <a:pt x="84800" y="44193"/>
                  </a:cubicBezTo>
                  <a:cubicBezTo>
                    <a:pt x="84575" y="43518"/>
                    <a:pt x="85043" y="43604"/>
                    <a:pt x="85043" y="42998"/>
                  </a:cubicBezTo>
                  <a:cubicBezTo>
                    <a:pt x="85043" y="42408"/>
                    <a:pt x="84731" y="41888"/>
                    <a:pt x="84644" y="41369"/>
                  </a:cubicBezTo>
                  <a:cubicBezTo>
                    <a:pt x="84575" y="40849"/>
                    <a:pt x="84488" y="39878"/>
                    <a:pt x="84419" y="39514"/>
                  </a:cubicBezTo>
                  <a:cubicBezTo>
                    <a:pt x="84332" y="39150"/>
                    <a:pt x="84644" y="37885"/>
                    <a:pt x="84246" y="37729"/>
                  </a:cubicBezTo>
                  <a:cubicBezTo>
                    <a:pt x="84228" y="37723"/>
                    <a:pt x="84210" y="37719"/>
                    <a:pt x="84191" y="37719"/>
                  </a:cubicBezTo>
                  <a:cubicBezTo>
                    <a:pt x="83806" y="37719"/>
                    <a:pt x="83209" y="39022"/>
                    <a:pt x="82911" y="39583"/>
                  </a:cubicBezTo>
                  <a:cubicBezTo>
                    <a:pt x="82599" y="40173"/>
                    <a:pt x="82201" y="40398"/>
                    <a:pt x="81646" y="40849"/>
                  </a:cubicBezTo>
                  <a:cubicBezTo>
                    <a:pt x="81504" y="40964"/>
                    <a:pt x="81378" y="41011"/>
                    <a:pt x="81263" y="41011"/>
                  </a:cubicBezTo>
                  <a:cubicBezTo>
                    <a:pt x="80926" y="41011"/>
                    <a:pt x="80678" y="40612"/>
                    <a:pt x="80381" y="40329"/>
                  </a:cubicBezTo>
                  <a:cubicBezTo>
                    <a:pt x="79982" y="39965"/>
                    <a:pt x="80138" y="39583"/>
                    <a:pt x="79913" y="39289"/>
                  </a:cubicBezTo>
                  <a:cubicBezTo>
                    <a:pt x="79671" y="38994"/>
                    <a:pt x="79272" y="38544"/>
                    <a:pt x="79913" y="37885"/>
                  </a:cubicBezTo>
                  <a:cubicBezTo>
                    <a:pt x="80537" y="37209"/>
                    <a:pt x="80069" y="36984"/>
                    <a:pt x="79913" y="36395"/>
                  </a:cubicBezTo>
                  <a:cubicBezTo>
                    <a:pt x="79740" y="35805"/>
                    <a:pt x="79029" y="35199"/>
                    <a:pt x="78804" y="34384"/>
                  </a:cubicBezTo>
                  <a:cubicBezTo>
                    <a:pt x="78561" y="33570"/>
                    <a:pt x="78163" y="33431"/>
                    <a:pt x="77764" y="33275"/>
                  </a:cubicBezTo>
                  <a:cubicBezTo>
                    <a:pt x="77707" y="33253"/>
                    <a:pt x="77654" y="33243"/>
                    <a:pt x="77603" y="33243"/>
                  </a:cubicBezTo>
                  <a:cubicBezTo>
                    <a:pt x="77298" y="33243"/>
                    <a:pt x="77083" y="33602"/>
                    <a:pt x="76742" y="33795"/>
                  </a:cubicBezTo>
                  <a:cubicBezTo>
                    <a:pt x="76701" y="33818"/>
                    <a:pt x="76663" y="33829"/>
                    <a:pt x="76628" y="33829"/>
                  </a:cubicBezTo>
                  <a:cubicBezTo>
                    <a:pt x="76324" y="33829"/>
                    <a:pt x="76224" y="33027"/>
                    <a:pt x="75788" y="32824"/>
                  </a:cubicBezTo>
                  <a:cubicBezTo>
                    <a:pt x="75669" y="32767"/>
                    <a:pt x="75549" y="32739"/>
                    <a:pt x="75429" y="32739"/>
                  </a:cubicBezTo>
                  <a:cubicBezTo>
                    <a:pt x="75080" y="32739"/>
                    <a:pt x="74738" y="32979"/>
                    <a:pt x="74454" y="33431"/>
                  </a:cubicBezTo>
                  <a:cubicBezTo>
                    <a:pt x="74055" y="34020"/>
                    <a:pt x="74454" y="34159"/>
                    <a:pt x="74211" y="34679"/>
                  </a:cubicBezTo>
                  <a:cubicBezTo>
                    <a:pt x="73969" y="35199"/>
                    <a:pt x="74125" y="35424"/>
                    <a:pt x="74125" y="36551"/>
                  </a:cubicBezTo>
                  <a:cubicBezTo>
                    <a:pt x="74125" y="37660"/>
                    <a:pt x="73882" y="37798"/>
                    <a:pt x="73501" y="38180"/>
                  </a:cubicBezTo>
                  <a:cubicBezTo>
                    <a:pt x="73102" y="38544"/>
                    <a:pt x="72773" y="39289"/>
                    <a:pt x="73015" y="39809"/>
                  </a:cubicBezTo>
                  <a:cubicBezTo>
                    <a:pt x="73258" y="40329"/>
                    <a:pt x="73570" y="42634"/>
                    <a:pt x="73171" y="43310"/>
                  </a:cubicBezTo>
                  <a:cubicBezTo>
                    <a:pt x="72790" y="43968"/>
                    <a:pt x="71352" y="44939"/>
                    <a:pt x="71352" y="44939"/>
                  </a:cubicBezTo>
                  <a:cubicBezTo>
                    <a:pt x="71352" y="44939"/>
                    <a:pt x="71342" y="44938"/>
                    <a:pt x="71325" y="44938"/>
                  </a:cubicBezTo>
                  <a:cubicBezTo>
                    <a:pt x="71176" y="44938"/>
                    <a:pt x="70461" y="44993"/>
                    <a:pt x="70260" y="46048"/>
                  </a:cubicBezTo>
                  <a:cubicBezTo>
                    <a:pt x="70017" y="47244"/>
                    <a:pt x="70173" y="47452"/>
                    <a:pt x="70173" y="48197"/>
                  </a:cubicBezTo>
                  <a:cubicBezTo>
                    <a:pt x="70173" y="48740"/>
                    <a:pt x="69879" y="48814"/>
                    <a:pt x="69719" y="48814"/>
                  </a:cubicBezTo>
                  <a:cubicBezTo>
                    <a:pt x="69659" y="48814"/>
                    <a:pt x="69619" y="48803"/>
                    <a:pt x="69619" y="48803"/>
                  </a:cubicBezTo>
                  <a:cubicBezTo>
                    <a:pt x="69619" y="48803"/>
                    <a:pt x="69307" y="49531"/>
                    <a:pt x="69307" y="49843"/>
                  </a:cubicBezTo>
                  <a:cubicBezTo>
                    <a:pt x="69307" y="50081"/>
                    <a:pt x="69046" y="50320"/>
                    <a:pt x="68736" y="50320"/>
                  </a:cubicBezTo>
                  <a:cubicBezTo>
                    <a:pt x="68662" y="50320"/>
                    <a:pt x="68586" y="50306"/>
                    <a:pt x="68509" y="50277"/>
                  </a:cubicBezTo>
                  <a:cubicBezTo>
                    <a:pt x="68111" y="50138"/>
                    <a:pt x="68267" y="49757"/>
                    <a:pt x="68267" y="49323"/>
                  </a:cubicBezTo>
                  <a:cubicBezTo>
                    <a:pt x="68267" y="48873"/>
                    <a:pt x="67643" y="47902"/>
                    <a:pt x="67643" y="47088"/>
                  </a:cubicBezTo>
                  <a:cubicBezTo>
                    <a:pt x="67643" y="46273"/>
                    <a:pt x="68908" y="45528"/>
                    <a:pt x="68908" y="45077"/>
                  </a:cubicBezTo>
                  <a:cubicBezTo>
                    <a:pt x="68908" y="44627"/>
                    <a:pt x="68042" y="44783"/>
                    <a:pt x="67556" y="44557"/>
                  </a:cubicBezTo>
                  <a:cubicBezTo>
                    <a:pt x="67088" y="44332"/>
                    <a:pt x="66135" y="44107"/>
                    <a:pt x="65979" y="43812"/>
                  </a:cubicBezTo>
                  <a:cubicBezTo>
                    <a:pt x="65823" y="43518"/>
                    <a:pt x="64714" y="42634"/>
                    <a:pt x="64402" y="42408"/>
                  </a:cubicBezTo>
                  <a:cubicBezTo>
                    <a:pt x="64073" y="42183"/>
                    <a:pt x="63848" y="41438"/>
                    <a:pt x="63206" y="40693"/>
                  </a:cubicBezTo>
                  <a:cubicBezTo>
                    <a:pt x="63008" y="40455"/>
                    <a:pt x="62792" y="40376"/>
                    <a:pt x="62566" y="40376"/>
                  </a:cubicBezTo>
                  <a:cubicBezTo>
                    <a:pt x="62113" y="40376"/>
                    <a:pt x="61623" y="40697"/>
                    <a:pt x="61164" y="40697"/>
                  </a:cubicBezTo>
                  <a:cubicBezTo>
                    <a:pt x="61134" y="40697"/>
                    <a:pt x="61104" y="40695"/>
                    <a:pt x="61075" y="40693"/>
                  </a:cubicBezTo>
                  <a:cubicBezTo>
                    <a:pt x="60364" y="40623"/>
                    <a:pt x="61231" y="39947"/>
                    <a:pt x="61473" y="39427"/>
                  </a:cubicBezTo>
                  <a:cubicBezTo>
                    <a:pt x="61698" y="38908"/>
                    <a:pt x="61387" y="38024"/>
                    <a:pt x="60988" y="37798"/>
                  </a:cubicBezTo>
                  <a:cubicBezTo>
                    <a:pt x="60589" y="37573"/>
                    <a:pt x="60433" y="37348"/>
                    <a:pt x="60433" y="37122"/>
                  </a:cubicBezTo>
                  <a:cubicBezTo>
                    <a:pt x="60433" y="36915"/>
                    <a:pt x="60988" y="35355"/>
                    <a:pt x="61231" y="34904"/>
                  </a:cubicBezTo>
                  <a:cubicBezTo>
                    <a:pt x="61473" y="34471"/>
                    <a:pt x="62097" y="33344"/>
                    <a:pt x="62894" y="32530"/>
                  </a:cubicBezTo>
                  <a:cubicBezTo>
                    <a:pt x="63674" y="31715"/>
                    <a:pt x="65026" y="30745"/>
                    <a:pt x="65581" y="30294"/>
                  </a:cubicBezTo>
                  <a:cubicBezTo>
                    <a:pt x="66081" y="29888"/>
                    <a:pt x="66581" y="29608"/>
                    <a:pt x="67018" y="29608"/>
                  </a:cubicBezTo>
                  <a:cubicBezTo>
                    <a:pt x="67065" y="29608"/>
                    <a:pt x="67112" y="29611"/>
                    <a:pt x="67158" y="29618"/>
                  </a:cubicBezTo>
                  <a:cubicBezTo>
                    <a:pt x="67377" y="29657"/>
                    <a:pt x="67512" y="29693"/>
                    <a:pt x="67644" y="29693"/>
                  </a:cubicBezTo>
                  <a:cubicBezTo>
                    <a:pt x="67805" y="29693"/>
                    <a:pt x="67963" y="29641"/>
                    <a:pt x="68267" y="29480"/>
                  </a:cubicBezTo>
                  <a:cubicBezTo>
                    <a:pt x="68821" y="29185"/>
                    <a:pt x="69463" y="28440"/>
                    <a:pt x="69064" y="27764"/>
                  </a:cubicBezTo>
                  <a:cubicBezTo>
                    <a:pt x="68665" y="27105"/>
                    <a:pt x="68198" y="26135"/>
                    <a:pt x="68198" y="26135"/>
                  </a:cubicBezTo>
                  <a:lnTo>
                    <a:pt x="68198" y="26135"/>
                  </a:lnTo>
                  <a:lnTo>
                    <a:pt x="69289" y="27175"/>
                  </a:lnTo>
                  <a:cubicBezTo>
                    <a:pt x="69289" y="27175"/>
                    <a:pt x="69382" y="27201"/>
                    <a:pt x="69514" y="27201"/>
                  </a:cubicBezTo>
                  <a:cubicBezTo>
                    <a:pt x="69705" y="27201"/>
                    <a:pt x="69979" y="27146"/>
                    <a:pt x="70173" y="26880"/>
                  </a:cubicBezTo>
                  <a:cubicBezTo>
                    <a:pt x="70485" y="26429"/>
                    <a:pt x="70485" y="25615"/>
                    <a:pt x="71040" y="25390"/>
                  </a:cubicBezTo>
                  <a:cubicBezTo>
                    <a:pt x="71202" y="25324"/>
                    <a:pt x="71269" y="25296"/>
                    <a:pt x="71295" y="25296"/>
                  </a:cubicBezTo>
                  <a:cubicBezTo>
                    <a:pt x="71357" y="25296"/>
                    <a:pt x="71177" y="25456"/>
                    <a:pt x="71508" y="25615"/>
                  </a:cubicBezTo>
                  <a:cubicBezTo>
                    <a:pt x="71606" y="25661"/>
                    <a:pt x="71694" y="25679"/>
                    <a:pt x="71775" y="25679"/>
                  </a:cubicBezTo>
                  <a:cubicBezTo>
                    <a:pt x="72063" y="25679"/>
                    <a:pt x="72260" y="25452"/>
                    <a:pt x="72532" y="25452"/>
                  </a:cubicBezTo>
                  <a:cubicBezTo>
                    <a:pt x="72560" y="25452"/>
                    <a:pt x="72588" y="25454"/>
                    <a:pt x="72617" y="25459"/>
                  </a:cubicBezTo>
                  <a:cubicBezTo>
                    <a:pt x="72888" y="25518"/>
                    <a:pt x="73273" y="25673"/>
                    <a:pt x="73638" y="25673"/>
                  </a:cubicBezTo>
                  <a:cubicBezTo>
                    <a:pt x="73809" y="25673"/>
                    <a:pt x="73976" y="25639"/>
                    <a:pt x="74125" y="25546"/>
                  </a:cubicBezTo>
                  <a:cubicBezTo>
                    <a:pt x="74593" y="25234"/>
                    <a:pt x="75234" y="24419"/>
                    <a:pt x="75303" y="23674"/>
                  </a:cubicBezTo>
                  <a:cubicBezTo>
                    <a:pt x="75390" y="22946"/>
                    <a:pt x="75234" y="22495"/>
                    <a:pt x="75702" y="22426"/>
                  </a:cubicBezTo>
                  <a:cubicBezTo>
                    <a:pt x="76187" y="22339"/>
                    <a:pt x="76412" y="22201"/>
                    <a:pt x="76256" y="21300"/>
                  </a:cubicBezTo>
                  <a:cubicBezTo>
                    <a:pt x="76100" y="20416"/>
                    <a:pt x="76256" y="20866"/>
                    <a:pt x="76499" y="20416"/>
                  </a:cubicBezTo>
                  <a:cubicBezTo>
                    <a:pt x="76742" y="19965"/>
                    <a:pt x="75944" y="19670"/>
                    <a:pt x="75944" y="19670"/>
                  </a:cubicBezTo>
                  <a:cubicBezTo>
                    <a:pt x="75944" y="19670"/>
                    <a:pt x="76428" y="19355"/>
                    <a:pt x="76905" y="19355"/>
                  </a:cubicBezTo>
                  <a:cubicBezTo>
                    <a:pt x="77039" y="19355"/>
                    <a:pt x="77174" y="19380"/>
                    <a:pt x="77296" y="19445"/>
                  </a:cubicBezTo>
                  <a:cubicBezTo>
                    <a:pt x="77646" y="19631"/>
                    <a:pt x="77679" y="19789"/>
                    <a:pt x="77895" y="19789"/>
                  </a:cubicBezTo>
                  <a:cubicBezTo>
                    <a:pt x="78021" y="19789"/>
                    <a:pt x="78210" y="19735"/>
                    <a:pt x="78561" y="19601"/>
                  </a:cubicBezTo>
                  <a:cubicBezTo>
                    <a:pt x="79098" y="19382"/>
                    <a:pt x="79224" y="19221"/>
                    <a:pt x="79326" y="19221"/>
                  </a:cubicBezTo>
                  <a:cubicBezTo>
                    <a:pt x="79402" y="19221"/>
                    <a:pt x="79464" y="19310"/>
                    <a:pt x="79671" y="19532"/>
                  </a:cubicBezTo>
                  <a:cubicBezTo>
                    <a:pt x="80138" y="20052"/>
                    <a:pt x="80225" y="20572"/>
                    <a:pt x="80225" y="21092"/>
                  </a:cubicBezTo>
                  <a:cubicBezTo>
                    <a:pt x="80225" y="21611"/>
                    <a:pt x="80693" y="22721"/>
                    <a:pt x="80936" y="22859"/>
                  </a:cubicBezTo>
                  <a:cubicBezTo>
                    <a:pt x="81178" y="23015"/>
                    <a:pt x="81646" y="23691"/>
                    <a:pt x="81802" y="24055"/>
                  </a:cubicBezTo>
                  <a:cubicBezTo>
                    <a:pt x="81958" y="24419"/>
                    <a:pt x="81404" y="25251"/>
                    <a:pt x="81404" y="25251"/>
                  </a:cubicBezTo>
                  <a:cubicBezTo>
                    <a:pt x="81404" y="25251"/>
                    <a:pt x="80381" y="26291"/>
                    <a:pt x="80069" y="26360"/>
                  </a:cubicBezTo>
                  <a:cubicBezTo>
                    <a:pt x="79740" y="26429"/>
                    <a:pt x="79671" y="27036"/>
                    <a:pt x="79428" y="27920"/>
                  </a:cubicBezTo>
                  <a:cubicBezTo>
                    <a:pt x="79295" y="28405"/>
                    <a:pt x="79167" y="28514"/>
                    <a:pt x="79079" y="28514"/>
                  </a:cubicBezTo>
                  <a:cubicBezTo>
                    <a:pt x="79006" y="28514"/>
                    <a:pt x="78960" y="28440"/>
                    <a:pt x="78960" y="28440"/>
                  </a:cubicBezTo>
                  <a:cubicBezTo>
                    <a:pt x="78960" y="28440"/>
                    <a:pt x="78561" y="28440"/>
                    <a:pt x="77695" y="28076"/>
                  </a:cubicBezTo>
                  <a:cubicBezTo>
                    <a:pt x="77552" y="28014"/>
                    <a:pt x="77423" y="27988"/>
                    <a:pt x="77304" y="27988"/>
                  </a:cubicBezTo>
                  <a:cubicBezTo>
                    <a:pt x="76688" y="27988"/>
                    <a:pt x="76365" y="28701"/>
                    <a:pt x="76031" y="28890"/>
                  </a:cubicBezTo>
                  <a:cubicBezTo>
                    <a:pt x="75632" y="29116"/>
                    <a:pt x="75476" y="29324"/>
                    <a:pt x="75875" y="29930"/>
                  </a:cubicBezTo>
                  <a:cubicBezTo>
                    <a:pt x="76026" y="30163"/>
                    <a:pt x="76155" y="30234"/>
                    <a:pt x="76290" y="30234"/>
                  </a:cubicBezTo>
                  <a:cubicBezTo>
                    <a:pt x="76497" y="30234"/>
                    <a:pt x="76718" y="30069"/>
                    <a:pt x="77054" y="30069"/>
                  </a:cubicBezTo>
                  <a:cubicBezTo>
                    <a:pt x="77608" y="30069"/>
                    <a:pt x="78093" y="30000"/>
                    <a:pt x="78787" y="30000"/>
                  </a:cubicBezTo>
                  <a:cubicBezTo>
                    <a:pt x="79497" y="30000"/>
                    <a:pt x="78787" y="30000"/>
                    <a:pt x="79185" y="30675"/>
                  </a:cubicBezTo>
                  <a:cubicBezTo>
                    <a:pt x="79584" y="31334"/>
                    <a:pt x="79185" y="31715"/>
                    <a:pt x="79584" y="32461"/>
                  </a:cubicBezTo>
                  <a:cubicBezTo>
                    <a:pt x="79982" y="33188"/>
                    <a:pt x="80294" y="33119"/>
                    <a:pt x="80450" y="33500"/>
                  </a:cubicBezTo>
                  <a:cubicBezTo>
                    <a:pt x="80624" y="33864"/>
                    <a:pt x="81716" y="34610"/>
                    <a:pt x="82045" y="34696"/>
                  </a:cubicBezTo>
                  <a:cubicBezTo>
                    <a:pt x="82240" y="34761"/>
                    <a:pt x="82685" y="34914"/>
                    <a:pt x="83067" y="34914"/>
                  </a:cubicBezTo>
                  <a:cubicBezTo>
                    <a:pt x="83297" y="34914"/>
                    <a:pt x="83505" y="34859"/>
                    <a:pt x="83622" y="34696"/>
                  </a:cubicBezTo>
                  <a:cubicBezTo>
                    <a:pt x="83934" y="34263"/>
                    <a:pt x="83310" y="34315"/>
                    <a:pt x="82981" y="33864"/>
                  </a:cubicBezTo>
                  <a:cubicBezTo>
                    <a:pt x="82686" y="33438"/>
                    <a:pt x="82035" y="32363"/>
                    <a:pt x="82228" y="32363"/>
                  </a:cubicBezTo>
                  <a:cubicBezTo>
                    <a:pt x="82239" y="32363"/>
                    <a:pt x="82253" y="32366"/>
                    <a:pt x="82270" y="32374"/>
                  </a:cubicBezTo>
                  <a:cubicBezTo>
                    <a:pt x="82599" y="32530"/>
                    <a:pt x="83067" y="33275"/>
                    <a:pt x="83934" y="34228"/>
                  </a:cubicBezTo>
                  <a:cubicBezTo>
                    <a:pt x="84247" y="34579"/>
                    <a:pt x="84397" y="34696"/>
                    <a:pt x="84476" y="34696"/>
                  </a:cubicBezTo>
                  <a:cubicBezTo>
                    <a:pt x="84615" y="34696"/>
                    <a:pt x="84532" y="34328"/>
                    <a:pt x="84731" y="34228"/>
                  </a:cubicBezTo>
                  <a:cubicBezTo>
                    <a:pt x="85043" y="34090"/>
                    <a:pt x="85130" y="33639"/>
                    <a:pt x="85130" y="33639"/>
                  </a:cubicBezTo>
                  <a:cubicBezTo>
                    <a:pt x="85130" y="33639"/>
                    <a:pt x="85528" y="32894"/>
                    <a:pt x="85442" y="32235"/>
                  </a:cubicBezTo>
                  <a:cubicBezTo>
                    <a:pt x="85355" y="31559"/>
                    <a:pt x="85286" y="31715"/>
                    <a:pt x="85130" y="30779"/>
                  </a:cubicBezTo>
                  <a:cubicBezTo>
                    <a:pt x="84974" y="29861"/>
                    <a:pt x="84090" y="29774"/>
                    <a:pt x="84090" y="29341"/>
                  </a:cubicBezTo>
                  <a:cubicBezTo>
                    <a:pt x="84090" y="28890"/>
                    <a:pt x="84644" y="28890"/>
                    <a:pt x="84488" y="28301"/>
                  </a:cubicBezTo>
                  <a:cubicBezTo>
                    <a:pt x="84363" y="27813"/>
                    <a:pt x="84540" y="27673"/>
                    <a:pt x="84786" y="27673"/>
                  </a:cubicBezTo>
                  <a:cubicBezTo>
                    <a:pt x="84846" y="27673"/>
                    <a:pt x="84909" y="27681"/>
                    <a:pt x="84974" y="27695"/>
                  </a:cubicBezTo>
                  <a:cubicBezTo>
                    <a:pt x="85286" y="27781"/>
                    <a:pt x="85355" y="28440"/>
                    <a:pt x="85286" y="29116"/>
                  </a:cubicBezTo>
                  <a:cubicBezTo>
                    <a:pt x="85199" y="29774"/>
                    <a:pt x="85684" y="30519"/>
                    <a:pt x="86239" y="30745"/>
                  </a:cubicBezTo>
                  <a:cubicBezTo>
                    <a:pt x="86304" y="30771"/>
                    <a:pt x="86360" y="30784"/>
                    <a:pt x="86407" y="30784"/>
                  </a:cubicBezTo>
                  <a:cubicBezTo>
                    <a:pt x="86762" y="30784"/>
                    <a:pt x="86678" y="30110"/>
                    <a:pt x="87105" y="29774"/>
                  </a:cubicBezTo>
                  <a:cubicBezTo>
                    <a:pt x="87573" y="29410"/>
                    <a:pt x="88059" y="29549"/>
                    <a:pt x="88215" y="28804"/>
                  </a:cubicBezTo>
                  <a:cubicBezTo>
                    <a:pt x="88371" y="28058"/>
                    <a:pt x="88683" y="27920"/>
                    <a:pt x="88683" y="27920"/>
                  </a:cubicBezTo>
                  <a:cubicBezTo>
                    <a:pt x="88683" y="27920"/>
                    <a:pt x="88769" y="26429"/>
                    <a:pt x="88683" y="26204"/>
                  </a:cubicBezTo>
                  <a:cubicBezTo>
                    <a:pt x="88596" y="25979"/>
                    <a:pt x="88128" y="25546"/>
                    <a:pt x="87105" y="24870"/>
                  </a:cubicBezTo>
                  <a:cubicBezTo>
                    <a:pt x="86066" y="24211"/>
                    <a:pt x="86239" y="24211"/>
                    <a:pt x="85840" y="23691"/>
                  </a:cubicBezTo>
                  <a:cubicBezTo>
                    <a:pt x="85442" y="23171"/>
                    <a:pt x="85598" y="21750"/>
                    <a:pt x="85840" y="21386"/>
                  </a:cubicBezTo>
                  <a:cubicBezTo>
                    <a:pt x="86083" y="21005"/>
                    <a:pt x="86551" y="20416"/>
                    <a:pt x="86464" y="19757"/>
                  </a:cubicBezTo>
                  <a:cubicBezTo>
                    <a:pt x="86395" y="19081"/>
                    <a:pt x="86066" y="19012"/>
                    <a:pt x="85286" y="18267"/>
                  </a:cubicBezTo>
                  <a:cubicBezTo>
                    <a:pt x="84506" y="17521"/>
                    <a:pt x="85199" y="17296"/>
                    <a:pt x="85286" y="16707"/>
                  </a:cubicBezTo>
                  <a:cubicBezTo>
                    <a:pt x="85372" y="16100"/>
                    <a:pt x="84263" y="16326"/>
                    <a:pt x="83969" y="16031"/>
                  </a:cubicBezTo>
                  <a:cubicBezTo>
                    <a:pt x="83674" y="15736"/>
                    <a:pt x="83466" y="15442"/>
                    <a:pt x="83778" y="15216"/>
                  </a:cubicBezTo>
                  <a:cubicBezTo>
                    <a:pt x="84090" y="14991"/>
                    <a:pt x="83934" y="14471"/>
                    <a:pt x="83778" y="14246"/>
                  </a:cubicBezTo>
                  <a:cubicBezTo>
                    <a:pt x="83622" y="14021"/>
                    <a:pt x="83223" y="13657"/>
                    <a:pt x="83154" y="13206"/>
                  </a:cubicBezTo>
                  <a:cubicBezTo>
                    <a:pt x="83067" y="12755"/>
                    <a:pt x="83223" y="12547"/>
                    <a:pt x="83154" y="12166"/>
                  </a:cubicBezTo>
                  <a:cubicBezTo>
                    <a:pt x="83067" y="11802"/>
                    <a:pt x="82669" y="11508"/>
                    <a:pt x="82201" y="11421"/>
                  </a:cubicBezTo>
                  <a:cubicBezTo>
                    <a:pt x="81733" y="11352"/>
                    <a:pt x="81560" y="11282"/>
                    <a:pt x="81248" y="10901"/>
                  </a:cubicBezTo>
                  <a:cubicBezTo>
                    <a:pt x="81227" y="10877"/>
                    <a:pt x="81202" y="10865"/>
                    <a:pt x="81173" y="10865"/>
                  </a:cubicBezTo>
                  <a:cubicBezTo>
                    <a:pt x="80775" y="10865"/>
                    <a:pt x="79724" y="13072"/>
                    <a:pt x="80468" y="13137"/>
                  </a:cubicBezTo>
                  <a:cubicBezTo>
                    <a:pt x="81248" y="13206"/>
                    <a:pt x="80468" y="14541"/>
                    <a:pt x="80468" y="14541"/>
                  </a:cubicBezTo>
                  <a:cubicBezTo>
                    <a:pt x="80468" y="14541"/>
                    <a:pt x="79515" y="14541"/>
                    <a:pt x="79515" y="14333"/>
                  </a:cubicBezTo>
                  <a:cubicBezTo>
                    <a:pt x="79515" y="14107"/>
                    <a:pt x="79913" y="13431"/>
                    <a:pt x="79671" y="13067"/>
                  </a:cubicBezTo>
                  <a:cubicBezTo>
                    <a:pt x="79428" y="12686"/>
                    <a:pt x="80069" y="11057"/>
                    <a:pt x="79826" y="10832"/>
                  </a:cubicBezTo>
                  <a:cubicBezTo>
                    <a:pt x="79772" y="10781"/>
                    <a:pt x="79663" y="10761"/>
                    <a:pt x="79524" y="10761"/>
                  </a:cubicBezTo>
                  <a:cubicBezTo>
                    <a:pt x="79040" y="10761"/>
                    <a:pt x="78187" y="11003"/>
                    <a:pt x="77972" y="11057"/>
                  </a:cubicBezTo>
                  <a:cubicBezTo>
                    <a:pt x="77695" y="11126"/>
                    <a:pt x="76898" y="12166"/>
                    <a:pt x="76828" y="12392"/>
                  </a:cubicBezTo>
                  <a:cubicBezTo>
                    <a:pt x="76744" y="12610"/>
                    <a:pt x="76677" y="13591"/>
                    <a:pt x="76170" y="13591"/>
                  </a:cubicBezTo>
                  <a:cubicBezTo>
                    <a:pt x="76153" y="13591"/>
                    <a:pt x="76136" y="13590"/>
                    <a:pt x="76118" y="13587"/>
                  </a:cubicBezTo>
                  <a:cubicBezTo>
                    <a:pt x="76105" y="13585"/>
                    <a:pt x="76093" y="13584"/>
                    <a:pt x="76081" y="13584"/>
                  </a:cubicBezTo>
                  <a:cubicBezTo>
                    <a:pt x="75577" y="13584"/>
                    <a:pt x="75875" y="15372"/>
                    <a:pt x="75875" y="15372"/>
                  </a:cubicBezTo>
                  <a:cubicBezTo>
                    <a:pt x="75875" y="15372"/>
                    <a:pt x="75563" y="14766"/>
                    <a:pt x="75563" y="14246"/>
                  </a:cubicBezTo>
                  <a:cubicBezTo>
                    <a:pt x="75563" y="13726"/>
                    <a:pt x="75632" y="12773"/>
                    <a:pt x="76031" y="12253"/>
                  </a:cubicBezTo>
                  <a:cubicBezTo>
                    <a:pt x="76430" y="11733"/>
                    <a:pt x="77054" y="11057"/>
                    <a:pt x="77608" y="10606"/>
                  </a:cubicBezTo>
                  <a:cubicBezTo>
                    <a:pt x="78163" y="10173"/>
                    <a:pt x="78007" y="9948"/>
                    <a:pt x="77608" y="9792"/>
                  </a:cubicBezTo>
                  <a:cubicBezTo>
                    <a:pt x="77586" y="9784"/>
                    <a:pt x="77559" y="9781"/>
                    <a:pt x="77527" y="9781"/>
                  </a:cubicBezTo>
                  <a:cubicBezTo>
                    <a:pt x="76979" y="9781"/>
                    <a:pt x="75056" y="10840"/>
                    <a:pt x="74679" y="10988"/>
                  </a:cubicBezTo>
                  <a:cubicBezTo>
                    <a:pt x="74281" y="11126"/>
                    <a:pt x="73657" y="12097"/>
                    <a:pt x="73189" y="12166"/>
                  </a:cubicBezTo>
                  <a:cubicBezTo>
                    <a:pt x="72704" y="12253"/>
                    <a:pt x="72790" y="13587"/>
                    <a:pt x="73102" y="14471"/>
                  </a:cubicBezTo>
                  <a:cubicBezTo>
                    <a:pt x="73334" y="15141"/>
                    <a:pt x="73049" y="15227"/>
                    <a:pt x="72887" y="15227"/>
                  </a:cubicBezTo>
                  <a:cubicBezTo>
                    <a:pt x="72831" y="15227"/>
                    <a:pt x="72790" y="15216"/>
                    <a:pt x="72790" y="15216"/>
                  </a:cubicBezTo>
                  <a:cubicBezTo>
                    <a:pt x="72790" y="15216"/>
                    <a:pt x="71993" y="15372"/>
                    <a:pt x="72080" y="16412"/>
                  </a:cubicBezTo>
                  <a:cubicBezTo>
                    <a:pt x="72149" y="17452"/>
                    <a:pt x="73414" y="17972"/>
                    <a:pt x="74125" y="18267"/>
                  </a:cubicBezTo>
                  <a:cubicBezTo>
                    <a:pt x="74835" y="18561"/>
                    <a:pt x="74055" y="18631"/>
                    <a:pt x="73726" y="19150"/>
                  </a:cubicBezTo>
                  <a:cubicBezTo>
                    <a:pt x="73414" y="19670"/>
                    <a:pt x="73327" y="20572"/>
                    <a:pt x="73327" y="20572"/>
                  </a:cubicBezTo>
                  <a:lnTo>
                    <a:pt x="72236" y="21317"/>
                  </a:lnTo>
                  <a:cubicBezTo>
                    <a:pt x="71681" y="21681"/>
                    <a:pt x="71993" y="22131"/>
                    <a:pt x="71837" y="22651"/>
                  </a:cubicBezTo>
                  <a:cubicBezTo>
                    <a:pt x="71785" y="22825"/>
                    <a:pt x="71689" y="22882"/>
                    <a:pt x="71574" y="22882"/>
                  </a:cubicBezTo>
                  <a:cubicBezTo>
                    <a:pt x="71346" y="22882"/>
                    <a:pt x="71046" y="22651"/>
                    <a:pt x="70884" y="22651"/>
                  </a:cubicBezTo>
                  <a:cubicBezTo>
                    <a:pt x="70641" y="22651"/>
                    <a:pt x="70970" y="21906"/>
                    <a:pt x="70970" y="21906"/>
                  </a:cubicBezTo>
                  <a:cubicBezTo>
                    <a:pt x="70970" y="21906"/>
                    <a:pt x="71438" y="20121"/>
                    <a:pt x="71438" y="19896"/>
                  </a:cubicBezTo>
                  <a:cubicBezTo>
                    <a:pt x="71438" y="19670"/>
                    <a:pt x="70641" y="18856"/>
                    <a:pt x="70641" y="18856"/>
                  </a:cubicBezTo>
                  <a:lnTo>
                    <a:pt x="70329" y="18561"/>
                  </a:lnTo>
                  <a:cubicBezTo>
                    <a:pt x="70017" y="18267"/>
                    <a:pt x="69376" y="18041"/>
                    <a:pt x="69376" y="18041"/>
                  </a:cubicBezTo>
                  <a:lnTo>
                    <a:pt x="69705" y="17677"/>
                  </a:lnTo>
                  <a:cubicBezTo>
                    <a:pt x="70017" y="17296"/>
                    <a:pt x="70087" y="17227"/>
                    <a:pt x="70173" y="17001"/>
                  </a:cubicBezTo>
                  <a:cubicBezTo>
                    <a:pt x="70260" y="16776"/>
                    <a:pt x="70087" y="16256"/>
                    <a:pt x="69931" y="15806"/>
                  </a:cubicBezTo>
                  <a:cubicBezTo>
                    <a:pt x="69775" y="15372"/>
                    <a:pt x="69931" y="14333"/>
                    <a:pt x="69931" y="13501"/>
                  </a:cubicBezTo>
                  <a:cubicBezTo>
                    <a:pt x="69931" y="12686"/>
                    <a:pt x="70243" y="12461"/>
                    <a:pt x="70641" y="12322"/>
                  </a:cubicBezTo>
                  <a:cubicBezTo>
                    <a:pt x="71040" y="12166"/>
                    <a:pt x="71040" y="11941"/>
                    <a:pt x="71040" y="11352"/>
                  </a:cubicBezTo>
                  <a:cubicBezTo>
                    <a:pt x="71040" y="11018"/>
                    <a:pt x="71318" y="10945"/>
                    <a:pt x="71692" y="10945"/>
                  </a:cubicBezTo>
                  <a:cubicBezTo>
                    <a:pt x="71977" y="10945"/>
                    <a:pt x="72319" y="10988"/>
                    <a:pt x="72634" y="10988"/>
                  </a:cubicBezTo>
                  <a:cubicBezTo>
                    <a:pt x="73345" y="10988"/>
                    <a:pt x="73258" y="10606"/>
                    <a:pt x="73726" y="9948"/>
                  </a:cubicBezTo>
                  <a:cubicBezTo>
                    <a:pt x="74211" y="9272"/>
                    <a:pt x="74679" y="9341"/>
                    <a:pt x="74679" y="8977"/>
                  </a:cubicBezTo>
                  <a:cubicBezTo>
                    <a:pt x="74679" y="8596"/>
                    <a:pt x="74367" y="8527"/>
                    <a:pt x="73726" y="8301"/>
                  </a:cubicBezTo>
                  <a:cubicBezTo>
                    <a:pt x="73102" y="8076"/>
                    <a:pt x="73345" y="8007"/>
                    <a:pt x="72704" y="7643"/>
                  </a:cubicBezTo>
                  <a:cubicBezTo>
                    <a:pt x="72573" y="7563"/>
                    <a:pt x="72449" y="7530"/>
                    <a:pt x="72329" y="7530"/>
                  </a:cubicBezTo>
                  <a:cubicBezTo>
                    <a:pt x="71871" y="7530"/>
                    <a:pt x="71464" y="8013"/>
                    <a:pt x="70970" y="8301"/>
                  </a:cubicBezTo>
                  <a:cubicBezTo>
                    <a:pt x="70329" y="8683"/>
                    <a:pt x="70641" y="8752"/>
                    <a:pt x="70485" y="9948"/>
                  </a:cubicBezTo>
                  <a:cubicBezTo>
                    <a:pt x="70431" y="10359"/>
                    <a:pt x="70414" y="10483"/>
                    <a:pt x="70396" y="10483"/>
                  </a:cubicBezTo>
                  <a:cubicBezTo>
                    <a:pt x="70368" y="10483"/>
                    <a:pt x="70336" y="10193"/>
                    <a:pt x="70159" y="10193"/>
                  </a:cubicBezTo>
                  <a:cubicBezTo>
                    <a:pt x="70119" y="10193"/>
                    <a:pt x="70073" y="10208"/>
                    <a:pt x="70017" y="10243"/>
                  </a:cubicBezTo>
                  <a:cubicBezTo>
                    <a:pt x="69549" y="10537"/>
                    <a:pt x="70017" y="10901"/>
                    <a:pt x="70017" y="11421"/>
                  </a:cubicBezTo>
                  <a:cubicBezTo>
                    <a:pt x="70017" y="11941"/>
                    <a:pt x="69549" y="13137"/>
                    <a:pt x="68752" y="13362"/>
                  </a:cubicBezTo>
                  <a:cubicBezTo>
                    <a:pt x="67955" y="13587"/>
                    <a:pt x="68752" y="13362"/>
                    <a:pt x="68284" y="14107"/>
                  </a:cubicBezTo>
                  <a:cubicBezTo>
                    <a:pt x="67799" y="14852"/>
                    <a:pt x="67799" y="15580"/>
                    <a:pt x="67487" y="15667"/>
                  </a:cubicBezTo>
                  <a:cubicBezTo>
                    <a:pt x="67175" y="15736"/>
                    <a:pt x="67088" y="15806"/>
                    <a:pt x="66932" y="16100"/>
                  </a:cubicBezTo>
                  <a:cubicBezTo>
                    <a:pt x="66776" y="16412"/>
                    <a:pt x="67019" y="17001"/>
                    <a:pt x="67487" y="17747"/>
                  </a:cubicBezTo>
                  <a:cubicBezTo>
                    <a:pt x="67955" y="18492"/>
                    <a:pt x="67955" y="18180"/>
                    <a:pt x="67886" y="18631"/>
                  </a:cubicBezTo>
                  <a:cubicBezTo>
                    <a:pt x="67799" y="19081"/>
                    <a:pt x="67487" y="18856"/>
                    <a:pt x="67088" y="19445"/>
                  </a:cubicBezTo>
                  <a:cubicBezTo>
                    <a:pt x="66690" y="20034"/>
                    <a:pt x="66620" y="20502"/>
                    <a:pt x="66620" y="20502"/>
                  </a:cubicBezTo>
                  <a:cubicBezTo>
                    <a:pt x="66620" y="20502"/>
                    <a:pt x="66568" y="20506"/>
                    <a:pt x="66482" y="20506"/>
                  </a:cubicBezTo>
                  <a:cubicBezTo>
                    <a:pt x="66204" y="20506"/>
                    <a:pt x="65582" y="20466"/>
                    <a:pt x="65303" y="20121"/>
                  </a:cubicBezTo>
                  <a:cubicBezTo>
                    <a:pt x="65025" y="19776"/>
                    <a:pt x="64696" y="19736"/>
                    <a:pt x="64378" y="19736"/>
                  </a:cubicBezTo>
                  <a:cubicBezTo>
                    <a:pt x="64281" y="19736"/>
                    <a:pt x="64184" y="19740"/>
                    <a:pt x="64090" y="19740"/>
                  </a:cubicBezTo>
                  <a:cubicBezTo>
                    <a:pt x="63751" y="19740"/>
                    <a:pt x="63349" y="20493"/>
                    <a:pt x="62852" y="20493"/>
                  </a:cubicBezTo>
                  <a:cubicBezTo>
                    <a:pt x="62765" y="20493"/>
                    <a:pt x="62675" y="20470"/>
                    <a:pt x="62582" y="20416"/>
                  </a:cubicBezTo>
                  <a:cubicBezTo>
                    <a:pt x="61941" y="20052"/>
                    <a:pt x="61005" y="20416"/>
                    <a:pt x="60607" y="19982"/>
                  </a:cubicBezTo>
                  <a:cubicBezTo>
                    <a:pt x="60425" y="19777"/>
                    <a:pt x="60276" y="19741"/>
                    <a:pt x="60161" y="19741"/>
                  </a:cubicBezTo>
                  <a:cubicBezTo>
                    <a:pt x="60098" y="19741"/>
                    <a:pt x="60045" y="19752"/>
                    <a:pt x="60002" y="19752"/>
                  </a:cubicBezTo>
                  <a:cubicBezTo>
                    <a:pt x="59952" y="19752"/>
                    <a:pt x="59916" y="19737"/>
                    <a:pt x="59896" y="19670"/>
                  </a:cubicBezTo>
                  <a:cubicBezTo>
                    <a:pt x="59809" y="19445"/>
                    <a:pt x="59099" y="18856"/>
                    <a:pt x="59099" y="18856"/>
                  </a:cubicBezTo>
                  <a:cubicBezTo>
                    <a:pt x="59099" y="18856"/>
                    <a:pt x="58978" y="18849"/>
                    <a:pt x="58793" y="18849"/>
                  </a:cubicBezTo>
                  <a:cubicBezTo>
                    <a:pt x="58400" y="18849"/>
                    <a:pt x="57715" y="18881"/>
                    <a:pt x="57279" y="19081"/>
                  </a:cubicBezTo>
                  <a:cubicBezTo>
                    <a:pt x="56655" y="19376"/>
                    <a:pt x="56881" y="19757"/>
                    <a:pt x="56569" y="19826"/>
                  </a:cubicBezTo>
                  <a:cubicBezTo>
                    <a:pt x="56373" y="19870"/>
                    <a:pt x="56205" y="19974"/>
                    <a:pt x="56086" y="19974"/>
                  </a:cubicBezTo>
                  <a:cubicBezTo>
                    <a:pt x="56014" y="19974"/>
                    <a:pt x="55960" y="19937"/>
                    <a:pt x="55927" y="19826"/>
                  </a:cubicBezTo>
                  <a:cubicBezTo>
                    <a:pt x="55858" y="19532"/>
                    <a:pt x="56014" y="19012"/>
                    <a:pt x="55702" y="18492"/>
                  </a:cubicBezTo>
                  <a:cubicBezTo>
                    <a:pt x="55599" y="18330"/>
                    <a:pt x="55384" y="18276"/>
                    <a:pt x="55109" y="18276"/>
                  </a:cubicBezTo>
                  <a:cubicBezTo>
                    <a:pt x="54552" y="18276"/>
                    <a:pt x="53753" y="18498"/>
                    <a:pt x="53155" y="18498"/>
                  </a:cubicBezTo>
                  <a:cubicBezTo>
                    <a:pt x="53101" y="18498"/>
                    <a:pt x="53049" y="18496"/>
                    <a:pt x="52998" y="18492"/>
                  </a:cubicBezTo>
                  <a:cubicBezTo>
                    <a:pt x="52132" y="18423"/>
                    <a:pt x="52929" y="18111"/>
                    <a:pt x="53397" y="18111"/>
                  </a:cubicBezTo>
                  <a:cubicBezTo>
                    <a:pt x="53882" y="18111"/>
                    <a:pt x="54281" y="17972"/>
                    <a:pt x="55147" y="17521"/>
                  </a:cubicBezTo>
                  <a:cubicBezTo>
                    <a:pt x="56014" y="17071"/>
                    <a:pt x="56014" y="17001"/>
                    <a:pt x="57037" y="17001"/>
                  </a:cubicBezTo>
                  <a:cubicBezTo>
                    <a:pt x="58059" y="17001"/>
                    <a:pt x="56794" y="17677"/>
                    <a:pt x="56794" y="17677"/>
                  </a:cubicBezTo>
                  <a:cubicBezTo>
                    <a:pt x="56794" y="17677"/>
                    <a:pt x="57965" y="18496"/>
                    <a:pt x="58486" y="18496"/>
                  </a:cubicBezTo>
                  <a:cubicBezTo>
                    <a:pt x="58507" y="18496"/>
                    <a:pt x="58526" y="18495"/>
                    <a:pt x="58544" y="18492"/>
                  </a:cubicBezTo>
                  <a:cubicBezTo>
                    <a:pt x="59012" y="18423"/>
                    <a:pt x="59567" y="17816"/>
                    <a:pt x="59653" y="17296"/>
                  </a:cubicBezTo>
                  <a:cubicBezTo>
                    <a:pt x="59723" y="16776"/>
                    <a:pt x="58770" y="16551"/>
                    <a:pt x="59168" y="16551"/>
                  </a:cubicBezTo>
                  <a:cubicBezTo>
                    <a:pt x="59567" y="16551"/>
                    <a:pt x="59653" y="17296"/>
                    <a:pt x="60208" y="17521"/>
                  </a:cubicBezTo>
                  <a:cubicBezTo>
                    <a:pt x="60763" y="17747"/>
                    <a:pt x="61144" y="17885"/>
                    <a:pt x="61387" y="17885"/>
                  </a:cubicBezTo>
                  <a:cubicBezTo>
                    <a:pt x="61629" y="17885"/>
                    <a:pt x="61941" y="17296"/>
                    <a:pt x="62028" y="16846"/>
                  </a:cubicBezTo>
                  <a:cubicBezTo>
                    <a:pt x="62097" y="16412"/>
                    <a:pt x="62253" y="16187"/>
                    <a:pt x="62652" y="16100"/>
                  </a:cubicBezTo>
                  <a:cubicBezTo>
                    <a:pt x="62668" y="16097"/>
                    <a:pt x="62684" y="16096"/>
                    <a:pt x="62700" y="16096"/>
                  </a:cubicBezTo>
                  <a:cubicBezTo>
                    <a:pt x="63075" y="16096"/>
                    <a:pt x="63362" y="16846"/>
                    <a:pt x="63362" y="16846"/>
                  </a:cubicBezTo>
                  <a:cubicBezTo>
                    <a:pt x="63362" y="16846"/>
                    <a:pt x="63692" y="15892"/>
                    <a:pt x="63692" y="15511"/>
                  </a:cubicBezTo>
                  <a:cubicBezTo>
                    <a:pt x="63692" y="15147"/>
                    <a:pt x="63137" y="14402"/>
                    <a:pt x="62808" y="13969"/>
                  </a:cubicBezTo>
                  <a:cubicBezTo>
                    <a:pt x="62496" y="13535"/>
                    <a:pt x="62496" y="13067"/>
                    <a:pt x="62496" y="12478"/>
                  </a:cubicBezTo>
                  <a:cubicBezTo>
                    <a:pt x="62496" y="11872"/>
                    <a:pt x="63206" y="10312"/>
                    <a:pt x="63692" y="9428"/>
                  </a:cubicBezTo>
                  <a:cubicBezTo>
                    <a:pt x="64159" y="8527"/>
                    <a:pt x="64627" y="7712"/>
                    <a:pt x="65113" y="6984"/>
                  </a:cubicBezTo>
                  <a:cubicBezTo>
                    <a:pt x="65507" y="6356"/>
                    <a:pt x="65175" y="6307"/>
                    <a:pt x="64915" y="6307"/>
                  </a:cubicBezTo>
                  <a:cubicBezTo>
                    <a:pt x="64867" y="6307"/>
                    <a:pt x="64821" y="6308"/>
                    <a:pt x="64783" y="6308"/>
                  </a:cubicBezTo>
                  <a:cubicBezTo>
                    <a:pt x="64558" y="6308"/>
                    <a:pt x="63848" y="6603"/>
                    <a:pt x="63605" y="6984"/>
                  </a:cubicBezTo>
                  <a:cubicBezTo>
                    <a:pt x="63362" y="7366"/>
                    <a:pt x="62964" y="7487"/>
                    <a:pt x="62409" y="7868"/>
                  </a:cubicBezTo>
                  <a:cubicBezTo>
                    <a:pt x="61854" y="8232"/>
                    <a:pt x="61629" y="9047"/>
                    <a:pt x="61352" y="9653"/>
                  </a:cubicBezTo>
                  <a:cubicBezTo>
                    <a:pt x="61179" y="9998"/>
                    <a:pt x="61084" y="10141"/>
                    <a:pt x="60955" y="10141"/>
                  </a:cubicBezTo>
                  <a:cubicBezTo>
                    <a:pt x="60863" y="10141"/>
                    <a:pt x="60754" y="10070"/>
                    <a:pt x="60589" y="9948"/>
                  </a:cubicBezTo>
                  <a:cubicBezTo>
                    <a:pt x="60208" y="9653"/>
                    <a:pt x="60832" y="9133"/>
                    <a:pt x="61075" y="8839"/>
                  </a:cubicBezTo>
                  <a:cubicBezTo>
                    <a:pt x="61317" y="8527"/>
                    <a:pt x="61543" y="8007"/>
                    <a:pt x="61075" y="7799"/>
                  </a:cubicBezTo>
                  <a:cubicBezTo>
                    <a:pt x="60960" y="7746"/>
                    <a:pt x="60846" y="7725"/>
                    <a:pt x="60739" y="7725"/>
                  </a:cubicBezTo>
                  <a:cubicBezTo>
                    <a:pt x="60394" y="7725"/>
                    <a:pt x="60121" y="7938"/>
                    <a:pt x="60121" y="7938"/>
                  </a:cubicBezTo>
                  <a:cubicBezTo>
                    <a:pt x="60121" y="7938"/>
                    <a:pt x="59723" y="7418"/>
                    <a:pt x="59411" y="6984"/>
                  </a:cubicBezTo>
                  <a:cubicBezTo>
                    <a:pt x="59099" y="6551"/>
                    <a:pt x="58943" y="6828"/>
                    <a:pt x="58770" y="6378"/>
                  </a:cubicBezTo>
                  <a:cubicBezTo>
                    <a:pt x="58614" y="5927"/>
                    <a:pt x="58770" y="5494"/>
                    <a:pt x="58770" y="5494"/>
                  </a:cubicBezTo>
                  <a:lnTo>
                    <a:pt x="58770" y="5494"/>
                  </a:lnTo>
                  <a:cubicBezTo>
                    <a:pt x="58769" y="5494"/>
                    <a:pt x="57999" y="5751"/>
                    <a:pt x="57270" y="5751"/>
                  </a:cubicBezTo>
                  <a:cubicBezTo>
                    <a:pt x="57131" y="5751"/>
                    <a:pt x="56994" y="5741"/>
                    <a:pt x="56863" y="5719"/>
                  </a:cubicBezTo>
                  <a:cubicBezTo>
                    <a:pt x="56713" y="5690"/>
                    <a:pt x="56592" y="5677"/>
                    <a:pt x="56490" y="5677"/>
                  </a:cubicBezTo>
                  <a:cubicBezTo>
                    <a:pt x="56039" y="5677"/>
                    <a:pt x="55968" y="5941"/>
                    <a:pt x="55459" y="6308"/>
                  </a:cubicBezTo>
                  <a:cubicBezTo>
                    <a:pt x="54864" y="6727"/>
                    <a:pt x="54821" y="7519"/>
                    <a:pt x="54569" y="7519"/>
                  </a:cubicBezTo>
                  <a:cubicBezTo>
                    <a:pt x="54549" y="7519"/>
                    <a:pt x="54528" y="7514"/>
                    <a:pt x="54506" y="7504"/>
                  </a:cubicBezTo>
                  <a:cubicBezTo>
                    <a:pt x="54446" y="7474"/>
                    <a:pt x="54382" y="7458"/>
                    <a:pt x="54315" y="7458"/>
                  </a:cubicBezTo>
                  <a:cubicBezTo>
                    <a:pt x="54039" y="7458"/>
                    <a:pt x="53718" y="7732"/>
                    <a:pt x="53397" y="8388"/>
                  </a:cubicBezTo>
                  <a:cubicBezTo>
                    <a:pt x="52998" y="9203"/>
                    <a:pt x="53553" y="8839"/>
                    <a:pt x="54038" y="9653"/>
                  </a:cubicBezTo>
                  <a:cubicBezTo>
                    <a:pt x="54205" y="9944"/>
                    <a:pt x="54253" y="10027"/>
                    <a:pt x="54227" y="10027"/>
                  </a:cubicBezTo>
                  <a:cubicBezTo>
                    <a:pt x="54193" y="10027"/>
                    <a:pt x="54028" y="9880"/>
                    <a:pt x="53841" y="9880"/>
                  </a:cubicBezTo>
                  <a:cubicBezTo>
                    <a:pt x="53775" y="9880"/>
                    <a:pt x="53706" y="9899"/>
                    <a:pt x="53640" y="9948"/>
                  </a:cubicBezTo>
                  <a:cubicBezTo>
                    <a:pt x="53491" y="10058"/>
                    <a:pt x="53453" y="10086"/>
                    <a:pt x="53419" y="10086"/>
                  </a:cubicBezTo>
                  <a:cubicBezTo>
                    <a:pt x="53382" y="10086"/>
                    <a:pt x="53350" y="10055"/>
                    <a:pt x="53198" y="10055"/>
                  </a:cubicBezTo>
                  <a:cubicBezTo>
                    <a:pt x="53105" y="10055"/>
                    <a:pt x="52967" y="10067"/>
                    <a:pt x="52756" y="10104"/>
                  </a:cubicBezTo>
                  <a:cubicBezTo>
                    <a:pt x="51889" y="10243"/>
                    <a:pt x="52686" y="11057"/>
                    <a:pt x="52686" y="11057"/>
                  </a:cubicBezTo>
                  <a:cubicBezTo>
                    <a:pt x="52686" y="11057"/>
                    <a:pt x="53553" y="11508"/>
                    <a:pt x="54732" y="11958"/>
                  </a:cubicBezTo>
                  <a:cubicBezTo>
                    <a:pt x="55417" y="12206"/>
                    <a:pt x="55658" y="12244"/>
                    <a:pt x="55873" y="12244"/>
                  </a:cubicBezTo>
                  <a:cubicBezTo>
                    <a:pt x="55967" y="12244"/>
                    <a:pt x="56056" y="12237"/>
                    <a:pt x="56174" y="12237"/>
                  </a:cubicBezTo>
                  <a:cubicBezTo>
                    <a:pt x="56258" y="12237"/>
                    <a:pt x="56356" y="12241"/>
                    <a:pt x="56482" y="12253"/>
                  </a:cubicBezTo>
                  <a:cubicBezTo>
                    <a:pt x="57192" y="12322"/>
                    <a:pt x="56707" y="12617"/>
                    <a:pt x="56482" y="13067"/>
                  </a:cubicBezTo>
                  <a:cubicBezTo>
                    <a:pt x="56421" y="13181"/>
                    <a:pt x="56285" y="13227"/>
                    <a:pt x="56106" y="13227"/>
                  </a:cubicBezTo>
                  <a:cubicBezTo>
                    <a:pt x="55578" y="13227"/>
                    <a:pt x="54678" y="12820"/>
                    <a:pt x="54264" y="12547"/>
                  </a:cubicBezTo>
                  <a:cubicBezTo>
                    <a:pt x="54067" y="12419"/>
                    <a:pt x="53891" y="12372"/>
                    <a:pt x="53720" y="12372"/>
                  </a:cubicBezTo>
                  <a:cubicBezTo>
                    <a:pt x="53408" y="12372"/>
                    <a:pt x="53114" y="12527"/>
                    <a:pt x="52756" y="12617"/>
                  </a:cubicBezTo>
                  <a:cubicBezTo>
                    <a:pt x="52201" y="12773"/>
                    <a:pt x="52513" y="13137"/>
                    <a:pt x="52288" y="13726"/>
                  </a:cubicBezTo>
                  <a:cubicBezTo>
                    <a:pt x="52218" y="13901"/>
                    <a:pt x="52089" y="13969"/>
                    <a:pt x="51926" y="13969"/>
                  </a:cubicBezTo>
                  <a:cubicBezTo>
                    <a:pt x="51523" y="13969"/>
                    <a:pt x="50912" y="13552"/>
                    <a:pt x="50468" y="13293"/>
                  </a:cubicBezTo>
                  <a:cubicBezTo>
                    <a:pt x="49827" y="12911"/>
                    <a:pt x="49758" y="12773"/>
                    <a:pt x="49428" y="12478"/>
                  </a:cubicBezTo>
                  <a:cubicBezTo>
                    <a:pt x="49116" y="12166"/>
                    <a:pt x="49428" y="11958"/>
                    <a:pt x="49428" y="11958"/>
                  </a:cubicBezTo>
                  <a:cubicBezTo>
                    <a:pt x="49428" y="11958"/>
                    <a:pt x="49374" y="11953"/>
                    <a:pt x="49289" y="11953"/>
                  </a:cubicBezTo>
                  <a:cubicBezTo>
                    <a:pt x="49035" y="11953"/>
                    <a:pt x="48505" y="12002"/>
                    <a:pt x="48336" y="12392"/>
                  </a:cubicBezTo>
                  <a:cubicBezTo>
                    <a:pt x="48224" y="12632"/>
                    <a:pt x="48012" y="12731"/>
                    <a:pt x="47801" y="12731"/>
                  </a:cubicBezTo>
                  <a:cubicBezTo>
                    <a:pt x="47555" y="12731"/>
                    <a:pt x="47311" y="12597"/>
                    <a:pt x="47227" y="12392"/>
                  </a:cubicBezTo>
                  <a:cubicBezTo>
                    <a:pt x="47071" y="12028"/>
                    <a:pt x="47851" y="10832"/>
                    <a:pt x="47851" y="10832"/>
                  </a:cubicBezTo>
                  <a:lnTo>
                    <a:pt x="46985" y="10832"/>
                  </a:lnTo>
                  <a:cubicBezTo>
                    <a:pt x="46517" y="10832"/>
                    <a:pt x="46517" y="11282"/>
                    <a:pt x="46118" y="11508"/>
                  </a:cubicBezTo>
                  <a:cubicBezTo>
                    <a:pt x="45879" y="11643"/>
                    <a:pt x="45753" y="11827"/>
                    <a:pt x="45674" y="11827"/>
                  </a:cubicBezTo>
                  <a:cubicBezTo>
                    <a:pt x="45622" y="11827"/>
                    <a:pt x="45591" y="11744"/>
                    <a:pt x="45564" y="11508"/>
                  </a:cubicBezTo>
                  <a:cubicBezTo>
                    <a:pt x="45477" y="10918"/>
                    <a:pt x="45875" y="10693"/>
                    <a:pt x="45962" y="10243"/>
                  </a:cubicBezTo>
                  <a:cubicBezTo>
                    <a:pt x="46031" y="9792"/>
                    <a:pt x="46274" y="9272"/>
                    <a:pt x="45962" y="9203"/>
                  </a:cubicBezTo>
                  <a:cubicBezTo>
                    <a:pt x="45950" y="9200"/>
                    <a:pt x="45937" y="9199"/>
                    <a:pt x="45924" y="9199"/>
                  </a:cubicBezTo>
                  <a:cubicBezTo>
                    <a:pt x="45612" y="9199"/>
                    <a:pt x="45082" y="9893"/>
                    <a:pt x="44701" y="9893"/>
                  </a:cubicBezTo>
                  <a:cubicBezTo>
                    <a:pt x="44670" y="9893"/>
                    <a:pt x="44639" y="9889"/>
                    <a:pt x="44610" y="9879"/>
                  </a:cubicBezTo>
                  <a:cubicBezTo>
                    <a:pt x="44212" y="9723"/>
                    <a:pt x="44610" y="9879"/>
                    <a:pt x="44610" y="9653"/>
                  </a:cubicBezTo>
                  <a:cubicBezTo>
                    <a:pt x="44610" y="9428"/>
                    <a:pt x="43744" y="9272"/>
                    <a:pt x="43259" y="9272"/>
                  </a:cubicBezTo>
                  <a:cubicBezTo>
                    <a:pt x="42791" y="9272"/>
                    <a:pt x="42479" y="9653"/>
                    <a:pt x="41837" y="9948"/>
                  </a:cubicBezTo>
                  <a:cubicBezTo>
                    <a:pt x="41552" y="10082"/>
                    <a:pt x="41296" y="10127"/>
                    <a:pt x="41057" y="10127"/>
                  </a:cubicBezTo>
                  <a:cubicBezTo>
                    <a:pt x="40774" y="10127"/>
                    <a:pt x="40514" y="10064"/>
                    <a:pt x="40260" y="10017"/>
                  </a:cubicBezTo>
                  <a:cubicBezTo>
                    <a:pt x="40220" y="10011"/>
                    <a:pt x="40179" y="10008"/>
                    <a:pt x="40138" y="10008"/>
                  </a:cubicBezTo>
                  <a:cubicBezTo>
                    <a:pt x="39709" y="10008"/>
                    <a:pt x="39280" y="10312"/>
                    <a:pt x="38995" y="10312"/>
                  </a:cubicBezTo>
                  <a:cubicBezTo>
                    <a:pt x="38736" y="10312"/>
                    <a:pt x="38478" y="11182"/>
                    <a:pt x="38120" y="11182"/>
                  </a:cubicBezTo>
                  <a:cubicBezTo>
                    <a:pt x="38046" y="11182"/>
                    <a:pt x="37969" y="11146"/>
                    <a:pt x="37886" y="11057"/>
                  </a:cubicBezTo>
                  <a:cubicBezTo>
                    <a:pt x="37418" y="10537"/>
                    <a:pt x="37418" y="10243"/>
                    <a:pt x="37175" y="9879"/>
                  </a:cubicBezTo>
                  <a:cubicBezTo>
                    <a:pt x="36933" y="9497"/>
                    <a:pt x="37175" y="9272"/>
                    <a:pt x="37175" y="8977"/>
                  </a:cubicBezTo>
                  <a:cubicBezTo>
                    <a:pt x="37175" y="8735"/>
                    <a:pt x="36655" y="8527"/>
                    <a:pt x="35789" y="8284"/>
                  </a:cubicBezTo>
                  <a:cubicBezTo>
                    <a:pt x="35650" y="8249"/>
                    <a:pt x="35512" y="8215"/>
                    <a:pt x="35356" y="8163"/>
                  </a:cubicBezTo>
                  <a:cubicBezTo>
                    <a:pt x="34247" y="7868"/>
                    <a:pt x="35754" y="6603"/>
                    <a:pt x="35356" y="6464"/>
                  </a:cubicBezTo>
                  <a:cubicBezTo>
                    <a:pt x="34957" y="6308"/>
                    <a:pt x="33692" y="6464"/>
                    <a:pt x="33380" y="6083"/>
                  </a:cubicBezTo>
                  <a:cubicBezTo>
                    <a:pt x="33068" y="5719"/>
                    <a:pt x="33224" y="5338"/>
                    <a:pt x="32912" y="4974"/>
                  </a:cubicBezTo>
                  <a:cubicBezTo>
                    <a:pt x="32583" y="4610"/>
                    <a:pt x="32028" y="4298"/>
                    <a:pt x="32115" y="4090"/>
                  </a:cubicBezTo>
                  <a:cubicBezTo>
                    <a:pt x="32201" y="3865"/>
                    <a:pt x="31162" y="3778"/>
                    <a:pt x="30763" y="3622"/>
                  </a:cubicBezTo>
                  <a:cubicBezTo>
                    <a:pt x="30364" y="3466"/>
                    <a:pt x="29896" y="3345"/>
                    <a:pt x="30052" y="2894"/>
                  </a:cubicBezTo>
                  <a:cubicBezTo>
                    <a:pt x="30208" y="2444"/>
                    <a:pt x="30208" y="2149"/>
                    <a:pt x="29654" y="1820"/>
                  </a:cubicBezTo>
                  <a:cubicBezTo>
                    <a:pt x="29099" y="1473"/>
                    <a:pt x="29099" y="1265"/>
                    <a:pt x="29099" y="971"/>
                  </a:cubicBezTo>
                  <a:cubicBezTo>
                    <a:pt x="29099" y="659"/>
                    <a:pt x="28319" y="0"/>
                    <a:pt x="2831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3"/>
            <p:cNvSpPr/>
            <p:nvPr/>
          </p:nvSpPr>
          <p:spPr>
            <a:xfrm>
              <a:off x="-3650465" y="-3919347"/>
              <a:ext cx="233252" cy="198294"/>
            </a:xfrm>
            <a:custGeom>
              <a:avLst/>
              <a:gdLst/>
              <a:ahLst/>
              <a:cxnLst/>
              <a:rect l="l" t="t" r="r" b="b"/>
              <a:pathLst>
                <a:path w="9166" h="8746" extrusionOk="0">
                  <a:moveTo>
                    <a:pt x="4779" y="0"/>
                  </a:moveTo>
                  <a:cubicBezTo>
                    <a:pt x="4286" y="0"/>
                    <a:pt x="4339" y="348"/>
                    <a:pt x="4160" y="722"/>
                  </a:cubicBezTo>
                  <a:cubicBezTo>
                    <a:pt x="3952" y="1172"/>
                    <a:pt x="3588" y="1328"/>
                    <a:pt x="3310" y="1675"/>
                  </a:cubicBezTo>
                  <a:cubicBezTo>
                    <a:pt x="3051" y="2021"/>
                    <a:pt x="2149" y="3061"/>
                    <a:pt x="1785" y="3806"/>
                  </a:cubicBezTo>
                  <a:cubicBezTo>
                    <a:pt x="1421" y="4534"/>
                    <a:pt x="208" y="5332"/>
                    <a:pt x="104" y="5539"/>
                  </a:cubicBezTo>
                  <a:cubicBezTo>
                    <a:pt x="0" y="5730"/>
                    <a:pt x="104" y="6770"/>
                    <a:pt x="624" y="6961"/>
                  </a:cubicBezTo>
                  <a:cubicBezTo>
                    <a:pt x="1144" y="7169"/>
                    <a:pt x="624" y="8746"/>
                    <a:pt x="624" y="8746"/>
                  </a:cubicBezTo>
                  <a:cubicBezTo>
                    <a:pt x="624" y="8746"/>
                    <a:pt x="1317" y="8503"/>
                    <a:pt x="1473" y="8399"/>
                  </a:cubicBezTo>
                  <a:cubicBezTo>
                    <a:pt x="1525" y="8370"/>
                    <a:pt x="1653" y="8361"/>
                    <a:pt x="1819" y="8361"/>
                  </a:cubicBezTo>
                  <a:cubicBezTo>
                    <a:pt x="2151" y="8361"/>
                    <a:pt x="2640" y="8399"/>
                    <a:pt x="2999" y="8399"/>
                  </a:cubicBezTo>
                  <a:cubicBezTo>
                    <a:pt x="3518" y="8399"/>
                    <a:pt x="3640" y="7862"/>
                    <a:pt x="4004" y="7169"/>
                  </a:cubicBezTo>
                  <a:cubicBezTo>
                    <a:pt x="4368" y="6475"/>
                    <a:pt x="4732" y="6666"/>
                    <a:pt x="5061" y="6579"/>
                  </a:cubicBezTo>
                  <a:cubicBezTo>
                    <a:pt x="5061" y="6562"/>
                    <a:pt x="6534" y="5228"/>
                    <a:pt x="7002" y="5089"/>
                  </a:cubicBezTo>
                  <a:cubicBezTo>
                    <a:pt x="7164" y="5037"/>
                    <a:pt x="7347" y="5023"/>
                    <a:pt x="7535" y="5023"/>
                  </a:cubicBezTo>
                  <a:cubicBezTo>
                    <a:pt x="7737" y="5023"/>
                    <a:pt x="7946" y="5039"/>
                    <a:pt x="8140" y="5039"/>
                  </a:cubicBezTo>
                  <a:cubicBezTo>
                    <a:pt x="8307" y="5039"/>
                    <a:pt x="8463" y="5028"/>
                    <a:pt x="8596" y="4985"/>
                  </a:cubicBezTo>
                  <a:cubicBezTo>
                    <a:pt x="9012" y="4846"/>
                    <a:pt x="8908" y="4534"/>
                    <a:pt x="8908" y="4101"/>
                  </a:cubicBezTo>
                  <a:cubicBezTo>
                    <a:pt x="8908" y="3650"/>
                    <a:pt x="9012" y="3252"/>
                    <a:pt x="9116" y="2507"/>
                  </a:cubicBezTo>
                  <a:cubicBezTo>
                    <a:pt x="9165" y="2155"/>
                    <a:pt x="9122" y="2081"/>
                    <a:pt x="8984" y="2081"/>
                  </a:cubicBezTo>
                  <a:cubicBezTo>
                    <a:pt x="8884" y="2081"/>
                    <a:pt x="8734" y="2120"/>
                    <a:pt x="8534" y="2120"/>
                  </a:cubicBezTo>
                  <a:cubicBezTo>
                    <a:pt x="8425" y="2120"/>
                    <a:pt x="8302" y="2109"/>
                    <a:pt x="8163" y="2073"/>
                  </a:cubicBezTo>
                  <a:cubicBezTo>
                    <a:pt x="7435" y="1865"/>
                    <a:pt x="7591" y="1969"/>
                    <a:pt x="7054" y="1363"/>
                  </a:cubicBezTo>
                  <a:cubicBezTo>
                    <a:pt x="6534" y="774"/>
                    <a:pt x="7106" y="722"/>
                    <a:pt x="7054" y="427"/>
                  </a:cubicBezTo>
                  <a:cubicBezTo>
                    <a:pt x="7002" y="132"/>
                    <a:pt x="5841" y="184"/>
                    <a:pt x="5061" y="28"/>
                  </a:cubicBezTo>
                  <a:cubicBezTo>
                    <a:pt x="4951" y="9"/>
                    <a:pt x="4858" y="0"/>
                    <a:pt x="477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3"/>
            <p:cNvSpPr/>
            <p:nvPr/>
          </p:nvSpPr>
          <p:spPr>
            <a:xfrm>
              <a:off x="-3275165" y="-3550148"/>
              <a:ext cx="62219" cy="67224"/>
            </a:xfrm>
            <a:custGeom>
              <a:avLst/>
              <a:gdLst/>
              <a:ahLst/>
              <a:cxnLst/>
              <a:rect l="l" t="t" r="r" b="b"/>
              <a:pathLst>
                <a:path w="2445" h="2965" extrusionOk="0">
                  <a:moveTo>
                    <a:pt x="1335" y="1"/>
                  </a:moveTo>
                  <a:cubicBezTo>
                    <a:pt x="1335" y="1"/>
                    <a:pt x="954" y="139"/>
                    <a:pt x="486" y="295"/>
                  </a:cubicBezTo>
                  <a:cubicBezTo>
                    <a:pt x="1" y="434"/>
                    <a:pt x="122" y="1127"/>
                    <a:pt x="122" y="1474"/>
                  </a:cubicBezTo>
                  <a:cubicBezTo>
                    <a:pt x="122" y="1820"/>
                    <a:pt x="70" y="2375"/>
                    <a:pt x="382" y="2565"/>
                  </a:cubicBezTo>
                  <a:cubicBezTo>
                    <a:pt x="694" y="2773"/>
                    <a:pt x="2271" y="2964"/>
                    <a:pt x="2271" y="2964"/>
                  </a:cubicBezTo>
                  <a:cubicBezTo>
                    <a:pt x="2271" y="2964"/>
                    <a:pt x="2444" y="1682"/>
                    <a:pt x="2271" y="1040"/>
                  </a:cubicBezTo>
                  <a:cubicBezTo>
                    <a:pt x="2115" y="399"/>
                    <a:pt x="2444" y="590"/>
                    <a:pt x="133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3"/>
            <p:cNvSpPr/>
            <p:nvPr/>
          </p:nvSpPr>
          <p:spPr>
            <a:xfrm>
              <a:off x="-3243839" y="-3765468"/>
              <a:ext cx="117771" cy="139413"/>
            </a:xfrm>
            <a:custGeom>
              <a:avLst/>
              <a:gdLst/>
              <a:ahLst/>
              <a:cxnLst/>
              <a:rect l="l" t="t" r="r" b="b"/>
              <a:pathLst>
                <a:path w="4628" h="6149" extrusionOk="0">
                  <a:moveTo>
                    <a:pt x="3577" y="0"/>
                  </a:moveTo>
                  <a:cubicBezTo>
                    <a:pt x="3468" y="0"/>
                    <a:pt x="3362" y="35"/>
                    <a:pt x="3258" y="139"/>
                  </a:cubicBezTo>
                  <a:cubicBezTo>
                    <a:pt x="2947" y="434"/>
                    <a:pt x="2357" y="486"/>
                    <a:pt x="2357" y="486"/>
                  </a:cubicBezTo>
                  <a:cubicBezTo>
                    <a:pt x="2357" y="486"/>
                    <a:pt x="1941" y="815"/>
                    <a:pt x="1837" y="1508"/>
                  </a:cubicBezTo>
                  <a:cubicBezTo>
                    <a:pt x="1757" y="2060"/>
                    <a:pt x="1895" y="2267"/>
                    <a:pt x="1718" y="2267"/>
                  </a:cubicBezTo>
                  <a:cubicBezTo>
                    <a:pt x="1667" y="2267"/>
                    <a:pt x="1590" y="2250"/>
                    <a:pt x="1473" y="2219"/>
                  </a:cubicBezTo>
                  <a:cubicBezTo>
                    <a:pt x="1048" y="2095"/>
                    <a:pt x="1122" y="1917"/>
                    <a:pt x="940" y="1917"/>
                  </a:cubicBezTo>
                  <a:cubicBezTo>
                    <a:pt x="892" y="1917"/>
                    <a:pt x="826" y="1930"/>
                    <a:pt x="728" y="1959"/>
                  </a:cubicBezTo>
                  <a:cubicBezTo>
                    <a:pt x="260" y="2115"/>
                    <a:pt x="0" y="2756"/>
                    <a:pt x="0" y="2756"/>
                  </a:cubicBezTo>
                  <a:lnTo>
                    <a:pt x="312" y="3848"/>
                  </a:lnTo>
                  <a:cubicBezTo>
                    <a:pt x="520" y="4385"/>
                    <a:pt x="1075" y="4541"/>
                    <a:pt x="1109" y="4836"/>
                  </a:cubicBezTo>
                  <a:cubicBezTo>
                    <a:pt x="1144" y="5130"/>
                    <a:pt x="1109" y="6118"/>
                    <a:pt x="1109" y="6118"/>
                  </a:cubicBezTo>
                  <a:cubicBezTo>
                    <a:pt x="1109" y="6118"/>
                    <a:pt x="1240" y="6148"/>
                    <a:pt x="1417" y="6148"/>
                  </a:cubicBezTo>
                  <a:cubicBezTo>
                    <a:pt x="1643" y="6148"/>
                    <a:pt x="1945" y="6099"/>
                    <a:pt x="2149" y="5875"/>
                  </a:cubicBezTo>
                  <a:cubicBezTo>
                    <a:pt x="2531" y="5477"/>
                    <a:pt x="2895" y="5407"/>
                    <a:pt x="3258" y="4992"/>
                  </a:cubicBezTo>
                  <a:cubicBezTo>
                    <a:pt x="3622" y="4593"/>
                    <a:pt x="3103" y="3900"/>
                    <a:pt x="3258" y="3293"/>
                  </a:cubicBezTo>
                  <a:cubicBezTo>
                    <a:pt x="3414" y="2704"/>
                    <a:pt x="3744" y="2565"/>
                    <a:pt x="3952" y="1959"/>
                  </a:cubicBezTo>
                  <a:cubicBezTo>
                    <a:pt x="4160" y="1369"/>
                    <a:pt x="4628" y="139"/>
                    <a:pt x="4264" y="139"/>
                  </a:cubicBezTo>
                  <a:cubicBezTo>
                    <a:pt x="4021" y="139"/>
                    <a:pt x="3794" y="0"/>
                    <a:pt x="357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3"/>
            <p:cNvSpPr/>
            <p:nvPr/>
          </p:nvSpPr>
          <p:spPr>
            <a:xfrm>
              <a:off x="-3152992" y="-3319092"/>
              <a:ext cx="123522" cy="113884"/>
            </a:xfrm>
            <a:custGeom>
              <a:avLst/>
              <a:gdLst/>
              <a:ahLst/>
              <a:cxnLst/>
              <a:rect l="l" t="t" r="r" b="b"/>
              <a:pathLst>
                <a:path w="4854" h="5023" extrusionOk="0">
                  <a:moveTo>
                    <a:pt x="2219" y="0"/>
                  </a:moveTo>
                  <a:cubicBezTo>
                    <a:pt x="2219" y="0"/>
                    <a:pt x="1803" y="0"/>
                    <a:pt x="1699" y="295"/>
                  </a:cubicBezTo>
                  <a:cubicBezTo>
                    <a:pt x="1595" y="607"/>
                    <a:pt x="850" y="2288"/>
                    <a:pt x="642" y="2513"/>
                  </a:cubicBezTo>
                  <a:cubicBezTo>
                    <a:pt x="434" y="2738"/>
                    <a:pt x="0" y="2981"/>
                    <a:pt x="0" y="3414"/>
                  </a:cubicBezTo>
                  <a:cubicBezTo>
                    <a:pt x="0" y="3865"/>
                    <a:pt x="486" y="3761"/>
                    <a:pt x="590" y="4021"/>
                  </a:cubicBezTo>
                  <a:cubicBezTo>
                    <a:pt x="694" y="4263"/>
                    <a:pt x="954" y="4905"/>
                    <a:pt x="1214" y="5009"/>
                  </a:cubicBezTo>
                  <a:cubicBezTo>
                    <a:pt x="1240" y="5018"/>
                    <a:pt x="1276" y="5023"/>
                    <a:pt x="1321" y="5023"/>
                  </a:cubicBezTo>
                  <a:cubicBezTo>
                    <a:pt x="1759" y="5023"/>
                    <a:pt x="3011" y="4610"/>
                    <a:pt x="3467" y="4610"/>
                  </a:cubicBezTo>
                  <a:cubicBezTo>
                    <a:pt x="3987" y="4610"/>
                    <a:pt x="4541" y="4107"/>
                    <a:pt x="4697" y="3674"/>
                  </a:cubicBezTo>
                  <a:cubicBezTo>
                    <a:pt x="4853" y="3224"/>
                    <a:pt x="4177" y="2686"/>
                    <a:pt x="3640" y="2028"/>
                  </a:cubicBezTo>
                  <a:cubicBezTo>
                    <a:pt x="3120" y="1386"/>
                    <a:pt x="2219" y="0"/>
                    <a:pt x="221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3"/>
            <p:cNvSpPr/>
            <p:nvPr/>
          </p:nvSpPr>
          <p:spPr>
            <a:xfrm>
              <a:off x="-3033032" y="-4275600"/>
              <a:ext cx="725941" cy="548198"/>
            </a:xfrm>
            <a:custGeom>
              <a:avLst/>
              <a:gdLst/>
              <a:ahLst/>
              <a:cxnLst/>
              <a:rect l="l" t="t" r="r" b="b"/>
              <a:pathLst>
                <a:path w="28527" h="24179" extrusionOk="0">
                  <a:moveTo>
                    <a:pt x="19378" y="0"/>
                  </a:moveTo>
                  <a:cubicBezTo>
                    <a:pt x="19070" y="0"/>
                    <a:pt x="18747" y="58"/>
                    <a:pt x="18388" y="300"/>
                  </a:cubicBezTo>
                  <a:cubicBezTo>
                    <a:pt x="17660" y="785"/>
                    <a:pt x="17071" y="1183"/>
                    <a:pt x="16967" y="1478"/>
                  </a:cubicBezTo>
                  <a:cubicBezTo>
                    <a:pt x="16917" y="1630"/>
                    <a:pt x="16829" y="1708"/>
                    <a:pt x="16758" y="1708"/>
                  </a:cubicBezTo>
                  <a:cubicBezTo>
                    <a:pt x="16684" y="1708"/>
                    <a:pt x="16629" y="1621"/>
                    <a:pt x="16655" y="1443"/>
                  </a:cubicBezTo>
                  <a:cubicBezTo>
                    <a:pt x="16705" y="1114"/>
                    <a:pt x="17131" y="643"/>
                    <a:pt x="16590" y="643"/>
                  </a:cubicBezTo>
                  <a:cubicBezTo>
                    <a:pt x="16562" y="643"/>
                    <a:pt x="16532" y="644"/>
                    <a:pt x="16499" y="646"/>
                  </a:cubicBezTo>
                  <a:cubicBezTo>
                    <a:pt x="15806" y="698"/>
                    <a:pt x="15130" y="941"/>
                    <a:pt x="15026" y="1131"/>
                  </a:cubicBezTo>
                  <a:cubicBezTo>
                    <a:pt x="14922" y="1339"/>
                    <a:pt x="14697" y="1790"/>
                    <a:pt x="14697" y="1790"/>
                  </a:cubicBezTo>
                  <a:lnTo>
                    <a:pt x="14333" y="1391"/>
                  </a:lnTo>
                  <a:cubicBezTo>
                    <a:pt x="14333" y="1391"/>
                    <a:pt x="12808" y="1391"/>
                    <a:pt x="12704" y="1634"/>
                  </a:cubicBezTo>
                  <a:cubicBezTo>
                    <a:pt x="12600" y="1877"/>
                    <a:pt x="11751" y="2327"/>
                    <a:pt x="11699" y="2674"/>
                  </a:cubicBezTo>
                  <a:cubicBezTo>
                    <a:pt x="11647" y="3021"/>
                    <a:pt x="11803" y="3662"/>
                    <a:pt x="11699" y="3904"/>
                  </a:cubicBezTo>
                  <a:cubicBezTo>
                    <a:pt x="11595" y="4164"/>
                    <a:pt x="11283" y="4511"/>
                    <a:pt x="11335" y="4858"/>
                  </a:cubicBezTo>
                  <a:cubicBezTo>
                    <a:pt x="11387" y="5204"/>
                    <a:pt x="11439" y="6296"/>
                    <a:pt x="11959" y="6677"/>
                  </a:cubicBezTo>
                  <a:cubicBezTo>
                    <a:pt x="12496" y="7076"/>
                    <a:pt x="13224" y="7423"/>
                    <a:pt x="13657" y="7821"/>
                  </a:cubicBezTo>
                  <a:cubicBezTo>
                    <a:pt x="14041" y="8189"/>
                    <a:pt x="13569" y="8468"/>
                    <a:pt x="13371" y="8468"/>
                  </a:cubicBezTo>
                  <a:cubicBezTo>
                    <a:pt x="13354" y="8468"/>
                    <a:pt x="13340" y="8466"/>
                    <a:pt x="13328" y="8462"/>
                  </a:cubicBezTo>
                  <a:cubicBezTo>
                    <a:pt x="13172" y="8410"/>
                    <a:pt x="12115" y="7977"/>
                    <a:pt x="11751" y="7423"/>
                  </a:cubicBezTo>
                  <a:cubicBezTo>
                    <a:pt x="11387" y="6885"/>
                    <a:pt x="10901" y="6036"/>
                    <a:pt x="10797" y="5603"/>
                  </a:cubicBezTo>
                  <a:cubicBezTo>
                    <a:pt x="10694" y="5152"/>
                    <a:pt x="11075" y="4650"/>
                    <a:pt x="10797" y="4060"/>
                  </a:cubicBezTo>
                  <a:cubicBezTo>
                    <a:pt x="10572" y="3550"/>
                    <a:pt x="10308" y="2921"/>
                    <a:pt x="10072" y="2921"/>
                  </a:cubicBezTo>
                  <a:cubicBezTo>
                    <a:pt x="10036" y="2921"/>
                    <a:pt x="10000" y="2936"/>
                    <a:pt x="9966" y="2969"/>
                  </a:cubicBezTo>
                  <a:cubicBezTo>
                    <a:pt x="9688" y="3211"/>
                    <a:pt x="9584" y="3714"/>
                    <a:pt x="9376" y="3904"/>
                  </a:cubicBezTo>
                  <a:cubicBezTo>
                    <a:pt x="9168" y="4112"/>
                    <a:pt x="8371" y="4407"/>
                    <a:pt x="8267" y="4546"/>
                  </a:cubicBezTo>
                  <a:cubicBezTo>
                    <a:pt x="8163" y="4702"/>
                    <a:pt x="7054" y="5741"/>
                    <a:pt x="6846" y="6088"/>
                  </a:cubicBezTo>
                  <a:cubicBezTo>
                    <a:pt x="6638" y="6435"/>
                    <a:pt x="5997" y="6729"/>
                    <a:pt x="5997" y="7423"/>
                  </a:cubicBezTo>
                  <a:cubicBezTo>
                    <a:pt x="5997" y="8116"/>
                    <a:pt x="5997" y="9017"/>
                    <a:pt x="6274" y="9208"/>
                  </a:cubicBezTo>
                  <a:cubicBezTo>
                    <a:pt x="6534" y="9398"/>
                    <a:pt x="7106" y="9398"/>
                    <a:pt x="6846" y="9658"/>
                  </a:cubicBezTo>
                  <a:cubicBezTo>
                    <a:pt x="6586" y="9901"/>
                    <a:pt x="6378" y="10057"/>
                    <a:pt x="6014" y="10195"/>
                  </a:cubicBezTo>
                  <a:cubicBezTo>
                    <a:pt x="5633" y="10351"/>
                    <a:pt x="5633" y="10646"/>
                    <a:pt x="5685" y="10941"/>
                  </a:cubicBezTo>
                  <a:cubicBezTo>
                    <a:pt x="5737" y="11235"/>
                    <a:pt x="5581" y="11634"/>
                    <a:pt x="5373" y="11877"/>
                  </a:cubicBezTo>
                  <a:cubicBezTo>
                    <a:pt x="5165" y="12137"/>
                    <a:pt x="5113" y="12431"/>
                    <a:pt x="5373" y="12726"/>
                  </a:cubicBezTo>
                  <a:cubicBezTo>
                    <a:pt x="5633" y="13020"/>
                    <a:pt x="6794" y="13818"/>
                    <a:pt x="6794" y="13818"/>
                  </a:cubicBezTo>
                  <a:cubicBezTo>
                    <a:pt x="6794" y="13818"/>
                    <a:pt x="7048" y="13295"/>
                    <a:pt x="7378" y="13295"/>
                  </a:cubicBezTo>
                  <a:cubicBezTo>
                    <a:pt x="7414" y="13295"/>
                    <a:pt x="7450" y="13301"/>
                    <a:pt x="7487" y="13315"/>
                  </a:cubicBezTo>
                  <a:cubicBezTo>
                    <a:pt x="7851" y="13471"/>
                    <a:pt x="9012" y="14164"/>
                    <a:pt x="9012" y="14164"/>
                  </a:cubicBezTo>
                  <a:cubicBezTo>
                    <a:pt x="9012" y="14164"/>
                    <a:pt x="9362" y="14032"/>
                    <a:pt x="9567" y="14032"/>
                  </a:cubicBezTo>
                  <a:cubicBezTo>
                    <a:pt x="9718" y="14032"/>
                    <a:pt x="9791" y="14104"/>
                    <a:pt x="9584" y="14355"/>
                  </a:cubicBezTo>
                  <a:cubicBezTo>
                    <a:pt x="9116" y="14944"/>
                    <a:pt x="9324" y="14649"/>
                    <a:pt x="9116" y="14944"/>
                  </a:cubicBezTo>
                  <a:cubicBezTo>
                    <a:pt x="8908" y="15256"/>
                    <a:pt x="9168" y="15325"/>
                    <a:pt x="9012" y="15707"/>
                  </a:cubicBezTo>
                  <a:cubicBezTo>
                    <a:pt x="8872" y="16049"/>
                    <a:pt x="8690" y="16252"/>
                    <a:pt x="8542" y="16252"/>
                  </a:cubicBezTo>
                  <a:cubicBezTo>
                    <a:pt x="8525" y="16252"/>
                    <a:pt x="8508" y="16249"/>
                    <a:pt x="8492" y="16244"/>
                  </a:cubicBezTo>
                  <a:cubicBezTo>
                    <a:pt x="8319" y="16192"/>
                    <a:pt x="8111" y="15395"/>
                    <a:pt x="8111" y="15152"/>
                  </a:cubicBezTo>
                  <a:cubicBezTo>
                    <a:pt x="8111" y="14921"/>
                    <a:pt x="7735" y="14455"/>
                    <a:pt x="7474" y="14455"/>
                  </a:cubicBezTo>
                  <a:cubicBezTo>
                    <a:pt x="7461" y="14455"/>
                    <a:pt x="7448" y="14456"/>
                    <a:pt x="7435" y="14459"/>
                  </a:cubicBezTo>
                  <a:cubicBezTo>
                    <a:pt x="7175" y="14511"/>
                    <a:pt x="7002" y="14407"/>
                    <a:pt x="7071" y="15343"/>
                  </a:cubicBezTo>
                  <a:cubicBezTo>
                    <a:pt x="7123" y="16296"/>
                    <a:pt x="7071" y="16677"/>
                    <a:pt x="6742" y="16729"/>
                  </a:cubicBezTo>
                  <a:cubicBezTo>
                    <a:pt x="6430" y="16781"/>
                    <a:pt x="4801" y="16781"/>
                    <a:pt x="4645" y="16833"/>
                  </a:cubicBezTo>
                  <a:cubicBezTo>
                    <a:pt x="4525" y="16869"/>
                    <a:pt x="4671" y="17378"/>
                    <a:pt x="4473" y="17378"/>
                  </a:cubicBezTo>
                  <a:cubicBezTo>
                    <a:pt x="4385" y="17378"/>
                    <a:pt x="4229" y="17277"/>
                    <a:pt x="3952" y="16989"/>
                  </a:cubicBezTo>
                  <a:cubicBezTo>
                    <a:pt x="3080" y="16067"/>
                    <a:pt x="3003" y="15340"/>
                    <a:pt x="2623" y="15340"/>
                  </a:cubicBezTo>
                  <a:cubicBezTo>
                    <a:pt x="2610" y="15340"/>
                    <a:pt x="2596" y="15341"/>
                    <a:pt x="2583" y="15343"/>
                  </a:cubicBezTo>
                  <a:cubicBezTo>
                    <a:pt x="2167" y="15395"/>
                    <a:pt x="780" y="15637"/>
                    <a:pt x="728" y="15707"/>
                  </a:cubicBezTo>
                  <a:cubicBezTo>
                    <a:pt x="676" y="15793"/>
                    <a:pt x="0" y="16885"/>
                    <a:pt x="416" y="17180"/>
                  </a:cubicBezTo>
                  <a:cubicBezTo>
                    <a:pt x="850" y="17474"/>
                    <a:pt x="1941" y="17821"/>
                    <a:pt x="1993" y="18029"/>
                  </a:cubicBezTo>
                  <a:cubicBezTo>
                    <a:pt x="2045" y="18220"/>
                    <a:pt x="1941" y="18965"/>
                    <a:pt x="1837" y="19311"/>
                  </a:cubicBezTo>
                  <a:cubicBezTo>
                    <a:pt x="1733" y="19658"/>
                    <a:pt x="1422" y="20299"/>
                    <a:pt x="1214" y="20403"/>
                  </a:cubicBezTo>
                  <a:cubicBezTo>
                    <a:pt x="1006" y="20507"/>
                    <a:pt x="1110" y="21894"/>
                    <a:pt x="1318" y="22032"/>
                  </a:cubicBezTo>
                  <a:cubicBezTo>
                    <a:pt x="1526" y="22188"/>
                    <a:pt x="2479" y="22830"/>
                    <a:pt x="2791" y="23124"/>
                  </a:cubicBezTo>
                  <a:cubicBezTo>
                    <a:pt x="3094" y="23410"/>
                    <a:pt x="4248" y="23975"/>
                    <a:pt x="4901" y="23975"/>
                  </a:cubicBezTo>
                  <a:cubicBezTo>
                    <a:pt x="4920" y="23975"/>
                    <a:pt x="4939" y="23974"/>
                    <a:pt x="4957" y="23973"/>
                  </a:cubicBezTo>
                  <a:cubicBezTo>
                    <a:pt x="5357" y="23940"/>
                    <a:pt x="6070" y="23807"/>
                    <a:pt x="6667" y="23807"/>
                  </a:cubicBezTo>
                  <a:cubicBezTo>
                    <a:pt x="7002" y="23807"/>
                    <a:pt x="7301" y="23849"/>
                    <a:pt x="7487" y="23973"/>
                  </a:cubicBezTo>
                  <a:cubicBezTo>
                    <a:pt x="7712" y="24123"/>
                    <a:pt x="7968" y="24179"/>
                    <a:pt x="8213" y="24179"/>
                  </a:cubicBezTo>
                  <a:cubicBezTo>
                    <a:pt x="8535" y="24179"/>
                    <a:pt x="8835" y="24082"/>
                    <a:pt x="9012" y="23973"/>
                  </a:cubicBezTo>
                  <a:cubicBezTo>
                    <a:pt x="9324" y="23765"/>
                    <a:pt x="9602" y="23419"/>
                    <a:pt x="9550" y="22830"/>
                  </a:cubicBezTo>
                  <a:cubicBezTo>
                    <a:pt x="9498" y="22240"/>
                    <a:pt x="9064" y="21495"/>
                    <a:pt x="8700" y="21235"/>
                  </a:cubicBezTo>
                  <a:cubicBezTo>
                    <a:pt x="8427" y="21053"/>
                    <a:pt x="8682" y="20733"/>
                    <a:pt x="8354" y="20733"/>
                  </a:cubicBezTo>
                  <a:cubicBezTo>
                    <a:pt x="8246" y="20733"/>
                    <a:pt x="8074" y="20768"/>
                    <a:pt x="7799" y="20854"/>
                  </a:cubicBezTo>
                  <a:cubicBezTo>
                    <a:pt x="7174" y="21049"/>
                    <a:pt x="6753" y="21134"/>
                    <a:pt x="6389" y="21134"/>
                  </a:cubicBezTo>
                  <a:cubicBezTo>
                    <a:pt x="6108" y="21134"/>
                    <a:pt x="5861" y="21083"/>
                    <a:pt x="5581" y="20993"/>
                  </a:cubicBezTo>
                  <a:cubicBezTo>
                    <a:pt x="4957" y="20802"/>
                    <a:pt x="4697" y="20941"/>
                    <a:pt x="4316" y="20507"/>
                  </a:cubicBezTo>
                  <a:cubicBezTo>
                    <a:pt x="3952" y="20057"/>
                    <a:pt x="3588" y="19658"/>
                    <a:pt x="3952" y="19467"/>
                  </a:cubicBezTo>
                  <a:cubicBezTo>
                    <a:pt x="4316" y="19259"/>
                    <a:pt x="4853" y="19207"/>
                    <a:pt x="4801" y="18722"/>
                  </a:cubicBezTo>
                  <a:cubicBezTo>
                    <a:pt x="4768" y="18399"/>
                    <a:pt x="4992" y="18284"/>
                    <a:pt x="5225" y="18284"/>
                  </a:cubicBezTo>
                  <a:cubicBezTo>
                    <a:pt x="5355" y="18284"/>
                    <a:pt x="5488" y="18320"/>
                    <a:pt x="5581" y="18376"/>
                  </a:cubicBezTo>
                  <a:cubicBezTo>
                    <a:pt x="5858" y="18514"/>
                    <a:pt x="6118" y="19207"/>
                    <a:pt x="6794" y="19259"/>
                  </a:cubicBezTo>
                  <a:cubicBezTo>
                    <a:pt x="6809" y="19261"/>
                    <a:pt x="6824" y="19261"/>
                    <a:pt x="6838" y="19261"/>
                  </a:cubicBezTo>
                  <a:cubicBezTo>
                    <a:pt x="7413" y="19261"/>
                    <a:pt x="7904" y="18433"/>
                    <a:pt x="8330" y="18433"/>
                  </a:cubicBezTo>
                  <a:cubicBezTo>
                    <a:pt x="8404" y="18433"/>
                    <a:pt x="8475" y="18457"/>
                    <a:pt x="8544" y="18514"/>
                  </a:cubicBezTo>
                  <a:cubicBezTo>
                    <a:pt x="9012" y="18913"/>
                    <a:pt x="9012" y="18861"/>
                    <a:pt x="9446" y="19363"/>
                  </a:cubicBezTo>
                  <a:cubicBezTo>
                    <a:pt x="9862" y="19849"/>
                    <a:pt x="10434" y="19970"/>
                    <a:pt x="10659" y="20091"/>
                  </a:cubicBezTo>
                  <a:cubicBezTo>
                    <a:pt x="10700" y="20112"/>
                    <a:pt x="10756" y="20121"/>
                    <a:pt x="10820" y="20121"/>
                  </a:cubicBezTo>
                  <a:cubicBezTo>
                    <a:pt x="11080" y="20121"/>
                    <a:pt x="11480" y="19974"/>
                    <a:pt x="11647" y="19849"/>
                  </a:cubicBezTo>
                  <a:cubicBezTo>
                    <a:pt x="11872" y="19710"/>
                    <a:pt x="12288" y="19658"/>
                    <a:pt x="11872" y="18965"/>
                  </a:cubicBezTo>
                  <a:cubicBezTo>
                    <a:pt x="11439" y="18272"/>
                    <a:pt x="11439" y="17873"/>
                    <a:pt x="11751" y="17769"/>
                  </a:cubicBezTo>
                  <a:lnTo>
                    <a:pt x="12080" y="17682"/>
                  </a:lnTo>
                  <a:lnTo>
                    <a:pt x="12063" y="17682"/>
                  </a:lnTo>
                  <a:cubicBezTo>
                    <a:pt x="12496" y="17578"/>
                    <a:pt x="12860" y="17041"/>
                    <a:pt x="13016" y="16729"/>
                  </a:cubicBezTo>
                  <a:cubicBezTo>
                    <a:pt x="13166" y="16446"/>
                    <a:pt x="13653" y="16034"/>
                    <a:pt x="13936" y="16034"/>
                  </a:cubicBezTo>
                  <a:cubicBezTo>
                    <a:pt x="13948" y="16034"/>
                    <a:pt x="13958" y="16035"/>
                    <a:pt x="13969" y="16036"/>
                  </a:cubicBezTo>
                  <a:cubicBezTo>
                    <a:pt x="14139" y="16070"/>
                    <a:pt x="14443" y="16379"/>
                    <a:pt x="14774" y="16379"/>
                  </a:cubicBezTo>
                  <a:cubicBezTo>
                    <a:pt x="14948" y="16379"/>
                    <a:pt x="15130" y="16293"/>
                    <a:pt x="15303" y="16036"/>
                  </a:cubicBezTo>
                  <a:cubicBezTo>
                    <a:pt x="15806" y="15308"/>
                    <a:pt x="16551" y="15100"/>
                    <a:pt x="15910" y="14355"/>
                  </a:cubicBezTo>
                  <a:cubicBezTo>
                    <a:pt x="15286" y="13627"/>
                    <a:pt x="15078" y="12275"/>
                    <a:pt x="15078" y="12275"/>
                  </a:cubicBezTo>
                  <a:lnTo>
                    <a:pt x="15078" y="12275"/>
                  </a:lnTo>
                  <a:cubicBezTo>
                    <a:pt x="15078" y="12275"/>
                    <a:pt x="16499" y="12379"/>
                    <a:pt x="16707" y="12483"/>
                  </a:cubicBezTo>
                  <a:cubicBezTo>
                    <a:pt x="16832" y="12535"/>
                    <a:pt x="17564" y="12823"/>
                    <a:pt x="18322" y="12823"/>
                  </a:cubicBezTo>
                  <a:cubicBezTo>
                    <a:pt x="18830" y="12823"/>
                    <a:pt x="19350" y="12693"/>
                    <a:pt x="19706" y="12275"/>
                  </a:cubicBezTo>
                  <a:cubicBezTo>
                    <a:pt x="20607" y="11235"/>
                    <a:pt x="24350" y="8376"/>
                    <a:pt x="24887" y="8029"/>
                  </a:cubicBezTo>
                  <a:cubicBezTo>
                    <a:pt x="25407" y="7683"/>
                    <a:pt x="25303" y="7284"/>
                    <a:pt x="25095" y="7232"/>
                  </a:cubicBezTo>
                  <a:cubicBezTo>
                    <a:pt x="24887" y="7180"/>
                    <a:pt x="23934" y="6833"/>
                    <a:pt x="24939" y="6729"/>
                  </a:cubicBezTo>
                  <a:cubicBezTo>
                    <a:pt x="25054" y="6717"/>
                    <a:pt x="25162" y="6713"/>
                    <a:pt x="25263" y="6713"/>
                  </a:cubicBezTo>
                  <a:cubicBezTo>
                    <a:pt x="25619" y="6713"/>
                    <a:pt x="25896" y="6771"/>
                    <a:pt x="26148" y="6771"/>
                  </a:cubicBezTo>
                  <a:cubicBezTo>
                    <a:pt x="26447" y="6771"/>
                    <a:pt x="26712" y="6689"/>
                    <a:pt x="27036" y="6331"/>
                  </a:cubicBezTo>
                  <a:cubicBezTo>
                    <a:pt x="27730" y="5585"/>
                    <a:pt x="28527" y="5395"/>
                    <a:pt x="28042" y="4598"/>
                  </a:cubicBezTo>
                  <a:cubicBezTo>
                    <a:pt x="27574" y="3818"/>
                    <a:pt x="26932" y="2119"/>
                    <a:pt x="25563" y="1391"/>
                  </a:cubicBezTo>
                  <a:cubicBezTo>
                    <a:pt x="24230" y="666"/>
                    <a:pt x="23504" y="38"/>
                    <a:pt x="22731" y="38"/>
                  </a:cubicBezTo>
                  <a:cubicBezTo>
                    <a:pt x="22710" y="38"/>
                    <a:pt x="22690" y="39"/>
                    <a:pt x="22669" y="40"/>
                  </a:cubicBezTo>
                  <a:cubicBezTo>
                    <a:pt x="22501" y="51"/>
                    <a:pt x="22328" y="55"/>
                    <a:pt x="22155" y="55"/>
                  </a:cubicBezTo>
                  <a:cubicBezTo>
                    <a:pt x="21682" y="55"/>
                    <a:pt x="21204" y="25"/>
                    <a:pt x="20783" y="25"/>
                  </a:cubicBezTo>
                  <a:cubicBezTo>
                    <a:pt x="20629" y="25"/>
                    <a:pt x="20482" y="29"/>
                    <a:pt x="20347" y="40"/>
                  </a:cubicBezTo>
                  <a:cubicBezTo>
                    <a:pt x="20292" y="44"/>
                    <a:pt x="20238" y="46"/>
                    <a:pt x="20183" y="46"/>
                  </a:cubicBezTo>
                  <a:cubicBezTo>
                    <a:pt x="19917" y="46"/>
                    <a:pt x="19653" y="0"/>
                    <a:pt x="19378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3"/>
            <p:cNvSpPr/>
            <p:nvPr/>
          </p:nvSpPr>
          <p:spPr>
            <a:xfrm>
              <a:off x="-3433042" y="-4058579"/>
              <a:ext cx="163653" cy="96267"/>
            </a:xfrm>
            <a:custGeom>
              <a:avLst/>
              <a:gdLst/>
              <a:ahLst/>
              <a:cxnLst/>
              <a:rect l="l" t="t" r="r" b="b"/>
              <a:pathLst>
                <a:path w="6431" h="4246" extrusionOk="0">
                  <a:moveTo>
                    <a:pt x="5400" y="0"/>
                  </a:moveTo>
                  <a:cubicBezTo>
                    <a:pt x="4838" y="0"/>
                    <a:pt x="4143" y="77"/>
                    <a:pt x="3692" y="190"/>
                  </a:cubicBezTo>
                  <a:cubicBezTo>
                    <a:pt x="2843" y="381"/>
                    <a:pt x="2201" y="970"/>
                    <a:pt x="1526" y="1317"/>
                  </a:cubicBezTo>
                  <a:cubicBezTo>
                    <a:pt x="832" y="1663"/>
                    <a:pt x="728" y="1871"/>
                    <a:pt x="590" y="1871"/>
                  </a:cubicBezTo>
                  <a:cubicBezTo>
                    <a:pt x="451" y="1871"/>
                    <a:pt x="0" y="2513"/>
                    <a:pt x="0" y="2513"/>
                  </a:cubicBezTo>
                  <a:cubicBezTo>
                    <a:pt x="0" y="2513"/>
                    <a:pt x="208" y="3258"/>
                    <a:pt x="590" y="3899"/>
                  </a:cubicBezTo>
                  <a:cubicBezTo>
                    <a:pt x="749" y="4156"/>
                    <a:pt x="856" y="4246"/>
                    <a:pt x="937" y="4246"/>
                  </a:cubicBezTo>
                  <a:cubicBezTo>
                    <a:pt x="1058" y="4246"/>
                    <a:pt x="1120" y="4044"/>
                    <a:pt x="1214" y="3899"/>
                  </a:cubicBezTo>
                  <a:cubicBezTo>
                    <a:pt x="1370" y="3656"/>
                    <a:pt x="1629" y="3552"/>
                    <a:pt x="2045" y="3084"/>
                  </a:cubicBezTo>
                  <a:cubicBezTo>
                    <a:pt x="2234" y="2881"/>
                    <a:pt x="2390" y="2812"/>
                    <a:pt x="2527" y="2812"/>
                  </a:cubicBezTo>
                  <a:cubicBezTo>
                    <a:pt x="2705" y="2812"/>
                    <a:pt x="2852" y="2927"/>
                    <a:pt x="2999" y="3015"/>
                  </a:cubicBezTo>
                  <a:cubicBezTo>
                    <a:pt x="3097" y="3067"/>
                    <a:pt x="3271" y="3085"/>
                    <a:pt x="3459" y="3085"/>
                  </a:cubicBezTo>
                  <a:cubicBezTo>
                    <a:pt x="3769" y="3085"/>
                    <a:pt x="4115" y="3037"/>
                    <a:pt x="4212" y="3015"/>
                  </a:cubicBezTo>
                  <a:cubicBezTo>
                    <a:pt x="4368" y="2963"/>
                    <a:pt x="4749" y="2755"/>
                    <a:pt x="5061" y="2530"/>
                  </a:cubicBezTo>
                  <a:cubicBezTo>
                    <a:pt x="5373" y="2287"/>
                    <a:pt x="5633" y="1317"/>
                    <a:pt x="5893" y="1265"/>
                  </a:cubicBezTo>
                  <a:cubicBezTo>
                    <a:pt x="6170" y="1195"/>
                    <a:pt x="6430" y="485"/>
                    <a:pt x="6309" y="190"/>
                  </a:cubicBezTo>
                  <a:cubicBezTo>
                    <a:pt x="6253" y="55"/>
                    <a:pt x="5874" y="0"/>
                    <a:pt x="5400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3"/>
            <p:cNvSpPr/>
            <p:nvPr/>
          </p:nvSpPr>
          <p:spPr>
            <a:xfrm>
              <a:off x="-3394234" y="-3987092"/>
              <a:ext cx="221419" cy="142655"/>
            </a:xfrm>
            <a:custGeom>
              <a:avLst/>
              <a:gdLst/>
              <a:ahLst/>
              <a:cxnLst/>
              <a:rect l="l" t="t" r="r" b="b"/>
              <a:pathLst>
                <a:path w="8701" h="6292" extrusionOk="0">
                  <a:moveTo>
                    <a:pt x="3588" y="1"/>
                  </a:moveTo>
                  <a:lnTo>
                    <a:pt x="2739" y="538"/>
                  </a:lnTo>
                  <a:cubicBezTo>
                    <a:pt x="1890" y="1093"/>
                    <a:pt x="1647" y="1093"/>
                    <a:pt x="1647" y="1093"/>
                  </a:cubicBezTo>
                  <a:lnTo>
                    <a:pt x="1058" y="642"/>
                  </a:lnTo>
                  <a:lnTo>
                    <a:pt x="208" y="1093"/>
                  </a:lnTo>
                  <a:cubicBezTo>
                    <a:pt x="208" y="1093"/>
                    <a:pt x="1006" y="1439"/>
                    <a:pt x="954" y="1578"/>
                  </a:cubicBezTo>
                  <a:cubicBezTo>
                    <a:pt x="884" y="1734"/>
                    <a:pt x="676" y="1924"/>
                    <a:pt x="364" y="2028"/>
                  </a:cubicBezTo>
                  <a:cubicBezTo>
                    <a:pt x="52" y="2132"/>
                    <a:pt x="1" y="2878"/>
                    <a:pt x="1" y="3138"/>
                  </a:cubicBezTo>
                  <a:cubicBezTo>
                    <a:pt x="1" y="3415"/>
                    <a:pt x="676" y="3814"/>
                    <a:pt x="850" y="3866"/>
                  </a:cubicBezTo>
                  <a:cubicBezTo>
                    <a:pt x="1006" y="3900"/>
                    <a:pt x="2947" y="4299"/>
                    <a:pt x="2947" y="4299"/>
                  </a:cubicBezTo>
                  <a:lnTo>
                    <a:pt x="1422" y="4645"/>
                  </a:lnTo>
                  <a:cubicBezTo>
                    <a:pt x="1422" y="4645"/>
                    <a:pt x="1162" y="5547"/>
                    <a:pt x="1422" y="5685"/>
                  </a:cubicBezTo>
                  <a:cubicBezTo>
                    <a:pt x="1582" y="5782"/>
                    <a:pt x="1987" y="5970"/>
                    <a:pt x="2448" y="5970"/>
                  </a:cubicBezTo>
                  <a:cubicBezTo>
                    <a:pt x="2735" y="5970"/>
                    <a:pt x="3043" y="5898"/>
                    <a:pt x="3328" y="5685"/>
                  </a:cubicBezTo>
                  <a:cubicBezTo>
                    <a:pt x="3692" y="5417"/>
                    <a:pt x="3965" y="5343"/>
                    <a:pt x="4192" y="5343"/>
                  </a:cubicBezTo>
                  <a:cubicBezTo>
                    <a:pt x="4420" y="5343"/>
                    <a:pt x="4602" y="5417"/>
                    <a:pt x="4784" y="5443"/>
                  </a:cubicBezTo>
                  <a:cubicBezTo>
                    <a:pt x="5148" y="5495"/>
                    <a:pt x="7019" y="6292"/>
                    <a:pt x="7279" y="6292"/>
                  </a:cubicBezTo>
                  <a:cubicBezTo>
                    <a:pt x="7539" y="6292"/>
                    <a:pt x="7643" y="5651"/>
                    <a:pt x="7695" y="5304"/>
                  </a:cubicBezTo>
                  <a:cubicBezTo>
                    <a:pt x="7747" y="4940"/>
                    <a:pt x="8493" y="4645"/>
                    <a:pt x="8597" y="4056"/>
                  </a:cubicBezTo>
                  <a:cubicBezTo>
                    <a:pt x="8701" y="3467"/>
                    <a:pt x="8233" y="3415"/>
                    <a:pt x="7886" y="3294"/>
                  </a:cubicBezTo>
                  <a:cubicBezTo>
                    <a:pt x="7539" y="3172"/>
                    <a:pt x="7071" y="3120"/>
                    <a:pt x="7037" y="2982"/>
                  </a:cubicBezTo>
                  <a:cubicBezTo>
                    <a:pt x="6985" y="2860"/>
                    <a:pt x="7383" y="1872"/>
                    <a:pt x="7695" y="1647"/>
                  </a:cubicBezTo>
                  <a:cubicBezTo>
                    <a:pt x="8007" y="1405"/>
                    <a:pt x="7851" y="885"/>
                    <a:pt x="7695" y="642"/>
                  </a:cubicBezTo>
                  <a:cubicBezTo>
                    <a:pt x="7637" y="552"/>
                    <a:pt x="7491" y="507"/>
                    <a:pt x="7302" y="507"/>
                  </a:cubicBezTo>
                  <a:cubicBezTo>
                    <a:pt x="6985" y="507"/>
                    <a:pt x="6549" y="634"/>
                    <a:pt x="6222" y="885"/>
                  </a:cubicBezTo>
                  <a:cubicBezTo>
                    <a:pt x="5685" y="1283"/>
                    <a:pt x="5061" y="2964"/>
                    <a:pt x="4784" y="3224"/>
                  </a:cubicBezTo>
                  <a:cubicBezTo>
                    <a:pt x="4726" y="3275"/>
                    <a:pt x="4667" y="3298"/>
                    <a:pt x="4611" y="3298"/>
                  </a:cubicBezTo>
                  <a:cubicBezTo>
                    <a:pt x="4401" y="3298"/>
                    <a:pt x="4234" y="2974"/>
                    <a:pt x="4316" y="2618"/>
                  </a:cubicBezTo>
                  <a:cubicBezTo>
                    <a:pt x="4420" y="2184"/>
                    <a:pt x="4316" y="1543"/>
                    <a:pt x="4316" y="1093"/>
                  </a:cubicBezTo>
                  <a:cubicBezTo>
                    <a:pt x="4316" y="659"/>
                    <a:pt x="4264" y="347"/>
                    <a:pt x="3588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3"/>
            <p:cNvSpPr/>
            <p:nvPr/>
          </p:nvSpPr>
          <p:spPr>
            <a:xfrm>
              <a:off x="-3059065" y="-4114353"/>
              <a:ext cx="76775" cy="127465"/>
            </a:xfrm>
            <a:custGeom>
              <a:avLst/>
              <a:gdLst/>
              <a:ahLst/>
              <a:cxnLst/>
              <a:rect l="l" t="t" r="r" b="b"/>
              <a:pathLst>
                <a:path w="3017" h="5622" extrusionOk="0">
                  <a:moveTo>
                    <a:pt x="1660" y="1"/>
                  </a:moveTo>
                  <a:cubicBezTo>
                    <a:pt x="1285" y="1"/>
                    <a:pt x="746" y="224"/>
                    <a:pt x="746" y="224"/>
                  </a:cubicBezTo>
                  <a:cubicBezTo>
                    <a:pt x="746" y="224"/>
                    <a:pt x="642" y="467"/>
                    <a:pt x="330" y="657"/>
                  </a:cubicBezTo>
                  <a:cubicBezTo>
                    <a:pt x="1" y="865"/>
                    <a:pt x="330" y="2390"/>
                    <a:pt x="330" y="2806"/>
                  </a:cubicBezTo>
                  <a:cubicBezTo>
                    <a:pt x="330" y="3222"/>
                    <a:pt x="590" y="3395"/>
                    <a:pt x="746" y="3638"/>
                  </a:cubicBezTo>
                  <a:cubicBezTo>
                    <a:pt x="902" y="3881"/>
                    <a:pt x="1474" y="4227"/>
                    <a:pt x="1301" y="4990"/>
                  </a:cubicBezTo>
                  <a:cubicBezTo>
                    <a:pt x="1157" y="5552"/>
                    <a:pt x="1694" y="5621"/>
                    <a:pt x="1966" y="5621"/>
                  </a:cubicBezTo>
                  <a:cubicBezTo>
                    <a:pt x="2055" y="5621"/>
                    <a:pt x="2115" y="5614"/>
                    <a:pt x="2115" y="5614"/>
                  </a:cubicBezTo>
                  <a:cubicBezTo>
                    <a:pt x="2115" y="5614"/>
                    <a:pt x="2479" y="3933"/>
                    <a:pt x="2756" y="3395"/>
                  </a:cubicBezTo>
                  <a:cubicBezTo>
                    <a:pt x="3016" y="2841"/>
                    <a:pt x="2601" y="1853"/>
                    <a:pt x="2375" y="1662"/>
                  </a:cubicBezTo>
                  <a:cubicBezTo>
                    <a:pt x="2167" y="1454"/>
                    <a:pt x="2063" y="709"/>
                    <a:pt x="2011" y="224"/>
                  </a:cubicBezTo>
                  <a:cubicBezTo>
                    <a:pt x="1994" y="56"/>
                    <a:pt x="1848" y="1"/>
                    <a:pt x="166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3"/>
            <p:cNvSpPr/>
            <p:nvPr/>
          </p:nvSpPr>
          <p:spPr>
            <a:xfrm>
              <a:off x="-3241193" y="-4064496"/>
              <a:ext cx="78964" cy="52510"/>
            </a:xfrm>
            <a:custGeom>
              <a:avLst/>
              <a:gdLst/>
              <a:ahLst/>
              <a:cxnLst/>
              <a:rect l="l" t="t" r="r" b="b"/>
              <a:pathLst>
                <a:path w="3103" h="2316" extrusionOk="0">
                  <a:moveTo>
                    <a:pt x="1005" y="1"/>
                  </a:moveTo>
                  <a:cubicBezTo>
                    <a:pt x="35" y="1"/>
                    <a:pt x="208" y="399"/>
                    <a:pt x="104" y="1283"/>
                  </a:cubicBezTo>
                  <a:cubicBezTo>
                    <a:pt x="0" y="2184"/>
                    <a:pt x="260" y="1578"/>
                    <a:pt x="1005" y="2132"/>
                  </a:cubicBezTo>
                  <a:cubicBezTo>
                    <a:pt x="1192" y="2264"/>
                    <a:pt x="1347" y="2315"/>
                    <a:pt x="1479" y="2315"/>
                  </a:cubicBezTo>
                  <a:cubicBezTo>
                    <a:pt x="1888" y="2315"/>
                    <a:pt x="2087" y="1826"/>
                    <a:pt x="2375" y="1682"/>
                  </a:cubicBezTo>
                  <a:cubicBezTo>
                    <a:pt x="2739" y="1491"/>
                    <a:pt x="2895" y="988"/>
                    <a:pt x="2999" y="607"/>
                  </a:cubicBezTo>
                  <a:cubicBezTo>
                    <a:pt x="3102" y="226"/>
                    <a:pt x="2739" y="399"/>
                    <a:pt x="2375" y="261"/>
                  </a:cubicBezTo>
                  <a:cubicBezTo>
                    <a:pt x="2375" y="261"/>
                    <a:pt x="1993" y="1"/>
                    <a:pt x="100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3"/>
            <p:cNvSpPr/>
            <p:nvPr/>
          </p:nvSpPr>
          <p:spPr>
            <a:xfrm>
              <a:off x="-3187829" y="-4104060"/>
              <a:ext cx="60870" cy="38067"/>
            </a:xfrm>
            <a:custGeom>
              <a:avLst/>
              <a:gdLst/>
              <a:ahLst/>
              <a:cxnLst/>
              <a:rect l="l" t="t" r="r" b="b"/>
              <a:pathLst>
                <a:path w="2392" h="1679" extrusionOk="0">
                  <a:moveTo>
                    <a:pt x="1751" y="0"/>
                  </a:moveTo>
                  <a:cubicBezTo>
                    <a:pt x="1703" y="0"/>
                    <a:pt x="1651" y="19"/>
                    <a:pt x="1595" y="65"/>
                  </a:cubicBezTo>
                  <a:cubicBezTo>
                    <a:pt x="1317" y="255"/>
                    <a:pt x="728" y="307"/>
                    <a:pt x="503" y="359"/>
                  </a:cubicBezTo>
                  <a:cubicBezTo>
                    <a:pt x="278" y="411"/>
                    <a:pt x="0" y="758"/>
                    <a:pt x="0" y="758"/>
                  </a:cubicBezTo>
                  <a:cubicBezTo>
                    <a:pt x="0" y="758"/>
                    <a:pt x="624" y="1399"/>
                    <a:pt x="919" y="1503"/>
                  </a:cubicBezTo>
                  <a:cubicBezTo>
                    <a:pt x="1102" y="1557"/>
                    <a:pt x="1272" y="1678"/>
                    <a:pt x="1454" y="1678"/>
                  </a:cubicBezTo>
                  <a:cubicBezTo>
                    <a:pt x="1564" y="1678"/>
                    <a:pt x="1679" y="1634"/>
                    <a:pt x="1803" y="1503"/>
                  </a:cubicBezTo>
                  <a:cubicBezTo>
                    <a:pt x="2115" y="1156"/>
                    <a:pt x="2392" y="602"/>
                    <a:pt x="2201" y="411"/>
                  </a:cubicBezTo>
                  <a:cubicBezTo>
                    <a:pt x="2052" y="248"/>
                    <a:pt x="1924" y="0"/>
                    <a:pt x="175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3"/>
            <p:cNvSpPr/>
            <p:nvPr/>
          </p:nvSpPr>
          <p:spPr>
            <a:xfrm>
              <a:off x="-3151236" y="-3938958"/>
              <a:ext cx="113827" cy="114383"/>
            </a:xfrm>
            <a:custGeom>
              <a:avLst/>
              <a:gdLst/>
              <a:ahLst/>
              <a:cxnLst/>
              <a:rect l="l" t="t" r="r" b="b"/>
              <a:pathLst>
                <a:path w="4473" h="5045" extrusionOk="0">
                  <a:moveTo>
                    <a:pt x="842" y="1"/>
                  </a:moveTo>
                  <a:cubicBezTo>
                    <a:pt x="818" y="1"/>
                    <a:pt x="792" y="3"/>
                    <a:pt x="763" y="9"/>
                  </a:cubicBezTo>
                  <a:cubicBezTo>
                    <a:pt x="261" y="113"/>
                    <a:pt x="1" y="1500"/>
                    <a:pt x="1" y="1500"/>
                  </a:cubicBezTo>
                  <a:cubicBezTo>
                    <a:pt x="1" y="1500"/>
                    <a:pt x="694" y="2973"/>
                    <a:pt x="763" y="3025"/>
                  </a:cubicBezTo>
                  <a:cubicBezTo>
                    <a:pt x="833" y="3077"/>
                    <a:pt x="902" y="4065"/>
                    <a:pt x="763" y="4169"/>
                  </a:cubicBezTo>
                  <a:cubicBezTo>
                    <a:pt x="625" y="4273"/>
                    <a:pt x="833" y="4914"/>
                    <a:pt x="833" y="4914"/>
                  </a:cubicBezTo>
                  <a:lnTo>
                    <a:pt x="815" y="4914"/>
                  </a:lnTo>
                  <a:cubicBezTo>
                    <a:pt x="1104" y="5005"/>
                    <a:pt x="1517" y="5044"/>
                    <a:pt x="1883" y="5044"/>
                  </a:cubicBezTo>
                  <a:cubicBezTo>
                    <a:pt x="2287" y="5044"/>
                    <a:pt x="2632" y="4996"/>
                    <a:pt x="2687" y="4914"/>
                  </a:cubicBezTo>
                  <a:cubicBezTo>
                    <a:pt x="2791" y="4758"/>
                    <a:pt x="3103" y="4030"/>
                    <a:pt x="3363" y="3770"/>
                  </a:cubicBezTo>
                  <a:cubicBezTo>
                    <a:pt x="3640" y="3528"/>
                    <a:pt x="4368" y="2678"/>
                    <a:pt x="4420" y="2141"/>
                  </a:cubicBezTo>
                  <a:cubicBezTo>
                    <a:pt x="4472" y="1587"/>
                    <a:pt x="4264" y="1032"/>
                    <a:pt x="4056" y="876"/>
                  </a:cubicBezTo>
                  <a:cubicBezTo>
                    <a:pt x="3935" y="775"/>
                    <a:pt x="3616" y="552"/>
                    <a:pt x="3288" y="552"/>
                  </a:cubicBezTo>
                  <a:cubicBezTo>
                    <a:pt x="3051" y="552"/>
                    <a:pt x="2809" y="669"/>
                    <a:pt x="2635" y="1032"/>
                  </a:cubicBezTo>
                  <a:cubicBezTo>
                    <a:pt x="2263" y="1775"/>
                    <a:pt x="1789" y="2060"/>
                    <a:pt x="1531" y="2060"/>
                  </a:cubicBezTo>
                  <a:cubicBezTo>
                    <a:pt x="1488" y="2060"/>
                    <a:pt x="1451" y="2052"/>
                    <a:pt x="1422" y="2037"/>
                  </a:cubicBezTo>
                  <a:cubicBezTo>
                    <a:pt x="1214" y="1933"/>
                    <a:pt x="711" y="1292"/>
                    <a:pt x="833" y="1032"/>
                  </a:cubicBezTo>
                  <a:cubicBezTo>
                    <a:pt x="931" y="771"/>
                    <a:pt x="1229" y="1"/>
                    <a:pt x="84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3"/>
            <p:cNvSpPr/>
            <p:nvPr/>
          </p:nvSpPr>
          <p:spPr>
            <a:xfrm>
              <a:off x="-3076268" y="-3844459"/>
              <a:ext cx="56493" cy="67881"/>
            </a:xfrm>
            <a:custGeom>
              <a:avLst/>
              <a:gdLst/>
              <a:ahLst/>
              <a:cxnLst/>
              <a:rect l="l" t="t" r="r" b="b"/>
              <a:pathLst>
                <a:path w="2220" h="2994" extrusionOk="0">
                  <a:moveTo>
                    <a:pt x="1707" y="0"/>
                  </a:moveTo>
                  <a:cubicBezTo>
                    <a:pt x="1549" y="0"/>
                    <a:pt x="758" y="42"/>
                    <a:pt x="400" y="867"/>
                  </a:cubicBezTo>
                  <a:cubicBezTo>
                    <a:pt x="1" y="1803"/>
                    <a:pt x="521" y="1387"/>
                    <a:pt x="417" y="1786"/>
                  </a:cubicBezTo>
                  <a:cubicBezTo>
                    <a:pt x="313" y="2184"/>
                    <a:pt x="573" y="2531"/>
                    <a:pt x="868" y="2878"/>
                  </a:cubicBezTo>
                  <a:cubicBezTo>
                    <a:pt x="932" y="2958"/>
                    <a:pt x="1020" y="2993"/>
                    <a:pt x="1116" y="2993"/>
                  </a:cubicBezTo>
                  <a:cubicBezTo>
                    <a:pt x="1431" y="2993"/>
                    <a:pt x="1827" y="2617"/>
                    <a:pt x="1734" y="2271"/>
                  </a:cubicBezTo>
                  <a:cubicBezTo>
                    <a:pt x="1630" y="1838"/>
                    <a:pt x="2167" y="1093"/>
                    <a:pt x="2185" y="867"/>
                  </a:cubicBezTo>
                  <a:cubicBezTo>
                    <a:pt x="2219" y="659"/>
                    <a:pt x="2115" y="53"/>
                    <a:pt x="1734" y="1"/>
                  </a:cubicBezTo>
                  <a:cubicBezTo>
                    <a:pt x="1734" y="1"/>
                    <a:pt x="1724" y="0"/>
                    <a:pt x="170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3"/>
            <p:cNvSpPr/>
            <p:nvPr/>
          </p:nvSpPr>
          <p:spPr>
            <a:xfrm>
              <a:off x="-2991578" y="-4050734"/>
              <a:ext cx="73671" cy="83525"/>
            </a:xfrm>
            <a:custGeom>
              <a:avLst/>
              <a:gdLst/>
              <a:ahLst/>
              <a:cxnLst/>
              <a:rect l="l" t="t" r="r" b="b"/>
              <a:pathLst>
                <a:path w="2895" h="3684" extrusionOk="0">
                  <a:moveTo>
                    <a:pt x="2046" y="0"/>
                  </a:moveTo>
                  <a:cubicBezTo>
                    <a:pt x="2046" y="0"/>
                    <a:pt x="1058" y="936"/>
                    <a:pt x="1006" y="1075"/>
                  </a:cubicBezTo>
                  <a:cubicBezTo>
                    <a:pt x="936" y="1231"/>
                    <a:pt x="572" y="1612"/>
                    <a:pt x="572" y="1768"/>
                  </a:cubicBezTo>
                  <a:cubicBezTo>
                    <a:pt x="572" y="1924"/>
                    <a:pt x="832" y="2115"/>
                    <a:pt x="624" y="2167"/>
                  </a:cubicBezTo>
                  <a:cubicBezTo>
                    <a:pt x="416" y="2236"/>
                    <a:pt x="364" y="2513"/>
                    <a:pt x="191" y="2513"/>
                  </a:cubicBezTo>
                  <a:cubicBezTo>
                    <a:pt x="1" y="2513"/>
                    <a:pt x="156" y="3258"/>
                    <a:pt x="520" y="3553"/>
                  </a:cubicBezTo>
                  <a:cubicBezTo>
                    <a:pt x="642" y="3651"/>
                    <a:pt x="753" y="3684"/>
                    <a:pt x="860" y="3684"/>
                  </a:cubicBezTo>
                  <a:cubicBezTo>
                    <a:pt x="1073" y="3684"/>
                    <a:pt x="1266" y="3553"/>
                    <a:pt x="1474" y="3553"/>
                  </a:cubicBezTo>
                  <a:cubicBezTo>
                    <a:pt x="1786" y="3553"/>
                    <a:pt x="2046" y="2912"/>
                    <a:pt x="2046" y="2461"/>
                  </a:cubicBezTo>
                  <a:cubicBezTo>
                    <a:pt x="2046" y="2011"/>
                    <a:pt x="2479" y="2115"/>
                    <a:pt x="2687" y="1421"/>
                  </a:cubicBezTo>
                  <a:cubicBezTo>
                    <a:pt x="2895" y="728"/>
                    <a:pt x="2202" y="191"/>
                    <a:pt x="204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3"/>
            <p:cNvSpPr/>
            <p:nvPr/>
          </p:nvSpPr>
          <p:spPr>
            <a:xfrm>
              <a:off x="-2982315" y="-3962334"/>
              <a:ext cx="55145" cy="20315"/>
            </a:xfrm>
            <a:custGeom>
              <a:avLst/>
              <a:gdLst/>
              <a:ahLst/>
              <a:cxnLst/>
              <a:rect l="l" t="t" r="r" b="b"/>
              <a:pathLst>
                <a:path w="2167" h="896" extrusionOk="0">
                  <a:moveTo>
                    <a:pt x="572" y="1"/>
                  </a:moveTo>
                  <a:cubicBezTo>
                    <a:pt x="572" y="1"/>
                    <a:pt x="0" y="590"/>
                    <a:pt x="364" y="798"/>
                  </a:cubicBezTo>
                  <a:cubicBezTo>
                    <a:pt x="510" y="871"/>
                    <a:pt x="683" y="895"/>
                    <a:pt x="864" y="895"/>
                  </a:cubicBezTo>
                  <a:cubicBezTo>
                    <a:pt x="1159" y="895"/>
                    <a:pt x="1476" y="830"/>
                    <a:pt x="1734" y="798"/>
                  </a:cubicBezTo>
                  <a:cubicBezTo>
                    <a:pt x="2167" y="746"/>
                    <a:pt x="1855" y="295"/>
                    <a:pt x="1734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3"/>
            <p:cNvSpPr/>
            <p:nvPr/>
          </p:nvSpPr>
          <p:spPr>
            <a:xfrm>
              <a:off x="-2627297" y="-4212321"/>
              <a:ext cx="933211" cy="1218261"/>
            </a:xfrm>
            <a:custGeom>
              <a:avLst/>
              <a:gdLst/>
              <a:ahLst/>
              <a:cxnLst/>
              <a:rect l="l" t="t" r="r" b="b"/>
              <a:pathLst>
                <a:path w="36672" h="53733" extrusionOk="0">
                  <a:moveTo>
                    <a:pt x="25183" y="0"/>
                  </a:moveTo>
                  <a:cubicBezTo>
                    <a:pt x="24340" y="0"/>
                    <a:pt x="23457" y="40"/>
                    <a:pt x="23588" y="368"/>
                  </a:cubicBezTo>
                  <a:cubicBezTo>
                    <a:pt x="23744" y="819"/>
                    <a:pt x="24056" y="1408"/>
                    <a:pt x="23657" y="1633"/>
                  </a:cubicBezTo>
                  <a:cubicBezTo>
                    <a:pt x="23605" y="1663"/>
                    <a:pt x="23542" y="1676"/>
                    <a:pt x="23472" y="1676"/>
                  </a:cubicBezTo>
                  <a:cubicBezTo>
                    <a:pt x="23008" y="1676"/>
                    <a:pt x="22236" y="1113"/>
                    <a:pt x="22236" y="1113"/>
                  </a:cubicBezTo>
                  <a:lnTo>
                    <a:pt x="19238" y="1408"/>
                  </a:lnTo>
                  <a:lnTo>
                    <a:pt x="19862" y="2153"/>
                  </a:lnTo>
                  <a:lnTo>
                    <a:pt x="18770" y="2604"/>
                  </a:lnTo>
                  <a:lnTo>
                    <a:pt x="19238" y="3418"/>
                  </a:lnTo>
                  <a:lnTo>
                    <a:pt x="18770" y="4320"/>
                  </a:lnTo>
                  <a:lnTo>
                    <a:pt x="18285" y="3054"/>
                  </a:lnTo>
                  <a:cubicBezTo>
                    <a:pt x="18285" y="3054"/>
                    <a:pt x="17265" y="2492"/>
                    <a:pt x="16894" y="2492"/>
                  </a:cubicBezTo>
                  <a:cubicBezTo>
                    <a:pt x="16839" y="2492"/>
                    <a:pt x="16797" y="2505"/>
                    <a:pt x="16777" y="2535"/>
                  </a:cubicBezTo>
                  <a:cubicBezTo>
                    <a:pt x="16621" y="2760"/>
                    <a:pt x="16777" y="2985"/>
                    <a:pt x="16933" y="3280"/>
                  </a:cubicBezTo>
                  <a:cubicBezTo>
                    <a:pt x="17089" y="3574"/>
                    <a:pt x="17643" y="3574"/>
                    <a:pt x="17089" y="3574"/>
                  </a:cubicBezTo>
                  <a:cubicBezTo>
                    <a:pt x="16534" y="3574"/>
                    <a:pt x="16136" y="3193"/>
                    <a:pt x="16136" y="3193"/>
                  </a:cubicBezTo>
                  <a:lnTo>
                    <a:pt x="15425" y="3054"/>
                  </a:lnTo>
                  <a:cubicBezTo>
                    <a:pt x="15425" y="3054"/>
                    <a:pt x="14901" y="2954"/>
                    <a:pt x="14342" y="2954"/>
                  </a:cubicBezTo>
                  <a:cubicBezTo>
                    <a:pt x="14062" y="2954"/>
                    <a:pt x="13773" y="2979"/>
                    <a:pt x="13536" y="3054"/>
                  </a:cubicBezTo>
                  <a:cubicBezTo>
                    <a:pt x="13345" y="3115"/>
                    <a:pt x="13093" y="3128"/>
                    <a:pt x="12824" y="3128"/>
                  </a:cubicBezTo>
                  <a:cubicBezTo>
                    <a:pt x="12625" y="3128"/>
                    <a:pt x="12417" y="3121"/>
                    <a:pt x="12216" y="3121"/>
                  </a:cubicBezTo>
                  <a:cubicBezTo>
                    <a:pt x="11681" y="3121"/>
                    <a:pt x="11202" y="3171"/>
                    <a:pt x="11110" y="3540"/>
                  </a:cubicBezTo>
                  <a:cubicBezTo>
                    <a:pt x="10919" y="4233"/>
                    <a:pt x="11075" y="5273"/>
                    <a:pt x="10763" y="5619"/>
                  </a:cubicBezTo>
                  <a:cubicBezTo>
                    <a:pt x="10451" y="5949"/>
                    <a:pt x="10295" y="6347"/>
                    <a:pt x="9411" y="6521"/>
                  </a:cubicBezTo>
                  <a:cubicBezTo>
                    <a:pt x="8545" y="6694"/>
                    <a:pt x="8475" y="6607"/>
                    <a:pt x="7834" y="7127"/>
                  </a:cubicBezTo>
                  <a:cubicBezTo>
                    <a:pt x="7210" y="7664"/>
                    <a:pt x="6569" y="8254"/>
                    <a:pt x="6569" y="8254"/>
                  </a:cubicBezTo>
                  <a:cubicBezTo>
                    <a:pt x="6569" y="8254"/>
                    <a:pt x="5061" y="8930"/>
                    <a:pt x="5859" y="9294"/>
                  </a:cubicBezTo>
                  <a:cubicBezTo>
                    <a:pt x="6656" y="9657"/>
                    <a:pt x="6812" y="9328"/>
                    <a:pt x="6812" y="9935"/>
                  </a:cubicBezTo>
                  <a:cubicBezTo>
                    <a:pt x="6812" y="10559"/>
                    <a:pt x="6500" y="11027"/>
                    <a:pt x="6500" y="11027"/>
                  </a:cubicBezTo>
                  <a:cubicBezTo>
                    <a:pt x="6500" y="11027"/>
                    <a:pt x="5547" y="11858"/>
                    <a:pt x="5235" y="11910"/>
                  </a:cubicBezTo>
                  <a:cubicBezTo>
                    <a:pt x="5221" y="11913"/>
                    <a:pt x="5205" y="11914"/>
                    <a:pt x="5188" y="11914"/>
                  </a:cubicBezTo>
                  <a:cubicBezTo>
                    <a:pt x="4925" y="11914"/>
                    <a:pt x="4282" y="11675"/>
                    <a:pt x="3725" y="11675"/>
                  </a:cubicBezTo>
                  <a:cubicBezTo>
                    <a:pt x="3448" y="11675"/>
                    <a:pt x="3193" y="11734"/>
                    <a:pt x="3016" y="11910"/>
                  </a:cubicBezTo>
                  <a:cubicBezTo>
                    <a:pt x="2462" y="12482"/>
                    <a:pt x="1820" y="13002"/>
                    <a:pt x="1439" y="13072"/>
                  </a:cubicBezTo>
                  <a:cubicBezTo>
                    <a:pt x="1415" y="13077"/>
                    <a:pt x="1389" y="13079"/>
                    <a:pt x="1364" y="13079"/>
                  </a:cubicBezTo>
                  <a:cubicBezTo>
                    <a:pt x="1103" y="13079"/>
                    <a:pt x="798" y="12828"/>
                    <a:pt x="625" y="12828"/>
                  </a:cubicBezTo>
                  <a:cubicBezTo>
                    <a:pt x="539" y="12828"/>
                    <a:pt x="486" y="12889"/>
                    <a:pt x="486" y="13072"/>
                  </a:cubicBezTo>
                  <a:cubicBezTo>
                    <a:pt x="486" y="13678"/>
                    <a:pt x="399" y="13852"/>
                    <a:pt x="798" y="14579"/>
                  </a:cubicBezTo>
                  <a:cubicBezTo>
                    <a:pt x="1197" y="15307"/>
                    <a:pt x="1820" y="15879"/>
                    <a:pt x="1820" y="16226"/>
                  </a:cubicBezTo>
                  <a:cubicBezTo>
                    <a:pt x="1820" y="16572"/>
                    <a:pt x="1" y="16798"/>
                    <a:pt x="1" y="16798"/>
                  </a:cubicBezTo>
                  <a:lnTo>
                    <a:pt x="954" y="17716"/>
                  </a:lnTo>
                  <a:cubicBezTo>
                    <a:pt x="954" y="17716"/>
                    <a:pt x="1197" y="18132"/>
                    <a:pt x="1110" y="18496"/>
                  </a:cubicBezTo>
                  <a:cubicBezTo>
                    <a:pt x="1041" y="18877"/>
                    <a:pt x="885" y="19709"/>
                    <a:pt x="885" y="19709"/>
                  </a:cubicBezTo>
                  <a:lnTo>
                    <a:pt x="867" y="19709"/>
                  </a:lnTo>
                  <a:cubicBezTo>
                    <a:pt x="1578" y="20212"/>
                    <a:pt x="3086" y="20281"/>
                    <a:pt x="3484" y="20281"/>
                  </a:cubicBezTo>
                  <a:cubicBezTo>
                    <a:pt x="3883" y="20281"/>
                    <a:pt x="5859" y="21148"/>
                    <a:pt x="6084" y="21390"/>
                  </a:cubicBezTo>
                  <a:cubicBezTo>
                    <a:pt x="6326" y="21633"/>
                    <a:pt x="7037" y="22084"/>
                    <a:pt x="6794" y="22777"/>
                  </a:cubicBezTo>
                  <a:cubicBezTo>
                    <a:pt x="6569" y="23487"/>
                    <a:pt x="6656" y="23921"/>
                    <a:pt x="6846" y="24302"/>
                  </a:cubicBezTo>
                  <a:cubicBezTo>
                    <a:pt x="7037" y="24666"/>
                    <a:pt x="6500" y="24961"/>
                    <a:pt x="6846" y="25411"/>
                  </a:cubicBezTo>
                  <a:cubicBezTo>
                    <a:pt x="7193" y="25862"/>
                    <a:pt x="6898" y="27127"/>
                    <a:pt x="6898" y="27647"/>
                  </a:cubicBezTo>
                  <a:cubicBezTo>
                    <a:pt x="6881" y="28167"/>
                    <a:pt x="6846" y="28461"/>
                    <a:pt x="7020" y="28687"/>
                  </a:cubicBezTo>
                  <a:cubicBezTo>
                    <a:pt x="7193" y="28912"/>
                    <a:pt x="7020" y="29207"/>
                    <a:pt x="7020" y="29207"/>
                  </a:cubicBezTo>
                  <a:cubicBezTo>
                    <a:pt x="7020" y="29207"/>
                    <a:pt x="6413" y="29276"/>
                    <a:pt x="6170" y="30021"/>
                  </a:cubicBezTo>
                  <a:cubicBezTo>
                    <a:pt x="5933" y="30749"/>
                    <a:pt x="5630" y="32172"/>
                    <a:pt x="5843" y="32172"/>
                  </a:cubicBezTo>
                  <a:cubicBezTo>
                    <a:pt x="5848" y="32172"/>
                    <a:pt x="5853" y="32172"/>
                    <a:pt x="5859" y="32170"/>
                  </a:cubicBezTo>
                  <a:cubicBezTo>
                    <a:pt x="5971" y="32135"/>
                    <a:pt x="6235" y="32118"/>
                    <a:pt x="6495" y="32118"/>
                  </a:cubicBezTo>
                  <a:cubicBezTo>
                    <a:pt x="6755" y="32118"/>
                    <a:pt x="7011" y="32135"/>
                    <a:pt x="7106" y="32170"/>
                  </a:cubicBezTo>
                  <a:cubicBezTo>
                    <a:pt x="7280" y="32239"/>
                    <a:pt x="8077" y="32465"/>
                    <a:pt x="7522" y="32759"/>
                  </a:cubicBezTo>
                  <a:cubicBezTo>
                    <a:pt x="6968" y="33054"/>
                    <a:pt x="7522" y="32846"/>
                    <a:pt x="6968" y="33054"/>
                  </a:cubicBezTo>
                  <a:cubicBezTo>
                    <a:pt x="6413" y="33279"/>
                    <a:pt x="6015" y="33366"/>
                    <a:pt x="5859" y="33661"/>
                  </a:cubicBezTo>
                  <a:cubicBezTo>
                    <a:pt x="5703" y="33955"/>
                    <a:pt x="5373" y="34700"/>
                    <a:pt x="5529" y="34926"/>
                  </a:cubicBezTo>
                  <a:cubicBezTo>
                    <a:pt x="5703" y="35134"/>
                    <a:pt x="6015" y="35584"/>
                    <a:pt x="6482" y="35584"/>
                  </a:cubicBezTo>
                  <a:cubicBezTo>
                    <a:pt x="6806" y="35584"/>
                    <a:pt x="7545" y="35484"/>
                    <a:pt x="8002" y="35484"/>
                  </a:cubicBezTo>
                  <a:cubicBezTo>
                    <a:pt x="8231" y="35484"/>
                    <a:pt x="8389" y="35509"/>
                    <a:pt x="8389" y="35584"/>
                  </a:cubicBezTo>
                  <a:cubicBezTo>
                    <a:pt x="8389" y="35810"/>
                    <a:pt x="7904" y="35966"/>
                    <a:pt x="7834" y="36329"/>
                  </a:cubicBezTo>
                  <a:cubicBezTo>
                    <a:pt x="7748" y="36711"/>
                    <a:pt x="7124" y="37595"/>
                    <a:pt x="7124" y="37595"/>
                  </a:cubicBezTo>
                  <a:cubicBezTo>
                    <a:pt x="7124" y="37595"/>
                    <a:pt x="7116" y="37592"/>
                    <a:pt x="7097" y="37592"/>
                  </a:cubicBezTo>
                  <a:cubicBezTo>
                    <a:pt x="7024" y="37592"/>
                    <a:pt x="6786" y="37635"/>
                    <a:pt x="6170" y="38045"/>
                  </a:cubicBezTo>
                  <a:cubicBezTo>
                    <a:pt x="5373" y="38565"/>
                    <a:pt x="4507" y="38634"/>
                    <a:pt x="4628" y="39085"/>
                  </a:cubicBezTo>
                  <a:cubicBezTo>
                    <a:pt x="4749" y="39518"/>
                    <a:pt x="4351" y="39830"/>
                    <a:pt x="4628" y="40038"/>
                  </a:cubicBezTo>
                  <a:cubicBezTo>
                    <a:pt x="4905" y="40264"/>
                    <a:pt x="5304" y="40714"/>
                    <a:pt x="5304" y="40714"/>
                  </a:cubicBezTo>
                  <a:cubicBezTo>
                    <a:pt x="5304" y="40714"/>
                    <a:pt x="4749" y="41303"/>
                    <a:pt x="4628" y="41598"/>
                  </a:cubicBezTo>
                  <a:cubicBezTo>
                    <a:pt x="4507" y="41910"/>
                    <a:pt x="4264" y="43019"/>
                    <a:pt x="4628" y="43314"/>
                  </a:cubicBezTo>
                  <a:cubicBezTo>
                    <a:pt x="4975" y="43608"/>
                    <a:pt x="5217" y="44735"/>
                    <a:pt x="5304" y="44943"/>
                  </a:cubicBezTo>
                  <a:cubicBezTo>
                    <a:pt x="5373" y="45168"/>
                    <a:pt x="5373" y="45619"/>
                    <a:pt x="5373" y="45619"/>
                  </a:cubicBezTo>
                  <a:cubicBezTo>
                    <a:pt x="5373" y="45619"/>
                    <a:pt x="4420" y="45688"/>
                    <a:pt x="4628" y="45913"/>
                  </a:cubicBezTo>
                  <a:cubicBezTo>
                    <a:pt x="4819" y="46139"/>
                    <a:pt x="5304" y="46659"/>
                    <a:pt x="5304" y="46659"/>
                  </a:cubicBezTo>
                  <a:cubicBezTo>
                    <a:pt x="5304" y="46659"/>
                    <a:pt x="5685" y="46659"/>
                    <a:pt x="5859" y="47473"/>
                  </a:cubicBezTo>
                  <a:cubicBezTo>
                    <a:pt x="6015" y="48288"/>
                    <a:pt x="5304" y="49102"/>
                    <a:pt x="5685" y="49622"/>
                  </a:cubicBezTo>
                  <a:cubicBezTo>
                    <a:pt x="6084" y="50142"/>
                    <a:pt x="6170" y="50298"/>
                    <a:pt x="6638" y="50437"/>
                  </a:cubicBezTo>
                  <a:cubicBezTo>
                    <a:pt x="6673" y="50448"/>
                    <a:pt x="6707" y="50453"/>
                    <a:pt x="6741" y="50453"/>
                  </a:cubicBezTo>
                  <a:cubicBezTo>
                    <a:pt x="7029" y="50453"/>
                    <a:pt x="7261" y="50076"/>
                    <a:pt x="7538" y="50076"/>
                  </a:cubicBezTo>
                  <a:cubicBezTo>
                    <a:pt x="7674" y="50076"/>
                    <a:pt x="7821" y="50167"/>
                    <a:pt x="7990" y="50437"/>
                  </a:cubicBezTo>
                  <a:cubicBezTo>
                    <a:pt x="8545" y="51338"/>
                    <a:pt x="8770" y="52152"/>
                    <a:pt x="8857" y="52378"/>
                  </a:cubicBezTo>
                  <a:cubicBezTo>
                    <a:pt x="8943" y="52603"/>
                    <a:pt x="9169" y="52603"/>
                    <a:pt x="9411" y="53054"/>
                  </a:cubicBezTo>
                  <a:cubicBezTo>
                    <a:pt x="9654" y="53487"/>
                    <a:pt x="9498" y="53418"/>
                    <a:pt x="10122" y="53574"/>
                  </a:cubicBezTo>
                  <a:cubicBezTo>
                    <a:pt x="10298" y="53612"/>
                    <a:pt x="10359" y="53622"/>
                    <a:pt x="10373" y="53622"/>
                  </a:cubicBezTo>
                  <a:cubicBezTo>
                    <a:pt x="10391" y="53622"/>
                    <a:pt x="10336" y="53606"/>
                    <a:pt x="10341" y="53606"/>
                  </a:cubicBezTo>
                  <a:cubicBezTo>
                    <a:pt x="10346" y="53606"/>
                    <a:pt x="10426" y="53626"/>
                    <a:pt x="10763" y="53712"/>
                  </a:cubicBezTo>
                  <a:cubicBezTo>
                    <a:pt x="10817" y="53726"/>
                    <a:pt x="10865" y="53733"/>
                    <a:pt x="10909" y="53733"/>
                  </a:cubicBezTo>
                  <a:cubicBezTo>
                    <a:pt x="11574" y="53733"/>
                    <a:pt x="11162" y="52222"/>
                    <a:pt x="11162" y="52222"/>
                  </a:cubicBezTo>
                  <a:cubicBezTo>
                    <a:pt x="11162" y="52222"/>
                    <a:pt x="10780" y="51338"/>
                    <a:pt x="11283" y="51043"/>
                  </a:cubicBezTo>
                  <a:cubicBezTo>
                    <a:pt x="11786" y="50749"/>
                    <a:pt x="12496" y="49328"/>
                    <a:pt x="12583" y="48808"/>
                  </a:cubicBezTo>
                  <a:cubicBezTo>
                    <a:pt x="12652" y="48288"/>
                    <a:pt x="14004" y="46503"/>
                    <a:pt x="14091" y="46277"/>
                  </a:cubicBezTo>
                  <a:cubicBezTo>
                    <a:pt x="14160" y="46069"/>
                    <a:pt x="14472" y="44562"/>
                    <a:pt x="14645" y="44423"/>
                  </a:cubicBezTo>
                  <a:cubicBezTo>
                    <a:pt x="14801" y="44284"/>
                    <a:pt x="14871" y="43764"/>
                    <a:pt x="15512" y="43764"/>
                  </a:cubicBezTo>
                  <a:cubicBezTo>
                    <a:pt x="15928" y="43764"/>
                    <a:pt x="16136" y="43926"/>
                    <a:pt x="16418" y="43926"/>
                  </a:cubicBezTo>
                  <a:cubicBezTo>
                    <a:pt x="16559" y="43926"/>
                    <a:pt x="16719" y="43886"/>
                    <a:pt x="16933" y="43764"/>
                  </a:cubicBezTo>
                  <a:cubicBezTo>
                    <a:pt x="17557" y="43383"/>
                    <a:pt x="18441" y="42811"/>
                    <a:pt x="19221" y="41910"/>
                  </a:cubicBezTo>
                  <a:cubicBezTo>
                    <a:pt x="20018" y="41009"/>
                    <a:pt x="18995" y="41078"/>
                    <a:pt x="20330" y="40420"/>
                  </a:cubicBezTo>
                  <a:cubicBezTo>
                    <a:pt x="21462" y="39853"/>
                    <a:pt x="21865" y="39336"/>
                    <a:pt x="22149" y="39336"/>
                  </a:cubicBezTo>
                  <a:cubicBezTo>
                    <a:pt x="22204" y="39336"/>
                    <a:pt x="22255" y="39355"/>
                    <a:pt x="22305" y="39397"/>
                  </a:cubicBezTo>
                  <a:cubicBezTo>
                    <a:pt x="22349" y="39433"/>
                    <a:pt x="22413" y="39450"/>
                    <a:pt x="22495" y="39450"/>
                  </a:cubicBezTo>
                  <a:cubicBezTo>
                    <a:pt x="23034" y="39450"/>
                    <a:pt x="24305" y="38746"/>
                    <a:pt x="24922" y="38565"/>
                  </a:cubicBezTo>
                  <a:cubicBezTo>
                    <a:pt x="25633" y="38340"/>
                    <a:pt x="28250" y="36884"/>
                    <a:pt x="28406" y="36711"/>
                  </a:cubicBezTo>
                  <a:cubicBezTo>
                    <a:pt x="28562" y="36555"/>
                    <a:pt x="27851" y="36104"/>
                    <a:pt x="27851" y="36104"/>
                  </a:cubicBezTo>
                  <a:cubicBezTo>
                    <a:pt x="28406" y="35948"/>
                    <a:pt x="29272" y="35515"/>
                    <a:pt x="29272" y="34995"/>
                  </a:cubicBezTo>
                  <a:cubicBezTo>
                    <a:pt x="29272" y="34475"/>
                    <a:pt x="30538" y="33730"/>
                    <a:pt x="29272" y="33141"/>
                  </a:cubicBezTo>
                  <a:cubicBezTo>
                    <a:pt x="28007" y="32534"/>
                    <a:pt x="28631" y="32621"/>
                    <a:pt x="28805" y="32170"/>
                  </a:cubicBezTo>
                  <a:cubicBezTo>
                    <a:pt x="28960" y="31719"/>
                    <a:pt x="28631" y="30021"/>
                    <a:pt x="28631" y="30021"/>
                  </a:cubicBezTo>
                  <a:cubicBezTo>
                    <a:pt x="28631" y="30021"/>
                    <a:pt x="29184" y="29633"/>
                    <a:pt x="29457" y="29633"/>
                  </a:cubicBezTo>
                  <a:cubicBezTo>
                    <a:pt x="29478" y="29633"/>
                    <a:pt x="29498" y="29635"/>
                    <a:pt x="29515" y="29640"/>
                  </a:cubicBezTo>
                  <a:cubicBezTo>
                    <a:pt x="29556" y="29655"/>
                    <a:pt x="29610" y="29663"/>
                    <a:pt x="29671" y="29663"/>
                  </a:cubicBezTo>
                  <a:cubicBezTo>
                    <a:pt x="29946" y="29663"/>
                    <a:pt x="30353" y="29505"/>
                    <a:pt x="30226" y="29207"/>
                  </a:cubicBezTo>
                  <a:cubicBezTo>
                    <a:pt x="30070" y="28825"/>
                    <a:pt x="29896" y="28461"/>
                    <a:pt x="29896" y="28461"/>
                  </a:cubicBezTo>
                  <a:cubicBezTo>
                    <a:pt x="29896" y="28461"/>
                    <a:pt x="29723" y="28167"/>
                    <a:pt x="30243" y="27941"/>
                  </a:cubicBezTo>
                  <a:cubicBezTo>
                    <a:pt x="30780" y="27716"/>
                    <a:pt x="31560" y="27491"/>
                    <a:pt x="31560" y="27265"/>
                  </a:cubicBezTo>
                  <a:cubicBezTo>
                    <a:pt x="31560" y="27040"/>
                    <a:pt x="31179" y="26815"/>
                    <a:pt x="31179" y="26295"/>
                  </a:cubicBezTo>
                  <a:cubicBezTo>
                    <a:pt x="31179" y="25775"/>
                    <a:pt x="31491" y="25411"/>
                    <a:pt x="31560" y="25116"/>
                  </a:cubicBezTo>
                  <a:cubicBezTo>
                    <a:pt x="31647" y="24822"/>
                    <a:pt x="31560" y="23782"/>
                    <a:pt x="31560" y="23782"/>
                  </a:cubicBezTo>
                  <a:cubicBezTo>
                    <a:pt x="31560" y="23782"/>
                    <a:pt x="31179" y="23175"/>
                    <a:pt x="30936" y="23106"/>
                  </a:cubicBezTo>
                  <a:cubicBezTo>
                    <a:pt x="30694" y="23037"/>
                    <a:pt x="29584" y="22517"/>
                    <a:pt x="30139" y="22136"/>
                  </a:cubicBezTo>
                  <a:cubicBezTo>
                    <a:pt x="30694" y="21772"/>
                    <a:pt x="30070" y="21841"/>
                    <a:pt x="30694" y="21772"/>
                  </a:cubicBezTo>
                  <a:cubicBezTo>
                    <a:pt x="31335" y="21702"/>
                    <a:pt x="32513" y="21390"/>
                    <a:pt x="32513" y="20957"/>
                  </a:cubicBezTo>
                  <a:cubicBezTo>
                    <a:pt x="32513" y="20507"/>
                    <a:pt x="32288" y="20143"/>
                    <a:pt x="32045" y="20143"/>
                  </a:cubicBezTo>
                  <a:cubicBezTo>
                    <a:pt x="31803" y="20143"/>
                    <a:pt x="31404" y="20091"/>
                    <a:pt x="31647" y="19709"/>
                  </a:cubicBezTo>
                  <a:cubicBezTo>
                    <a:pt x="31711" y="19604"/>
                    <a:pt x="31791" y="19574"/>
                    <a:pt x="31865" y="19574"/>
                  </a:cubicBezTo>
                  <a:cubicBezTo>
                    <a:pt x="31965" y="19574"/>
                    <a:pt x="32055" y="19629"/>
                    <a:pt x="32081" y="19629"/>
                  </a:cubicBezTo>
                  <a:cubicBezTo>
                    <a:pt x="32110" y="19629"/>
                    <a:pt x="32067" y="19567"/>
                    <a:pt x="31889" y="19311"/>
                  </a:cubicBezTo>
                  <a:cubicBezTo>
                    <a:pt x="31404" y="18652"/>
                    <a:pt x="30936" y="18358"/>
                    <a:pt x="30936" y="18358"/>
                  </a:cubicBezTo>
                  <a:cubicBezTo>
                    <a:pt x="30936" y="18358"/>
                    <a:pt x="31023" y="17474"/>
                    <a:pt x="31248" y="17092"/>
                  </a:cubicBezTo>
                  <a:cubicBezTo>
                    <a:pt x="31311" y="16994"/>
                    <a:pt x="31399" y="16966"/>
                    <a:pt x="31496" y="16966"/>
                  </a:cubicBezTo>
                  <a:cubicBezTo>
                    <a:pt x="31621" y="16966"/>
                    <a:pt x="31759" y="17013"/>
                    <a:pt x="31874" y="17013"/>
                  </a:cubicBezTo>
                  <a:cubicBezTo>
                    <a:pt x="32012" y="17013"/>
                    <a:pt x="32115" y="16944"/>
                    <a:pt x="32115" y="16642"/>
                  </a:cubicBezTo>
                  <a:lnTo>
                    <a:pt x="32115" y="15013"/>
                  </a:lnTo>
                  <a:cubicBezTo>
                    <a:pt x="32115" y="15013"/>
                    <a:pt x="31803" y="14891"/>
                    <a:pt x="32201" y="14579"/>
                  </a:cubicBezTo>
                  <a:cubicBezTo>
                    <a:pt x="32331" y="14478"/>
                    <a:pt x="32351" y="14464"/>
                    <a:pt x="32354" y="14464"/>
                  </a:cubicBezTo>
                  <a:cubicBezTo>
                    <a:pt x="32355" y="14464"/>
                    <a:pt x="32354" y="14466"/>
                    <a:pt x="32355" y="14466"/>
                  </a:cubicBezTo>
                  <a:cubicBezTo>
                    <a:pt x="32362" y="14466"/>
                    <a:pt x="32419" y="14427"/>
                    <a:pt x="32999" y="13973"/>
                  </a:cubicBezTo>
                  <a:cubicBezTo>
                    <a:pt x="34021" y="13158"/>
                    <a:pt x="34108" y="12049"/>
                    <a:pt x="34108" y="12049"/>
                  </a:cubicBezTo>
                  <a:cubicBezTo>
                    <a:pt x="34108" y="12049"/>
                    <a:pt x="34732" y="10923"/>
                    <a:pt x="34974" y="10801"/>
                  </a:cubicBezTo>
                  <a:cubicBezTo>
                    <a:pt x="35217" y="10697"/>
                    <a:pt x="34888" y="10732"/>
                    <a:pt x="35754" y="9935"/>
                  </a:cubicBezTo>
                  <a:cubicBezTo>
                    <a:pt x="36106" y="9618"/>
                    <a:pt x="36328" y="9569"/>
                    <a:pt x="36465" y="9569"/>
                  </a:cubicBezTo>
                  <a:cubicBezTo>
                    <a:pt x="36525" y="9569"/>
                    <a:pt x="36568" y="9579"/>
                    <a:pt x="36598" y="9579"/>
                  </a:cubicBezTo>
                  <a:cubicBezTo>
                    <a:pt x="36672" y="9579"/>
                    <a:pt x="36668" y="9523"/>
                    <a:pt x="36638" y="9138"/>
                  </a:cubicBezTo>
                  <a:cubicBezTo>
                    <a:pt x="36551" y="8254"/>
                    <a:pt x="35685" y="7127"/>
                    <a:pt x="35685" y="7127"/>
                  </a:cubicBezTo>
                  <a:cubicBezTo>
                    <a:pt x="35685" y="7127"/>
                    <a:pt x="35300" y="7027"/>
                    <a:pt x="34971" y="7027"/>
                  </a:cubicBezTo>
                  <a:cubicBezTo>
                    <a:pt x="34807" y="7027"/>
                    <a:pt x="34657" y="7052"/>
                    <a:pt x="34576" y="7127"/>
                  </a:cubicBezTo>
                  <a:cubicBezTo>
                    <a:pt x="34333" y="7352"/>
                    <a:pt x="33553" y="7959"/>
                    <a:pt x="33224" y="8028"/>
                  </a:cubicBezTo>
                  <a:cubicBezTo>
                    <a:pt x="33014" y="8075"/>
                    <a:pt x="32090" y="8365"/>
                    <a:pt x="31603" y="8365"/>
                  </a:cubicBezTo>
                  <a:cubicBezTo>
                    <a:pt x="31366" y="8365"/>
                    <a:pt x="31233" y="8296"/>
                    <a:pt x="31335" y="8098"/>
                  </a:cubicBezTo>
                  <a:cubicBezTo>
                    <a:pt x="31647" y="7508"/>
                    <a:pt x="31803" y="6781"/>
                    <a:pt x="31803" y="6781"/>
                  </a:cubicBezTo>
                  <a:lnTo>
                    <a:pt x="30867" y="6781"/>
                  </a:lnTo>
                  <a:lnTo>
                    <a:pt x="30139" y="7127"/>
                  </a:lnTo>
                  <a:lnTo>
                    <a:pt x="29758" y="6521"/>
                  </a:lnTo>
                  <a:lnTo>
                    <a:pt x="28493" y="6521"/>
                  </a:lnTo>
                  <a:lnTo>
                    <a:pt x="31404" y="6105"/>
                  </a:lnTo>
                  <a:lnTo>
                    <a:pt x="32045" y="5619"/>
                  </a:lnTo>
                  <a:lnTo>
                    <a:pt x="32132" y="4320"/>
                  </a:lnTo>
                  <a:cubicBezTo>
                    <a:pt x="32132" y="4320"/>
                    <a:pt x="31179" y="4094"/>
                    <a:pt x="30867" y="3574"/>
                  </a:cubicBezTo>
                  <a:cubicBezTo>
                    <a:pt x="30538" y="3054"/>
                    <a:pt x="30139" y="1564"/>
                    <a:pt x="30139" y="1564"/>
                  </a:cubicBezTo>
                  <a:cubicBezTo>
                    <a:pt x="30139" y="1564"/>
                    <a:pt x="29584" y="749"/>
                    <a:pt x="28960" y="749"/>
                  </a:cubicBezTo>
                  <a:cubicBezTo>
                    <a:pt x="28319" y="749"/>
                    <a:pt x="26985" y="4"/>
                    <a:pt x="26985" y="4"/>
                  </a:cubicBezTo>
                  <a:lnTo>
                    <a:pt x="25945" y="4"/>
                  </a:lnTo>
                  <a:cubicBezTo>
                    <a:pt x="25718" y="4"/>
                    <a:pt x="25452" y="0"/>
                    <a:pt x="25183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3"/>
            <p:cNvSpPr/>
            <p:nvPr/>
          </p:nvSpPr>
          <p:spPr>
            <a:xfrm>
              <a:off x="-2760566" y="-2758651"/>
              <a:ext cx="156680" cy="141431"/>
            </a:xfrm>
            <a:custGeom>
              <a:avLst/>
              <a:gdLst/>
              <a:ahLst/>
              <a:cxnLst/>
              <a:rect l="l" t="t" r="r" b="b"/>
              <a:pathLst>
                <a:path w="6157" h="6238" extrusionOk="0">
                  <a:moveTo>
                    <a:pt x="2417" y="1"/>
                  </a:moveTo>
                  <a:cubicBezTo>
                    <a:pt x="1817" y="1"/>
                    <a:pt x="2406" y="835"/>
                    <a:pt x="2309" y="1485"/>
                  </a:cubicBezTo>
                  <a:cubicBezTo>
                    <a:pt x="2205" y="2178"/>
                    <a:pt x="1997" y="2473"/>
                    <a:pt x="1512" y="3218"/>
                  </a:cubicBezTo>
                  <a:cubicBezTo>
                    <a:pt x="1044" y="3963"/>
                    <a:pt x="628" y="4154"/>
                    <a:pt x="298" y="4449"/>
                  </a:cubicBezTo>
                  <a:cubicBezTo>
                    <a:pt x="0" y="4730"/>
                    <a:pt x="130" y="5249"/>
                    <a:pt x="278" y="5249"/>
                  </a:cubicBezTo>
                  <a:cubicBezTo>
                    <a:pt x="285" y="5249"/>
                    <a:pt x="292" y="5248"/>
                    <a:pt x="298" y="5246"/>
                  </a:cubicBezTo>
                  <a:cubicBezTo>
                    <a:pt x="319" y="5239"/>
                    <a:pt x="351" y="5236"/>
                    <a:pt x="393" y="5236"/>
                  </a:cubicBezTo>
                  <a:cubicBezTo>
                    <a:pt x="666" y="5236"/>
                    <a:pt x="1364" y="5375"/>
                    <a:pt x="2101" y="5540"/>
                  </a:cubicBezTo>
                  <a:cubicBezTo>
                    <a:pt x="2895" y="5739"/>
                    <a:pt x="2600" y="6237"/>
                    <a:pt x="2842" y="6237"/>
                  </a:cubicBezTo>
                  <a:cubicBezTo>
                    <a:pt x="2854" y="6237"/>
                    <a:pt x="2866" y="6236"/>
                    <a:pt x="2881" y="6234"/>
                  </a:cubicBezTo>
                  <a:cubicBezTo>
                    <a:pt x="3210" y="6182"/>
                    <a:pt x="3678" y="6095"/>
                    <a:pt x="4596" y="5939"/>
                  </a:cubicBezTo>
                  <a:cubicBezTo>
                    <a:pt x="5515" y="5800"/>
                    <a:pt x="6156" y="4795"/>
                    <a:pt x="6104" y="4605"/>
                  </a:cubicBezTo>
                  <a:cubicBezTo>
                    <a:pt x="6052" y="4414"/>
                    <a:pt x="5792" y="3357"/>
                    <a:pt x="5480" y="2820"/>
                  </a:cubicBezTo>
                  <a:cubicBezTo>
                    <a:pt x="5151" y="2282"/>
                    <a:pt x="4683" y="2525"/>
                    <a:pt x="4094" y="2369"/>
                  </a:cubicBezTo>
                  <a:cubicBezTo>
                    <a:pt x="3522" y="2230"/>
                    <a:pt x="3886" y="931"/>
                    <a:pt x="4094" y="688"/>
                  </a:cubicBezTo>
                  <a:lnTo>
                    <a:pt x="4094" y="445"/>
                  </a:lnTo>
                  <a:cubicBezTo>
                    <a:pt x="4094" y="445"/>
                    <a:pt x="3366" y="151"/>
                    <a:pt x="2551" y="12"/>
                  </a:cubicBezTo>
                  <a:cubicBezTo>
                    <a:pt x="2501" y="5"/>
                    <a:pt x="2457" y="1"/>
                    <a:pt x="2417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3"/>
            <p:cNvSpPr/>
            <p:nvPr/>
          </p:nvSpPr>
          <p:spPr>
            <a:xfrm>
              <a:off x="-1990448" y="-3236972"/>
              <a:ext cx="218772" cy="132521"/>
            </a:xfrm>
            <a:custGeom>
              <a:avLst/>
              <a:gdLst/>
              <a:ahLst/>
              <a:cxnLst/>
              <a:rect l="l" t="t" r="r" b="b"/>
              <a:pathLst>
                <a:path w="8597" h="5845" extrusionOk="0">
                  <a:moveTo>
                    <a:pt x="2201" y="0"/>
                  </a:moveTo>
                  <a:cubicBezTo>
                    <a:pt x="1993" y="0"/>
                    <a:pt x="780" y="641"/>
                    <a:pt x="780" y="641"/>
                  </a:cubicBezTo>
                  <a:lnTo>
                    <a:pt x="0" y="1335"/>
                  </a:lnTo>
                  <a:lnTo>
                    <a:pt x="832" y="2322"/>
                  </a:lnTo>
                  <a:lnTo>
                    <a:pt x="1110" y="3466"/>
                  </a:lnTo>
                  <a:cubicBezTo>
                    <a:pt x="1266" y="3466"/>
                    <a:pt x="2271" y="3969"/>
                    <a:pt x="2271" y="4264"/>
                  </a:cubicBezTo>
                  <a:cubicBezTo>
                    <a:pt x="2271" y="4558"/>
                    <a:pt x="2583" y="5251"/>
                    <a:pt x="2739" y="5355"/>
                  </a:cubicBezTo>
                  <a:cubicBezTo>
                    <a:pt x="2886" y="5437"/>
                    <a:pt x="3840" y="5845"/>
                    <a:pt x="4119" y="5845"/>
                  </a:cubicBezTo>
                  <a:cubicBezTo>
                    <a:pt x="4135" y="5845"/>
                    <a:pt x="4148" y="5843"/>
                    <a:pt x="4160" y="5841"/>
                  </a:cubicBezTo>
                  <a:cubicBezTo>
                    <a:pt x="4368" y="5789"/>
                    <a:pt x="5009" y="5009"/>
                    <a:pt x="5165" y="4957"/>
                  </a:cubicBezTo>
                  <a:cubicBezTo>
                    <a:pt x="5321" y="4905"/>
                    <a:pt x="6430" y="4662"/>
                    <a:pt x="6742" y="4350"/>
                  </a:cubicBezTo>
                  <a:cubicBezTo>
                    <a:pt x="7054" y="4056"/>
                    <a:pt x="7695" y="3570"/>
                    <a:pt x="7851" y="3466"/>
                  </a:cubicBezTo>
                  <a:cubicBezTo>
                    <a:pt x="8007" y="3362"/>
                    <a:pt x="8596" y="2929"/>
                    <a:pt x="8371" y="2530"/>
                  </a:cubicBezTo>
                  <a:cubicBezTo>
                    <a:pt x="8163" y="2132"/>
                    <a:pt x="7799" y="1681"/>
                    <a:pt x="7747" y="1543"/>
                  </a:cubicBezTo>
                  <a:cubicBezTo>
                    <a:pt x="7695" y="1387"/>
                    <a:pt x="6794" y="0"/>
                    <a:pt x="6794" y="0"/>
                  </a:cubicBezTo>
                  <a:cubicBezTo>
                    <a:pt x="6794" y="0"/>
                    <a:pt x="6170" y="243"/>
                    <a:pt x="6118" y="399"/>
                  </a:cubicBezTo>
                  <a:cubicBezTo>
                    <a:pt x="6080" y="512"/>
                    <a:pt x="5923" y="589"/>
                    <a:pt x="5680" y="589"/>
                  </a:cubicBezTo>
                  <a:cubicBezTo>
                    <a:pt x="5589" y="589"/>
                    <a:pt x="5486" y="578"/>
                    <a:pt x="5373" y="555"/>
                  </a:cubicBezTo>
                  <a:cubicBezTo>
                    <a:pt x="5133" y="495"/>
                    <a:pt x="4904" y="435"/>
                    <a:pt x="4704" y="435"/>
                  </a:cubicBezTo>
                  <a:cubicBezTo>
                    <a:pt x="4557" y="435"/>
                    <a:pt x="4426" y="467"/>
                    <a:pt x="4316" y="555"/>
                  </a:cubicBezTo>
                  <a:cubicBezTo>
                    <a:pt x="4056" y="745"/>
                    <a:pt x="3259" y="1248"/>
                    <a:pt x="3259" y="1248"/>
                  </a:cubicBezTo>
                  <a:cubicBezTo>
                    <a:pt x="3259" y="1248"/>
                    <a:pt x="2999" y="901"/>
                    <a:pt x="2947" y="745"/>
                  </a:cubicBezTo>
                  <a:cubicBezTo>
                    <a:pt x="2895" y="589"/>
                    <a:pt x="2427" y="0"/>
                    <a:pt x="220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3"/>
            <p:cNvSpPr/>
            <p:nvPr/>
          </p:nvSpPr>
          <p:spPr>
            <a:xfrm>
              <a:off x="-4904314" y="-3927758"/>
              <a:ext cx="911199" cy="808683"/>
            </a:xfrm>
            <a:custGeom>
              <a:avLst/>
              <a:gdLst/>
              <a:ahLst/>
              <a:cxnLst/>
              <a:rect l="l" t="t" r="r" b="b"/>
              <a:pathLst>
                <a:path w="35807" h="35668" fill="none" extrusionOk="0">
                  <a:moveTo>
                    <a:pt x="26534" y="28440"/>
                  </a:moveTo>
                  <a:cubicBezTo>
                    <a:pt x="26846" y="28978"/>
                    <a:pt x="26656" y="30468"/>
                    <a:pt x="26656" y="30468"/>
                  </a:cubicBezTo>
                  <a:cubicBezTo>
                    <a:pt x="26482" y="30139"/>
                    <a:pt x="26378" y="29896"/>
                    <a:pt x="26274" y="29792"/>
                  </a:cubicBezTo>
                  <a:cubicBezTo>
                    <a:pt x="26032" y="29567"/>
                    <a:pt x="24541" y="28752"/>
                    <a:pt x="24541" y="28752"/>
                  </a:cubicBezTo>
                  <a:cubicBezTo>
                    <a:pt x="24541" y="28752"/>
                    <a:pt x="23501" y="27869"/>
                    <a:pt x="22548" y="27262"/>
                  </a:cubicBezTo>
                  <a:cubicBezTo>
                    <a:pt x="21612" y="26673"/>
                    <a:pt x="22167" y="25720"/>
                    <a:pt x="21283" y="25720"/>
                  </a:cubicBezTo>
                  <a:cubicBezTo>
                    <a:pt x="20417" y="25720"/>
                    <a:pt x="20573" y="25720"/>
                    <a:pt x="20573" y="26534"/>
                  </a:cubicBezTo>
                  <a:cubicBezTo>
                    <a:pt x="20573" y="27349"/>
                    <a:pt x="20018" y="27799"/>
                    <a:pt x="19637" y="27713"/>
                  </a:cubicBezTo>
                  <a:cubicBezTo>
                    <a:pt x="19238" y="27643"/>
                    <a:pt x="19394" y="26673"/>
                    <a:pt x="18441" y="27349"/>
                  </a:cubicBezTo>
                  <a:cubicBezTo>
                    <a:pt x="17488" y="28025"/>
                    <a:pt x="17176" y="28388"/>
                    <a:pt x="16864" y="28163"/>
                  </a:cubicBezTo>
                  <a:cubicBezTo>
                    <a:pt x="16552" y="27938"/>
                    <a:pt x="15668" y="27938"/>
                    <a:pt x="16465" y="27193"/>
                  </a:cubicBezTo>
                  <a:cubicBezTo>
                    <a:pt x="17262" y="26447"/>
                    <a:pt x="18441" y="25633"/>
                    <a:pt x="17262" y="25720"/>
                  </a:cubicBezTo>
                  <a:cubicBezTo>
                    <a:pt x="16067" y="25789"/>
                    <a:pt x="15911" y="26603"/>
                    <a:pt x="15512" y="27054"/>
                  </a:cubicBezTo>
                  <a:cubicBezTo>
                    <a:pt x="15113" y="27487"/>
                    <a:pt x="14732" y="27574"/>
                    <a:pt x="15044" y="28319"/>
                  </a:cubicBezTo>
                  <a:cubicBezTo>
                    <a:pt x="15356" y="29047"/>
                    <a:pt x="14957" y="29498"/>
                    <a:pt x="14489" y="29567"/>
                  </a:cubicBezTo>
                  <a:cubicBezTo>
                    <a:pt x="14004" y="29654"/>
                    <a:pt x="10850" y="31439"/>
                    <a:pt x="10209" y="31959"/>
                  </a:cubicBezTo>
                  <a:cubicBezTo>
                    <a:pt x="9585" y="32479"/>
                    <a:pt x="7609" y="33588"/>
                    <a:pt x="6899" y="33813"/>
                  </a:cubicBezTo>
                  <a:cubicBezTo>
                    <a:pt x="6171" y="34038"/>
                    <a:pt x="4524" y="34333"/>
                    <a:pt x="3883" y="34472"/>
                  </a:cubicBezTo>
                  <a:cubicBezTo>
                    <a:pt x="3259" y="34628"/>
                    <a:pt x="1353" y="35667"/>
                    <a:pt x="885" y="35667"/>
                  </a:cubicBezTo>
                  <a:lnTo>
                    <a:pt x="1" y="35667"/>
                  </a:lnTo>
                  <a:cubicBezTo>
                    <a:pt x="1" y="35667"/>
                    <a:pt x="4039" y="34038"/>
                    <a:pt x="4836" y="33657"/>
                  </a:cubicBezTo>
                  <a:cubicBezTo>
                    <a:pt x="5616" y="33293"/>
                    <a:pt x="7522" y="31872"/>
                    <a:pt x="8476" y="31283"/>
                  </a:cubicBezTo>
                  <a:cubicBezTo>
                    <a:pt x="9429" y="30693"/>
                    <a:pt x="10139" y="30243"/>
                    <a:pt x="10850" y="29723"/>
                  </a:cubicBezTo>
                  <a:cubicBezTo>
                    <a:pt x="11561" y="29203"/>
                    <a:pt x="12271" y="28978"/>
                    <a:pt x="11872" y="28614"/>
                  </a:cubicBezTo>
                  <a:cubicBezTo>
                    <a:pt x="11474" y="28232"/>
                    <a:pt x="8874" y="28163"/>
                    <a:pt x="8874" y="28163"/>
                  </a:cubicBezTo>
                  <a:cubicBezTo>
                    <a:pt x="8874" y="28163"/>
                    <a:pt x="8389" y="27418"/>
                    <a:pt x="8476" y="27193"/>
                  </a:cubicBezTo>
                  <a:cubicBezTo>
                    <a:pt x="8545" y="26967"/>
                    <a:pt x="8077" y="26534"/>
                    <a:pt x="8545" y="26014"/>
                  </a:cubicBezTo>
                  <a:cubicBezTo>
                    <a:pt x="9030" y="25494"/>
                    <a:pt x="9654" y="24593"/>
                    <a:pt x="8788" y="24593"/>
                  </a:cubicBezTo>
                  <a:cubicBezTo>
                    <a:pt x="7921" y="24593"/>
                    <a:pt x="8545" y="24818"/>
                    <a:pt x="7921" y="24593"/>
                  </a:cubicBezTo>
                  <a:cubicBezTo>
                    <a:pt x="7280" y="24368"/>
                    <a:pt x="6881" y="23553"/>
                    <a:pt x="7055" y="23328"/>
                  </a:cubicBezTo>
                  <a:cubicBezTo>
                    <a:pt x="7210" y="23120"/>
                    <a:pt x="7366" y="21560"/>
                    <a:pt x="7436" y="21335"/>
                  </a:cubicBezTo>
                  <a:cubicBezTo>
                    <a:pt x="7522" y="21110"/>
                    <a:pt x="7366" y="19914"/>
                    <a:pt x="8389" y="19099"/>
                  </a:cubicBezTo>
                  <a:cubicBezTo>
                    <a:pt x="9429" y="18285"/>
                    <a:pt x="9966" y="17383"/>
                    <a:pt x="10365" y="17175"/>
                  </a:cubicBezTo>
                  <a:cubicBezTo>
                    <a:pt x="10763" y="16950"/>
                    <a:pt x="11162" y="16136"/>
                    <a:pt x="11474" y="16656"/>
                  </a:cubicBezTo>
                  <a:cubicBezTo>
                    <a:pt x="11786" y="17175"/>
                    <a:pt x="12583" y="17903"/>
                    <a:pt x="12670" y="17609"/>
                  </a:cubicBezTo>
                  <a:cubicBezTo>
                    <a:pt x="12739" y="17314"/>
                    <a:pt x="12982" y="16656"/>
                    <a:pt x="13294" y="16656"/>
                  </a:cubicBezTo>
                  <a:cubicBezTo>
                    <a:pt x="13606" y="16656"/>
                    <a:pt x="14403" y="15685"/>
                    <a:pt x="14403" y="15460"/>
                  </a:cubicBezTo>
                  <a:cubicBezTo>
                    <a:pt x="14403" y="15234"/>
                    <a:pt x="14957" y="14195"/>
                    <a:pt x="13848" y="13969"/>
                  </a:cubicBezTo>
                  <a:cubicBezTo>
                    <a:pt x="12739" y="13744"/>
                    <a:pt x="10919" y="14264"/>
                    <a:pt x="10919" y="13675"/>
                  </a:cubicBezTo>
                  <a:cubicBezTo>
                    <a:pt x="10919" y="13085"/>
                    <a:pt x="12115" y="11751"/>
                    <a:pt x="11561" y="11144"/>
                  </a:cubicBezTo>
                  <a:cubicBezTo>
                    <a:pt x="11006" y="10555"/>
                    <a:pt x="11231" y="9585"/>
                    <a:pt x="12184" y="10035"/>
                  </a:cubicBezTo>
                  <a:cubicBezTo>
                    <a:pt x="13138" y="10486"/>
                    <a:pt x="14091" y="9065"/>
                    <a:pt x="15044" y="9359"/>
                  </a:cubicBezTo>
                  <a:cubicBezTo>
                    <a:pt x="15980" y="9671"/>
                    <a:pt x="15425" y="10330"/>
                    <a:pt x="15980" y="10780"/>
                  </a:cubicBezTo>
                  <a:cubicBezTo>
                    <a:pt x="16534" y="11231"/>
                    <a:pt x="17020" y="11144"/>
                    <a:pt x="16933" y="10711"/>
                  </a:cubicBezTo>
                  <a:cubicBezTo>
                    <a:pt x="16846" y="10261"/>
                    <a:pt x="17020" y="11075"/>
                    <a:pt x="16690" y="9151"/>
                  </a:cubicBezTo>
                  <a:cubicBezTo>
                    <a:pt x="16378" y="7210"/>
                    <a:pt x="17574" y="6985"/>
                    <a:pt x="17020" y="5876"/>
                  </a:cubicBezTo>
                  <a:cubicBezTo>
                    <a:pt x="16465" y="4767"/>
                    <a:pt x="14871" y="4611"/>
                    <a:pt x="16067" y="4160"/>
                  </a:cubicBezTo>
                  <a:cubicBezTo>
                    <a:pt x="17245" y="3727"/>
                    <a:pt x="17886" y="3571"/>
                    <a:pt x="17886" y="3571"/>
                  </a:cubicBezTo>
                  <a:cubicBezTo>
                    <a:pt x="17886" y="3571"/>
                    <a:pt x="18597" y="3727"/>
                    <a:pt x="19394" y="3571"/>
                  </a:cubicBezTo>
                  <a:cubicBezTo>
                    <a:pt x="20174" y="3432"/>
                    <a:pt x="20971" y="2236"/>
                    <a:pt x="21526" y="1942"/>
                  </a:cubicBezTo>
                  <a:cubicBezTo>
                    <a:pt x="22080" y="1647"/>
                    <a:pt x="22791" y="1353"/>
                    <a:pt x="23571" y="1266"/>
                  </a:cubicBezTo>
                  <a:cubicBezTo>
                    <a:pt x="24368" y="1197"/>
                    <a:pt x="24299" y="521"/>
                    <a:pt x="25390" y="451"/>
                  </a:cubicBezTo>
                  <a:cubicBezTo>
                    <a:pt x="26500" y="382"/>
                    <a:pt x="26985" y="382"/>
                    <a:pt x="27210" y="451"/>
                  </a:cubicBezTo>
                  <a:cubicBezTo>
                    <a:pt x="27453" y="521"/>
                    <a:pt x="28319" y="1"/>
                    <a:pt x="28319" y="1"/>
                  </a:cubicBezTo>
                  <a:cubicBezTo>
                    <a:pt x="28319" y="1"/>
                    <a:pt x="29117" y="677"/>
                    <a:pt x="29117" y="971"/>
                  </a:cubicBezTo>
                  <a:cubicBezTo>
                    <a:pt x="29117" y="1266"/>
                    <a:pt x="29117" y="1491"/>
                    <a:pt x="29671" y="1820"/>
                  </a:cubicBezTo>
                  <a:cubicBezTo>
                    <a:pt x="30226" y="2167"/>
                    <a:pt x="30226" y="2462"/>
                    <a:pt x="30070" y="2895"/>
                  </a:cubicBezTo>
                  <a:cubicBezTo>
                    <a:pt x="29914" y="3346"/>
                    <a:pt x="30382" y="3484"/>
                    <a:pt x="30780" y="3640"/>
                  </a:cubicBezTo>
                  <a:cubicBezTo>
                    <a:pt x="31179" y="3796"/>
                    <a:pt x="32201" y="3865"/>
                    <a:pt x="32132" y="4091"/>
                  </a:cubicBezTo>
                  <a:cubicBezTo>
                    <a:pt x="32046" y="4316"/>
                    <a:pt x="32600" y="4611"/>
                    <a:pt x="32912" y="4975"/>
                  </a:cubicBezTo>
                  <a:cubicBezTo>
                    <a:pt x="33224" y="5356"/>
                    <a:pt x="33068" y="5720"/>
                    <a:pt x="33397" y="6101"/>
                  </a:cubicBezTo>
                  <a:cubicBezTo>
                    <a:pt x="33709" y="6465"/>
                    <a:pt x="34974" y="6326"/>
                    <a:pt x="35373" y="6465"/>
                  </a:cubicBezTo>
                  <a:cubicBezTo>
                    <a:pt x="35772" y="6621"/>
                    <a:pt x="34264" y="7869"/>
                    <a:pt x="35373" y="8181"/>
                  </a:cubicBezTo>
                  <a:cubicBezTo>
                    <a:pt x="35529" y="8215"/>
                    <a:pt x="35668" y="8250"/>
                    <a:pt x="35806" y="8302"/>
                  </a:cubicBezTo>
                  <a:lnTo>
                    <a:pt x="25477" y="28423"/>
                  </a:lnTo>
                  <a:cubicBezTo>
                    <a:pt x="25546" y="28388"/>
                    <a:pt x="26222" y="27903"/>
                    <a:pt x="26534" y="2842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3"/>
            <p:cNvSpPr/>
            <p:nvPr/>
          </p:nvSpPr>
          <p:spPr>
            <a:xfrm>
              <a:off x="-4217639" y="-2799257"/>
              <a:ext cx="1368541" cy="761524"/>
            </a:xfrm>
            <a:custGeom>
              <a:avLst/>
              <a:gdLst/>
              <a:ahLst/>
              <a:cxnLst/>
              <a:rect l="l" t="t" r="r" b="b"/>
              <a:pathLst>
                <a:path w="53779" h="33588" fill="none" extrusionOk="0">
                  <a:moveTo>
                    <a:pt x="53778" y="10624"/>
                  </a:moveTo>
                  <a:cubicBezTo>
                    <a:pt x="53640" y="10746"/>
                    <a:pt x="53449" y="10867"/>
                    <a:pt x="53085" y="11006"/>
                  </a:cubicBezTo>
                  <a:cubicBezTo>
                    <a:pt x="52201" y="11300"/>
                    <a:pt x="51491" y="11370"/>
                    <a:pt x="51109" y="11370"/>
                  </a:cubicBezTo>
                  <a:cubicBezTo>
                    <a:pt x="50711" y="11370"/>
                    <a:pt x="52132" y="10174"/>
                    <a:pt x="51889" y="10104"/>
                  </a:cubicBezTo>
                  <a:cubicBezTo>
                    <a:pt x="51647" y="10035"/>
                    <a:pt x="50468" y="10850"/>
                    <a:pt x="49844" y="11006"/>
                  </a:cubicBezTo>
                  <a:cubicBezTo>
                    <a:pt x="49203" y="11144"/>
                    <a:pt x="49203" y="11144"/>
                    <a:pt x="48735" y="11370"/>
                  </a:cubicBezTo>
                  <a:cubicBezTo>
                    <a:pt x="48250" y="11595"/>
                    <a:pt x="47695" y="11889"/>
                    <a:pt x="47695" y="11889"/>
                  </a:cubicBezTo>
                  <a:cubicBezTo>
                    <a:pt x="47695" y="11889"/>
                    <a:pt x="46361" y="13224"/>
                    <a:pt x="46118" y="13813"/>
                  </a:cubicBezTo>
                  <a:cubicBezTo>
                    <a:pt x="45876" y="14420"/>
                    <a:pt x="45962" y="15078"/>
                    <a:pt x="44766" y="15598"/>
                  </a:cubicBezTo>
                  <a:cubicBezTo>
                    <a:pt x="43588" y="16118"/>
                    <a:pt x="43276" y="16274"/>
                    <a:pt x="42721" y="16569"/>
                  </a:cubicBezTo>
                  <a:cubicBezTo>
                    <a:pt x="42167" y="16863"/>
                    <a:pt x="40746" y="18510"/>
                    <a:pt x="41058" y="19099"/>
                  </a:cubicBezTo>
                  <a:cubicBezTo>
                    <a:pt x="41370" y="19688"/>
                    <a:pt x="41768" y="19758"/>
                    <a:pt x="41681" y="20589"/>
                  </a:cubicBezTo>
                  <a:cubicBezTo>
                    <a:pt x="41612" y="21404"/>
                    <a:pt x="42167" y="21768"/>
                    <a:pt x="41300" y="22219"/>
                  </a:cubicBezTo>
                  <a:cubicBezTo>
                    <a:pt x="40416" y="22669"/>
                    <a:pt x="40659" y="22063"/>
                    <a:pt x="39862" y="22877"/>
                  </a:cubicBezTo>
                  <a:cubicBezTo>
                    <a:pt x="39082" y="23709"/>
                    <a:pt x="38770" y="23848"/>
                    <a:pt x="38129" y="24298"/>
                  </a:cubicBezTo>
                  <a:cubicBezTo>
                    <a:pt x="37505" y="24749"/>
                    <a:pt x="36708" y="25269"/>
                    <a:pt x="36708" y="25269"/>
                  </a:cubicBezTo>
                  <a:cubicBezTo>
                    <a:pt x="36708" y="25269"/>
                    <a:pt x="36465" y="25477"/>
                    <a:pt x="36396" y="26014"/>
                  </a:cubicBezTo>
                  <a:cubicBezTo>
                    <a:pt x="36309" y="26517"/>
                    <a:pt x="36309" y="26829"/>
                    <a:pt x="36309" y="27643"/>
                  </a:cubicBezTo>
                  <a:cubicBezTo>
                    <a:pt x="36309" y="28458"/>
                    <a:pt x="36309" y="29342"/>
                    <a:pt x="36465" y="29792"/>
                  </a:cubicBezTo>
                  <a:cubicBezTo>
                    <a:pt x="36621" y="30243"/>
                    <a:pt x="36864" y="30832"/>
                    <a:pt x="36864" y="30832"/>
                  </a:cubicBezTo>
                  <a:cubicBezTo>
                    <a:pt x="36864" y="30832"/>
                    <a:pt x="37262" y="32686"/>
                    <a:pt x="36396" y="33137"/>
                  </a:cubicBezTo>
                  <a:lnTo>
                    <a:pt x="35512" y="33588"/>
                  </a:lnTo>
                  <a:lnTo>
                    <a:pt x="34645" y="31213"/>
                  </a:lnTo>
                  <a:cubicBezTo>
                    <a:pt x="34645" y="31213"/>
                    <a:pt x="34021" y="31057"/>
                    <a:pt x="34177" y="30017"/>
                  </a:cubicBezTo>
                  <a:cubicBezTo>
                    <a:pt x="34333" y="28978"/>
                    <a:pt x="34420" y="28614"/>
                    <a:pt x="33935" y="27782"/>
                  </a:cubicBezTo>
                  <a:cubicBezTo>
                    <a:pt x="33467" y="26967"/>
                    <a:pt x="34091" y="26603"/>
                    <a:pt x="33068" y="26811"/>
                  </a:cubicBezTo>
                  <a:cubicBezTo>
                    <a:pt x="32375" y="26967"/>
                    <a:pt x="31872" y="27037"/>
                    <a:pt x="31560" y="27037"/>
                  </a:cubicBezTo>
                  <a:cubicBezTo>
                    <a:pt x="31092" y="27037"/>
                    <a:pt x="32115" y="26378"/>
                    <a:pt x="30451" y="27123"/>
                  </a:cubicBezTo>
                  <a:cubicBezTo>
                    <a:pt x="28787" y="27851"/>
                    <a:pt x="29741" y="26811"/>
                    <a:pt x="27678" y="27851"/>
                  </a:cubicBezTo>
                  <a:cubicBezTo>
                    <a:pt x="25633" y="28891"/>
                    <a:pt x="26586" y="28527"/>
                    <a:pt x="25633" y="28891"/>
                  </a:cubicBezTo>
                  <a:cubicBezTo>
                    <a:pt x="24680" y="29272"/>
                    <a:pt x="24524" y="29203"/>
                    <a:pt x="23969" y="29411"/>
                  </a:cubicBezTo>
                  <a:cubicBezTo>
                    <a:pt x="23415" y="29636"/>
                    <a:pt x="22774" y="29861"/>
                    <a:pt x="22774" y="30763"/>
                  </a:cubicBezTo>
                  <a:cubicBezTo>
                    <a:pt x="22774" y="31387"/>
                    <a:pt x="22895" y="31976"/>
                    <a:pt x="22739" y="32409"/>
                  </a:cubicBezTo>
                  <a:cubicBezTo>
                    <a:pt x="22254" y="32426"/>
                    <a:pt x="21872" y="32392"/>
                    <a:pt x="21699" y="32288"/>
                  </a:cubicBezTo>
                  <a:cubicBezTo>
                    <a:pt x="21058" y="31889"/>
                    <a:pt x="19533" y="30711"/>
                    <a:pt x="19533" y="30711"/>
                  </a:cubicBezTo>
                  <a:cubicBezTo>
                    <a:pt x="19533" y="30711"/>
                    <a:pt x="18857" y="27990"/>
                    <a:pt x="18528" y="27539"/>
                  </a:cubicBezTo>
                  <a:cubicBezTo>
                    <a:pt x="18216" y="27089"/>
                    <a:pt x="17748" y="26655"/>
                    <a:pt x="17748" y="26655"/>
                  </a:cubicBezTo>
                  <a:cubicBezTo>
                    <a:pt x="17748" y="26655"/>
                    <a:pt x="17384" y="28024"/>
                    <a:pt x="16690" y="28076"/>
                  </a:cubicBezTo>
                  <a:cubicBezTo>
                    <a:pt x="15997" y="28128"/>
                    <a:pt x="15789" y="27487"/>
                    <a:pt x="15789" y="27487"/>
                  </a:cubicBezTo>
                  <a:cubicBezTo>
                    <a:pt x="15789" y="27487"/>
                    <a:pt x="15529" y="26499"/>
                    <a:pt x="15529" y="26343"/>
                  </a:cubicBezTo>
                  <a:cubicBezTo>
                    <a:pt x="15529" y="26205"/>
                    <a:pt x="15581" y="25702"/>
                    <a:pt x="15321" y="25563"/>
                  </a:cubicBezTo>
                  <a:cubicBezTo>
                    <a:pt x="15061" y="25407"/>
                    <a:pt x="14524" y="24524"/>
                    <a:pt x="14524" y="24524"/>
                  </a:cubicBezTo>
                  <a:cubicBezTo>
                    <a:pt x="14524" y="24524"/>
                    <a:pt x="13692" y="25355"/>
                    <a:pt x="12791" y="25269"/>
                  </a:cubicBezTo>
                  <a:cubicBezTo>
                    <a:pt x="11890" y="25165"/>
                    <a:pt x="10053" y="24957"/>
                    <a:pt x="10053" y="24957"/>
                  </a:cubicBezTo>
                  <a:lnTo>
                    <a:pt x="8632" y="24021"/>
                  </a:lnTo>
                  <a:lnTo>
                    <a:pt x="6205" y="23085"/>
                  </a:lnTo>
                  <a:cubicBezTo>
                    <a:pt x="6205" y="23085"/>
                    <a:pt x="4507" y="21057"/>
                    <a:pt x="4299" y="21005"/>
                  </a:cubicBezTo>
                  <a:cubicBezTo>
                    <a:pt x="4178" y="20971"/>
                    <a:pt x="3380" y="20815"/>
                    <a:pt x="2757" y="20711"/>
                  </a:cubicBezTo>
                  <a:cubicBezTo>
                    <a:pt x="2809" y="20416"/>
                    <a:pt x="2757" y="20226"/>
                    <a:pt x="2618" y="19394"/>
                  </a:cubicBezTo>
                  <a:cubicBezTo>
                    <a:pt x="2375" y="18059"/>
                    <a:pt x="3172" y="18354"/>
                    <a:pt x="1977" y="16794"/>
                  </a:cubicBezTo>
                  <a:cubicBezTo>
                    <a:pt x="798" y="15234"/>
                    <a:pt x="1" y="14489"/>
                    <a:pt x="313" y="13605"/>
                  </a:cubicBezTo>
                  <a:cubicBezTo>
                    <a:pt x="642" y="12704"/>
                    <a:pt x="313" y="10780"/>
                    <a:pt x="1422" y="8995"/>
                  </a:cubicBezTo>
                  <a:cubicBezTo>
                    <a:pt x="2531" y="7210"/>
                    <a:pt x="1821" y="5581"/>
                    <a:pt x="2531" y="5286"/>
                  </a:cubicBezTo>
                  <a:cubicBezTo>
                    <a:pt x="3242" y="4992"/>
                    <a:pt x="1977" y="4247"/>
                    <a:pt x="2289" y="3952"/>
                  </a:cubicBezTo>
                  <a:cubicBezTo>
                    <a:pt x="2618" y="3640"/>
                    <a:pt x="3640" y="3640"/>
                    <a:pt x="3883" y="2912"/>
                  </a:cubicBezTo>
                  <a:cubicBezTo>
                    <a:pt x="3987" y="2548"/>
                    <a:pt x="4074" y="2150"/>
                    <a:pt x="4039" y="1803"/>
                  </a:cubicBezTo>
                  <a:cubicBezTo>
                    <a:pt x="4091" y="1768"/>
                    <a:pt x="4767" y="1474"/>
                    <a:pt x="5062" y="1196"/>
                  </a:cubicBezTo>
                  <a:cubicBezTo>
                    <a:pt x="5373" y="902"/>
                    <a:pt x="6257" y="1"/>
                    <a:pt x="6483" y="1"/>
                  </a:cubicBezTo>
                  <a:cubicBezTo>
                    <a:pt x="6725" y="1"/>
                    <a:pt x="9966" y="902"/>
                    <a:pt x="10677" y="867"/>
                  </a:cubicBezTo>
                  <a:cubicBezTo>
                    <a:pt x="11387" y="815"/>
                    <a:pt x="12652" y="867"/>
                    <a:pt x="12652" y="867"/>
                  </a:cubicBezTo>
                  <a:cubicBezTo>
                    <a:pt x="12652" y="867"/>
                    <a:pt x="12964" y="2028"/>
                    <a:pt x="13606" y="1786"/>
                  </a:cubicBezTo>
                  <a:cubicBezTo>
                    <a:pt x="14229" y="1560"/>
                    <a:pt x="20053" y="1786"/>
                    <a:pt x="20226" y="1820"/>
                  </a:cubicBezTo>
                  <a:cubicBezTo>
                    <a:pt x="20417" y="1855"/>
                    <a:pt x="25477" y="2825"/>
                    <a:pt x="25858" y="2825"/>
                  </a:cubicBezTo>
                  <a:lnTo>
                    <a:pt x="28562" y="2825"/>
                  </a:lnTo>
                  <a:cubicBezTo>
                    <a:pt x="28787" y="2825"/>
                    <a:pt x="29342" y="3363"/>
                    <a:pt x="29342" y="3363"/>
                  </a:cubicBezTo>
                  <a:lnTo>
                    <a:pt x="30607" y="3935"/>
                  </a:lnTo>
                  <a:lnTo>
                    <a:pt x="31560" y="4923"/>
                  </a:lnTo>
                  <a:lnTo>
                    <a:pt x="34403" y="4680"/>
                  </a:lnTo>
                  <a:cubicBezTo>
                    <a:pt x="34403" y="4680"/>
                    <a:pt x="37262" y="7297"/>
                    <a:pt x="37730" y="8025"/>
                  </a:cubicBezTo>
                  <a:cubicBezTo>
                    <a:pt x="38215" y="8770"/>
                    <a:pt x="37418" y="10260"/>
                    <a:pt x="37730" y="10330"/>
                  </a:cubicBezTo>
                  <a:cubicBezTo>
                    <a:pt x="38042" y="10399"/>
                    <a:pt x="40416" y="10850"/>
                    <a:pt x="40416" y="10850"/>
                  </a:cubicBezTo>
                  <a:lnTo>
                    <a:pt x="41456" y="11370"/>
                  </a:lnTo>
                  <a:lnTo>
                    <a:pt x="43120" y="10694"/>
                  </a:lnTo>
                  <a:lnTo>
                    <a:pt x="43900" y="9740"/>
                  </a:lnTo>
                  <a:lnTo>
                    <a:pt x="46049" y="9134"/>
                  </a:lnTo>
                  <a:lnTo>
                    <a:pt x="47470" y="9584"/>
                  </a:lnTo>
                  <a:lnTo>
                    <a:pt x="48406" y="8475"/>
                  </a:lnTo>
                  <a:lnTo>
                    <a:pt x="49844" y="7210"/>
                  </a:lnTo>
                  <a:lnTo>
                    <a:pt x="50711" y="7661"/>
                  </a:lnTo>
                  <a:lnTo>
                    <a:pt x="50711" y="8926"/>
                  </a:lnTo>
                  <a:lnTo>
                    <a:pt x="53484" y="9221"/>
                  </a:lnTo>
                  <a:lnTo>
                    <a:pt x="53778" y="10624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3"/>
            <p:cNvSpPr/>
            <p:nvPr/>
          </p:nvSpPr>
          <p:spPr>
            <a:xfrm>
              <a:off x="-3372171" y="-1754327"/>
              <a:ext cx="1083173" cy="1754330"/>
            </a:xfrm>
            <a:custGeom>
              <a:avLst/>
              <a:gdLst/>
              <a:ahLst/>
              <a:cxnLst/>
              <a:rect l="l" t="t" r="r" b="b"/>
              <a:pathLst>
                <a:path w="42565" h="77377" extrusionOk="0">
                  <a:moveTo>
                    <a:pt x="12723" y="0"/>
                  </a:moveTo>
                  <a:cubicBezTo>
                    <a:pt x="12480" y="0"/>
                    <a:pt x="11954" y="184"/>
                    <a:pt x="11557" y="184"/>
                  </a:cubicBezTo>
                  <a:cubicBezTo>
                    <a:pt x="11431" y="184"/>
                    <a:pt x="11317" y="165"/>
                    <a:pt x="11230" y="116"/>
                  </a:cubicBezTo>
                  <a:cubicBezTo>
                    <a:pt x="11100" y="38"/>
                    <a:pt x="10979" y="12"/>
                    <a:pt x="10873" y="12"/>
                  </a:cubicBezTo>
                  <a:cubicBezTo>
                    <a:pt x="10767" y="12"/>
                    <a:pt x="10676" y="38"/>
                    <a:pt x="10606" y="64"/>
                  </a:cubicBezTo>
                  <a:cubicBezTo>
                    <a:pt x="10554" y="99"/>
                    <a:pt x="10520" y="116"/>
                    <a:pt x="10520" y="116"/>
                  </a:cubicBezTo>
                  <a:cubicBezTo>
                    <a:pt x="10520" y="116"/>
                    <a:pt x="9653" y="411"/>
                    <a:pt x="9411" y="480"/>
                  </a:cubicBezTo>
                  <a:cubicBezTo>
                    <a:pt x="9324" y="515"/>
                    <a:pt x="9099" y="654"/>
                    <a:pt x="8873" y="792"/>
                  </a:cubicBezTo>
                  <a:cubicBezTo>
                    <a:pt x="8873" y="1070"/>
                    <a:pt x="8856" y="1312"/>
                    <a:pt x="8856" y="1451"/>
                  </a:cubicBezTo>
                  <a:cubicBezTo>
                    <a:pt x="8873" y="2092"/>
                    <a:pt x="8146" y="2491"/>
                    <a:pt x="8146" y="2491"/>
                  </a:cubicBezTo>
                  <a:lnTo>
                    <a:pt x="8146" y="3392"/>
                  </a:lnTo>
                  <a:cubicBezTo>
                    <a:pt x="8146" y="3392"/>
                    <a:pt x="8631" y="3686"/>
                    <a:pt x="9012" y="4432"/>
                  </a:cubicBezTo>
                  <a:cubicBezTo>
                    <a:pt x="9411" y="5160"/>
                    <a:pt x="9012" y="5281"/>
                    <a:pt x="9012" y="5281"/>
                  </a:cubicBezTo>
                  <a:cubicBezTo>
                    <a:pt x="9012" y="5281"/>
                    <a:pt x="9965" y="5541"/>
                    <a:pt x="10173" y="5558"/>
                  </a:cubicBezTo>
                  <a:cubicBezTo>
                    <a:pt x="10364" y="5593"/>
                    <a:pt x="10520" y="6511"/>
                    <a:pt x="10520" y="6511"/>
                  </a:cubicBezTo>
                  <a:cubicBezTo>
                    <a:pt x="10520" y="6511"/>
                    <a:pt x="11329" y="6473"/>
                    <a:pt x="11986" y="6473"/>
                  </a:cubicBezTo>
                  <a:cubicBezTo>
                    <a:pt x="12315" y="6473"/>
                    <a:pt x="12605" y="6482"/>
                    <a:pt x="12738" y="6511"/>
                  </a:cubicBezTo>
                  <a:cubicBezTo>
                    <a:pt x="13137" y="6581"/>
                    <a:pt x="12738" y="6511"/>
                    <a:pt x="12686" y="6875"/>
                  </a:cubicBezTo>
                  <a:cubicBezTo>
                    <a:pt x="12634" y="7257"/>
                    <a:pt x="12652" y="7257"/>
                    <a:pt x="12288" y="7551"/>
                  </a:cubicBezTo>
                  <a:cubicBezTo>
                    <a:pt x="11924" y="7846"/>
                    <a:pt x="12807" y="8140"/>
                    <a:pt x="13050" y="8487"/>
                  </a:cubicBezTo>
                  <a:cubicBezTo>
                    <a:pt x="13293" y="8834"/>
                    <a:pt x="13050" y="9180"/>
                    <a:pt x="13050" y="9180"/>
                  </a:cubicBezTo>
                  <a:lnTo>
                    <a:pt x="13050" y="10463"/>
                  </a:lnTo>
                  <a:lnTo>
                    <a:pt x="10936" y="10463"/>
                  </a:lnTo>
                  <a:lnTo>
                    <a:pt x="10936" y="11659"/>
                  </a:lnTo>
                  <a:lnTo>
                    <a:pt x="10520" y="12352"/>
                  </a:lnTo>
                  <a:lnTo>
                    <a:pt x="11057" y="12854"/>
                  </a:lnTo>
                  <a:lnTo>
                    <a:pt x="11577" y="14137"/>
                  </a:lnTo>
                  <a:lnTo>
                    <a:pt x="10728" y="15523"/>
                  </a:lnTo>
                  <a:lnTo>
                    <a:pt x="10173" y="14934"/>
                  </a:lnTo>
                  <a:lnTo>
                    <a:pt x="8198" y="14934"/>
                  </a:lnTo>
                  <a:lnTo>
                    <a:pt x="7366" y="14241"/>
                  </a:lnTo>
                  <a:lnTo>
                    <a:pt x="6620" y="13149"/>
                  </a:lnTo>
                  <a:lnTo>
                    <a:pt x="6100" y="13149"/>
                  </a:lnTo>
                  <a:cubicBezTo>
                    <a:pt x="6100" y="13149"/>
                    <a:pt x="5147" y="12456"/>
                    <a:pt x="4835" y="12352"/>
                  </a:cubicBezTo>
                  <a:cubicBezTo>
                    <a:pt x="4506" y="12248"/>
                    <a:pt x="4194" y="12352"/>
                    <a:pt x="3882" y="11953"/>
                  </a:cubicBezTo>
                  <a:cubicBezTo>
                    <a:pt x="3570" y="11555"/>
                    <a:pt x="2929" y="10480"/>
                    <a:pt x="2929" y="10480"/>
                  </a:cubicBezTo>
                  <a:cubicBezTo>
                    <a:pt x="2929" y="10948"/>
                    <a:pt x="2374" y="11191"/>
                    <a:pt x="2062" y="11191"/>
                  </a:cubicBezTo>
                  <a:cubicBezTo>
                    <a:pt x="1750" y="11191"/>
                    <a:pt x="1421" y="11485"/>
                    <a:pt x="1109" y="12005"/>
                  </a:cubicBezTo>
                  <a:cubicBezTo>
                    <a:pt x="797" y="12525"/>
                    <a:pt x="1109" y="13340"/>
                    <a:pt x="1109" y="14605"/>
                  </a:cubicBezTo>
                  <a:cubicBezTo>
                    <a:pt x="1109" y="14865"/>
                    <a:pt x="1092" y="15038"/>
                    <a:pt x="1075" y="15159"/>
                  </a:cubicBezTo>
                  <a:cubicBezTo>
                    <a:pt x="971" y="15679"/>
                    <a:pt x="711" y="15454"/>
                    <a:pt x="399" y="16459"/>
                  </a:cubicBezTo>
                  <a:cubicBezTo>
                    <a:pt x="0" y="17724"/>
                    <a:pt x="953" y="18175"/>
                    <a:pt x="1196" y="18470"/>
                  </a:cubicBezTo>
                  <a:cubicBezTo>
                    <a:pt x="1421" y="18764"/>
                    <a:pt x="2686" y="21884"/>
                    <a:pt x="3172" y="22265"/>
                  </a:cubicBezTo>
                  <a:cubicBezTo>
                    <a:pt x="3640" y="22629"/>
                    <a:pt x="4038" y="23894"/>
                    <a:pt x="4506" y="24709"/>
                  </a:cubicBezTo>
                  <a:cubicBezTo>
                    <a:pt x="4991" y="25523"/>
                    <a:pt x="5217" y="26719"/>
                    <a:pt x="5546" y="27690"/>
                  </a:cubicBezTo>
                  <a:cubicBezTo>
                    <a:pt x="5858" y="28643"/>
                    <a:pt x="7435" y="29163"/>
                    <a:pt x="8232" y="29319"/>
                  </a:cubicBezTo>
                  <a:cubicBezTo>
                    <a:pt x="9029" y="29457"/>
                    <a:pt x="9567" y="29977"/>
                    <a:pt x="9965" y="30428"/>
                  </a:cubicBezTo>
                  <a:cubicBezTo>
                    <a:pt x="10364" y="30878"/>
                    <a:pt x="10520" y="30722"/>
                    <a:pt x="10520" y="31017"/>
                  </a:cubicBezTo>
                  <a:cubicBezTo>
                    <a:pt x="10520" y="31312"/>
                    <a:pt x="11005" y="31624"/>
                    <a:pt x="11005" y="31624"/>
                  </a:cubicBezTo>
                  <a:cubicBezTo>
                    <a:pt x="11005" y="31624"/>
                    <a:pt x="11057" y="31936"/>
                    <a:pt x="11109" y="32317"/>
                  </a:cubicBezTo>
                  <a:cubicBezTo>
                    <a:pt x="11178" y="32733"/>
                    <a:pt x="11230" y="33201"/>
                    <a:pt x="11230" y="33391"/>
                  </a:cubicBezTo>
                  <a:cubicBezTo>
                    <a:pt x="11230" y="33773"/>
                    <a:pt x="11560" y="36147"/>
                    <a:pt x="11629" y="36892"/>
                  </a:cubicBezTo>
                  <a:cubicBezTo>
                    <a:pt x="11716" y="37637"/>
                    <a:pt x="11161" y="40896"/>
                    <a:pt x="10918" y="41571"/>
                  </a:cubicBezTo>
                  <a:cubicBezTo>
                    <a:pt x="10676" y="42247"/>
                    <a:pt x="11386" y="48261"/>
                    <a:pt x="11230" y="48625"/>
                  </a:cubicBezTo>
                  <a:cubicBezTo>
                    <a:pt x="11074" y="49006"/>
                    <a:pt x="10676" y="49752"/>
                    <a:pt x="10364" y="50479"/>
                  </a:cubicBezTo>
                  <a:cubicBezTo>
                    <a:pt x="10052" y="51225"/>
                    <a:pt x="10208" y="51381"/>
                    <a:pt x="10208" y="52195"/>
                  </a:cubicBezTo>
                  <a:cubicBezTo>
                    <a:pt x="10208" y="53010"/>
                    <a:pt x="10606" y="53166"/>
                    <a:pt x="10676" y="54136"/>
                  </a:cubicBezTo>
                  <a:cubicBezTo>
                    <a:pt x="10762" y="55089"/>
                    <a:pt x="10676" y="55384"/>
                    <a:pt x="10676" y="55609"/>
                  </a:cubicBezTo>
                  <a:cubicBezTo>
                    <a:pt x="10676" y="55835"/>
                    <a:pt x="10277" y="57100"/>
                    <a:pt x="10277" y="57325"/>
                  </a:cubicBezTo>
                  <a:cubicBezTo>
                    <a:pt x="10277" y="57550"/>
                    <a:pt x="10988" y="58365"/>
                    <a:pt x="11230" y="58885"/>
                  </a:cubicBezTo>
                  <a:cubicBezTo>
                    <a:pt x="11473" y="59405"/>
                    <a:pt x="11074" y="59994"/>
                    <a:pt x="11074" y="59994"/>
                  </a:cubicBezTo>
                  <a:cubicBezTo>
                    <a:pt x="11074" y="59994"/>
                    <a:pt x="11386" y="60809"/>
                    <a:pt x="11785" y="61415"/>
                  </a:cubicBezTo>
                  <a:cubicBezTo>
                    <a:pt x="12184" y="62004"/>
                    <a:pt x="11629" y="62230"/>
                    <a:pt x="11386" y="62299"/>
                  </a:cubicBezTo>
                  <a:cubicBezTo>
                    <a:pt x="11161" y="62368"/>
                    <a:pt x="11161" y="63044"/>
                    <a:pt x="11161" y="63044"/>
                  </a:cubicBezTo>
                  <a:lnTo>
                    <a:pt x="11386" y="64448"/>
                  </a:lnTo>
                  <a:cubicBezTo>
                    <a:pt x="11386" y="64448"/>
                    <a:pt x="11872" y="65263"/>
                    <a:pt x="12097" y="65713"/>
                  </a:cubicBezTo>
                  <a:cubicBezTo>
                    <a:pt x="12340" y="66164"/>
                    <a:pt x="11716" y="67134"/>
                    <a:pt x="11716" y="67134"/>
                  </a:cubicBezTo>
                  <a:cubicBezTo>
                    <a:pt x="11716" y="67134"/>
                    <a:pt x="11716" y="68694"/>
                    <a:pt x="11629" y="69058"/>
                  </a:cubicBezTo>
                  <a:cubicBezTo>
                    <a:pt x="11542" y="69439"/>
                    <a:pt x="12184" y="70392"/>
                    <a:pt x="12652" y="71138"/>
                  </a:cubicBezTo>
                  <a:cubicBezTo>
                    <a:pt x="13137" y="71883"/>
                    <a:pt x="13761" y="72039"/>
                    <a:pt x="13761" y="72039"/>
                  </a:cubicBezTo>
                  <a:cubicBezTo>
                    <a:pt x="13761" y="72039"/>
                    <a:pt x="14402" y="73217"/>
                    <a:pt x="14558" y="73443"/>
                  </a:cubicBezTo>
                  <a:cubicBezTo>
                    <a:pt x="14714" y="73668"/>
                    <a:pt x="15338" y="73963"/>
                    <a:pt x="15338" y="73963"/>
                  </a:cubicBezTo>
                  <a:lnTo>
                    <a:pt x="15892" y="74933"/>
                  </a:lnTo>
                  <a:cubicBezTo>
                    <a:pt x="15892" y="74933"/>
                    <a:pt x="16603" y="75453"/>
                    <a:pt x="17487" y="75592"/>
                  </a:cubicBezTo>
                  <a:cubicBezTo>
                    <a:pt x="18353" y="75748"/>
                    <a:pt x="18752" y="75817"/>
                    <a:pt x="18752" y="75817"/>
                  </a:cubicBezTo>
                  <a:lnTo>
                    <a:pt x="19774" y="76857"/>
                  </a:lnTo>
                  <a:lnTo>
                    <a:pt x="20970" y="77377"/>
                  </a:lnTo>
                  <a:lnTo>
                    <a:pt x="20728" y="76562"/>
                  </a:lnTo>
                  <a:lnTo>
                    <a:pt x="20329" y="75592"/>
                  </a:lnTo>
                  <a:cubicBezTo>
                    <a:pt x="20329" y="75592"/>
                    <a:pt x="20572" y="74933"/>
                    <a:pt x="20416" y="74552"/>
                  </a:cubicBezTo>
                  <a:cubicBezTo>
                    <a:pt x="20242" y="74188"/>
                    <a:pt x="19376" y="73893"/>
                    <a:pt x="19376" y="73893"/>
                  </a:cubicBezTo>
                  <a:cubicBezTo>
                    <a:pt x="19376" y="73893"/>
                    <a:pt x="19064" y="73148"/>
                    <a:pt x="18908" y="72334"/>
                  </a:cubicBezTo>
                  <a:cubicBezTo>
                    <a:pt x="18891" y="72247"/>
                    <a:pt x="18873" y="72160"/>
                    <a:pt x="18856" y="72091"/>
                  </a:cubicBezTo>
                  <a:lnTo>
                    <a:pt x="18839" y="72091"/>
                  </a:lnTo>
                  <a:cubicBezTo>
                    <a:pt x="18665" y="71519"/>
                    <a:pt x="18336" y="71554"/>
                    <a:pt x="18267" y="71363"/>
                  </a:cubicBezTo>
                  <a:cubicBezTo>
                    <a:pt x="18197" y="71138"/>
                    <a:pt x="17556" y="69734"/>
                    <a:pt x="17556" y="69734"/>
                  </a:cubicBezTo>
                  <a:lnTo>
                    <a:pt x="17487" y="68607"/>
                  </a:lnTo>
                  <a:cubicBezTo>
                    <a:pt x="17487" y="68607"/>
                    <a:pt x="17955" y="68313"/>
                    <a:pt x="18041" y="67949"/>
                  </a:cubicBezTo>
                  <a:cubicBezTo>
                    <a:pt x="18111" y="67568"/>
                    <a:pt x="17885" y="67134"/>
                    <a:pt x="17885" y="66909"/>
                  </a:cubicBezTo>
                  <a:cubicBezTo>
                    <a:pt x="17885" y="66736"/>
                    <a:pt x="18076" y="66441"/>
                    <a:pt x="18197" y="66268"/>
                  </a:cubicBezTo>
                  <a:cubicBezTo>
                    <a:pt x="18249" y="66198"/>
                    <a:pt x="18267" y="66164"/>
                    <a:pt x="18267" y="66164"/>
                  </a:cubicBezTo>
                  <a:lnTo>
                    <a:pt x="19307" y="65124"/>
                  </a:lnTo>
                  <a:lnTo>
                    <a:pt x="18752" y="63633"/>
                  </a:lnTo>
                  <a:cubicBezTo>
                    <a:pt x="18752" y="63633"/>
                    <a:pt x="17487" y="62819"/>
                    <a:pt x="17331" y="62594"/>
                  </a:cubicBezTo>
                  <a:cubicBezTo>
                    <a:pt x="17175" y="62368"/>
                    <a:pt x="17885" y="62004"/>
                    <a:pt x="17885" y="62004"/>
                  </a:cubicBezTo>
                  <a:cubicBezTo>
                    <a:pt x="17885" y="62004"/>
                    <a:pt x="18995" y="61328"/>
                    <a:pt x="18908" y="61121"/>
                  </a:cubicBezTo>
                  <a:cubicBezTo>
                    <a:pt x="18821" y="60895"/>
                    <a:pt x="19064" y="59630"/>
                    <a:pt x="19064" y="59630"/>
                  </a:cubicBezTo>
                  <a:cubicBezTo>
                    <a:pt x="19064" y="59630"/>
                    <a:pt x="19618" y="58296"/>
                    <a:pt x="19705" y="57845"/>
                  </a:cubicBezTo>
                  <a:cubicBezTo>
                    <a:pt x="19774" y="57394"/>
                    <a:pt x="20416" y="57100"/>
                    <a:pt x="20416" y="57100"/>
                  </a:cubicBezTo>
                  <a:lnTo>
                    <a:pt x="20416" y="55245"/>
                  </a:lnTo>
                  <a:cubicBezTo>
                    <a:pt x="20416" y="54656"/>
                    <a:pt x="20728" y="53616"/>
                    <a:pt x="20728" y="53616"/>
                  </a:cubicBezTo>
                  <a:cubicBezTo>
                    <a:pt x="20728" y="53616"/>
                    <a:pt x="21043" y="53678"/>
                    <a:pt x="21562" y="53678"/>
                  </a:cubicBezTo>
                  <a:cubicBezTo>
                    <a:pt x="21821" y="53678"/>
                    <a:pt x="22131" y="53663"/>
                    <a:pt x="22478" y="53616"/>
                  </a:cubicBezTo>
                  <a:cubicBezTo>
                    <a:pt x="23518" y="53460"/>
                    <a:pt x="23813" y="52576"/>
                    <a:pt x="23969" y="52195"/>
                  </a:cubicBezTo>
                  <a:cubicBezTo>
                    <a:pt x="24124" y="51831"/>
                    <a:pt x="24367" y="51017"/>
                    <a:pt x="24454" y="50705"/>
                  </a:cubicBezTo>
                  <a:cubicBezTo>
                    <a:pt x="24488" y="50531"/>
                    <a:pt x="24384" y="50167"/>
                    <a:pt x="24610" y="49942"/>
                  </a:cubicBezTo>
                  <a:cubicBezTo>
                    <a:pt x="24728" y="49824"/>
                    <a:pt x="24921" y="49744"/>
                    <a:pt x="25275" y="49744"/>
                  </a:cubicBezTo>
                  <a:cubicBezTo>
                    <a:pt x="25337" y="49744"/>
                    <a:pt x="25404" y="49746"/>
                    <a:pt x="25476" y="49752"/>
                  </a:cubicBezTo>
                  <a:cubicBezTo>
                    <a:pt x="25537" y="49755"/>
                    <a:pt x="25595" y="49757"/>
                    <a:pt x="25649" y="49757"/>
                  </a:cubicBezTo>
                  <a:cubicBezTo>
                    <a:pt x="26713" y="49757"/>
                    <a:pt x="26448" y="49131"/>
                    <a:pt x="26811" y="48850"/>
                  </a:cubicBezTo>
                  <a:cubicBezTo>
                    <a:pt x="27209" y="48556"/>
                    <a:pt x="27608" y="47897"/>
                    <a:pt x="27695" y="47585"/>
                  </a:cubicBezTo>
                  <a:cubicBezTo>
                    <a:pt x="27729" y="47412"/>
                    <a:pt x="27729" y="47013"/>
                    <a:pt x="27747" y="46649"/>
                  </a:cubicBezTo>
                  <a:cubicBezTo>
                    <a:pt x="27764" y="46424"/>
                    <a:pt x="27781" y="46216"/>
                    <a:pt x="27851" y="46112"/>
                  </a:cubicBezTo>
                  <a:cubicBezTo>
                    <a:pt x="28007" y="45817"/>
                    <a:pt x="28405" y="45142"/>
                    <a:pt x="28630" y="44466"/>
                  </a:cubicBezTo>
                  <a:cubicBezTo>
                    <a:pt x="28873" y="43807"/>
                    <a:pt x="29185" y="43357"/>
                    <a:pt x="29514" y="43287"/>
                  </a:cubicBezTo>
                  <a:cubicBezTo>
                    <a:pt x="29826" y="43218"/>
                    <a:pt x="30381" y="42698"/>
                    <a:pt x="30537" y="42386"/>
                  </a:cubicBezTo>
                  <a:cubicBezTo>
                    <a:pt x="30693" y="42091"/>
                    <a:pt x="30624" y="41346"/>
                    <a:pt x="30537" y="40462"/>
                  </a:cubicBezTo>
                  <a:cubicBezTo>
                    <a:pt x="30450" y="39578"/>
                    <a:pt x="30138" y="38313"/>
                    <a:pt x="30138" y="38313"/>
                  </a:cubicBezTo>
                  <a:cubicBezTo>
                    <a:pt x="30138" y="38313"/>
                    <a:pt x="32201" y="37637"/>
                    <a:pt x="32599" y="37048"/>
                  </a:cubicBezTo>
                  <a:cubicBezTo>
                    <a:pt x="32981" y="36459"/>
                    <a:pt x="34263" y="36078"/>
                    <a:pt x="34488" y="35939"/>
                  </a:cubicBezTo>
                  <a:cubicBezTo>
                    <a:pt x="34542" y="35904"/>
                    <a:pt x="34622" y="35892"/>
                    <a:pt x="34718" y="35892"/>
                  </a:cubicBezTo>
                  <a:cubicBezTo>
                    <a:pt x="34969" y="35892"/>
                    <a:pt x="35332" y="35977"/>
                    <a:pt x="35630" y="35977"/>
                  </a:cubicBezTo>
                  <a:cubicBezTo>
                    <a:pt x="35733" y="35977"/>
                    <a:pt x="35829" y="35967"/>
                    <a:pt x="35909" y="35939"/>
                  </a:cubicBezTo>
                  <a:cubicBezTo>
                    <a:pt x="36308" y="35783"/>
                    <a:pt x="36776" y="35107"/>
                    <a:pt x="37175" y="34743"/>
                  </a:cubicBezTo>
                  <a:cubicBezTo>
                    <a:pt x="37573" y="34362"/>
                    <a:pt x="38041" y="32577"/>
                    <a:pt x="38128" y="32282"/>
                  </a:cubicBezTo>
                  <a:cubicBezTo>
                    <a:pt x="38214" y="31988"/>
                    <a:pt x="38925" y="29457"/>
                    <a:pt x="38838" y="28937"/>
                  </a:cubicBezTo>
                  <a:cubicBezTo>
                    <a:pt x="38769" y="28435"/>
                    <a:pt x="38769" y="27308"/>
                    <a:pt x="38370" y="26719"/>
                  </a:cubicBezTo>
                  <a:cubicBezTo>
                    <a:pt x="37972" y="26130"/>
                    <a:pt x="38526" y="25298"/>
                    <a:pt x="38925" y="24865"/>
                  </a:cubicBezTo>
                  <a:cubicBezTo>
                    <a:pt x="39324" y="24414"/>
                    <a:pt x="39705" y="23894"/>
                    <a:pt x="40658" y="22924"/>
                  </a:cubicBezTo>
                  <a:cubicBezTo>
                    <a:pt x="41611" y="21970"/>
                    <a:pt x="42010" y="20619"/>
                    <a:pt x="42079" y="20411"/>
                  </a:cubicBezTo>
                  <a:lnTo>
                    <a:pt x="42079" y="20393"/>
                  </a:lnTo>
                  <a:cubicBezTo>
                    <a:pt x="42166" y="20168"/>
                    <a:pt x="42564" y="18903"/>
                    <a:pt x="42478" y="18539"/>
                  </a:cubicBezTo>
                  <a:cubicBezTo>
                    <a:pt x="42408" y="18158"/>
                    <a:pt x="42252" y="18019"/>
                    <a:pt x="41923" y="17274"/>
                  </a:cubicBezTo>
                  <a:cubicBezTo>
                    <a:pt x="41611" y="16529"/>
                    <a:pt x="41057" y="16754"/>
                    <a:pt x="40589" y="16529"/>
                  </a:cubicBezTo>
                  <a:cubicBezTo>
                    <a:pt x="40103" y="16303"/>
                    <a:pt x="39237" y="16078"/>
                    <a:pt x="38994" y="15939"/>
                  </a:cubicBezTo>
                  <a:cubicBezTo>
                    <a:pt x="38769" y="15783"/>
                    <a:pt x="38128" y="15194"/>
                    <a:pt x="38128" y="15194"/>
                  </a:cubicBezTo>
                  <a:cubicBezTo>
                    <a:pt x="38128" y="15194"/>
                    <a:pt x="37573" y="14899"/>
                    <a:pt x="37348" y="14743"/>
                  </a:cubicBezTo>
                  <a:cubicBezTo>
                    <a:pt x="37105" y="14605"/>
                    <a:pt x="35996" y="14310"/>
                    <a:pt x="35199" y="13860"/>
                  </a:cubicBezTo>
                  <a:cubicBezTo>
                    <a:pt x="34995" y="13742"/>
                    <a:pt x="34800" y="13701"/>
                    <a:pt x="34617" y="13701"/>
                  </a:cubicBezTo>
                  <a:cubicBezTo>
                    <a:pt x="34205" y="13701"/>
                    <a:pt x="33851" y="13907"/>
                    <a:pt x="33575" y="13907"/>
                  </a:cubicBezTo>
                  <a:cubicBezTo>
                    <a:pt x="33505" y="13907"/>
                    <a:pt x="33439" y="13894"/>
                    <a:pt x="33379" y="13860"/>
                  </a:cubicBezTo>
                  <a:cubicBezTo>
                    <a:pt x="32981" y="13634"/>
                    <a:pt x="32981" y="13565"/>
                    <a:pt x="32513" y="12976"/>
                  </a:cubicBezTo>
                  <a:cubicBezTo>
                    <a:pt x="32357" y="12774"/>
                    <a:pt x="32137" y="12706"/>
                    <a:pt x="31914" y="12706"/>
                  </a:cubicBezTo>
                  <a:cubicBezTo>
                    <a:pt x="31467" y="12706"/>
                    <a:pt x="31005" y="12976"/>
                    <a:pt x="31005" y="12976"/>
                  </a:cubicBezTo>
                  <a:cubicBezTo>
                    <a:pt x="31005" y="12976"/>
                    <a:pt x="30381" y="12300"/>
                    <a:pt x="30225" y="12075"/>
                  </a:cubicBezTo>
                  <a:cubicBezTo>
                    <a:pt x="30069" y="11849"/>
                    <a:pt x="28786" y="11849"/>
                    <a:pt x="28630" y="11555"/>
                  </a:cubicBezTo>
                  <a:cubicBezTo>
                    <a:pt x="28475" y="11260"/>
                    <a:pt x="28475" y="10896"/>
                    <a:pt x="28319" y="10463"/>
                  </a:cubicBezTo>
                  <a:cubicBezTo>
                    <a:pt x="28163" y="10047"/>
                    <a:pt x="27452" y="9336"/>
                    <a:pt x="27452" y="8955"/>
                  </a:cubicBezTo>
                  <a:cubicBezTo>
                    <a:pt x="27452" y="8851"/>
                    <a:pt x="27400" y="8730"/>
                    <a:pt x="27331" y="8591"/>
                  </a:cubicBezTo>
                  <a:cubicBezTo>
                    <a:pt x="27157" y="8296"/>
                    <a:pt x="26828" y="8002"/>
                    <a:pt x="26499" y="7846"/>
                  </a:cubicBezTo>
                  <a:cubicBezTo>
                    <a:pt x="26031" y="7621"/>
                    <a:pt x="26343" y="7326"/>
                    <a:pt x="26343" y="7326"/>
                  </a:cubicBezTo>
                  <a:lnTo>
                    <a:pt x="25476" y="6650"/>
                  </a:lnTo>
                  <a:cubicBezTo>
                    <a:pt x="25476" y="6650"/>
                    <a:pt x="25702" y="6511"/>
                    <a:pt x="26100" y="6286"/>
                  </a:cubicBezTo>
                  <a:cubicBezTo>
                    <a:pt x="26429" y="6095"/>
                    <a:pt x="26585" y="5801"/>
                    <a:pt x="26967" y="5558"/>
                  </a:cubicBezTo>
                  <a:lnTo>
                    <a:pt x="26967" y="5558"/>
                  </a:lnTo>
                  <a:cubicBezTo>
                    <a:pt x="25858" y="5905"/>
                    <a:pt x="23674" y="6650"/>
                    <a:pt x="23501" y="6650"/>
                  </a:cubicBezTo>
                  <a:cubicBezTo>
                    <a:pt x="23397" y="6650"/>
                    <a:pt x="23726" y="6407"/>
                    <a:pt x="24124" y="6147"/>
                  </a:cubicBezTo>
                  <a:cubicBezTo>
                    <a:pt x="24662" y="5801"/>
                    <a:pt x="25320" y="5402"/>
                    <a:pt x="25320" y="5402"/>
                  </a:cubicBezTo>
                  <a:cubicBezTo>
                    <a:pt x="25320" y="5402"/>
                    <a:pt x="26967" y="4796"/>
                    <a:pt x="27209" y="4726"/>
                  </a:cubicBezTo>
                  <a:cubicBezTo>
                    <a:pt x="27452" y="4657"/>
                    <a:pt x="27608" y="4137"/>
                    <a:pt x="27608" y="4137"/>
                  </a:cubicBezTo>
                  <a:cubicBezTo>
                    <a:pt x="27608" y="4137"/>
                    <a:pt x="26967" y="3981"/>
                    <a:pt x="26741" y="3981"/>
                  </a:cubicBezTo>
                  <a:cubicBezTo>
                    <a:pt x="26499" y="3981"/>
                    <a:pt x="24523" y="4865"/>
                    <a:pt x="24211" y="5021"/>
                  </a:cubicBezTo>
                  <a:cubicBezTo>
                    <a:pt x="23882" y="5160"/>
                    <a:pt x="23102" y="5402"/>
                    <a:pt x="23102" y="5402"/>
                  </a:cubicBezTo>
                  <a:lnTo>
                    <a:pt x="22391" y="6650"/>
                  </a:lnTo>
                  <a:lnTo>
                    <a:pt x="21594" y="6130"/>
                  </a:lnTo>
                  <a:lnTo>
                    <a:pt x="20797" y="4796"/>
                  </a:lnTo>
                  <a:lnTo>
                    <a:pt x="20398" y="4328"/>
                  </a:lnTo>
                  <a:lnTo>
                    <a:pt x="19930" y="3808"/>
                  </a:lnTo>
                  <a:lnTo>
                    <a:pt x="19307" y="3808"/>
                  </a:lnTo>
                  <a:cubicBezTo>
                    <a:pt x="19307" y="3808"/>
                    <a:pt x="19064" y="3080"/>
                    <a:pt x="18977" y="2716"/>
                  </a:cubicBezTo>
                  <a:cubicBezTo>
                    <a:pt x="18908" y="2352"/>
                    <a:pt x="18353" y="1520"/>
                    <a:pt x="18353" y="1520"/>
                  </a:cubicBezTo>
                  <a:lnTo>
                    <a:pt x="17331" y="1901"/>
                  </a:lnTo>
                  <a:cubicBezTo>
                    <a:pt x="17331" y="1901"/>
                    <a:pt x="16591" y="1801"/>
                    <a:pt x="16027" y="1801"/>
                  </a:cubicBezTo>
                  <a:cubicBezTo>
                    <a:pt x="15744" y="1801"/>
                    <a:pt x="15505" y="1826"/>
                    <a:pt x="15424" y="1901"/>
                  </a:cubicBezTo>
                  <a:cubicBezTo>
                    <a:pt x="15386" y="1939"/>
                    <a:pt x="15333" y="1956"/>
                    <a:pt x="15269" y="1956"/>
                  </a:cubicBezTo>
                  <a:cubicBezTo>
                    <a:pt x="14923" y="1956"/>
                    <a:pt x="14266" y="1474"/>
                    <a:pt x="14003" y="1225"/>
                  </a:cubicBezTo>
                  <a:cubicBezTo>
                    <a:pt x="13691" y="931"/>
                    <a:pt x="13449" y="636"/>
                    <a:pt x="13449" y="636"/>
                  </a:cubicBezTo>
                  <a:cubicBezTo>
                    <a:pt x="13449" y="636"/>
                    <a:pt x="13050" y="116"/>
                    <a:pt x="12807" y="12"/>
                  </a:cubicBezTo>
                  <a:cubicBezTo>
                    <a:pt x="12786" y="4"/>
                    <a:pt x="12757" y="0"/>
                    <a:pt x="12723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3"/>
            <p:cNvSpPr/>
            <p:nvPr/>
          </p:nvSpPr>
          <p:spPr>
            <a:xfrm>
              <a:off x="-3184750" y="-1561906"/>
              <a:ext cx="895752" cy="865251"/>
            </a:xfrm>
            <a:custGeom>
              <a:avLst/>
              <a:gdLst/>
              <a:ahLst/>
              <a:cxnLst/>
              <a:rect l="l" t="t" r="r" b="b"/>
              <a:pathLst>
                <a:path w="35200" h="38163" fill="none" extrusionOk="0">
                  <a:moveTo>
                    <a:pt x="34714" y="11924"/>
                  </a:moveTo>
                  <a:cubicBezTo>
                    <a:pt x="34645" y="12132"/>
                    <a:pt x="34246" y="13483"/>
                    <a:pt x="33293" y="14437"/>
                  </a:cubicBezTo>
                  <a:cubicBezTo>
                    <a:pt x="32340" y="15407"/>
                    <a:pt x="31959" y="15927"/>
                    <a:pt x="31560" y="16378"/>
                  </a:cubicBezTo>
                  <a:cubicBezTo>
                    <a:pt x="31161" y="16811"/>
                    <a:pt x="30607" y="17643"/>
                    <a:pt x="31005" y="18232"/>
                  </a:cubicBezTo>
                  <a:cubicBezTo>
                    <a:pt x="31404" y="18821"/>
                    <a:pt x="31404" y="19948"/>
                    <a:pt x="31473" y="20450"/>
                  </a:cubicBezTo>
                  <a:cubicBezTo>
                    <a:pt x="31560" y="20970"/>
                    <a:pt x="30849" y="23501"/>
                    <a:pt x="30763" y="23795"/>
                  </a:cubicBezTo>
                  <a:cubicBezTo>
                    <a:pt x="30676" y="24090"/>
                    <a:pt x="30208" y="25875"/>
                    <a:pt x="29810" y="26256"/>
                  </a:cubicBezTo>
                  <a:cubicBezTo>
                    <a:pt x="29411" y="26620"/>
                    <a:pt x="28943" y="27296"/>
                    <a:pt x="28544" y="27452"/>
                  </a:cubicBezTo>
                  <a:cubicBezTo>
                    <a:pt x="28146" y="27591"/>
                    <a:pt x="27366" y="27296"/>
                    <a:pt x="27123" y="27452"/>
                  </a:cubicBezTo>
                  <a:cubicBezTo>
                    <a:pt x="26898" y="27591"/>
                    <a:pt x="25616" y="27972"/>
                    <a:pt x="25234" y="28561"/>
                  </a:cubicBezTo>
                  <a:cubicBezTo>
                    <a:pt x="24836" y="29150"/>
                    <a:pt x="22773" y="29826"/>
                    <a:pt x="22773" y="29826"/>
                  </a:cubicBezTo>
                  <a:cubicBezTo>
                    <a:pt x="22773" y="29826"/>
                    <a:pt x="23085" y="31091"/>
                    <a:pt x="23172" y="31975"/>
                  </a:cubicBezTo>
                  <a:cubicBezTo>
                    <a:pt x="23259" y="32859"/>
                    <a:pt x="23328" y="33604"/>
                    <a:pt x="23172" y="33899"/>
                  </a:cubicBezTo>
                  <a:cubicBezTo>
                    <a:pt x="23016" y="34211"/>
                    <a:pt x="22461" y="34731"/>
                    <a:pt x="22149" y="34800"/>
                  </a:cubicBezTo>
                  <a:cubicBezTo>
                    <a:pt x="21820" y="34870"/>
                    <a:pt x="21508" y="35320"/>
                    <a:pt x="21265" y="35979"/>
                  </a:cubicBezTo>
                  <a:cubicBezTo>
                    <a:pt x="21040" y="36655"/>
                    <a:pt x="20642" y="37330"/>
                    <a:pt x="20486" y="37625"/>
                  </a:cubicBezTo>
                  <a:cubicBezTo>
                    <a:pt x="20416" y="37729"/>
                    <a:pt x="20399" y="37937"/>
                    <a:pt x="20382" y="38162"/>
                  </a:cubicBezTo>
                  <a:cubicBezTo>
                    <a:pt x="19810" y="37538"/>
                    <a:pt x="19151" y="36897"/>
                    <a:pt x="18666" y="36551"/>
                  </a:cubicBezTo>
                  <a:cubicBezTo>
                    <a:pt x="17505" y="35771"/>
                    <a:pt x="16552" y="35268"/>
                    <a:pt x="16448" y="34662"/>
                  </a:cubicBezTo>
                  <a:cubicBezTo>
                    <a:pt x="16430" y="34575"/>
                    <a:pt x="16430" y="34454"/>
                    <a:pt x="16465" y="34332"/>
                  </a:cubicBezTo>
                  <a:cubicBezTo>
                    <a:pt x="16500" y="34176"/>
                    <a:pt x="16552" y="33986"/>
                    <a:pt x="16638" y="33795"/>
                  </a:cubicBezTo>
                  <a:cubicBezTo>
                    <a:pt x="16863" y="33310"/>
                    <a:pt x="17210" y="32824"/>
                    <a:pt x="17401" y="32582"/>
                  </a:cubicBezTo>
                  <a:cubicBezTo>
                    <a:pt x="17713" y="32201"/>
                    <a:pt x="18874" y="31889"/>
                    <a:pt x="18562" y="30814"/>
                  </a:cubicBezTo>
                  <a:cubicBezTo>
                    <a:pt x="18250" y="29722"/>
                    <a:pt x="17505" y="29428"/>
                    <a:pt x="17401" y="29133"/>
                  </a:cubicBezTo>
                  <a:cubicBezTo>
                    <a:pt x="17297" y="28821"/>
                    <a:pt x="16759" y="28422"/>
                    <a:pt x="16863" y="27833"/>
                  </a:cubicBezTo>
                  <a:cubicBezTo>
                    <a:pt x="16985" y="27244"/>
                    <a:pt x="16448" y="26447"/>
                    <a:pt x="16448" y="26447"/>
                  </a:cubicBezTo>
                  <a:lnTo>
                    <a:pt x="15286" y="26447"/>
                  </a:lnTo>
                  <a:cubicBezTo>
                    <a:pt x="15286" y="26447"/>
                    <a:pt x="14593" y="25979"/>
                    <a:pt x="14229" y="25563"/>
                  </a:cubicBezTo>
                  <a:cubicBezTo>
                    <a:pt x="14039" y="25355"/>
                    <a:pt x="13935" y="25164"/>
                    <a:pt x="14039" y="25060"/>
                  </a:cubicBezTo>
                  <a:cubicBezTo>
                    <a:pt x="14177" y="24922"/>
                    <a:pt x="14368" y="24402"/>
                    <a:pt x="14506" y="23795"/>
                  </a:cubicBezTo>
                  <a:cubicBezTo>
                    <a:pt x="14697" y="23085"/>
                    <a:pt x="14818" y="22270"/>
                    <a:pt x="14766" y="21889"/>
                  </a:cubicBezTo>
                  <a:cubicBezTo>
                    <a:pt x="14662" y="21196"/>
                    <a:pt x="13987" y="20312"/>
                    <a:pt x="13987" y="20312"/>
                  </a:cubicBezTo>
                  <a:lnTo>
                    <a:pt x="12236" y="20312"/>
                  </a:lnTo>
                  <a:lnTo>
                    <a:pt x="12236" y="18024"/>
                  </a:lnTo>
                  <a:cubicBezTo>
                    <a:pt x="12236" y="18024"/>
                    <a:pt x="11283" y="17729"/>
                    <a:pt x="10971" y="17539"/>
                  </a:cubicBezTo>
                  <a:cubicBezTo>
                    <a:pt x="10642" y="17348"/>
                    <a:pt x="9481" y="16447"/>
                    <a:pt x="9169" y="16447"/>
                  </a:cubicBezTo>
                  <a:cubicBezTo>
                    <a:pt x="8857" y="16447"/>
                    <a:pt x="7695" y="16048"/>
                    <a:pt x="7695" y="15754"/>
                  </a:cubicBezTo>
                  <a:lnTo>
                    <a:pt x="7695" y="14073"/>
                  </a:lnTo>
                  <a:lnTo>
                    <a:pt x="6534" y="14073"/>
                  </a:lnTo>
                  <a:cubicBezTo>
                    <a:pt x="6534" y="14073"/>
                    <a:pt x="6014" y="14766"/>
                    <a:pt x="5373" y="14870"/>
                  </a:cubicBezTo>
                  <a:cubicBezTo>
                    <a:pt x="5183" y="14887"/>
                    <a:pt x="4905" y="14922"/>
                    <a:pt x="4628" y="14957"/>
                  </a:cubicBezTo>
                  <a:lnTo>
                    <a:pt x="4611" y="14957"/>
                  </a:lnTo>
                  <a:cubicBezTo>
                    <a:pt x="4004" y="15008"/>
                    <a:pt x="3380" y="15060"/>
                    <a:pt x="3380" y="15060"/>
                  </a:cubicBezTo>
                  <a:lnTo>
                    <a:pt x="3380" y="13466"/>
                  </a:lnTo>
                  <a:lnTo>
                    <a:pt x="1994" y="14073"/>
                  </a:lnTo>
                  <a:cubicBezTo>
                    <a:pt x="1994" y="14073"/>
                    <a:pt x="1266" y="14159"/>
                    <a:pt x="954" y="13466"/>
                  </a:cubicBezTo>
                  <a:cubicBezTo>
                    <a:pt x="625" y="12773"/>
                    <a:pt x="1" y="12080"/>
                    <a:pt x="1" y="12080"/>
                  </a:cubicBezTo>
                  <a:lnTo>
                    <a:pt x="625" y="10797"/>
                  </a:lnTo>
                  <a:lnTo>
                    <a:pt x="625" y="10208"/>
                  </a:lnTo>
                  <a:cubicBezTo>
                    <a:pt x="625" y="10208"/>
                    <a:pt x="313" y="9515"/>
                    <a:pt x="850" y="9116"/>
                  </a:cubicBezTo>
                  <a:cubicBezTo>
                    <a:pt x="1370" y="8717"/>
                    <a:pt x="2323" y="8423"/>
                    <a:pt x="2323" y="8423"/>
                  </a:cubicBezTo>
                  <a:lnTo>
                    <a:pt x="3484" y="8423"/>
                  </a:lnTo>
                  <a:lnTo>
                    <a:pt x="3397" y="7331"/>
                  </a:lnTo>
                  <a:lnTo>
                    <a:pt x="3380" y="7036"/>
                  </a:lnTo>
                  <a:lnTo>
                    <a:pt x="4212" y="5650"/>
                  </a:lnTo>
                  <a:lnTo>
                    <a:pt x="3692" y="4367"/>
                  </a:lnTo>
                  <a:lnTo>
                    <a:pt x="3172" y="3865"/>
                  </a:lnTo>
                  <a:lnTo>
                    <a:pt x="3588" y="3172"/>
                  </a:lnTo>
                  <a:lnTo>
                    <a:pt x="3588" y="1976"/>
                  </a:lnTo>
                  <a:lnTo>
                    <a:pt x="5702" y="1976"/>
                  </a:lnTo>
                  <a:lnTo>
                    <a:pt x="6430" y="2582"/>
                  </a:lnTo>
                  <a:lnTo>
                    <a:pt x="7158" y="3449"/>
                  </a:lnTo>
                  <a:lnTo>
                    <a:pt x="7176" y="3466"/>
                  </a:lnTo>
                  <a:lnTo>
                    <a:pt x="8337" y="2582"/>
                  </a:lnTo>
                  <a:lnTo>
                    <a:pt x="8857" y="1976"/>
                  </a:lnTo>
                  <a:lnTo>
                    <a:pt x="8753" y="0"/>
                  </a:lnTo>
                  <a:lnTo>
                    <a:pt x="12548" y="0"/>
                  </a:lnTo>
                  <a:lnTo>
                    <a:pt x="12548" y="1976"/>
                  </a:lnTo>
                  <a:lnTo>
                    <a:pt x="13189" y="2582"/>
                  </a:lnTo>
                  <a:lnTo>
                    <a:pt x="14039" y="2582"/>
                  </a:lnTo>
                  <a:lnTo>
                    <a:pt x="15616" y="1976"/>
                  </a:lnTo>
                  <a:lnTo>
                    <a:pt x="18562" y="1976"/>
                  </a:lnTo>
                  <a:lnTo>
                    <a:pt x="19966" y="104"/>
                  </a:lnTo>
                  <a:cubicBezTo>
                    <a:pt x="20052" y="243"/>
                    <a:pt x="20087" y="364"/>
                    <a:pt x="20087" y="468"/>
                  </a:cubicBezTo>
                  <a:cubicBezTo>
                    <a:pt x="20087" y="849"/>
                    <a:pt x="20798" y="1560"/>
                    <a:pt x="20954" y="1993"/>
                  </a:cubicBezTo>
                  <a:cubicBezTo>
                    <a:pt x="21127" y="2409"/>
                    <a:pt x="21110" y="2773"/>
                    <a:pt x="21283" y="3068"/>
                  </a:cubicBezTo>
                  <a:cubicBezTo>
                    <a:pt x="21439" y="3362"/>
                    <a:pt x="22704" y="3362"/>
                    <a:pt x="22860" y="3588"/>
                  </a:cubicBezTo>
                  <a:cubicBezTo>
                    <a:pt x="23016" y="3813"/>
                    <a:pt x="23657" y="4489"/>
                    <a:pt x="23657" y="4489"/>
                  </a:cubicBezTo>
                  <a:cubicBezTo>
                    <a:pt x="23657" y="4489"/>
                    <a:pt x="24680" y="3882"/>
                    <a:pt x="25148" y="4489"/>
                  </a:cubicBezTo>
                  <a:cubicBezTo>
                    <a:pt x="25633" y="5078"/>
                    <a:pt x="25633" y="5147"/>
                    <a:pt x="26031" y="5373"/>
                  </a:cubicBezTo>
                  <a:cubicBezTo>
                    <a:pt x="26430" y="5598"/>
                    <a:pt x="27054" y="4922"/>
                    <a:pt x="27851" y="5373"/>
                  </a:cubicBezTo>
                  <a:cubicBezTo>
                    <a:pt x="28631" y="5823"/>
                    <a:pt x="29740" y="6118"/>
                    <a:pt x="29983" y="6256"/>
                  </a:cubicBezTo>
                  <a:cubicBezTo>
                    <a:pt x="30226" y="6412"/>
                    <a:pt x="30780" y="6707"/>
                    <a:pt x="30780" y="6707"/>
                  </a:cubicBezTo>
                  <a:cubicBezTo>
                    <a:pt x="30780" y="6707"/>
                    <a:pt x="31404" y="7296"/>
                    <a:pt x="31647" y="7452"/>
                  </a:cubicBezTo>
                  <a:cubicBezTo>
                    <a:pt x="31889" y="7608"/>
                    <a:pt x="32756" y="7816"/>
                    <a:pt x="33224" y="8042"/>
                  </a:cubicBezTo>
                  <a:cubicBezTo>
                    <a:pt x="33692" y="8267"/>
                    <a:pt x="34246" y="8042"/>
                    <a:pt x="34576" y="8787"/>
                  </a:cubicBezTo>
                  <a:cubicBezTo>
                    <a:pt x="34887" y="9532"/>
                    <a:pt x="35043" y="9688"/>
                    <a:pt x="35130" y="10052"/>
                  </a:cubicBezTo>
                  <a:cubicBezTo>
                    <a:pt x="35199" y="10416"/>
                    <a:pt x="34801" y="11681"/>
                    <a:pt x="34732" y="11906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3"/>
            <p:cNvSpPr/>
            <p:nvPr/>
          </p:nvSpPr>
          <p:spPr>
            <a:xfrm>
              <a:off x="-3070974" y="-975663"/>
              <a:ext cx="328604" cy="855819"/>
            </a:xfrm>
            <a:custGeom>
              <a:avLst/>
              <a:gdLst/>
              <a:ahLst/>
              <a:cxnLst/>
              <a:rect l="l" t="t" r="r" b="b"/>
              <a:pathLst>
                <a:path w="12913" h="37747" fill="none" extrusionOk="0">
                  <a:moveTo>
                    <a:pt x="10295" y="14004"/>
                  </a:moveTo>
                  <a:cubicBezTo>
                    <a:pt x="10503" y="14056"/>
                    <a:pt x="12774" y="15598"/>
                    <a:pt x="12774" y="15598"/>
                  </a:cubicBezTo>
                  <a:lnTo>
                    <a:pt x="12774" y="15598"/>
                  </a:lnTo>
                  <a:cubicBezTo>
                    <a:pt x="12548" y="15823"/>
                    <a:pt x="12652" y="16187"/>
                    <a:pt x="12600" y="16361"/>
                  </a:cubicBezTo>
                  <a:cubicBezTo>
                    <a:pt x="12531" y="16673"/>
                    <a:pt x="12288" y="17487"/>
                    <a:pt x="12133" y="17851"/>
                  </a:cubicBezTo>
                  <a:cubicBezTo>
                    <a:pt x="11977" y="18232"/>
                    <a:pt x="11682" y="19116"/>
                    <a:pt x="10642" y="19272"/>
                  </a:cubicBezTo>
                  <a:cubicBezTo>
                    <a:pt x="9602" y="19411"/>
                    <a:pt x="8892" y="19272"/>
                    <a:pt x="8892" y="19272"/>
                  </a:cubicBezTo>
                  <a:cubicBezTo>
                    <a:pt x="8892" y="19272"/>
                    <a:pt x="8580" y="20312"/>
                    <a:pt x="8580" y="20901"/>
                  </a:cubicBezTo>
                  <a:lnTo>
                    <a:pt x="8580" y="22756"/>
                  </a:lnTo>
                  <a:cubicBezTo>
                    <a:pt x="8580" y="22756"/>
                    <a:pt x="7938" y="23050"/>
                    <a:pt x="7869" y="23501"/>
                  </a:cubicBezTo>
                  <a:cubicBezTo>
                    <a:pt x="7782" y="23952"/>
                    <a:pt x="7228" y="25286"/>
                    <a:pt x="7228" y="25286"/>
                  </a:cubicBezTo>
                  <a:cubicBezTo>
                    <a:pt x="7228" y="25286"/>
                    <a:pt x="6985" y="26551"/>
                    <a:pt x="7072" y="26777"/>
                  </a:cubicBezTo>
                  <a:cubicBezTo>
                    <a:pt x="7159" y="26984"/>
                    <a:pt x="6049" y="27660"/>
                    <a:pt x="6049" y="27660"/>
                  </a:cubicBezTo>
                  <a:cubicBezTo>
                    <a:pt x="6049" y="27660"/>
                    <a:pt x="5322" y="28024"/>
                    <a:pt x="5495" y="28250"/>
                  </a:cubicBezTo>
                  <a:cubicBezTo>
                    <a:pt x="5651" y="28475"/>
                    <a:pt x="6916" y="29289"/>
                    <a:pt x="6916" y="29289"/>
                  </a:cubicBezTo>
                  <a:lnTo>
                    <a:pt x="7471" y="30780"/>
                  </a:lnTo>
                  <a:lnTo>
                    <a:pt x="6431" y="31820"/>
                  </a:lnTo>
                  <a:cubicBezTo>
                    <a:pt x="6431" y="31820"/>
                    <a:pt x="6396" y="31854"/>
                    <a:pt x="6361" y="31924"/>
                  </a:cubicBezTo>
                  <a:cubicBezTo>
                    <a:pt x="6344" y="31958"/>
                    <a:pt x="6327" y="31976"/>
                    <a:pt x="6309" y="31993"/>
                  </a:cubicBezTo>
                  <a:cubicBezTo>
                    <a:pt x="6292" y="32028"/>
                    <a:pt x="6257" y="32062"/>
                    <a:pt x="6240" y="32114"/>
                  </a:cubicBezTo>
                  <a:cubicBezTo>
                    <a:pt x="6188" y="32184"/>
                    <a:pt x="6153" y="32253"/>
                    <a:pt x="6101" y="32340"/>
                  </a:cubicBezTo>
                  <a:cubicBezTo>
                    <a:pt x="6084" y="32392"/>
                    <a:pt x="6049" y="32444"/>
                    <a:pt x="6049" y="32496"/>
                  </a:cubicBezTo>
                  <a:cubicBezTo>
                    <a:pt x="6049" y="32513"/>
                    <a:pt x="6032" y="32548"/>
                    <a:pt x="6032" y="32565"/>
                  </a:cubicBezTo>
                  <a:cubicBezTo>
                    <a:pt x="6032" y="32790"/>
                    <a:pt x="6275" y="33224"/>
                    <a:pt x="6205" y="33605"/>
                  </a:cubicBezTo>
                  <a:cubicBezTo>
                    <a:pt x="6119" y="33969"/>
                    <a:pt x="5651" y="34263"/>
                    <a:pt x="5651" y="34263"/>
                  </a:cubicBezTo>
                  <a:lnTo>
                    <a:pt x="5720" y="35390"/>
                  </a:lnTo>
                  <a:cubicBezTo>
                    <a:pt x="5720" y="35390"/>
                    <a:pt x="6361" y="36794"/>
                    <a:pt x="6431" y="37019"/>
                  </a:cubicBezTo>
                  <a:cubicBezTo>
                    <a:pt x="6500" y="37210"/>
                    <a:pt x="6829" y="37175"/>
                    <a:pt x="7003" y="37747"/>
                  </a:cubicBezTo>
                  <a:cubicBezTo>
                    <a:pt x="6500" y="37400"/>
                    <a:pt x="5876" y="37071"/>
                    <a:pt x="5322" y="36950"/>
                  </a:cubicBezTo>
                  <a:cubicBezTo>
                    <a:pt x="4056" y="36638"/>
                    <a:pt x="2999" y="35944"/>
                    <a:pt x="2895" y="35650"/>
                  </a:cubicBezTo>
                  <a:cubicBezTo>
                    <a:pt x="2791" y="35355"/>
                    <a:pt x="1526" y="34367"/>
                    <a:pt x="1526" y="34367"/>
                  </a:cubicBezTo>
                  <a:lnTo>
                    <a:pt x="1526" y="32582"/>
                  </a:lnTo>
                  <a:cubicBezTo>
                    <a:pt x="1526" y="32582"/>
                    <a:pt x="1959" y="31698"/>
                    <a:pt x="2063" y="31386"/>
                  </a:cubicBezTo>
                  <a:cubicBezTo>
                    <a:pt x="2167" y="31092"/>
                    <a:pt x="2375" y="28718"/>
                    <a:pt x="2271" y="28128"/>
                  </a:cubicBezTo>
                  <a:cubicBezTo>
                    <a:pt x="2167" y="27539"/>
                    <a:pt x="1630" y="26343"/>
                    <a:pt x="1526" y="25754"/>
                  </a:cubicBezTo>
                  <a:cubicBezTo>
                    <a:pt x="1422" y="25147"/>
                    <a:pt x="2271" y="24853"/>
                    <a:pt x="1526" y="24368"/>
                  </a:cubicBezTo>
                  <a:cubicBezTo>
                    <a:pt x="798" y="23865"/>
                    <a:pt x="798" y="23570"/>
                    <a:pt x="798" y="23276"/>
                  </a:cubicBezTo>
                  <a:lnTo>
                    <a:pt x="798" y="17435"/>
                  </a:lnTo>
                  <a:cubicBezTo>
                    <a:pt x="798" y="17435"/>
                    <a:pt x="694" y="16742"/>
                    <a:pt x="798" y="16534"/>
                  </a:cubicBezTo>
                  <a:cubicBezTo>
                    <a:pt x="902" y="16343"/>
                    <a:pt x="382" y="16049"/>
                    <a:pt x="746" y="15754"/>
                  </a:cubicBezTo>
                  <a:cubicBezTo>
                    <a:pt x="1110" y="15460"/>
                    <a:pt x="1110" y="14004"/>
                    <a:pt x="1110" y="14004"/>
                  </a:cubicBezTo>
                  <a:lnTo>
                    <a:pt x="1110" y="12305"/>
                  </a:lnTo>
                  <a:cubicBezTo>
                    <a:pt x="1110" y="12080"/>
                    <a:pt x="538" y="11196"/>
                    <a:pt x="608" y="10902"/>
                  </a:cubicBezTo>
                  <a:cubicBezTo>
                    <a:pt x="694" y="10590"/>
                    <a:pt x="608" y="8614"/>
                    <a:pt x="608" y="8614"/>
                  </a:cubicBezTo>
                  <a:cubicBezTo>
                    <a:pt x="608" y="8614"/>
                    <a:pt x="1" y="7435"/>
                    <a:pt x="608" y="7331"/>
                  </a:cubicBezTo>
                  <a:cubicBezTo>
                    <a:pt x="1214" y="7227"/>
                    <a:pt x="1526" y="6534"/>
                    <a:pt x="1526" y="6534"/>
                  </a:cubicBezTo>
                  <a:lnTo>
                    <a:pt x="1526" y="4957"/>
                  </a:lnTo>
                  <a:cubicBezTo>
                    <a:pt x="1526" y="4455"/>
                    <a:pt x="1422" y="2981"/>
                    <a:pt x="1526" y="2669"/>
                  </a:cubicBezTo>
                  <a:cubicBezTo>
                    <a:pt x="1595" y="2496"/>
                    <a:pt x="1699" y="2340"/>
                    <a:pt x="1821" y="2184"/>
                  </a:cubicBezTo>
                  <a:cubicBezTo>
                    <a:pt x="1907" y="2098"/>
                    <a:pt x="1977" y="1994"/>
                    <a:pt x="2063" y="1890"/>
                  </a:cubicBezTo>
                  <a:cubicBezTo>
                    <a:pt x="2133" y="1768"/>
                    <a:pt x="2237" y="1560"/>
                    <a:pt x="2306" y="1335"/>
                  </a:cubicBezTo>
                  <a:cubicBezTo>
                    <a:pt x="2462" y="936"/>
                    <a:pt x="2583" y="503"/>
                    <a:pt x="2583" y="503"/>
                  </a:cubicBezTo>
                  <a:lnTo>
                    <a:pt x="4247" y="503"/>
                  </a:lnTo>
                  <a:lnTo>
                    <a:pt x="5963" y="1"/>
                  </a:lnTo>
                  <a:lnTo>
                    <a:pt x="6812" y="988"/>
                  </a:lnTo>
                  <a:lnTo>
                    <a:pt x="6933" y="1283"/>
                  </a:lnTo>
                  <a:lnTo>
                    <a:pt x="7436" y="2479"/>
                  </a:lnTo>
                  <a:cubicBezTo>
                    <a:pt x="7436" y="2479"/>
                    <a:pt x="7644" y="3068"/>
                    <a:pt x="8181" y="2981"/>
                  </a:cubicBezTo>
                  <a:cubicBezTo>
                    <a:pt x="8701" y="2877"/>
                    <a:pt x="9550" y="2669"/>
                    <a:pt x="9550" y="2669"/>
                  </a:cubicBezTo>
                  <a:lnTo>
                    <a:pt x="10486" y="3571"/>
                  </a:lnTo>
                  <a:lnTo>
                    <a:pt x="11543" y="4351"/>
                  </a:lnTo>
                  <a:lnTo>
                    <a:pt x="9550" y="5356"/>
                  </a:lnTo>
                  <a:lnTo>
                    <a:pt x="10711" y="6136"/>
                  </a:lnTo>
                  <a:lnTo>
                    <a:pt x="12912" y="6742"/>
                  </a:lnTo>
                  <a:lnTo>
                    <a:pt x="12167" y="7938"/>
                  </a:lnTo>
                  <a:lnTo>
                    <a:pt x="11873" y="8423"/>
                  </a:lnTo>
                  <a:lnTo>
                    <a:pt x="11439" y="9117"/>
                  </a:lnTo>
                  <a:lnTo>
                    <a:pt x="10815" y="10104"/>
                  </a:lnTo>
                  <a:lnTo>
                    <a:pt x="10919" y="11196"/>
                  </a:lnTo>
                  <a:lnTo>
                    <a:pt x="10711" y="12877"/>
                  </a:lnTo>
                  <a:cubicBezTo>
                    <a:pt x="10711" y="12877"/>
                    <a:pt x="10070" y="13934"/>
                    <a:pt x="10278" y="1400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3"/>
            <p:cNvSpPr/>
            <p:nvPr/>
          </p:nvSpPr>
          <p:spPr>
            <a:xfrm>
              <a:off x="-3116398" y="-1085692"/>
              <a:ext cx="277887" cy="1085695"/>
            </a:xfrm>
            <a:custGeom>
              <a:avLst/>
              <a:gdLst/>
              <a:ahLst/>
              <a:cxnLst/>
              <a:rect l="l" t="t" r="r" b="b"/>
              <a:pathLst>
                <a:path w="10920" h="47886" fill="none" extrusionOk="0">
                  <a:moveTo>
                    <a:pt x="10919" y="47886"/>
                  </a:moveTo>
                  <a:lnTo>
                    <a:pt x="9723" y="47366"/>
                  </a:lnTo>
                  <a:lnTo>
                    <a:pt x="8701" y="46326"/>
                  </a:lnTo>
                  <a:cubicBezTo>
                    <a:pt x="8701" y="46326"/>
                    <a:pt x="8302" y="46257"/>
                    <a:pt x="7436" y="46101"/>
                  </a:cubicBezTo>
                  <a:cubicBezTo>
                    <a:pt x="6552" y="45962"/>
                    <a:pt x="5841" y="45442"/>
                    <a:pt x="5841" y="45442"/>
                  </a:cubicBezTo>
                  <a:lnTo>
                    <a:pt x="5287" y="44472"/>
                  </a:lnTo>
                  <a:cubicBezTo>
                    <a:pt x="5287" y="44472"/>
                    <a:pt x="4663" y="44177"/>
                    <a:pt x="4507" y="43952"/>
                  </a:cubicBezTo>
                  <a:cubicBezTo>
                    <a:pt x="4351" y="43726"/>
                    <a:pt x="3710" y="42531"/>
                    <a:pt x="3710" y="42531"/>
                  </a:cubicBezTo>
                  <a:cubicBezTo>
                    <a:pt x="3710" y="42531"/>
                    <a:pt x="3086" y="42392"/>
                    <a:pt x="2601" y="41647"/>
                  </a:cubicBezTo>
                  <a:cubicBezTo>
                    <a:pt x="2133" y="40901"/>
                    <a:pt x="1491" y="39931"/>
                    <a:pt x="1578" y="39567"/>
                  </a:cubicBezTo>
                  <a:cubicBezTo>
                    <a:pt x="1665" y="39203"/>
                    <a:pt x="1665" y="37643"/>
                    <a:pt x="1665" y="37643"/>
                  </a:cubicBezTo>
                  <a:cubicBezTo>
                    <a:pt x="1665" y="37643"/>
                    <a:pt x="2289" y="36673"/>
                    <a:pt x="2046" y="36222"/>
                  </a:cubicBezTo>
                  <a:cubicBezTo>
                    <a:pt x="1821" y="35772"/>
                    <a:pt x="1335" y="34957"/>
                    <a:pt x="1335" y="34957"/>
                  </a:cubicBezTo>
                  <a:lnTo>
                    <a:pt x="1093" y="33553"/>
                  </a:lnTo>
                  <a:cubicBezTo>
                    <a:pt x="1093" y="33553"/>
                    <a:pt x="1093" y="32877"/>
                    <a:pt x="1335" y="32808"/>
                  </a:cubicBezTo>
                  <a:cubicBezTo>
                    <a:pt x="1578" y="32739"/>
                    <a:pt x="2133" y="32513"/>
                    <a:pt x="1734" y="31907"/>
                  </a:cubicBezTo>
                  <a:cubicBezTo>
                    <a:pt x="1335" y="31318"/>
                    <a:pt x="1023" y="30503"/>
                    <a:pt x="1023" y="30503"/>
                  </a:cubicBezTo>
                  <a:cubicBezTo>
                    <a:pt x="1023" y="30503"/>
                    <a:pt x="1422" y="29914"/>
                    <a:pt x="1179" y="29394"/>
                  </a:cubicBezTo>
                  <a:cubicBezTo>
                    <a:pt x="937" y="28874"/>
                    <a:pt x="226" y="28059"/>
                    <a:pt x="226" y="27834"/>
                  </a:cubicBezTo>
                  <a:cubicBezTo>
                    <a:pt x="226" y="27609"/>
                    <a:pt x="625" y="26344"/>
                    <a:pt x="625" y="26118"/>
                  </a:cubicBezTo>
                  <a:cubicBezTo>
                    <a:pt x="625" y="25893"/>
                    <a:pt x="711" y="25598"/>
                    <a:pt x="625" y="24628"/>
                  </a:cubicBezTo>
                  <a:cubicBezTo>
                    <a:pt x="555" y="23675"/>
                    <a:pt x="157" y="23519"/>
                    <a:pt x="157" y="22704"/>
                  </a:cubicBezTo>
                  <a:cubicBezTo>
                    <a:pt x="157" y="21890"/>
                    <a:pt x="1" y="21734"/>
                    <a:pt x="313" y="20988"/>
                  </a:cubicBezTo>
                  <a:cubicBezTo>
                    <a:pt x="625" y="20243"/>
                    <a:pt x="1023" y="19515"/>
                    <a:pt x="1179" y="19134"/>
                  </a:cubicBezTo>
                  <a:cubicBezTo>
                    <a:pt x="1335" y="18770"/>
                    <a:pt x="625" y="12756"/>
                    <a:pt x="867" y="12080"/>
                  </a:cubicBezTo>
                  <a:cubicBezTo>
                    <a:pt x="1110" y="11405"/>
                    <a:pt x="1665" y="8146"/>
                    <a:pt x="1578" y="7401"/>
                  </a:cubicBezTo>
                  <a:cubicBezTo>
                    <a:pt x="1509" y="6656"/>
                    <a:pt x="1179" y="4282"/>
                    <a:pt x="1179" y="3900"/>
                  </a:cubicBezTo>
                  <a:cubicBezTo>
                    <a:pt x="1179" y="3536"/>
                    <a:pt x="954" y="2133"/>
                    <a:pt x="954" y="2133"/>
                  </a:cubicBezTo>
                  <a:lnTo>
                    <a:pt x="1630" y="1"/>
                  </a:lnTo>
                  <a:lnTo>
                    <a:pt x="2133" y="989"/>
                  </a:lnTo>
                  <a:cubicBezTo>
                    <a:pt x="2133" y="989"/>
                    <a:pt x="2583" y="1873"/>
                    <a:pt x="2687" y="2185"/>
                  </a:cubicBezTo>
                  <a:cubicBezTo>
                    <a:pt x="2791" y="2479"/>
                    <a:pt x="2687" y="3467"/>
                    <a:pt x="2687" y="4160"/>
                  </a:cubicBezTo>
                  <a:cubicBezTo>
                    <a:pt x="2687" y="4854"/>
                    <a:pt x="2687" y="4160"/>
                    <a:pt x="3415" y="4559"/>
                  </a:cubicBezTo>
                  <a:cubicBezTo>
                    <a:pt x="4160" y="4940"/>
                    <a:pt x="3415" y="6171"/>
                    <a:pt x="3415" y="6171"/>
                  </a:cubicBezTo>
                  <a:lnTo>
                    <a:pt x="4091" y="6171"/>
                  </a:lnTo>
                  <a:lnTo>
                    <a:pt x="4091" y="6188"/>
                  </a:lnTo>
                  <a:cubicBezTo>
                    <a:pt x="4022" y="6413"/>
                    <a:pt x="3918" y="6621"/>
                    <a:pt x="3848" y="6725"/>
                  </a:cubicBezTo>
                  <a:cubicBezTo>
                    <a:pt x="3762" y="6847"/>
                    <a:pt x="3692" y="6933"/>
                    <a:pt x="3606" y="7037"/>
                  </a:cubicBezTo>
                  <a:cubicBezTo>
                    <a:pt x="3484" y="7193"/>
                    <a:pt x="3380" y="7332"/>
                    <a:pt x="3311" y="7522"/>
                  </a:cubicBezTo>
                  <a:cubicBezTo>
                    <a:pt x="3207" y="7817"/>
                    <a:pt x="3311" y="9308"/>
                    <a:pt x="3311" y="9793"/>
                  </a:cubicBezTo>
                  <a:lnTo>
                    <a:pt x="3311" y="11387"/>
                  </a:lnTo>
                  <a:cubicBezTo>
                    <a:pt x="3311" y="11387"/>
                    <a:pt x="2999" y="12080"/>
                    <a:pt x="2393" y="12184"/>
                  </a:cubicBezTo>
                  <a:cubicBezTo>
                    <a:pt x="1786" y="12271"/>
                    <a:pt x="2393" y="13467"/>
                    <a:pt x="2393" y="13467"/>
                  </a:cubicBezTo>
                  <a:cubicBezTo>
                    <a:pt x="2393" y="13467"/>
                    <a:pt x="2479" y="15443"/>
                    <a:pt x="2393" y="15737"/>
                  </a:cubicBezTo>
                  <a:cubicBezTo>
                    <a:pt x="2323" y="16032"/>
                    <a:pt x="2895" y="16933"/>
                    <a:pt x="2895" y="17158"/>
                  </a:cubicBezTo>
                  <a:lnTo>
                    <a:pt x="2895" y="18839"/>
                  </a:lnTo>
                  <a:cubicBezTo>
                    <a:pt x="2895" y="18839"/>
                    <a:pt x="2895" y="20295"/>
                    <a:pt x="2531" y="20590"/>
                  </a:cubicBezTo>
                  <a:cubicBezTo>
                    <a:pt x="2167" y="20902"/>
                    <a:pt x="2687" y="21196"/>
                    <a:pt x="2583" y="21387"/>
                  </a:cubicBezTo>
                  <a:cubicBezTo>
                    <a:pt x="2479" y="21595"/>
                    <a:pt x="2583" y="22271"/>
                    <a:pt x="2583" y="22271"/>
                  </a:cubicBezTo>
                  <a:lnTo>
                    <a:pt x="2583" y="28129"/>
                  </a:lnTo>
                  <a:cubicBezTo>
                    <a:pt x="2583" y="28423"/>
                    <a:pt x="2583" y="28718"/>
                    <a:pt x="3311" y="29221"/>
                  </a:cubicBezTo>
                  <a:cubicBezTo>
                    <a:pt x="4056" y="29706"/>
                    <a:pt x="3207" y="30000"/>
                    <a:pt x="3311" y="30590"/>
                  </a:cubicBezTo>
                  <a:cubicBezTo>
                    <a:pt x="3415" y="31196"/>
                    <a:pt x="3952" y="32375"/>
                    <a:pt x="4056" y="32981"/>
                  </a:cubicBezTo>
                  <a:cubicBezTo>
                    <a:pt x="4160" y="33571"/>
                    <a:pt x="3952" y="35945"/>
                    <a:pt x="3848" y="36239"/>
                  </a:cubicBezTo>
                  <a:cubicBezTo>
                    <a:pt x="3744" y="36534"/>
                    <a:pt x="3311" y="37435"/>
                    <a:pt x="3311" y="37435"/>
                  </a:cubicBezTo>
                  <a:lnTo>
                    <a:pt x="3311" y="39220"/>
                  </a:lnTo>
                  <a:cubicBezTo>
                    <a:pt x="3311" y="39220"/>
                    <a:pt x="4576" y="40208"/>
                    <a:pt x="4680" y="40503"/>
                  </a:cubicBezTo>
                  <a:cubicBezTo>
                    <a:pt x="4802" y="40797"/>
                    <a:pt x="5841" y="41491"/>
                    <a:pt x="7107" y="41785"/>
                  </a:cubicBezTo>
                  <a:cubicBezTo>
                    <a:pt x="7661" y="41924"/>
                    <a:pt x="8285" y="42253"/>
                    <a:pt x="8788" y="42600"/>
                  </a:cubicBezTo>
                  <a:lnTo>
                    <a:pt x="8788" y="42600"/>
                  </a:lnTo>
                  <a:cubicBezTo>
                    <a:pt x="8822" y="42669"/>
                    <a:pt x="8840" y="42739"/>
                    <a:pt x="8857" y="42825"/>
                  </a:cubicBezTo>
                  <a:cubicBezTo>
                    <a:pt x="9013" y="43640"/>
                    <a:pt x="9325" y="44385"/>
                    <a:pt x="9325" y="44385"/>
                  </a:cubicBezTo>
                  <a:cubicBezTo>
                    <a:pt x="9325" y="44385"/>
                    <a:pt x="10191" y="44680"/>
                    <a:pt x="10347" y="45061"/>
                  </a:cubicBezTo>
                  <a:cubicBezTo>
                    <a:pt x="10521" y="45425"/>
                    <a:pt x="10278" y="46101"/>
                    <a:pt x="10278" y="46101"/>
                  </a:cubicBezTo>
                  <a:lnTo>
                    <a:pt x="10677" y="47071"/>
                  </a:lnTo>
                  <a:lnTo>
                    <a:pt x="10902" y="47886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3"/>
            <p:cNvSpPr/>
            <p:nvPr/>
          </p:nvSpPr>
          <p:spPr>
            <a:xfrm>
              <a:off x="-2919256" y="-1036176"/>
              <a:ext cx="214802" cy="212985"/>
            </a:xfrm>
            <a:custGeom>
              <a:avLst/>
              <a:gdLst/>
              <a:ahLst/>
              <a:cxnLst/>
              <a:rect l="l" t="t" r="r" b="b"/>
              <a:pathLst>
                <a:path w="8441" h="9394" fill="none" extrusionOk="0">
                  <a:moveTo>
                    <a:pt x="6968" y="9394"/>
                  </a:moveTo>
                  <a:lnTo>
                    <a:pt x="4749" y="8805"/>
                  </a:lnTo>
                  <a:lnTo>
                    <a:pt x="3606" y="8025"/>
                  </a:lnTo>
                  <a:lnTo>
                    <a:pt x="5599" y="7020"/>
                  </a:lnTo>
                  <a:lnTo>
                    <a:pt x="4541" y="6240"/>
                  </a:lnTo>
                  <a:lnTo>
                    <a:pt x="3606" y="5338"/>
                  </a:lnTo>
                  <a:cubicBezTo>
                    <a:pt x="3606" y="5338"/>
                    <a:pt x="2739" y="5546"/>
                    <a:pt x="2219" y="5633"/>
                  </a:cubicBezTo>
                  <a:cubicBezTo>
                    <a:pt x="1682" y="5737"/>
                    <a:pt x="1474" y="5148"/>
                    <a:pt x="1474" y="5148"/>
                  </a:cubicBezTo>
                  <a:lnTo>
                    <a:pt x="850" y="3657"/>
                  </a:lnTo>
                  <a:lnTo>
                    <a:pt x="1" y="2670"/>
                  </a:lnTo>
                  <a:cubicBezTo>
                    <a:pt x="1" y="2670"/>
                    <a:pt x="746" y="988"/>
                    <a:pt x="1474" y="590"/>
                  </a:cubicBezTo>
                  <a:cubicBezTo>
                    <a:pt x="2219" y="191"/>
                    <a:pt x="2739" y="1"/>
                    <a:pt x="3172" y="191"/>
                  </a:cubicBezTo>
                  <a:cubicBezTo>
                    <a:pt x="3311" y="261"/>
                    <a:pt x="3675" y="417"/>
                    <a:pt x="4073" y="607"/>
                  </a:cubicBezTo>
                  <a:cubicBezTo>
                    <a:pt x="3935" y="1196"/>
                    <a:pt x="3744" y="1734"/>
                    <a:pt x="3606" y="1872"/>
                  </a:cubicBezTo>
                  <a:cubicBezTo>
                    <a:pt x="3294" y="2167"/>
                    <a:pt x="4853" y="3259"/>
                    <a:pt x="4853" y="3259"/>
                  </a:cubicBezTo>
                  <a:lnTo>
                    <a:pt x="6015" y="3259"/>
                  </a:lnTo>
                  <a:cubicBezTo>
                    <a:pt x="6015" y="3259"/>
                    <a:pt x="6552" y="4056"/>
                    <a:pt x="6430" y="4645"/>
                  </a:cubicBezTo>
                  <a:cubicBezTo>
                    <a:pt x="6326" y="5234"/>
                    <a:pt x="6864" y="5633"/>
                    <a:pt x="6968" y="5928"/>
                  </a:cubicBezTo>
                  <a:cubicBezTo>
                    <a:pt x="7072" y="6240"/>
                    <a:pt x="7817" y="6534"/>
                    <a:pt x="8129" y="7609"/>
                  </a:cubicBezTo>
                  <a:cubicBezTo>
                    <a:pt x="8441" y="8701"/>
                    <a:pt x="7280" y="9013"/>
                    <a:pt x="6968" y="939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3"/>
            <p:cNvSpPr/>
            <p:nvPr/>
          </p:nvSpPr>
          <p:spPr>
            <a:xfrm>
              <a:off x="-3074944" y="-1242858"/>
              <a:ext cx="267301" cy="297078"/>
            </a:xfrm>
            <a:custGeom>
              <a:avLst/>
              <a:gdLst/>
              <a:ahLst/>
              <a:cxnLst/>
              <a:rect l="l" t="t" r="r" b="b"/>
              <a:pathLst>
                <a:path w="10504" h="13103" fill="none" extrusionOk="0">
                  <a:moveTo>
                    <a:pt x="9932" y="9619"/>
                  </a:moveTo>
                  <a:cubicBezTo>
                    <a:pt x="9741" y="9585"/>
                    <a:pt x="9498" y="9377"/>
                    <a:pt x="9152" y="9273"/>
                  </a:cubicBezTo>
                  <a:cubicBezTo>
                    <a:pt x="8736" y="9169"/>
                    <a:pt x="8302" y="9325"/>
                    <a:pt x="7904" y="9481"/>
                  </a:cubicBezTo>
                  <a:cubicBezTo>
                    <a:pt x="7765" y="9533"/>
                    <a:pt x="7627" y="9585"/>
                    <a:pt x="7505" y="9654"/>
                  </a:cubicBezTo>
                  <a:cubicBezTo>
                    <a:pt x="7211" y="9844"/>
                    <a:pt x="7020" y="10156"/>
                    <a:pt x="6847" y="10451"/>
                  </a:cubicBezTo>
                  <a:cubicBezTo>
                    <a:pt x="6656" y="10746"/>
                    <a:pt x="6483" y="11040"/>
                    <a:pt x="6309" y="11352"/>
                  </a:cubicBezTo>
                  <a:cubicBezTo>
                    <a:pt x="5997" y="11855"/>
                    <a:pt x="5062" y="12271"/>
                    <a:pt x="4403" y="12271"/>
                  </a:cubicBezTo>
                  <a:lnTo>
                    <a:pt x="2739" y="12271"/>
                  </a:lnTo>
                  <a:cubicBezTo>
                    <a:pt x="2739" y="12271"/>
                    <a:pt x="2618" y="12721"/>
                    <a:pt x="2462" y="13103"/>
                  </a:cubicBezTo>
                  <a:lnTo>
                    <a:pt x="1786" y="13103"/>
                  </a:lnTo>
                  <a:cubicBezTo>
                    <a:pt x="1786" y="13103"/>
                    <a:pt x="2531" y="11890"/>
                    <a:pt x="1786" y="11491"/>
                  </a:cubicBezTo>
                  <a:cubicBezTo>
                    <a:pt x="1058" y="11092"/>
                    <a:pt x="1058" y="11786"/>
                    <a:pt x="1058" y="11092"/>
                  </a:cubicBezTo>
                  <a:cubicBezTo>
                    <a:pt x="1058" y="10538"/>
                    <a:pt x="1127" y="9810"/>
                    <a:pt x="1093" y="9377"/>
                  </a:cubicBezTo>
                  <a:cubicBezTo>
                    <a:pt x="1093" y="9273"/>
                    <a:pt x="1075" y="9169"/>
                    <a:pt x="1058" y="9117"/>
                  </a:cubicBezTo>
                  <a:cubicBezTo>
                    <a:pt x="954" y="8805"/>
                    <a:pt x="504" y="7921"/>
                    <a:pt x="504" y="7921"/>
                  </a:cubicBezTo>
                  <a:lnTo>
                    <a:pt x="1" y="6933"/>
                  </a:lnTo>
                  <a:cubicBezTo>
                    <a:pt x="1" y="6933"/>
                    <a:pt x="244" y="5841"/>
                    <a:pt x="504" y="5339"/>
                  </a:cubicBezTo>
                  <a:cubicBezTo>
                    <a:pt x="746" y="4853"/>
                    <a:pt x="469" y="4957"/>
                    <a:pt x="504" y="4455"/>
                  </a:cubicBezTo>
                  <a:cubicBezTo>
                    <a:pt x="521" y="3952"/>
                    <a:pt x="556" y="3761"/>
                    <a:pt x="590" y="2964"/>
                  </a:cubicBezTo>
                  <a:cubicBezTo>
                    <a:pt x="642" y="2184"/>
                    <a:pt x="608" y="885"/>
                    <a:pt x="313" y="885"/>
                  </a:cubicBezTo>
                  <a:cubicBezTo>
                    <a:pt x="590" y="850"/>
                    <a:pt x="868" y="815"/>
                    <a:pt x="1058" y="798"/>
                  </a:cubicBezTo>
                  <a:cubicBezTo>
                    <a:pt x="1682" y="694"/>
                    <a:pt x="2219" y="1"/>
                    <a:pt x="2219" y="1"/>
                  </a:cubicBezTo>
                  <a:lnTo>
                    <a:pt x="3380" y="1"/>
                  </a:lnTo>
                  <a:lnTo>
                    <a:pt x="3380" y="1682"/>
                  </a:lnTo>
                  <a:cubicBezTo>
                    <a:pt x="3380" y="1976"/>
                    <a:pt x="4542" y="2375"/>
                    <a:pt x="4854" y="2375"/>
                  </a:cubicBezTo>
                  <a:cubicBezTo>
                    <a:pt x="5166" y="2375"/>
                    <a:pt x="6327" y="3276"/>
                    <a:pt x="6656" y="3467"/>
                  </a:cubicBezTo>
                  <a:cubicBezTo>
                    <a:pt x="6968" y="3657"/>
                    <a:pt x="7921" y="3952"/>
                    <a:pt x="7921" y="3952"/>
                  </a:cubicBezTo>
                  <a:lnTo>
                    <a:pt x="7921" y="6240"/>
                  </a:lnTo>
                  <a:lnTo>
                    <a:pt x="9672" y="6240"/>
                  </a:lnTo>
                  <a:cubicBezTo>
                    <a:pt x="9672" y="6240"/>
                    <a:pt x="10330" y="7124"/>
                    <a:pt x="10451" y="7817"/>
                  </a:cubicBezTo>
                  <a:cubicBezTo>
                    <a:pt x="10503" y="8233"/>
                    <a:pt x="10469" y="8926"/>
                    <a:pt x="10295" y="9307"/>
                  </a:cubicBezTo>
                  <a:cubicBezTo>
                    <a:pt x="10174" y="9567"/>
                    <a:pt x="10070" y="9637"/>
                    <a:pt x="9932" y="961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3"/>
            <p:cNvSpPr/>
            <p:nvPr/>
          </p:nvSpPr>
          <p:spPr>
            <a:xfrm>
              <a:off x="-3341303" y="-1735985"/>
              <a:ext cx="307406" cy="333626"/>
            </a:xfrm>
            <a:custGeom>
              <a:avLst/>
              <a:gdLst/>
              <a:ahLst/>
              <a:cxnLst/>
              <a:rect l="l" t="t" r="r" b="b"/>
              <a:pathLst>
                <a:path w="12080" h="14715" extrusionOk="0">
                  <a:moveTo>
                    <a:pt x="7660" y="1"/>
                  </a:moveTo>
                  <a:lnTo>
                    <a:pt x="7660" y="1"/>
                  </a:lnTo>
                  <a:cubicBezTo>
                    <a:pt x="7314" y="226"/>
                    <a:pt x="6933" y="503"/>
                    <a:pt x="6933" y="503"/>
                  </a:cubicBezTo>
                  <a:lnTo>
                    <a:pt x="5269" y="503"/>
                  </a:lnTo>
                  <a:cubicBezTo>
                    <a:pt x="5269" y="503"/>
                    <a:pt x="5043" y="1110"/>
                    <a:pt x="4870" y="1318"/>
                  </a:cubicBezTo>
                  <a:cubicBezTo>
                    <a:pt x="4714" y="1543"/>
                    <a:pt x="5269" y="2635"/>
                    <a:pt x="5269" y="2635"/>
                  </a:cubicBezTo>
                  <a:cubicBezTo>
                    <a:pt x="5269" y="2635"/>
                    <a:pt x="4489" y="3015"/>
                    <a:pt x="3894" y="3015"/>
                  </a:cubicBezTo>
                  <a:cubicBezTo>
                    <a:pt x="3686" y="3015"/>
                    <a:pt x="3501" y="2969"/>
                    <a:pt x="3380" y="2843"/>
                  </a:cubicBezTo>
                  <a:cubicBezTo>
                    <a:pt x="3040" y="2503"/>
                    <a:pt x="2323" y="2478"/>
                    <a:pt x="1786" y="2478"/>
                  </a:cubicBezTo>
                  <a:cubicBezTo>
                    <a:pt x="1693" y="2478"/>
                    <a:pt x="1605" y="2479"/>
                    <a:pt x="1525" y="2479"/>
                  </a:cubicBezTo>
                  <a:cubicBezTo>
                    <a:pt x="1213" y="2479"/>
                    <a:pt x="884" y="2496"/>
                    <a:pt x="641" y="2669"/>
                  </a:cubicBezTo>
                  <a:cubicBezTo>
                    <a:pt x="468" y="2808"/>
                    <a:pt x="364" y="2999"/>
                    <a:pt x="277" y="3189"/>
                  </a:cubicBezTo>
                  <a:lnTo>
                    <a:pt x="0" y="3761"/>
                  </a:lnTo>
                  <a:cubicBezTo>
                    <a:pt x="433" y="3519"/>
                    <a:pt x="936" y="3363"/>
                    <a:pt x="1456" y="3311"/>
                  </a:cubicBezTo>
                  <a:cubicBezTo>
                    <a:pt x="1530" y="3298"/>
                    <a:pt x="1612" y="3286"/>
                    <a:pt x="1696" y="3286"/>
                  </a:cubicBezTo>
                  <a:cubicBezTo>
                    <a:pt x="1732" y="3286"/>
                    <a:pt x="1767" y="3288"/>
                    <a:pt x="1803" y="3293"/>
                  </a:cubicBezTo>
                  <a:cubicBezTo>
                    <a:pt x="2132" y="3328"/>
                    <a:pt x="2634" y="3553"/>
                    <a:pt x="2877" y="3761"/>
                  </a:cubicBezTo>
                  <a:cubicBezTo>
                    <a:pt x="3050" y="3917"/>
                    <a:pt x="3050" y="4125"/>
                    <a:pt x="3050" y="4351"/>
                  </a:cubicBezTo>
                  <a:cubicBezTo>
                    <a:pt x="3016" y="4819"/>
                    <a:pt x="2738" y="5408"/>
                    <a:pt x="2912" y="5858"/>
                  </a:cubicBezTo>
                  <a:cubicBezTo>
                    <a:pt x="3068" y="6292"/>
                    <a:pt x="2912" y="7331"/>
                    <a:pt x="2912" y="7557"/>
                  </a:cubicBezTo>
                  <a:cubicBezTo>
                    <a:pt x="2912" y="7782"/>
                    <a:pt x="2582" y="8302"/>
                    <a:pt x="1959" y="8371"/>
                  </a:cubicBezTo>
                  <a:cubicBezTo>
                    <a:pt x="1317" y="8458"/>
                    <a:pt x="1716" y="9203"/>
                    <a:pt x="1716" y="9671"/>
                  </a:cubicBezTo>
                  <a:cubicBezTo>
                    <a:pt x="1716" y="9671"/>
                    <a:pt x="2357" y="10763"/>
                    <a:pt x="2669" y="11144"/>
                  </a:cubicBezTo>
                  <a:cubicBezTo>
                    <a:pt x="2981" y="11543"/>
                    <a:pt x="3293" y="11439"/>
                    <a:pt x="3622" y="11543"/>
                  </a:cubicBezTo>
                  <a:cubicBezTo>
                    <a:pt x="3934" y="11647"/>
                    <a:pt x="4887" y="12340"/>
                    <a:pt x="4887" y="12340"/>
                  </a:cubicBezTo>
                  <a:lnTo>
                    <a:pt x="5407" y="12340"/>
                  </a:lnTo>
                  <a:lnTo>
                    <a:pt x="6153" y="13432"/>
                  </a:lnTo>
                  <a:lnTo>
                    <a:pt x="6985" y="14125"/>
                  </a:lnTo>
                  <a:lnTo>
                    <a:pt x="8960" y="14125"/>
                  </a:lnTo>
                  <a:lnTo>
                    <a:pt x="9515" y="14714"/>
                  </a:lnTo>
                  <a:lnTo>
                    <a:pt x="10364" y="13328"/>
                  </a:lnTo>
                  <a:lnTo>
                    <a:pt x="9844" y="12045"/>
                  </a:lnTo>
                  <a:lnTo>
                    <a:pt x="9307" y="11543"/>
                  </a:lnTo>
                  <a:lnTo>
                    <a:pt x="9723" y="10850"/>
                  </a:lnTo>
                  <a:lnTo>
                    <a:pt x="9723" y="9671"/>
                  </a:lnTo>
                  <a:lnTo>
                    <a:pt x="11837" y="9671"/>
                  </a:lnTo>
                  <a:lnTo>
                    <a:pt x="11837" y="8389"/>
                  </a:lnTo>
                  <a:cubicBezTo>
                    <a:pt x="11837" y="8389"/>
                    <a:pt x="12080" y="8042"/>
                    <a:pt x="11837" y="7695"/>
                  </a:cubicBezTo>
                  <a:cubicBezTo>
                    <a:pt x="11594" y="7349"/>
                    <a:pt x="10711" y="7037"/>
                    <a:pt x="11075" y="6742"/>
                  </a:cubicBezTo>
                  <a:cubicBezTo>
                    <a:pt x="11439" y="6448"/>
                    <a:pt x="11404" y="6448"/>
                    <a:pt x="11473" y="6084"/>
                  </a:cubicBezTo>
                  <a:cubicBezTo>
                    <a:pt x="11525" y="5702"/>
                    <a:pt x="11924" y="5789"/>
                    <a:pt x="11525" y="5702"/>
                  </a:cubicBezTo>
                  <a:cubicBezTo>
                    <a:pt x="11392" y="5679"/>
                    <a:pt x="11102" y="5672"/>
                    <a:pt x="10773" y="5672"/>
                  </a:cubicBezTo>
                  <a:cubicBezTo>
                    <a:pt x="10116" y="5672"/>
                    <a:pt x="9307" y="5702"/>
                    <a:pt x="9307" y="5702"/>
                  </a:cubicBezTo>
                  <a:cubicBezTo>
                    <a:pt x="9307" y="5702"/>
                    <a:pt x="9151" y="4784"/>
                    <a:pt x="8960" y="4767"/>
                  </a:cubicBezTo>
                  <a:cubicBezTo>
                    <a:pt x="8752" y="4732"/>
                    <a:pt x="7799" y="4489"/>
                    <a:pt x="7799" y="4489"/>
                  </a:cubicBezTo>
                  <a:cubicBezTo>
                    <a:pt x="7799" y="4489"/>
                    <a:pt x="8198" y="4368"/>
                    <a:pt x="7799" y="3623"/>
                  </a:cubicBezTo>
                  <a:cubicBezTo>
                    <a:pt x="7400" y="2877"/>
                    <a:pt x="6933" y="2583"/>
                    <a:pt x="6933" y="2583"/>
                  </a:cubicBezTo>
                  <a:lnTo>
                    <a:pt x="6933" y="1699"/>
                  </a:lnTo>
                  <a:cubicBezTo>
                    <a:pt x="6933" y="1699"/>
                    <a:pt x="7660" y="1300"/>
                    <a:pt x="7643" y="659"/>
                  </a:cubicBezTo>
                  <a:cubicBezTo>
                    <a:pt x="7643" y="503"/>
                    <a:pt x="7660" y="278"/>
                    <a:pt x="766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3"/>
            <p:cNvSpPr/>
            <p:nvPr/>
          </p:nvSpPr>
          <p:spPr>
            <a:xfrm>
              <a:off x="-2827518" y="-1603169"/>
              <a:ext cx="25168" cy="99827"/>
            </a:xfrm>
            <a:custGeom>
              <a:avLst/>
              <a:gdLst/>
              <a:ahLst/>
              <a:cxnLst/>
              <a:rect l="l" t="t" r="r" b="b"/>
              <a:pathLst>
                <a:path w="989" h="4403" fill="none" extrusionOk="0">
                  <a:moveTo>
                    <a:pt x="1" y="4402"/>
                  </a:moveTo>
                  <a:cubicBezTo>
                    <a:pt x="1" y="4402"/>
                    <a:pt x="659" y="555"/>
                    <a:pt x="988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3"/>
            <p:cNvSpPr/>
            <p:nvPr/>
          </p:nvSpPr>
          <p:spPr>
            <a:xfrm>
              <a:off x="-2766215" y="-1603169"/>
              <a:ext cx="42370" cy="86473"/>
            </a:xfrm>
            <a:custGeom>
              <a:avLst/>
              <a:gdLst/>
              <a:ahLst/>
              <a:cxnLst/>
              <a:rect l="l" t="t" r="r" b="b"/>
              <a:pathLst>
                <a:path w="1665" h="3814" fill="none" extrusionOk="0">
                  <a:moveTo>
                    <a:pt x="1" y="3813"/>
                  </a:moveTo>
                  <a:cubicBezTo>
                    <a:pt x="1" y="3813"/>
                    <a:pt x="399" y="70"/>
                    <a:pt x="1664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3"/>
            <p:cNvSpPr/>
            <p:nvPr/>
          </p:nvSpPr>
          <p:spPr>
            <a:xfrm>
              <a:off x="-3372171" y="-1456206"/>
              <a:ext cx="316236" cy="418874"/>
            </a:xfrm>
            <a:custGeom>
              <a:avLst/>
              <a:gdLst/>
              <a:ahLst/>
              <a:cxnLst/>
              <a:rect l="l" t="t" r="r" b="b"/>
              <a:pathLst>
                <a:path w="12427" h="18475" fill="none" extrusionOk="0">
                  <a:moveTo>
                    <a:pt x="12270" y="12374"/>
                  </a:moveTo>
                  <a:cubicBezTo>
                    <a:pt x="12236" y="13171"/>
                    <a:pt x="12201" y="13362"/>
                    <a:pt x="12184" y="13865"/>
                  </a:cubicBezTo>
                  <a:cubicBezTo>
                    <a:pt x="12132" y="14367"/>
                    <a:pt x="12426" y="14263"/>
                    <a:pt x="12184" y="14749"/>
                  </a:cubicBezTo>
                  <a:cubicBezTo>
                    <a:pt x="11924" y="15251"/>
                    <a:pt x="11681" y="16343"/>
                    <a:pt x="11681" y="16343"/>
                  </a:cubicBezTo>
                  <a:lnTo>
                    <a:pt x="10988" y="18475"/>
                  </a:lnTo>
                  <a:cubicBezTo>
                    <a:pt x="10988" y="18475"/>
                    <a:pt x="10520" y="18180"/>
                    <a:pt x="10520" y="17868"/>
                  </a:cubicBezTo>
                  <a:cubicBezTo>
                    <a:pt x="10520" y="17573"/>
                    <a:pt x="10364" y="17729"/>
                    <a:pt x="9965" y="17279"/>
                  </a:cubicBezTo>
                  <a:cubicBezTo>
                    <a:pt x="9567" y="16828"/>
                    <a:pt x="9012" y="16308"/>
                    <a:pt x="8232" y="16170"/>
                  </a:cubicBezTo>
                  <a:cubicBezTo>
                    <a:pt x="7435" y="16014"/>
                    <a:pt x="5858" y="15494"/>
                    <a:pt x="5529" y="14541"/>
                  </a:cubicBezTo>
                  <a:cubicBezTo>
                    <a:pt x="5217" y="13570"/>
                    <a:pt x="4974" y="12374"/>
                    <a:pt x="4506" y="11560"/>
                  </a:cubicBezTo>
                  <a:cubicBezTo>
                    <a:pt x="4038" y="10745"/>
                    <a:pt x="3640" y="9480"/>
                    <a:pt x="3154" y="9116"/>
                  </a:cubicBezTo>
                  <a:cubicBezTo>
                    <a:pt x="2686" y="8735"/>
                    <a:pt x="1421" y="5615"/>
                    <a:pt x="1179" y="5321"/>
                  </a:cubicBezTo>
                  <a:cubicBezTo>
                    <a:pt x="953" y="5026"/>
                    <a:pt x="0" y="4575"/>
                    <a:pt x="399" y="3310"/>
                  </a:cubicBezTo>
                  <a:cubicBezTo>
                    <a:pt x="711" y="2305"/>
                    <a:pt x="971" y="2530"/>
                    <a:pt x="1075" y="2010"/>
                  </a:cubicBezTo>
                  <a:lnTo>
                    <a:pt x="1768" y="2322"/>
                  </a:lnTo>
                  <a:lnTo>
                    <a:pt x="1768" y="4159"/>
                  </a:lnTo>
                  <a:lnTo>
                    <a:pt x="2704" y="4645"/>
                  </a:lnTo>
                  <a:lnTo>
                    <a:pt x="3449" y="3172"/>
                  </a:lnTo>
                  <a:lnTo>
                    <a:pt x="4506" y="1872"/>
                  </a:lnTo>
                  <a:lnTo>
                    <a:pt x="6083" y="1179"/>
                  </a:lnTo>
                  <a:lnTo>
                    <a:pt x="6083" y="0"/>
                  </a:lnTo>
                  <a:lnTo>
                    <a:pt x="6620" y="0"/>
                  </a:lnTo>
                  <a:lnTo>
                    <a:pt x="7348" y="1075"/>
                  </a:lnTo>
                  <a:lnTo>
                    <a:pt x="8198" y="1768"/>
                  </a:lnTo>
                  <a:lnTo>
                    <a:pt x="10156" y="1768"/>
                  </a:lnTo>
                  <a:lnTo>
                    <a:pt x="10728" y="2374"/>
                  </a:lnTo>
                  <a:lnTo>
                    <a:pt x="10745" y="2669"/>
                  </a:lnTo>
                  <a:lnTo>
                    <a:pt x="10832" y="3761"/>
                  </a:lnTo>
                  <a:lnTo>
                    <a:pt x="9671" y="3761"/>
                  </a:lnTo>
                  <a:cubicBezTo>
                    <a:pt x="9671" y="3761"/>
                    <a:pt x="8717" y="4055"/>
                    <a:pt x="8198" y="4454"/>
                  </a:cubicBezTo>
                  <a:cubicBezTo>
                    <a:pt x="7660" y="4853"/>
                    <a:pt x="7990" y="5546"/>
                    <a:pt x="7990" y="5546"/>
                  </a:cubicBezTo>
                  <a:lnTo>
                    <a:pt x="7990" y="6135"/>
                  </a:lnTo>
                  <a:lnTo>
                    <a:pt x="7348" y="7418"/>
                  </a:lnTo>
                  <a:cubicBezTo>
                    <a:pt x="7348" y="7418"/>
                    <a:pt x="7990" y="8111"/>
                    <a:pt x="8301" y="8804"/>
                  </a:cubicBezTo>
                  <a:cubicBezTo>
                    <a:pt x="8613" y="9497"/>
                    <a:pt x="9359" y="9393"/>
                    <a:pt x="9359" y="9393"/>
                  </a:cubicBezTo>
                  <a:lnTo>
                    <a:pt x="10728" y="8804"/>
                  </a:lnTo>
                  <a:lnTo>
                    <a:pt x="10728" y="10398"/>
                  </a:lnTo>
                  <a:cubicBezTo>
                    <a:pt x="10728" y="10398"/>
                    <a:pt x="11369" y="10346"/>
                    <a:pt x="11976" y="10277"/>
                  </a:cubicBezTo>
                  <a:lnTo>
                    <a:pt x="11976" y="10277"/>
                  </a:lnTo>
                  <a:cubicBezTo>
                    <a:pt x="12270" y="10295"/>
                    <a:pt x="12305" y="11594"/>
                    <a:pt x="12270" y="1237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-3164901" y="-1756027"/>
              <a:ext cx="311834" cy="272728"/>
            </a:xfrm>
            <a:custGeom>
              <a:avLst/>
              <a:gdLst/>
              <a:ahLst/>
              <a:cxnLst/>
              <a:rect l="l" t="t" r="r" b="b"/>
              <a:pathLst>
                <a:path w="12254" h="12029" fill="none" extrusionOk="0">
                  <a:moveTo>
                    <a:pt x="12253" y="4420"/>
                  </a:moveTo>
                  <a:cubicBezTo>
                    <a:pt x="11716" y="4871"/>
                    <a:pt x="11716" y="5044"/>
                    <a:pt x="11318" y="5373"/>
                  </a:cubicBezTo>
                  <a:cubicBezTo>
                    <a:pt x="10919" y="5703"/>
                    <a:pt x="10607" y="6066"/>
                    <a:pt x="10451" y="6430"/>
                  </a:cubicBezTo>
                  <a:cubicBezTo>
                    <a:pt x="10295" y="6812"/>
                    <a:pt x="10607" y="7470"/>
                    <a:pt x="10607" y="7470"/>
                  </a:cubicBezTo>
                  <a:lnTo>
                    <a:pt x="10607" y="8562"/>
                  </a:lnTo>
                  <a:lnTo>
                    <a:pt x="7973" y="8562"/>
                  </a:lnTo>
                  <a:lnTo>
                    <a:pt x="8077" y="10538"/>
                  </a:lnTo>
                  <a:lnTo>
                    <a:pt x="7539" y="11144"/>
                  </a:lnTo>
                  <a:lnTo>
                    <a:pt x="6378" y="12028"/>
                  </a:lnTo>
                  <a:lnTo>
                    <a:pt x="6361" y="12011"/>
                  </a:lnTo>
                  <a:lnTo>
                    <a:pt x="5650" y="11144"/>
                  </a:lnTo>
                  <a:lnTo>
                    <a:pt x="4905" y="10538"/>
                  </a:lnTo>
                  <a:lnTo>
                    <a:pt x="4905" y="9255"/>
                  </a:lnTo>
                  <a:cubicBezTo>
                    <a:pt x="4905" y="9255"/>
                    <a:pt x="5148" y="8909"/>
                    <a:pt x="4905" y="8562"/>
                  </a:cubicBezTo>
                  <a:cubicBezTo>
                    <a:pt x="4662" y="8215"/>
                    <a:pt x="3779" y="7921"/>
                    <a:pt x="4143" y="7626"/>
                  </a:cubicBezTo>
                  <a:cubicBezTo>
                    <a:pt x="4507" y="7332"/>
                    <a:pt x="4472" y="7332"/>
                    <a:pt x="4541" y="6950"/>
                  </a:cubicBezTo>
                  <a:cubicBezTo>
                    <a:pt x="4593" y="6586"/>
                    <a:pt x="4992" y="6656"/>
                    <a:pt x="4593" y="6586"/>
                  </a:cubicBezTo>
                  <a:cubicBezTo>
                    <a:pt x="4195" y="6500"/>
                    <a:pt x="2375" y="6586"/>
                    <a:pt x="2375" y="6586"/>
                  </a:cubicBezTo>
                  <a:cubicBezTo>
                    <a:pt x="2375" y="6586"/>
                    <a:pt x="2219" y="5668"/>
                    <a:pt x="2028" y="5633"/>
                  </a:cubicBezTo>
                  <a:cubicBezTo>
                    <a:pt x="1820" y="5616"/>
                    <a:pt x="867" y="5356"/>
                    <a:pt x="867" y="5356"/>
                  </a:cubicBezTo>
                  <a:cubicBezTo>
                    <a:pt x="867" y="5356"/>
                    <a:pt x="1266" y="5235"/>
                    <a:pt x="867" y="4507"/>
                  </a:cubicBezTo>
                  <a:cubicBezTo>
                    <a:pt x="468" y="3761"/>
                    <a:pt x="1" y="3467"/>
                    <a:pt x="1" y="3467"/>
                  </a:cubicBezTo>
                  <a:lnTo>
                    <a:pt x="1" y="2566"/>
                  </a:lnTo>
                  <a:cubicBezTo>
                    <a:pt x="1" y="2566"/>
                    <a:pt x="728" y="2167"/>
                    <a:pt x="711" y="1526"/>
                  </a:cubicBezTo>
                  <a:cubicBezTo>
                    <a:pt x="711" y="1387"/>
                    <a:pt x="728" y="1145"/>
                    <a:pt x="728" y="867"/>
                  </a:cubicBezTo>
                  <a:cubicBezTo>
                    <a:pt x="954" y="729"/>
                    <a:pt x="1179" y="590"/>
                    <a:pt x="1266" y="555"/>
                  </a:cubicBezTo>
                  <a:cubicBezTo>
                    <a:pt x="1508" y="486"/>
                    <a:pt x="2375" y="191"/>
                    <a:pt x="2375" y="191"/>
                  </a:cubicBezTo>
                  <a:cubicBezTo>
                    <a:pt x="2375" y="191"/>
                    <a:pt x="2409" y="174"/>
                    <a:pt x="2461" y="139"/>
                  </a:cubicBezTo>
                  <a:cubicBezTo>
                    <a:pt x="2583" y="87"/>
                    <a:pt x="2825" y="35"/>
                    <a:pt x="3085" y="191"/>
                  </a:cubicBezTo>
                  <a:cubicBezTo>
                    <a:pt x="3484" y="417"/>
                    <a:pt x="4437" y="1"/>
                    <a:pt x="4662" y="87"/>
                  </a:cubicBezTo>
                  <a:cubicBezTo>
                    <a:pt x="4905" y="191"/>
                    <a:pt x="5304" y="711"/>
                    <a:pt x="5304" y="711"/>
                  </a:cubicBezTo>
                  <a:cubicBezTo>
                    <a:pt x="5304" y="711"/>
                    <a:pt x="5546" y="1006"/>
                    <a:pt x="5858" y="1300"/>
                  </a:cubicBezTo>
                  <a:cubicBezTo>
                    <a:pt x="6170" y="1595"/>
                    <a:pt x="7037" y="2219"/>
                    <a:pt x="7279" y="1976"/>
                  </a:cubicBezTo>
                  <a:cubicBezTo>
                    <a:pt x="7522" y="1751"/>
                    <a:pt x="9168" y="1976"/>
                    <a:pt x="9168" y="1976"/>
                  </a:cubicBezTo>
                  <a:lnTo>
                    <a:pt x="10208" y="1595"/>
                  </a:lnTo>
                  <a:cubicBezTo>
                    <a:pt x="10208" y="1595"/>
                    <a:pt x="10763" y="2427"/>
                    <a:pt x="10832" y="2791"/>
                  </a:cubicBezTo>
                  <a:cubicBezTo>
                    <a:pt x="10919" y="3155"/>
                    <a:pt x="11162" y="3883"/>
                    <a:pt x="11162" y="3883"/>
                  </a:cubicBezTo>
                  <a:lnTo>
                    <a:pt x="11785" y="3883"/>
                  </a:lnTo>
                  <a:lnTo>
                    <a:pt x="12253" y="4403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9810" name="Picture 2" descr="eof_analysis_ss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785800"/>
            <a:ext cx="3929090" cy="34925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4"/>
          <p:cNvSpPr txBox="1">
            <a:spLocks noGrp="1"/>
          </p:cNvSpPr>
          <p:nvPr>
            <p:ph type="title"/>
          </p:nvPr>
        </p:nvSpPr>
        <p:spPr>
          <a:xfrm>
            <a:off x="714348" y="357172"/>
            <a:ext cx="7704000" cy="5727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is EOF</a:t>
            </a:r>
            <a:endParaRPr/>
          </a:p>
        </p:txBody>
      </p:sp>
      <p:sp>
        <p:nvSpPr>
          <p:cNvPr id="117762" name="AutoShape 2" descr="The empirical orthogonal function (EOF) analysis of tropical Pacific... | 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357304"/>
            <a:ext cx="4114275" cy="2643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77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1357304"/>
            <a:ext cx="4163685" cy="2643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4"/>
          <p:cNvSpPr txBox="1">
            <a:spLocks noGrp="1"/>
          </p:cNvSpPr>
          <p:nvPr>
            <p:ph type="title"/>
          </p:nvPr>
        </p:nvSpPr>
        <p:spPr>
          <a:xfrm>
            <a:off x="1714480" y="285734"/>
            <a:ext cx="5632298" cy="5727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Resources</a:t>
            </a:r>
            <a:endParaRPr/>
          </a:p>
        </p:txBody>
      </p:sp>
      <p:sp>
        <p:nvSpPr>
          <p:cNvPr id="117762" name="AutoShape 2" descr="The empirical orthogonal function (EOF) analysis of tropical Pacific... | 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1142990"/>
            <a:ext cx="6429420" cy="3509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47"/>
          <p:cNvSpPr txBox="1">
            <a:spLocks noGrp="1"/>
          </p:cNvSpPr>
          <p:nvPr>
            <p:ph type="title"/>
          </p:nvPr>
        </p:nvSpPr>
        <p:spPr>
          <a:xfrm>
            <a:off x="3071802" y="428610"/>
            <a:ext cx="2714644" cy="5727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Technology</a:t>
            </a:r>
            <a:endParaRPr/>
          </a:p>
        </p:txBody>
      </p:sp>
      <p:sp>
        <p:nvSpPr>
          <p:cNvPr id="1217" name="Google Shape;1217;p47"/>
          <p:cNvSpPr txBox="1">
            <a:spLocks noGrp="1"/>
          </p:cNvSpPr>
          <p:nvPr>
            <p:ph type="subTitle" idx="1"/>
          </p:nvPr>
        </p:nvSpPr>
        <p:spPr>
          <a:xfrm>
            <a:off x="937625" y="2763799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Ncdf4 , maps , fields,</a:t>
            </a:r>
          </a:p>
          <a:p>
            <a:pPr marL="0" lvl="0" indent="0"/>
            <a:r>
              <a:rPr lang="en-US" dirty="0" err="1" smtClean="0"/>
              <a:t>RColorBrewer</a:t>
            </a:r>
            <a:endParaRPr/>
          </a:p>
        </p:txBody>
      </p:sp>
      <p:sp>
        <p:nvSpPr>
          <p:cNvPr id="1219" name="Google Shape;1219;p47"/>
          <p:cNvSpPr txBox="1">
            <a:spLocks noGrp="1"/>
          </p:cNvSpPr>
          <p:nvPr>
            <p:ph type="subTitle" idx="3"/>
          </p:nvPr>
        </p:nvSpPr>
        <p:spPr>
          <a:xfrm>
            <a:off x="6031075" y="2763799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For implementation</a:t>
            </a:r>
            <a:endParaRPr/>
          </a:p>
        </p:txBody>
      </p:sp>
      <p:sp>
        <p:nvSpPr>
          <p:cNvPr id="1220" name="Google Shape;1220;p47"/>
          <p:cNvSpPr txBox="1">
            <a:spLocks noGrp="1"/>
          </p:cNvSpPr>
          <p:nvPr>
            <p:ph type="subTitle" idx="4"/>
          </p:nvPr>
        </p:nvSpPr>
        <p:spPr>
          <a:xfrm>
            <a:off x="937625" y="2179990"/>
            <a:ext cx="21753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 libraries</a:t>
            </a:r>
            <a:endParaRPr/>
          </a:p>
        </p:txBody>
      </p:sp>
      <p:sp>
        <p:nvSpPr>
          <p:cNvPr id="1222" name="Google Shape;1222;p47"/>
          <p:cNvSpPr txBox="1">
            <a:spLocks noGrp="1"/>
          </p:cNvSpPr>
          <p:nvPr>
            <p:ph type="subTitle" idx="6"/>
          </p:nvPr>
        </p:nvSpPr>
        <p:spPr>
          <a:xfrm>
            <a:off x="6031075" y="2179990"/>
            <a:ext cx="21753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 Studio</a:t>
            </a:r>
            <a:endParaRPr/>
          </a:p>
        </p:txBody>
      </p:sp>
      <p:pic>
        <p:nvPicPr>
          <p:cNvPr id="111618" name="Picture 2" descr="R tutorial: Learn to crunch big data with the R language | InfoWorl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1714494"/>
            <a:ext cx="3271854" cy="21812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4"/>
          <p:cNvSpPr txBox="1">
            <a:spLocks noGrp="1"/>
          </p:cNvSpPr>
          <p:nvPr>
            <p:ph type="title"/>
          </p:nvPr>
        </p:nvSpPr>
        <p:spPr>
          <a:xfrm>
            <a:off x="1428728" y="3357568"/>
            <a:ext cx="6500858" cy="12858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Demonstration</a:t>
            </a:r>
            <a:endParaRPr sz="5400"/>
          </a:p>
        </p:txBody>
      </p:sp>
      <p:sp>
        <p:nvSpPr>
          <p:cNvPr id="117762" name="AutoShape 2" descr="The empirical orthogonal function (EOF) analysis of tropical Pacific... | 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oogle Shape;2137;p62"/>
          <p:cNvGrpSpPr/>
          <p:nvPr/>
        </p:nvGrpSpPr>
        <p:grpSpPr>
          <a:xfrm>
            <a:off x="214282" y="214296"/>
            <a:ext cx="7729103" cy="3636210"/>
            <a:chOff x="233350" y="949250"/>
            <a:chExt cx="7137300" cy="3802300"/>
          </a:xfrm>
        </p:grpSpPr>
        <p:sp>
          <p:nvSpPr>
            <p:cNvPr id="8" name="Google Shape;2138;p62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39;p62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40;p62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41;p62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42;p62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43;p62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44;p62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45;p62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46;p62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47;p62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48;p62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49;p62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50;p62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51;p62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52;p62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53;p62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54;p62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55;p62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56;p62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57;p62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58;p62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59;p62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60;p62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61;p62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62;p62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63;p62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64;p62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65;p62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66;p62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67;p62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68;p62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69;p62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70;p62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71;p62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72;p62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73;p62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74;p62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75;p62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76;p62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77;p62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78;p62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79;p62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80;p62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81;p62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82;p62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83;p62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84;p62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85;p62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86;p62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87;p62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88;p62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57172"/>
            <a:ext cx="7572428" cy="1739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071683"/>
            <a:ext cx="7572428" cy="2463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name="World War I and Interwar Period - History - 10th Grade by Slidesgo">
  <a:themeElements>
    <a:clrScheme name="Simple Light">
      <a:dk1>
        <a:srgbClr val="42270C"/>
      </a:dk1>
      <a:lt1>
        <a:srgbClr val="F6E5D0"/>
      </a:lt1>
      <a:dk2>
        <a:srgbClr val="251706"/>
      </a:dk2>
      <a:lt2>
        <a:srgbClr val="DD9E6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2270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112</Words>
  <Application>Microsoft Office PowerPoint</Application>
  <PresentationFormat>On-screen Show (16:9)</PresentationFormat>
  <Paragraphs>28</Paragraphs>
  <Slides>16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World War I and Interwar Period - History - 10th Grade by Slidesgo</vt:lpstr>
      <vt:lpstr>Seasonal and Interannual Variability of Bay of Bengal SST: A Robust EOF Approach</vt:lpstr>
      <vt:lpstr>Table of contents</vt:lpstr>
      <vt:lpstr>04</vt:lpstr>
      <vt:lpstr>Introduction</vt:lpstr>
      <vt:lpstr>What is EOF</vt:lpstr>
      <vt:lpstr>Data Resources</vt:lpstr>
      <vt:lpstr>Technology</vt:lpstr>
      <vt:lpstr>Demonstration</vt:lpstr>
      <vt:lpstr>Slide 9</vt:lpstr>
      <vt:lpstr>Slide 10</vt:lpstr>
      <vt:lpstr>Slide 11</vt:lpstr>
      <vt:lpstr>Slide 12</vt:lpstr>
      <vt:lpstr>Slide 13</vt:lpstr>
      <vt:lpstr>Slide 14</vt:lpstr>
      <vt:lpstr>Slide 15</vt:lpstr>
      <vt:lpstr>Thanks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War I and Interwar Period - History -</dc:title>
  <dc:creator>Sutesna</dc:creator>
  <cp:lastModifiedBy>hp</cp:lastModifiedBy>
  <cp:revision>5</cp:revision>
  <dcterms:modified xsi:type="dcterms:W3CDTF">2023-12-01T06:50:13Z</dcterms:modified>
</cp:coreProperties>
</file>