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Mono" panose="00000009000000000000" pitchFamily="49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b0482314a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b0482314a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b0482314a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b0482314a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b0482314a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b0482314a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b0482314a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b0482314a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b0482314a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b0482314a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b0482314a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b0482314a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b0482314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b0482314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b0482314a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b0482314a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b0482314a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b0482314a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b0482314a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b0482314a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b0482314a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b0482314a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b0482314a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b0482314a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Topic Modelling On News Articles</a:t>
            </a:r>
            <a:endParaRPr dirty="0"/>
          </a:p>
        </p:txBody>
      </p:sp>
      <p:sp>
        <p:nvSpPr>
          <p:cNvPr id="86" name="Google Shape;86;p13"/>
          <p:cNvSpPr txBox="1"/>
          <p:nvPr/>
        </p:nvSpPr>
        <p:spPr>
          <a:xfrm>
            <a:off x="3705900" y="2899150"/>
            <a:ext cx="5277900" cy="20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Aravinth A     -  2022506035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Arjun N     - 2022506060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Nagaraj BharathKumaran S - 2022506307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BERT-based Topic Modeling Summary</a:t>
            </a: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Used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SentenceTransformer('all-MiniLM-L6-v2')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Fast and efficient BERT variant for sentence embeddings.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lang="en-GB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 Followed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9562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Embedding Generation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Created semantic vector representations for each article using BERT.</a:t>
            </a:r>
            <a:b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Dimensionality Reduction (UMAP)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Reduced high-dimensional embeddings for better clustering.</a:t>
            </a:r>
            <a:b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 (HDBSCAN)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Automatically identified topic clusters with varying densities, excluding noise.</a:t>
            </a:r>
            <a:b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 Interpretation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Used TF-IDF within each cluster to extract top keywords and generate word clouds.</a:t>
            </a:r>
            <a:b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956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 Naming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Auto-generated descriptive names using the top 3 keywords per cluster.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 of Bert Model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Context-aware embeddings outperform bag-of-words models.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need to predefine the number of topics.</a:t>
            </a:r>
            <a:br>
              <a:rPr lang="en-GB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Better handles semantic similarity and short texts.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1725"/>
            <a:ext cx="9144000" cy="39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Topic Modeling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 Modeling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lang="en-GB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unsupervised machine learning technique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used to automatically discover abstract topics in a collection of documents.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in: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summarization</a:t>
            </a:r>
            <a:b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 recommendation</a:t>
            </a:r>
            <a:b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Trend analysis</a:t>
            </a:r>
            <a:b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 clustering</a:t>
            </a:r>
            <a:b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Overview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1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Columns </a:t>
            </a:r>
            <a:endParaRPr sz="5015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207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Article_id</a:t>
            </a:r>
            <a:r>
              <a:rPr lang="en-GB" sz="4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Unique identifier for each article.</a:t>
            </a:r>
            <a:endParaRPr sz="42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207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Headline</a:t>
            </a:r>
            <a:r>
              <a:rPr lang="en-GB" sz="4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Title or main heading of the article.</a:t>
            </a:r>
            <a:endParaRPr sz="42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207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lang="en-GB" sz="4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Brief summary or teaser of the article.</a:t>
            </a:r>
            <a:endParaRPr sz="42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207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r>
              <a:rPr lang="en-GB" sz="4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Publication date of the article.</a:t>
            </a:r>
            <a:endParaRPr sz="42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207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Url</a:t>
            </a:r>
            <a:r>
              <a:rPr lang="en-GB" sz="4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Web address where the article is published.</a:t>
            </a:r>
            <a:endParaRPr sz="42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207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Articles</a:t>
            </a:r>
            <a:r>
              <a:rPr lang="en-GB" sz="4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Full content/body of the article.</a:t>
            </a:r>
            <a:endParaRPr sz="42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207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Article_type</a:t>
            </a:r>
            <a:r>
              <a:rPr lang="en-GB" sz="4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Category or label indicating the type of article.</a:t>
            </a:r>
            <a:endParaRPr sz="42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207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article_length</a:t>
            </a:r>
            <a:r>
              <a:rPr lang="en-GB" sz="4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Word count or length of the article text.</a:t>
            </a:r>
            <a:endParaRPr sz="42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207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Name : News_Articles_Indian_Express</a:t>
            </a:r>
            <a:endParaRPr sz="4207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207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Kaggle</a:t>
            </a:r>
            <a:endParaRPr sz="4207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01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Preprocessing Steps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9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-GB" sz="149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Clean and standardize text for modeling.</a:t>
            </a:r>
            <a:endParaRPr sz="149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6622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9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 text to </a:t>
            </a:r>
            <a:r>
              <a:rPr lang="en-GB" sz="149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lowercase</a:t>
            </a:r>
            <a:br>
              <a:rPr lang="en-GB" sz="149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98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662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9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</a:t>
            </a:r>
            <a:r>
              <a:rPr lang="en-GB" sz="149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URLs</a:t>
            </a:r>
            <a:r>
              <a:rPr lang="en-GB" sz="149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49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tags</a:t>
            </a:r>
            <a:r>
              <a:rPr lang="en-GB" sz="149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GB" sz="149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 characters</a:t>
            </a:r>
            <a:br>
              <a:rPr lang="en-GB" sz="149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98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662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9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Tokenize</a:t>
            </a:r>
            <a:r>
              <a:rPr lang="en-GB" sz="149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text</a:t>
            </a:r>
            <a:br>
              <a:rPr lang="en-GB" sz="149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9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662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9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</a:t>
            </a:r>
            <a:r>
              <a:rPr lang="en-GB" sz="1498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stopwords</a:t>
            </a:r>
            <a:r>
              <a:rPr lang="en-GB" sz="149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(common but non-informative words)</a:t>
            </a:r>
            <a:br>
              <a:rPr lang="en-GB" sz="149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9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662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49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documents with ≤ 5 words to improve signal-to-noise ratio</a:t>
            </a:r>
            <a:br>
              <a:rPr lang="en-GB" sz="149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9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3403"/>
              <a:buFont typeface="Arial"/>
              <a:buChar char="●"/>
            </a:pPr>
            <a:r>
              <a:rPr lang="en-GB" sz="149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cleaned dataset for reuse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Vectorization Methods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CountVectorizer (LDA):</a:t>
            </a:r>
            <a:endParaRPr sz="13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Creates a </a:t>
            </a:r>
            <a:r>
              <a:rPr lang="en-GB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document-term matrix (DTM)</a:t>
            </a: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raw word counts</a:t>
            </a:r>
            <a:b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Suitable for </a:t>
            </a:r>
            <a:r>
              <a:rPr lang="en-GB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probabilistic models</a:t>
            </a: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like LDA</a:t>
            </a:r>
            <a:b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TfidfVectorizer (NMF):</a:t>
            </a:r>
            <a:endParaRPr sz="13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Computes </a:t>
            </a:r>
            <a:r>
              <a:rPr lang="en-GB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 Frequency–Inverse Document Frequency (TF-IDF)</a:t>
            </a:r>
            <a:br>
              <a:rPr lang="en-GB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Captures </a:t>
            </a:r>
            <a:r>
              <a:rPr lang="en-GB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 of words</a:t>
            </a: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across documents</a:t>
            </a:r>
            <a:b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L1-normalization ensures topic probabilities sum to 1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Latent Dirichlet Allocation (LDA)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4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Probabilistic graphical model</a:t>
            </a:r>
            <a:endParaRPr sz="4843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84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Assumes:</a:t>
            </a:r>
            <a:endParaRPr sz="484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8559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484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document is a </a:t>
            </a:r>
            <a:r>
              <a:rPr lang="en-GB" sz="484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mixture of topics</a:t>
            </a:r>
            <a:br>
              <a:rPr lang="en-GB" sz="484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4843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8559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484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topic is a </a:t>
            </a:r>
            <a:r>
              <a:rPr lang="en-GB" sz="484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 over words</a:t>
            </a:r>
            <a:br>
              <a:rPr lang="en-GB" sz="484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4843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84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lang="en-GB" sz="4843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Dirichlet distributions</a:t>
            </a:r>
            <a:r>
              <a:rPr lang="en-GB" sz="484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model uncertainty</a:t>
            </a:r>
            <a:br>
              <a:rPr lang="en-GB" sz="484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484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4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 Bag-of-words (count matrix)</a:t>
            </a:r>
            <a:endParaRPr sz="484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84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 Topic-word &amp; document-topic distributions</a:t>
            </a:r>
            <a:endParaRPr sz="484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9875"/>
            <a:ext cx="9144001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Non-negative Matrix Factorization (NMF)</a:t>
            </a: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15735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614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algebraic approach</a:t>
            </a:r>
            <a:br>
              <a:rPr lang="en-GB" sz="1614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14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57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6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Factorizes matrix </a:t>
            </a:r>
            <a:r>
              <a:rPr lang="en-GB" sz="1614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≈ W × H</a:t>
            </a:r>
            <a:r>
              <a:rPr lang="en-GB" sz="16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where:</a:t>
            </a:r>
            <a:br>
              <a:rPr lang="en-GB" sz="16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1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57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 sz="16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= TF-IDF matrix</a:t>
            </a:r>
            <a:br>
              <a:rPr lang="en-GB" sz="16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1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57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 sz="16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 = Document-topic matrix</a:t>
            </a:r>
            <a:br>
              <a:rPr lang="en-GB" sz="16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1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57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 sz="16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 = Topic-word matrix</a:t>
            </a:r>
            <a:br>
              <a:rPr lang="en-GB" sz="16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1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573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614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values are non-negative</a:t>
            </a:r>
            <a:r>
              <a:rPr lang="en-GB" sz="16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improves interpretability</a:t>
            </a:r>
            <a:br>
              <a:rPr lang="en-GB" sz="16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1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138"/>
              <a:buFont typeface="Arial"/>
              <a:buChar char="●"/>
            </a:pPr>
            <a:r>
              <a:rPr lang="en-GB" sz="161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 well with </a:t>
            </a:r>
            <a:r>
              <a:rPr lang="en-GB" sz="1614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short and sparse text</a:t>
            </a:r>
            <a:b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00" y="1229875"/>
            <a:ext cx="9144000" cy="344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Office PowerPoint</Application>
  <PresentationFormat>On-screen Show (16:9)</PresentationFormat>
  <Paragraphs>76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Roboto</vt:lpstr>
      <vt:lpstr>Roboto Mono</vt:lpstr>
      <vt:lpstr>Arial</vt:lpstr>
      <vt:lpstr>Geometric</vt:lpstr>
      <vt:lpstr>Topic Modelling On News Articles</vt:lpstr>
      <vt:lpstr>Introduction to Topic Modeling</vt:lpstr>
      <vt:lpstr>Dataset Overview</vt:lpstr>
      <vt:lpstr>Preprocessing Steps</vt:lpstr>
      <vt:lpstr>Vectorization Methods</vt:lpstr>
      <vt:lpstr>Latent Dirichlet Allocation (LDA)</vt:lpstr>
      <vt:lpstr>Output</vt:lpstr>
      <vt:lpstr>Non-negative Matrix Factorization (NMF)</vt:lpstr>
      <vt:lpstr>Output</vt:lpstr>
      <vt:lpstr>BERT-based Topic Modeling Summary</vt:lpstr>
      <vt:lpstr>Advantages of Bert Model</vt:lpstr>
      <vt:lpstr>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Arjun N</dc:creator>
  <cp:lastModifiedBy>Arjun N</cp:lastModifiedBy>
  <cp:revision>1</cp:revision>
  <dcterms:modified xsi:type="dcterms:W3CDTF">2025-05-22T10:52:27Z</dcterms:modified>
</cp:coreProperties>
</file>