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02-04-2024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3882453" y="2128604"/>
            <a:ext cx="6865496" cy="4054839"/>
          </a:xfrm>
        </p:spPr>
        <p:txBody>
          <a:bodyPr>
            <a:normAutofit fontScale="92500" lnSpcReduction="10000"/>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V . Suthakar</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au963221104054</a:t>
            </a:r>
          </a:p>
          <a:p>
            <a:pPr algn="l"/>
            <a:r>
              <a:rPr lang="en-IN" dirty="0">
                <a:solidFill>
                  <a:schemeClr val="accent2"/>
                </a:solidFill>
              </a:rPr>
              <a:t>Email ID    </a:t>
            </a:r>
            <a:r>
              <a:rPr lang="en-IN" dirty="0"/>
              <a:t>:   cse21.suthakar@petengg.ac.in</a:t>
            </a:r>
          </a:p>
          <a:p>
            <a:pPr algn="l"/>
            <a:r>
              <a:rPr lang="en-IN" dirty="0"/>
              <a:t>	</a:t>
            </a:r>
            <a:r>
              <a:rPr lang="en-IN"/>
              <a:t>          suthakar12112003@</a:t>
            </a:r>
            <a:r>
              <a:rPr lang="en-IN" dirty="0"/>
              <a:t>gmail.com</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538</TotalTime>
  <Words>930</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19</cp:revision>
  <dcterms:created xsi:type="dcterms:W3CDTF">2024-03-31T12:04:39Z</dcterms:created>
  <dcterms:modified xsi:type="dcterms:W3CDTF">2024-04-02T15:59:13Z</dcterms:modified>
</cp:coreProperties>
</file>