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3" r:id="rId33"/>
    <p:sldId id="294" r:id="rId34"/>
    <p:sldId id="299" r:id="rId35"/>
    <p:sldId id="29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Rails framework</a:t>
            </a:r>
          </a:p>
        </p:txBody>
      </p:sp>
    </p:spTree>
    <p:extLst>
      <p:ext uri="{BB962C8B-B14F-4D97-AF65-F5344CB8AC3E}">
        <p14:creationId xmlns:p14="http://schemas.microsoft.com/office/powerpoint/2010/main" val="2205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ตรวจสอบหน้าเว็บจาก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localhost:3000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19" y="1413685"/>
            <a:ext cx="8787110" cy="471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3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repo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ชื่อ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interview_rails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บน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55" y="1394356"/>
            <a:ext cx="9009424" cy="48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1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27391" y="207035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เข้าใช้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</a:p>
          <a:p>
            <a:pPr marL="0" indent="0">
              <a:buNone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config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--global user.name "your username"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config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--global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user.email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"your email" </a:t>
            </a:r>
            <a:endParaRPr lang="en-US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init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repository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เปล่าขึ้นมา</a:t>
            </a:r>
          </a:p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add –A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add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ไฟล์ทั้งหมดที่สร้างไว้เข้า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ไป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repo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34" y="1895959"/>
            <a:ext cx="6530106" cy="11872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34" y="5104860"/>
            <a:ext cx="6530106" cy="12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72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status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ตรวจสอบสถานะว่า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add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ไฟล์สำเร็จหรือไม่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66" y="320734"/>
            <a:ext cx="5595668" cy="60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8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53271" y="215662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commit –m “create project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”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snapshot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ให้กับ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repository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ทำให้เราสามารถย้อนกลับมาดูว่าเราเปลี่ยนหรือแก้ไข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819" y="1249573"/>
            <a:ext cx="4986068" cy="534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1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10139" y="301925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remote add origin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” </a:t>
            </a:r>
            <a:b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ให้เป็น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origin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เพื่อให้ง่ายต่อการเรียกใช้</a:t>
            </a:r>
            <a:endParaRPr lang="en-US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push -u origin master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นำไฟล์ทั้งหมดเข้าไปยัง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โดยใส่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username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password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62" y="1506208"/>
            <a:ext cx="8829675" cy="895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62" y="3807815"/>
            <a:ext cx="89439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1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login</a:t>
            </a:r>
            <a:b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ใส่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email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password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create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179" y="1831123"/>
            <a:ext cx="6334125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724" y="4499468"/>
            <a:ext cx="7608229" cy="18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1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push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master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นำไฟล์ทั้งหมดเข้าไปยัง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309" y="203098"/>
            <a:ext cx="5992482" cy="642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1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checkout -b static-pages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branch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ไปที่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static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pages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โดยสร้างสาขาใหม่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3014662"/>
            <a:ext cx="65246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81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148161" y="379564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rails generate controller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StaticPages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home kingsong1 kingsong2 kingsong3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สร้างหน้าเว็บ 4 หน้าชื่อ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home kingsong1 kingsong2 kingsong3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109" y="1666657"/>
            <a:ext cx="6902929" cy="48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6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621103"/>
            <a:ext cx="10178322" cy="5258490"/>
          </a:xfrm>
        </p:spPr>
        <p:txBody>
          <a:bodyPr/>
          <a:lstStyle/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เข้าหน้า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desktop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เพื่อง่ายต่อการค้นหา</a:t>
            </a:r>
            <a:b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และแก้ไขไฟล์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rails new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rails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framework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ชื่อว่า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973" y="396816"/>
            <a:ext cx="5598544" cy="600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config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/routes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การเชื่อมต่อของหน้า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800225"/>
            <a:ext cx="67818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9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app/views/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static_pages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home.html.erb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07" y="1328468"/>
            <a:ext cx="2564333" cy="5099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488" y="1895212"/>
            <a:ext cx="7028236" cy="396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07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app/views/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static_pages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/kingsong1.html.erb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57" y="1326868"/>
            <a:ext cx="9523563" cy="510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3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app/views/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static_pages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html.erb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79" y="1229139"/>
            <a:ext cx="9493720" cy="509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92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app/views/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static_pages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html.erb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242" y="1268083"/>
            <a:ext cx="9721194" cy="52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24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Readme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ใส่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บน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ที่สร้าง</a:t>
            </a: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63" y="1779600"/>
            <a:ext cx="8772657" cy="47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23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add –A 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commit -m "Finish static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pages”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239" y="2145371"/>
            <a:ext cx="88392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57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checkout master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branch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ไปที่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master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3028950"/>
            <a:ext cx="7200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90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merge static-pages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รวมข้อมูล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static-pages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กับ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585" y="1629079"/>
            <a:ext cx="6731029" cy="496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69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push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นำข้อมูลเข้า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358" y="247483"/>
            <a:ext cx="7599871" cy="62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1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27391" y="207035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Gemfile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'https://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rubygems.org‘	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 	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'http://rubygems.org'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ฐานข้อมูล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Sqlite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	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PostgreSQL 	(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การใช้งานของ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PostgreSQL 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69" y="1808502"/>
            <a:ext cx="5578774" cy="490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90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push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นำข้อมูลเข้า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454" y="310551"/>
            <a:ext cx="5895778" cy="632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16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checkout –b presentation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branch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ไปที่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presentation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โดยสร้างสาขาใหม่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th-TH" sz="2800" dirty="0"/>
              <a:t> </a:t>
            </a:r>
            <a:endParaRPr lang="en-US" sz="2800" dirty="0"/>
          </a:p>
          <a:p>
            <a:pPr marL="0" indent="0">
              <a:buNone/>
            </a:pP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powerpoint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จาก</a:t>
            </a:r>
            <a:b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touch &lt;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ชื่อไฟล์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980" y="1811727"/>
            <a:ext cx="6410325" cy="819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901" y="4088561"/>
            <a:ext cx="73818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30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แก้ไขไฟล์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powerpoint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บันทึก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presentation.ppt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1757009"/>
            <a:ext cx="5681662" cy="463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66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นำข้อมูลเข้า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ครั้งสุดท้าย จากคำสั่ง</a:t>
            </a:r>
            <a:b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add –A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commit -m "Finish presentation"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checkout master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presentation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push </a:t>
            </a:r>
            <a:r>
              <a:rPr lang="en-US" dirty="0"/>
              <a:t/>
            </a:r>
            <a:br>
              <a:rPr lang="en-US" dirty="0"/>
            </a:br>
            <a:endParaRPr lang="th-TH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81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นางสาวสุธาภรณ์  คีรีเขตต์</a:t>
            </a:r>
            <a:br>
              <a:rPr lang="th-TH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57160443</a:t>
            </a:r>
            <a:endParaRPr lang="en-US" sz="6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72370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323" y="892734"/>
            <a:ext cx="4710626" cy="4064627"/>
          </a:xfrm>
        </p:spPr>
        <p:txBody>
          <a:bodyPr>
            <a:normAutofit/>
          </a:bodyPr>
          <a:lstStyle/>
          <a:p>
            <a:r>
              <a:rPr lang="en-US" sz="19900" dirty="0" smtClean="0"/>
              <a:t>END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392107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44644" y="241541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cd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endParaRPr lang="en-US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gem sources –a http://rubygems.org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เป็นการเพิ่ม 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URL http://rubygems.org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เพื่อให้สามารถติดตั้ง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bundler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เนื่องจากว่าติด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SSL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https://rubygems.org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เลือกตอบ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y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เพื่อยอมรับการติดตั้ง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83" y="3233018"/>
            <a:ext cx="89630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3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gem install bundler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ติดตั้ง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bundler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(เครื่องมือ)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328862"/>
            <a:ext cx="89535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2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941127" y="534839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bundle install --without production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ติดตั้ง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bundler 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โดยไม่ติดตั้งส่วนของ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production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132" y="356138"/>
            <a:ext cx="5819955" cy="624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3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bundle show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bundle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ทั้งหมด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17372"/>
            <a:ext cx="6098875" cy="65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1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bundle update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อัพเดต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bundle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71" y="169834"/>
            <a:ext cx="6098876" cy="654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7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เปิด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cmd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เพื่อทำการ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run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rails server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969" y="1161651"/>
            <a:ext cx="6636229" cy="540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4706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379</TotalTime>
  <Words>167</Words>
  <Application>Microsoft Office PowerPoint</Application>
  <PresentationFormat>Widescreen</PresentationFormat>
  <Paragraphs>56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Cordia New</vt:lpstr>
      <vt:lpstr>Gill Sans MT</vt:lpstr>
      <vt:lpstr>Impact</vt:lpstr>
      <vt:lpstr>TH Sarabun New</vt:lpstr>
      <vt:lpstr>Wingdings</vt:lpstr>
      <vt:lpstr>Badge</vt:lpstr>
      <vt:lpstr>Rails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นางสาวสุธาภรณ์  คีรีเขตต์ 57160443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 framework</dc:title>
  <dc:creator>Windows User</dc:creator>
  <cp:lastModifiedBy>Windows User</cp:lastModifiedBy>
  <cp:revision>86</cp:revision>
  <dcterms:created xsi:type="dcterms:W3CDTF">2017-05-17T22:15:20Z</dcterms:created>
  <dcterms:modified xsi:type="dcterms:W3CDTF">2017-05-18T12:52:33Z</dcterms:modified>
</cp:coreProperties>
</file>