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</a:p>
        </p:txBody>
      </p:sp>
    </p:spTree>
    <p:extLst>
      <p:ext uri="{BB962C8B-B14F-4D97-AF65-F5344CB8AC3E}">
        <p14:creationId xmlns:p14="http://schemas.microsoft.com/office/powerpoint/2010/main" val="220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ตรวจสอบหน้าเว็บจาก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localhost:3000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1413685"/>
            <a:ext cx="8787110" cy="47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55" y="1394356"/>
            <a:ext cx="9009424" cy="4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user.name "your username"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user.email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"your email"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repository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เปล่าขึ้นมา</a:t>
            </a: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ไฟล์ทั้งหมดที่สร้างไว้เข้า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1895959"/>
            <a:ext cx="6530106" cy="1187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4" y="5104860"/>
            <a:ext cx="6530106" cy="1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status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ตรวจสอบสถานะว่า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ไฟล์สำเร็จหรือไม่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320734"/>
            <a:ext cx="5595668" cy="60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3271" y="215662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–m “create project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snapshot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ทำให้เราสามารถย้อนกลับมาดูว่าเราเปลี่ยนหรือแก้ไข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1249573"/>
            <a:ext cx="4986068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0139" y="30192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remote add origin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origin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เพื่อให้ง่ายต่อการเรียกใช้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-u origin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โดยใส่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2" y="1506208"/>
            <a:ext cx="88296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2" y="3807815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email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9" y="1831123"/>
            <a:ext cx="6334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4" y="4499468"/>
            <a:ext cx="7608229" cy="1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03098"/>
            <a:ext cx="5992482" cy="6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4662"/>
            <a:ext cx="6524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8161" y="379564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generate controller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สร้างหน้าเว็บ 4 หน้าชื่อ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 kingsong1 kingsong2 kingsong3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1666657"/>
            <a:ext cx="6902929" cy="4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21103"/>
            <a:ext cx="10178322" cy="5258490"/>
          </a:xfrm>
        </p:spPr>
        <p:txBody>
          <a:bodyPr/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เพื่อง่ายต่อการค้นหา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และแก้ไขไฟล์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ชื่อว่า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3" y="396816"/>
            <a:ext cx="5598544" cy="6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/routes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การเชื่อมต่อของหน้า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00225"/>
            <a:ext cx="6781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home.html.erb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7" y="1328468"/>
            <a:ext cx="2564333" cy="509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8" y="1895212"/>
            <a:ext cx="7028236" cy="39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/kingsong1.html.erb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7" y="1326868"/>
            <a:ext cx="9523563" cy="5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229139"/>
            <a:ext cx="9493720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2" y="1268083"/>
            <a:ext cx="9721194" cy="52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3" y="1779600"/>
            <a:ext cx="8772657" cy="4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static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pages”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9" y="2145371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028950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รวมข้อมูล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static-pages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629079"/>
            <a:ext cx="6731029" cy="4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8" y="247483"/>
            <a:ext cx="7599871" cy="6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'https://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rubygems.org‘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'http://rubygems.org'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	(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808502"/>
            <a:ext cx="5578774" cy="49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4" y="310551"/>
            <a:ext cx="5895778" cy="6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</a:t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touch &lt;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80" y="1811727"/>
            <a:ext cx="64103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01" y="4088561"/>
            <a:ext cx="7381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presentation.ppt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1757009"/>
            <a:ext cx="5681662" cy="4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ครั้งสุดท้าย จากคำสั่ง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presentation"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checkout master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presentation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en-US" dirty="0"/>
              <a:t/>
            </a:r>
            <a:br>
              <a:rPr lang="en-US" dirty="0"/>
            </a:b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323" y="892734"/>
            <a:ext cx="4710626" cy="4064627"/>
          </a:xfrm>
        </p:spPr>
        <p:txBody>
          <a:bodyPr>
            <a:normAutofit/>
          </a:bodyPr>
          <a:lstStyle/>
          <a:p>
            <a:r>
              <a:rPr lang="en-US" sz="19900" dirty="0" smtClean="0"/>
              <a:t>END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9210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44644" y="241541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เป็นการเพิ่ม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http://rubygems.org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เนื่องจากว่าติด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https://rubygems.org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เลือกตอบ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เพื่อยอมรับการติดตั้ง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83" y="3233018"/>
            <a:ext cx="896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8862"/>
            <a:ext cx="8953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41127" y="534839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 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โดยไม่ติดตั้งส่วนของ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2" y="356138"/>
            <a:ext cx="5819955" cy="6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ทั้งหมด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372"/>
            <a:ext cx="6098875" cy="65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อัพเดต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1" y="169834"/>
            <a:ext cx="6098876" cy="6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cmd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9" y="1161651"/>
            <a:ext cx="6636229" cy="54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295</TotalTime>
  <Words>162</Words>
  <Application>Microsoft Office PowerPoint</Application>
  <PresentationFormat>Widescreen</PresentationFormat>
  <Paragraphs>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Cordia New</vt:lpstr>
      <vt:lpstr>Gill Sans MT</vt:lpstr>
      <vt:lpstr>Impact</vt:lpstr>
      <vt:lpstr>TH Sarabun New</vt:lpstr>
      <vt:lpstr>Wingdings</vt:lpstr>
      <vt:lpstr>Badge</vt:lpstr>
      <vt:lpstr>Rails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82</cp:revision>
  <dcterms:created xsi:type="dcterms:W3CDTF">2017-05-17T22:15:20Z</dcterms:created>
  <dcterms:modified xsi:type="dcterms:W3CDTF">2017-05-18T11:26:44Z</dcterms:modified>
</cp:coreProperties>
</file>