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Rails framework</a:t>
            </a:r>
          </a:p>
        </p:txBody>
      </p:sp>
    </p:spTree>
    <p:extLst>
      <p:ext uri="{BB962C8B-B14F-4D97-AF65-F5344CB8AC3E}">
        <p14:creationId xmlns:p14="http://schemas.microsoft.com/office/powerpoint/2010/main" val="2205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ตรวจสอบหน้าเว็บจาก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localhost:3000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9" y="1413685"/>
            <a:ext cx="8787110" cy="47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repo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ชื่อ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interview_rails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55" y="1394356"/>
            <a:ext cx="9009424" cy="48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เข้าใช้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user.name "your username"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--global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user.email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"your email" 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repository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เปล่าขึ้นมา</a:t>
            </a: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ไฟล์ทั้งหมดที่สร้างไว้เข้า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1895959"/>
            <a:ext cx="6530106" cy="11872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34" y="5104860"/>
            <a:ext cx="6530106" cy="1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status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ตรวจสอบสถานะว่า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add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ไฟล์สำเร็จหรือไม่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66" y="320734"/>
            <a:ext cx="5595668" cy="60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53271" y="215662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commit –m “create project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snapshot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repository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ทำให้เราสามารถย้อนกลับมาดูว่าเราเปลี่ยนหรือแก้ไข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19" y="1249573"/>
            <a:ext cx="4986068" cy="53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10139" y="30192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remote add origin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ให้สั้นง่ายต่อการ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เรียกใช้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-u origin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โดยใส่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2" y="1506208"/>
            <a:ext cx="8829675" cy="895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2" y="3807815"/>
            <a:ext cx="8943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1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email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create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79" y="1831123"/>
            <a:ext cx="63341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24" y="4499468"/>
            <a:ext cx="7608229" cy="18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master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นำไฟล์ทั้งหมดเข้าไปยัง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03098"/>
            <a:ext cx="5992482" cy="64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-b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4662"/>
            <a:ext cx="6524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8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8161" y="379564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generate controller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home kingsong1 kingsong2 kingsong3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สร้างหน้าเว็บ 4 หน้าชื่อ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home kingsong1 kingsong2 kingsong3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09" y="1666657"/>
            <a:ext cx="6902929" cy="4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621103"/>
            <a:ext cx="10178322" cy="5258490"/>
          </a:xfrm>
        </p:spPr>
        <p:txBody>
          <a:bodyPr/>
          <a:lstStyle/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เข้าหน้า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desktop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เพื่อง่ายต่อ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การค้นหา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และแก้ไข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</a:t>
            </a: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new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ว่า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73" y="396816"/>
            <a:ext cx="5598544" cy="6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config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/routes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800225"/>
            <a:ext cx="6781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home.html.erb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7" y="1328468"/>
            <a:ext cx="2564333" cy="5099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88" y="1895212"/>
            <a:ext cx="7028236" cy="39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/kingsong1.html.erb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7" y="1326868"/>
            <a:ext cx="9523563" cy="51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1229139"/>
            <a:ext cx="9493720" cy="50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92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app/views/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static_pages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html.erb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2" y="1268083"/>
            <a:ext cx="9721194" cy="52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Readme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interview_rails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repo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3" y="1779600"/>
            <a:ext cx="8772657" cy="4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static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pages”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39" y="2145371"/>
            <a:ext cx="88392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7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master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028950"/>
            <a:ext cx="720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0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static-pages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รวมข้อมูล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static-pages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master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85" y="1629079"/>
            <a:ext cx="6731029" cy="49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58" y="247483"/>
            <a:ext cx="7599871" cy="6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27391" y="207035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Gemfile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บอกว่าแอพลิเคชันของเราต้องการใช้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อะไรบ้าง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'https://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rubygems.org‘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 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'http://rubygems.org' 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ฐานข้อมูล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	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	(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การใช้งานของ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PostgreSQL 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808502"/>
            <a:ext cx="5578774" cy="49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9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push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54" y="310551"/>
            <a:ext cx="5895778" cy="6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checkout –b presentation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โดยสร้างสาขาใหม่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th-TH" sz="2800" dirty="0"/>
              <a:t> </a:t>
            </a:r>
            <a:endParaRPr lang="en-US" sz="2800" dirty="0"/>
          </a:p>
          <a:p>
            <a:pPr marL="0" indent="0">
              <a:buNone/>
            </a:pP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</a:t>
            </a:r>
            <a:b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touch &lt;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80" y="1811727"/>
            <a:ext cx="6410325" cy="81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01" y="4088561"/>
            <a:ext cx="7381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แก้ไขไฟล์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powerpoint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presentation.ppt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1757009"/>
            <a:ext cx="5681662" cy="4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นำข้อมูลเข้า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ครั้งสุดท้าย จากคำสั่ง</a:t>
            </a:r>
            <a:b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 –A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commit -m "Finish presentation"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checkout master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presentation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en-US" dirty="0"/>
              <a:t/>
            </a:r>
            <a:br>
              <a:rPr lang="en-US" dirty="0"/>
            </a:br>
            <a:endParaRPr lang="th-TH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323" y="892734"/>
            <a:ext cx="4710626" cy="4064627"/>
          </a:xfrm>
        </p:spPr>
        <p:txBody>
          <a:bodyPr>
            <a:normAutofit/>
          </a:bodyPr>
          <a:lstStyle/>
          <a:p>
            <a:r>
              <a:rPr lang="en-US" sz="19900" dirty="0" smtClean="0"/>
              <a:t>END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9210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44644" y="241541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cd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kingsong</a:t>
            </a:r>
            <a:endParaRPr lang="en-US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sources –a http://rubygems.org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เป็นการเพิ่ม 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http://rubygems.org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เนื่องจากว่าติด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https://rubygems.org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เลือกตอบ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เพื่อยอมรับการติดตั้ง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83" y="3233018"/>
            <a:ext cx="8963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gem install bundler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328862"/>
            <a:ext cx="8953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41127" y="534839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install --without production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bundler 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โดยไม่ติดตั้งส่วนของ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2" y="356138"/>
            <a:ext cx="5819955" cy="6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show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ทั้งหมด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17372"/>
            <a:ext cx="6098875" cy="65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 update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อัพเดต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bundle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1" y="169834"/>
            <a:ext cx="6098876" cy="65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51678" y="621103"/>
            <a:ext cx="10178322" cy="52584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28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cmd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run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rails server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9" y="1161651"/>
            <a:ext cx="6636229" cy="54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70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204</TotalTime>
  <Words>181</Words>
  <Application>Microsoft Office PowerPoint</Application>
  <PresentationFormat>Widescreen</PresentationFormat>
  <Paragraphs>58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Cordia New</vt:lpstr>
      <vt:lpstr>Gill Sans MT</vt:lpstr>
      <vt:lpstr>Impact</vt:lpstr>
      <vt:lpstr>TH Sarabun New</vt:lpstr>
      <vt:lpstr>Wingdings</vt:lpstr>
      <vt:lpstr>Badge</vt:lpstr>
      <vt:lpstr>Rails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Windows User</dc:creator>
  <cp:lastModifiedBy>Windows User</cp:lastModifiedBy>
  <cp:revision>76</cp:revision>
  <dcterms:created xsi:type="dcterms:W3CDTF">2017-05-17T22:15:20Z</dcterms:created>
  <dcterms:modified xsi:type="dcterms:W3CDTF">2017-05-18T06:20:33Z</dcterms:modified>
</cp:coreProperties>
</file>