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One Health Guardian – Product Roadmap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 Doctor | Nutritionist | Mental Health Coach | Fitness Trainer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Phase 1 (MVP) – 3–4 months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• AI Symptom Checker (basic)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Diet/Workout Plans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Mood Journaling + Sentiment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Wearables (basic integration)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Multilingual (2–3 languages)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Phase 2 – 6–8 months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• Food Image Recognition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Voice-first Health Assistant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Mental Health Exercises (CBT, meditation)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Advanced Health Dashboards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Phase 3 – 12–15 months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• Real-time Risk Prediction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Crisis Detection (mental health)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Gamification Features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Offline-lite for rural areas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Phase 4 – 18–24 months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• Telemedicine Integration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Insurance Partnerships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Blockchain Health Records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Localization &amp; Expansion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Final Vision – 2–3 years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• All-in-One AI Health Guardian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Doctor + Nutritionist + Therapist + Trainer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• Global Rollout &amp; Adoption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