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4925"/>
            <a:ext cx="7772400" cy="1470025"/>
          </a:xfrm>
        </p:spPr>
        <p:txBody>
          <a:bodyPr/>
          <a:lstStyle/>
          <a:p>
            <a:r>
              <a:rPr b="1" dirty="0"/>
              <a:t>Tobacco Use and Mortality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3467100"/>
            <a:ext cx="8128000" cy="2171700"/>
          </a:xfrm>
        </p:spPr>
        <p:txBody>
          <a:bodyPr>
            <a:normAutofit lnSpcReduction="10000"/>
          </a:bodyPr>
          <a:lstStyle/>
          <a:p>
            <a:r>
              <a:rPr b="1" dirty="0">
                <a:solidFill>
                  <a:schemeClr val="tx1"/>
                </a:solidFill>
              </a:rPr>
              <a:t>Unified Mentor Data Science Internship</a:t>
            </a:r>
          </a:p>
          <a:p>
            <a:r>
              <a:rPr b="1" dirty="0">
                <a:solidFill>
                  <a:schemeClr val="tx1"/>
                </a:solidFill>
              </a:rPr>
              <a:t>Presented by: </a:t>
            </a:r>
            <a:r>
              <a:rPr lang="en-US" b="1" dirty="0" err="1" smtClean="0">
                <a:solidFill>
                  <a:schemeClr val="tx1"/>
                </a:solidFill>
              </a:rPr>
              <a:t>Sutharsan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 (UMID27052539105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b="1" dirty="0">
              <a:solidFill>
                <a:schemeClr val="tx1"/>
              </a:solidFill>
            </a:endParaRPr>
          </a:p>
          <a:p>
            <a:r>
              <a:rPr b="1" dirty="0">
                <a:solidFill>
                  <a:schemeClr val="tx1"/>
                </a:solidFill>
              </a:rPr>
              <a:t>S.A. Engineering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the relationship between tobacco usage and mortality rates.</a:t>
            </a:r>
          </a:p>
          <a:p>
            <a:r>
              <a:t>We use machine learning techniques to predict mortality likelihood based on smoking patterns, health metrics, and hospital records.</a:t>
            </a:r>
          </a:p>
          <a:p>
            <a:r>
              <a:t>It aims to assist policymakers in preventive healthcare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admissions.csv</a:t>
            </a:r>
            <a:r>
              <a:rPr dirty="0"/>
              <a:t>: Hospital admission records</a:t>
            </a:r>
          </a:p>
          <a:p>
            <a:r>
              <a:rPr dirty="0" smtClean="0"/>
              <a:t>fatality.csv</a:t>
            </a:r>
            <a:r>
              <a:rPr dirty="0"/>
              <a:t>: Mortality statistics</a:t>
            </a:r>
          </a:p>
          <a:p>
            <a:r>
              <a:rPr dirty="0" smtClean="0"/>
              <a:t>metrics.csv</a:t>
            </a:r>
            <a:r>
              <a:rPr dirty="0"/>
              <a:t>: Health metrics and scores</a:t>
            </a:r>
          </a:p>
          <a:p>
            <a:r>
              <a:rPr dirty="0" smtClean="0"/>
              <a:t>prescriptions.csv</a:t>
            </a:r>
            <a:r>
              <a:rPr dirty="0"/>
              <a:t>: Tobacco-related medications</a:t>
            </a:r>
          </a:p>
          <a:p>
            <a:r>
              <a:rPr dirty="0" smtClean="0"/>
              <a:t>smokers.csv</a:t>
            </a:r>
            <a:r>
              <a:rPr dirty="0"/>
              <a:t>: Smoking behavior and demographics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Python</a:t>
            </a:r>
            <a:r>
              <a:rPr dirty="0"/>
              <a:t>, Pandas, </a:t>
            </a:r>
            <a:r>
              <a:rPr dirty="0" err="1"/>
              <a:t>NumPy</a:t>
            </a:r>
            <a:r>
              <a:rPr dirty="0"/>
              <a:t>, </a:t>
            </a:r>
            <a:r>
              <a:rPr dirty="0" err="1"/>
              <a:t>Matplotlib</a:t>
            </a:r>
            <a:r>
              <a:rPr dirty="0"/>
              <a:t>, </a:t>
            </a:r>
            <a:r>
              <a:rPr dirty="0" err="1"/>
              <a:t>Seaborn</a:t>
            </a:r>
            <a:endParaRPr dirty="0"/>
          </a:p>
          <a:p>
            <a:r>
              <a:rPr dirty="0" err="1" smtClean="0"/>
              <a:t>Scikit</a:t>
            </a:r>
            <a:r>
              <a:rPr dirty="0" smtClean="0"/>
              <a:t>-learn</a:t>
            </a:r>
            <a:r>
              <a:rPr dirty="0"/>
              <a:t>, </a:t>
            </a:r>
            <a:r>
              <a:rPr dirty="0" err="1"/>
              <a:t>XGBoost</a:t>
            </a:r>
            <a:endParaRPr dirty="0"/>
          </a:p>
          <a:p>
            <a:r>
              <a:rPr dirty="0" smtClean="0"/>
              <a:t>Tableau </a:t>
            </a:r>
            <a:r>
              <a:rPr dirty="0"/>
              <a:t>for visualization</a:t>
            </a:r>
          </a:p>
          <a:p>
            <a:r>
              <a:rPr dirty="0" smtClean="0"/>
              <a:t>Google </a:t>
            </a:r>
            <a:r>
              <a:rPr dirty="0" err="1"/>
              <a:t>Colab</a:t>
            </a:r>
            <a:r>
              <a:rPr dirty="0"/>
              <a:t>,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Logistic </a:t>
            </a:r>
            <a:r>
              <a:rPr dirty="0"/>
              <a:t>Regression, Random Forest, </a:t>
            </a:r>
            <a:r>
              <a:rPr dirty="0" err="1"/>
              <a:t>XGBoost</a:t>
            </a:r>
            <a:endParaRPr dirty="0"/>
          </a:p>
          <a:p>
            <a:r>
              <a:rPr dirty="0" smtClean="0"/>
              <a:t>Preprocessing</a:t>
            </a:r>
            <a:r>
              <a:rPr dirty="0"/>
              <a:t>: Missing value imputation, Encoding, Feature scaling</a:t>
            </a:r>
          </a:p>
          <a:p>
            <a:r>
              <a:rPr dirty="0" smtClean="0"/>
              <a:t>Evaluation</a:t>
            </a:r>
            <a:r>
              <a:rPr dirty="0"/>
              <a:t>: Accuracy, Precision, Recall, Confusion Matrix</a:t>
            </a:r>
          </a:p>
          <a:p>
            <a:r>
              <a:rPr dirty="0" err="1" smtClean="0"/>
              <a:t>XGBoost</a:t>
            </a:r>
            <a:r>
              <a:rPr dirty="0" smtClean="0"/>
              <a:t> </a:t>
            </a:r>
            <a:r>
              <a:rPr dirty="0"/>
              <a:t>performed best among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Strong </a:t>
            </a:r>
            <a:r>
              <a:rPr dirty="0"/>
              <a:t>correlation found between smoking frequency and mortality</a:t>
            </a:r>
          </a:p>
          <a:p>
            <a:r>
              <a:rPr dirty="0" smtClean="0"/>
              <a:t>Certain </a:t>
            </a:r>
            <a:r>
              <a:rPr dirty="0"/>
              <a:t>demographics showed higher risk</a:t>
            </a:r>
          </a:p>
          <a:p>
            <a:r>
              <a:rPr dirty="0" smtClean="0"/>
              <a:t>Model </a:t>
            </a:r>
            <a:r>
              <a:rPr dirty="0"/>
              <a:t>achieved high accuracy with </a:t>
            </a:r>
            <a:r>
              <a:rPr dirty="0" err="1"/>
              <a:t>XGBoost</a:t>
            </a:r>
            <a:endParaRPr dirty="0"/>
          </a:p>
          <a:p>
            <a:r>
              <a:rPr dirty="0" smtClean="0"/>
              <a:t>Visualized </a:t>
            </a:r>
            <a:r>
              <a:rPr dirty="0"/>
              <a:t>trends and hotspots using Tableau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Strengthened </a:t>
            </a:r>
            <a:r>
              <a:rPr dirty="0"/>
              <a:t>skills in data cleaning and preprocessing</a:t>
            </a:r>
          </a:p>
          <a:p>
            <a:r>
              <a:rPr dirty="0" smtClean="0"/>
              <a:t>Gained </a:t>
            </a:r>
            <a:r>
              <a:rPr dirty="0"/>
              <a:t>hands-on experience with ML models</a:t>
            </a:r>
          </a:p>
          <a:p>
            <a:r>
              <a:rPr dirty="0" smtClean="0"/>
              <a:t>Learned </a:t>
            </a:r>
            <a:r>
              <a:rPr dirty="0"/>
              <a:t>how to interpret and visualize results effectively</a:t>
            </a:r>
          </a:p>
          <a:p>
            <a:r>
              <a:rPr dirty="0" smtClean="0"/>
              <a:t>Improved </a:t>
            </a:r>
            <a:r>
              <a:rPr dirty="0"/>
              <a:t>storytelling with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Unified Mentor for the opportunity.</a:t>
            </a:r>
          </a:p>
          <a:p>
            <a:r>
              <a:rPr dirty="0"/>
              <a:t>Project by: </a:t>
            </a:r>
            <a:r>
              <a:rPr lang="en-US" dirty="0" err="1" smtClean="0"/>
              <a:t>Sutharsan</a:t>
            </a:r>
            <a:r>
              <a:rPr lang="en-US" dirty="0"/>
              <a:t> N(UMID27052539105)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Tobacco Use and Mortality Prediction</vt:lpstr>
      <vt:lpstr>Project Overview</vt:lpstr>
      <vt:lpstr>Dataset Details</vt:lpstr>
      <vt:lpstr>Tech Stack Used</vt:lpstr>
      <vt:lpstr>ML Models and Evaluation</vt:lpstr>
      <vt:lpstr>Key Insights &amp; Results</vt:lpstr>
      <vt:lpstr>Learning Outcomes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Tobacco Use and Mortality Prediction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2025-08-07T06:09:13Z</dcterms:modified>
  <cp:category/>
</cp:coreProperties>
</file>