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E18D-FEAD-4B4C-91B2-FA20BC412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8A5B5-447F-4308-89F9-3C0B08B45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9FF4-3EB2-4F62-BD53-55D44B0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B01B-6A99-47F5-9A60-B66F94D3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EDC8-5F8B-4C5E-BEC1-AC77274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6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302D-2DC7-4821-8C76-36AA2AA5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15FC2-E246-4684-941B-5361BA4DA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90D2-13F3-4745-8598-C66C8F97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BA81-30C9-4F51-B648-9977D9C3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CBDDD-1FB7-4278-AE5E-D8907275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E8DBA-E3B3-4D33-82A9-301A6BE71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FBC98-F61E-4AE1-96BE-836086A77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DFF5F-3667-434B-89AF-4CD5A67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76B0F-1C1D-4F04-B86E-264F669A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4877-C4B5-42E7-8D40-1E146036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4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651D-D1C5-4479-989E-23B425A1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FB5B-A753-4872-AD7E-595EE493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16B7-A5D1-494A-A893-3AF54954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8B0B-599B-4EF7-95FD-B44092BB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BF49-BE80-4BEA-A379-23439F1A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A33C-E15B-403A-9D9C-9A37161E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C402D-3DCB-49B5-8039-FEDFDAD9D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15B4-6861-4156-92BE-727DE2DA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DE37-8F7B-41FA-9681-65FD75A0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E1D6-0560-4D90-8956-C7116F19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769C-20A6-4E31-AC5E-4D48440F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A750-F11B-4BAC-A423-7226F9441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5297A-1B84-480D-99E0-54AA92273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2B59-3717-4061-9578-16A84C8B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4E5C-F6D5-46E7-9AFC-F218568C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A2A2-55FF-4D8F-882F-20D0927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99B5-FEAB-4F83-8F7D-98DE9FEA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6F4DA-8915-4686-9BB2-2C135B7E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CDC0C-290D-4A5C-9A40-80AFC22C6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08E08-3B69-4E13-9B02-24B9D44B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212D6-0840-4937-8CAE-5156C8F0A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AEDE7-F551-4853-AFC3-420C6B1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7DB68-F98D-4F45-AB21-92FF7002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85F7A-6AA1-4D23-9744-3B1A7E56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ED9D-3BB6-4FA8-A264-784BE93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376E3-8196-42E7-AE00-2E26D2A3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74DB6-8C75-40C5-9E3E-765A1F6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26B07-AABC-42C0-A193-EAE97EC1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F6E83-6FBA-4C15-8A24-AF1A9E9C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A6E73-23C5-4E3C-B914-8DBDDED6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C14B-805B-497C-B3DC-9ADFAFF1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96CF-07C7-4E8E-BBDA-D9981F80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B1E4-22A7-460E-90AD-61D69B7C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C32F6-7B2E-4AAD-AD14-04B7F2166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C3A28-A737-4C0A-BC77-97D5C259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9506B-123E-473A-BFBB-7473EE2B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B3D6A-6458-424A-8170-EACAEE97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E633-4228-4F4E-93D3-2E976278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C9442-1EFA-4BEE-8906-4CD47EBC5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50A9C-3702-4286-95F2-86E6FCEA5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95FF6-94D7-4F14-BE53-06DA3F04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D2C04-A4CE-41E7-9A72-ECBEE47F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B4E08-EA75-4D05-BFA0-B7481F14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C9B3F-538E-476C-BC78-0D6ACAB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137D-EB9A-45DC-87E6-7E3D81739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4193-8014-413E-AA55-2F59DE7B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A693-86A6-4626-B416-48930729D8E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CD52-1334-44B7-B90A-F3E757431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FFD8A-7EC6-408C-A5D2-194B7F403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6732-8070-4CBD-9AB9-F5033FE4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812934D-E5CE-4DC0-B42A-88AED7A4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95379" y="2609953"/>
            <a:ext cx="2907935" cy="1638094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9C69BA1-D05E-4908-87CE-FD43ABCB9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382" y="3196011"/>
            <a:ext cx="1828801" cy="465977"/>
          </a:xfrm>
          <a:prstGeom prst="rect">
            <a:avLst/>
          </a:prstGeom>
        </p:spPr>
      </p:pic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C08255DF-0ECF-4136-B674-1B8D411D1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53" y="2886867"/>
            <a:ext cx="1062632" cy="1062632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BA12449-306B-401D-AA46-2982C31DA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60" y="562077"/>
            <a:ext cx="1540844" cy="9783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674BC94-CB02-4427-BFF8-7EBBE5098AA8}"/>
              </a:ext>
            </a:extLst>
          </p:cNvPr>
          <p:cNvSpPr/>
          <p:nvPr/>
        </p:nvSpPr>
        <p:spPr>
          <a:xfrm>
            <a:off x="537563" y="1828800"/>
            <a:ext cx="1384663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Humidity sensor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BB993-23F3-4D75-B8DA-2DA3B1EB31D6}"/>
              </a:ext>
            </a:extLst>
          </p:cNvPr>
          <p:cNvSpPr/>
          <p:nvPr/>
        </p:nvSpPr>
        <p:spPr>
          <a:xfrm>
            <a:off x="537563" y="3017520"/>
            <a:ext cx="1384663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Temperature sensor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5F5584-91AB-4AB8-9830-7B8BB886D3C5}"/>
              </a:ext>
            </a:extLst>
          </p:cNvPr>
          <p:cNvSpPr/>
          <p:nvPr/>
        </p:nvSpPr>
        <p:spPr>
          <a:xfrm>
            <a:off x="537563" y="4206240"/>
            <a:ext cx="1384663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Soil moisture sensor</a:t>
            </a:r>
            <a:endParaRPr lang="en-US" dirty="0"/>
          </a:p>
        </p:txBody>
      </p:sp>
      <p:pic>
        <p:nvPicPr>
          <p:cNvPr id="28" name="Picture 27" descr="Logo, icon&#10;&#10;Description automatically generated">
            <a:extLst>
              <a:ext uri="{FF2B5EF4-FFF2-40B4-BE49-F238E27FC236}">
                <a16:creationId xmlns:a16="http://schemas.microsoft.com/office/drawing/2014/main" id="{9B6A1196-6A4E-40A9-8D57-DD94D09F6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39" y="3982476"/>
            <a:ext cx="1881176" cy="117242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6F4FCE-18EA-4ACC-A209-B60D4E90EA4B}"/>
              </a:ext>
            </a:extLst>
          </p:cNvPr>
          <p:cNvCxnSpPr>
            <a:stCxn id="24" idx="3"/>
          </p:cNvCxnSpPr>
          <p:nvPr/>
        </p:nvCxnSpPr>
        <p:spPr>
          <a:xfrm>
            <a:off x="1922226" y="2240280"/>
            <a:ext cx="280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091674-2358-411A-A1B6-FDC3336B3411}"/>
              </a:ext>
            </a:extLst>
          </p:cNvPr>
          <p:cNvCxnSpPr/>
          <p:nvPr/>
        </p:nvCxnSpPr>
        <p:spPr>
          <a:xfrm>
            <a:off x="1922225" y="3336898"/>
            <a:ext cx="280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3FB12-2B07-4456-8AF3-842A52E072DA}"/>
              </a:ext>
            </a:extLst>
          </p:cNvPr>
          <p:cNvCxnSpPr/>
          <p:nvPr/>
        </p:nvCxnSpPr>
        <p:spPr>
          <a:xfrm>
            <a:off x="1922225" y="4443454"/>
            <a:ext cx="280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2444B6-B0FE-4B46-B7AF-9714B8FC542D}"/>
              </a:ext>
            </a:extLst>
          </p:cNvPr>
          <p:cNvCxnSpPr>
            <a:cxnSpLocks/>
          </p:cNvCxnSpPr>
          <p:nvPr/>
        </p:nvCxnSpPr>
        <p:spPr>
          <a:xfrm>
            <a:off x="6182011" y="3336898"/>
            <a:ext cx="964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C3853B-6E07-48E1-8A0E-B1D9C89ECCC6}"/>
              </a:ext>
            </a:extLst>
          </p:cNvPr>
          <p:cNvCxnSpPr>
            <a:cxnSpLocks/>
          </p:cNvCxnSpPr>
          <p:nvPr/>
        </p:nvCxnSpPr>
        <p:spPr>
          <a:xfrm>
            <a:off x="9068183" y="3336898"/>
            <a:ext cx="964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0C2158-4DD3-4143-AC7B-A98F68D793DE}"/>
              </a:ext>
            </a:extLst>
          </p:cNvPr>
          <p:cNvCxnSpPr>
            <a:cxnSpLocks/>
          </p:cNvCxnSpPr>
          <p:nvPr/>
        </p:nvCxnSpPr>
        <p:spPr>
          <a:xfrm>
            <a:off x="6182011" y="4568688"/>
            <a:ext cx="964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66CDC7B-3ACA-4D11-9CAE-DBC19EE3155B}"/>
              </a:ext>
            </a:extLst>
          </p:cNvPr>
          <p:cNvSpPr/>
          <p:nvPr/>
        </p:nvSpPr>
        <p:spPr>
          <a:xfrm>
            <a:off x="7209843" y="2418368"/>
            <a:ext cx="4363278" cy="1574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C06391-1FB6-4AB5-B1E4-050B03FCE7ED}"/>
              </a:ext>
            </a:extLst>
          </p:cNvPr>
          <p:cNvCxnSpPr>
            <a:cxnSpLocks/>
          </p:cNvCxnSpPr>
          <p:nvPr/>
        </p:nvCxnSpPr>
        <p:spPr>
          <a:xfrm>
            <a:off x="9391482" y="1828800"/>
            <a:ext cx="0" cy="53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D8864-7A31-4768-A440-47A6F0E318AE}"/>
              </a:ext>
            </a:extLst>
          </p:cNvPr>
          <p:cNvSpPr txBox="1"/>
          <p:nvPr/>
        </p:nvSpPr>
        <p:spPr>
          <a:xfrm>
            <a:off x="8348868" y="1491229"/>
            <a:ext cx="255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 virtual machine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886AD2-8FE4-4D0B-BAFB-39A5D612BA78}"/>
              </a:ext>
            </a:extLst>
          </p:cNvPr>
          <p:cNvSpPr txBox="1"/>
          <p:nvPr/>
        </p:nvSpPr>
        <p:spPr>
          <a:xfrm>
            <a:off x="9344958" y="1941564"/>
            <a:ext cx="108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Hosts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906BA2-987C-46F5-9404-ED657BCE791A}"/>
              </a:ext>
            </a:extLst>
          </p:cNvPr>
          <p:cNvSpPr txBox="1"/>
          <p:nvPr/>
        </p:nvSpPr>
        <p:spPr>
          <a:xfrm>
            <a:off x="6281529" y="4206240"/>
            <a:ext cx="86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CT Bot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E78E6D-FDF5-48AC-A275-1FD84CFB2280}"/>
              </a:ext>
            </a:extLst>
          </p:cNvPr>
          <p:cNvSpPr/>
          <p:nvPr/>
        </p:nvSpPr>
        <p:spPr>
          <a:xfrm>
            <a:off x="10032405" y="4617720"/>
            <a:ext cx="1274402" cy="6758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 dashboard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67FD53-9131-46E0-BA44-94331CB62DCC}"/>
              </a:ext>
            </a:extLst>
          </p:cNvPr>
          <p:cNvSpPr/>
          <p:nvPr/>
        </p:nvSpPr>
        <p:spPr>
          <a:xfrm>
            <a:off x="7239382" y="5754757"/>
            <a:ext cx="1218816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Telegram Message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2A17B9-2FE8-4440-9A90-560B62EA363F}"/>
              </a:ext>
            </a:extLst>
          </p:cNvPr>
          <p:cNvCxnSpPr>
            <a:cxnSpLocks/>
          </p:cNvCxnSpPr>
          <p:nvPr/>
        </p:nvCxnSpPr>
        <p:spPr>
          <a:xfrm>
            <a:off x="7784656" y="5154899"/>
            <a:ext cx="0" cy="53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7A9C6A-579B-4300-AC15-C47D40B99436}"/>
              </a:ext>
            </a:extLst>
          </p:cNvPr>
          <p:cNvCxnSpPr>
            <a:cxnSpLocks/>
          </p:cNvCxnSpPr>
          <p:nvPr/>
        </p:nvCxnSpPr>
        <p:spPr>
          <a:xfrm>
            <a:off x="10627248" y="4040847"/>
            <a:ext cx="0" cy="53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6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SUTHARSAN G S</dc:creator>
  <cp:lastModifiedBy>SUTHARSAN G S</cp:lastModifiedBy>
  <cp:revision>1</cp:revision>
  <dcterms:created xsi:type="dcterms:W3CDTF">2021-08-27T13:35:47Z</dcterms:created>
  <dcterms:modified xsi:type="dcterms:W3CDTF">2021-08-27T13:56:23Z</dcterms:modified>
</cp:coreProperties>
</file>