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3"/>
  </p:notesMasterIdLst>
  <p:sldIdLst>
    <p:sldId id="256" r:id="rId2"/>
    <p:sldId id="258" r:id="rId3"/>
    <p:sldId id="259" r:id="rId4"/>
    <p:sldId id="260" r:id="rId5"/>
    <p:sldId id="261" r:id="rId6"/>
    <p:sldId id="262" r:id="rId7"/>
    <p:sldId id="263" r:id="rId8"/>
    <p:sldId id="297"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A90125-C876-FB26-DF75-A24433D90732}" name="Ana Pancorbo" initials="AP" userId="S::apancorbo@freepikco.onmicrosoft.com::4c647062-b286-4ec9-a79d-abe5166791c6" providerId="AD"/>
  <p188:author id="{60FB20EF-046E-9836-70C5-E8938F8A6740}" name="Paula López Rodríguez" initials="PLR" userId="S::prodriguez@freepikco.onmicrosoft.com::0dabe7f3-1114-4626-94e2-2624c6ec2ef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B2FC"/>
    <a:srgbClr val="363D23"/>
    <a:srgbClr val="444E2C"/>
    <a:srgbClr val="525D35"/>
    <a:srgbClr val="424B2B"/>
    <a:srgbClr val="FCF8EA"/>
    <a:srgbClr val="265444"/>
    <a:srgbClr val="6E6E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5079" autoAdjust="0"/>
  </p:normalViewPr>
  <p:slideViewPr>
    <p:cSldViewPr snapToGrid="0" showGuides="1">
      <p:cViewPr>
        <p:scale>
          <a:sx n="100" d="100"/>
          <a:sy n="100" d="100"/>
        </p:scale>
        <p:origin x="725" y="586"/>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27" d="100"/>
        <a:sy n="2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BCC49-4A81-45E3-B0BA-4506D0CC7A82}" type="datetimeFigureOut">
              <a:rPr lang="es-ES" smtClean="0"/>
              <a:t>18/02/2024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2F922-EF9C-456C-95E6-D96DA79A854E}" type="slidenum">
              <a:rPr lang="es-ES" smtClean="0"/>
              <a:t>‹#›</a:t>
            </a:fld>
            <a:endParaRPr lang="es-ES"/>
          </a:p>
        </p:txBody>
      </p:sp>
    </p:spTree>
    <p:extLst>
      <p:ext uri="{BB962C8B-B14F-4D97-AF65-F5344CB8AC3E}">
        <p14:creationId xmlns:p14="http://schemas.microsoft.com/office/powerpoint/2010/main" val="51039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iagrama de flujo: entrada manual 3">
            <a:extLst>
              <a:ext uri="{FF2B5EF4-FFF2-40B4-BE49-F238E27FC236}">
                <a16:creationId xmlns:a16="http://schemas.microsoft.com/office/drawing/2014/main" id="{C955E95D-F193-9FB5-D8C2-2719327C0F3C}"/>
              </a:ext>
            </a:extLst>
          </p:cNvPr>
          <p:cNvSpPr/>
          <p:nvPr userDrawn="1"/>
        </p:nvSpPr>
        <p:spPr>
          <a:xfrm rot="10800000">
            <a:off x="-7485" y="-2"/>
            <a:ext cx="1456209" cy="4081402"/>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C4C21500-4633-3239-F2C2-D3C1CE5F55EE}"/>
              </a:ext>
            </a:extLst>
          </p:cNvPr>
          <p:cNvSpPr/>
          <p:nvPr userDrawn="1"/>
        </p:nvSpPr>
        <p:spPr>
          <a:xfrm rot="16200000">
            <a:off x="6154571" y="2154072"/>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 name="Grupo 5">
            <a:extLst>
              <a:ext uri="{FF2B5EF4-FFF2-40B4-BE49-F238E27FC236}">
                <a16:creationId xmlns:a16="http://schemas.microsoft.com/office/drawing/2014/main" id="{DED68A35-24B2-4F9F-DF00-C80C6652F298}"/>
              </a:ext>
            </a:extLst>
          </p:cNvPr>
          <p:cNvGrpSpPr/>
          <p:nvPr userDrawn="1"/>
        </p:nvGrpSpPr>
        <p:grpSpPr>
          <a:xfrm>
            <a:off x="5286532" y="3624718"/>
            <a:ext cx="1119057" cy="388741"/>
            <a:chOff x="1933859" y="1098243"/>
            <a:chExt cx="1743090" cy="605519"/>
          </a:xfrm>
          <a:solidFill>
            <a:schemeClr val="accent2"/>
          </a:solidFill>
        </p:grpSpPr>
        <p:sp>
          <p:nvSpPr>
            <p:cNvPr id="7" name="Triángulo isósceles 6">
              <a:extLst>
                <a:ext uri="{FF2B5EF4-FFF2-40B4-BE49-F238E27FC236}">
                  <a16:creationId xmlns:a16="http://schemas.microsoft.com/office/drawing/2014/main" id="{D668BC42-FAAE-F798-B095-1A3409E8AFCF}"/>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riángulo isósceles 7">
              <a:extLst>
                <a:ext uri="{FF2B5EF4-FFF2-40B4-BE49-F238E27FC236}">
                  <a16:creationId xmlns:a16="http://schemas.microsoft.com/office/drawing/2014/main" id="{8A76DFD6-BF94-408A-7456-D2F8A9161672}"/>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0B8DF58E-294F-51FA-276F-C0E99DCB9F6A}"/>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ctrTitle"/>
          </p:nvPr>
        </p:nvSpPr>
        <p:spPr>
          <a:xfrm>
            <a:off x="1143000" y="1339988"/>
            <a:ext cx="6858000" cy="1484211"/>
          </a:xfrm>
        </p:spPr>
        <p:txBody>
          <a:bodyPr anchor="b">
            <a:noAutofit/>
          </a:bodyPr>
          <a:lstStyle>
            <a:lvl1pPr algn="ctr">
              <a:defRPr sz="54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143000" y="3202636"/>
            <a:ext cx="6858000" cy="351388"/>
          </a:xfrm>
        </p:spPr>
        <p:txBody>
          <a:bodyPr>
            <a:normAutofit/>
          </a:bodyPr>
          <a:lstStyle>
            <a:lvl1pPr marL="0" indent="0" algn="ctr">
              <a:buNone/>
              <a:defRPr sz="18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4CBCF9EC-E00D-4C00-E79E-F3F48FE460C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160" y="3210907"/>
            <a:ext cx="1323295" cy="1360274"/>
          </a:xfrm>
          <a:prstGeom prst="rect">
            <a:avLst/>
          </a:prstGeom>
        </p:spPr>
      </p:pic>
      <p:pic>
        <p:nvPicPr>
          <p:cNvPr id="11" name="Gráfico 10">
            <a:extLst>
              <a:ext uri="{FF2B5EF4-FFF2-40B4-BE49-F238E27FC236}">
                <a16:creationId xmlns:a16="http://schemas.microsoft.com/office/drawing/2014/main" id="{C9AC2399-B95D-3099-CAD4-61AF349B835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2216" y="340671"/>
            <a:ext cx="1694690" cy="1742047"/>
          </a:xfrm>
          <a:prstGeom prst="rect">
            <a:avLst/>
          </a:prstGeom>
        </p:spPr>
      </p:pic>
      <p:sp>
        <p:nvSpPr>
          <p:cNvPr id="12" name="Triángulo rectángulo 11">
            <a:extLst>
              <a:ext uri="{FF2B5EF4-FFF2-40B4-BE49-F238E27FC236}">
                <a16:creationId xmlns:a16="http://schemas.microsoft.com/office/drawing/2014/main" id="{E17D6635-2B40-1A57-5541-34CC6A99D21D}"/>
              </a:ext>
            </a:extLst>
          </p:cNvPr>
          <p:cNvSpPr/>
          <p:nvPr userDrawn="1"/>
        </p:nvSpPr>
        <p:spPr>
          <a:xfrm rot="16200000" flipH="1">
            <a:off x="6159500" y="753070"/>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Grupo 12">
            <a:extLst>
              <a:ext uri="{FF2B5EF4-FFF2-40B4-BE49-F238E27FC236}">
                <a16:creationId xmlns:a16="http://schemas.microsoft.com/office/drawing/2014/main" id="{9E56E9C2-8AE0-BD01-72E7-6DFAE34AD166}"/>
              </a:ext>
            </a:extLst>
          </p:cNvPr>
          <p:cNvGrpSpPr/>
          <p:nvPr userDrawn="1"/>
        </p:nvGrpSpPr>
        <p:grpSpPr>
          <a:xfrm>
            <a:off x="2624282" y="4014135"/>
            <a:ext cx="1520148" cy="528073"/>
            <a:chOff x="1933859" y="1098243"/>
            <a:chExt cx="1743090" cy="605519"/>
          </a:xfrm>
          <a:solidFill>
            <a:schemeClr val="accent2"/>
          </a:solidFill>
        </p:grpSpPr>
        <p:sp>
          <p:nvSpPr>
            <p:cNvPr id="14" name="Triángulo isósceles 13">
              <a:extLst>
                <a:ext uri="{FF2B5EF4-FFF2-40B4-BE49-F238E27FC236}">
                  <a16:creationId xmlns:a16="http://schemas.microsoft.com/office/drawing/2014/main" id="{6104CB0F-D154-CD53-969C-9153CE2E00A1}"/>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riángulo isósceles 14">
              <a:extLst>
                <a:ext uri="{FF2B5EF4-FFF2-40B4-BE49-F238E27FC236}">
                  <a16:creationId xmlns:a16="http://schemas.microsoft.com/office/drawing/2014/main" id="{2736DE3D-24F2-1358-BFC1-38E78B4C9FF2}"/>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a:extLst>
                <a:ext uri="{FF2B5EF4-FFF2-40B4-BE49-F238E27FC236}">
                  <a16:creationId xmlns:a16="http://schemas.microsoft.com/office/drawing/2014/main" id="{F093049A-8EBD-2EA3-BCE6-73287F579506}"/>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Content Placeholder 3">
            <a:extLst>
              <a:ext uri="{FF2B5EF4-FFF2-40B4-BE49-F238E27FC236}">
                <a16:creationId xmlns:a16="http://schemas.microsoft.com/office/drawing/2014/main" id="{768F7DF3-02F3-41BF-A060-159BA21B5D03}"/>
              </a:ext>
            </a:extLst>
          </p:cNvPr>
          <p:cNvSpPr>
            <a:spLocks noGrp="1"/>
          </p:cNvSpPr>
          <p:nvPr>
            <p:ph sz="half" idx="2"/>
          </p:nvPr>
        </p:nvSpPr>
        <p:spPr>
          <a:xfrm>
            <a:off x="4430662" y="2328900"/>
            <a:ext cx="3989438" cy="203040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4430661" y="1072529"/>
            <a:ext cx="3989438" cy="1080736"/>
          </a:xfrm>
        </p:spPr>
        <p:txBody>
          <a:bodyPr/>
          <a:lstStyle/>
          <a:p>
            <a:r>
              <a:rPr lang="en-US" dirty="0"/>
              <a:t>Click to edit Master title style</a:t>
            </a:r>
          </a:p>
        </p:txBody>
      </p:sp>
    </p:spTree>
    <p:extLst>
      <p:ext uri="{BB962C8B-B14F-4D97-AF65-F5344CB8AC3E}">
        <p14:creationId xmlns:p14="http://schemas.microsoft.com/office/powerpoint/2010/main" val="190746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55245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23900" y="175260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3580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85D4F7D6-2D62-5C91-4BE2-20A3981414D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78455" y="3342075"/>
            <a:ext cx="1455625" cy="1496301"/>
          </a:xfrm>
          <a:prstGeom prst="rect">
            <a:avLst/>
          </a:prstGeom>
        </p:spPr>
      </p:pic>
      <p:pic>
        <p:nvPicPr>
          <p:cNvPr id="10" name="Gráfico 9">
            <a:extLst>
              <a:ext uri="{FF2B5EF4-FFF2-40B4-BE49-F238E27FC236}">
                <a16:creationId xmlns:a16="http://schemas.microsoft.com/office/drawing/2014/main" id="{DCDEB1BE-BDAE-2C28-4C67-78415CEAEE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390" y="247758"/>
            <a:ext cx="1825197" cy="1876201"/>
          </a:xfrm>
          <a:prstGeom prst="rect">
            <a:avLst/>
          </a:prstGeom>
        </p:spPr>
      </p:pic>
      <p:sp>
        <p:nvSpPr>
          <p:cNvPr id="11" name="Diagrama de flujo: entrada manual 10">
            <a:extLst>
              <a:ext uri="{FF2B5EF4-FFF2-40B4-BE49-F238E27FC236}">
                <a16:creationId xmlns:a16="http://schemas.microsoft.com/office/drawing/2014/main" id="{F073C159-80E3-807F-7858-307DEFE8EB48}"/>
              </a:ext>
            </a:extLst>
          </p:cNvPr>
          <p:cNvSpPr/>
          <p:nvPr userDrawn="1"/>
        </p:nvSpPr>
        <p:spPr>
          <a:xfrm rot="10800000">
            <a:off x="-7485" y="-7622"/>
            <a:ext cx="1456209" cy="4081402"/>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4F905F12-96B6-6FDC-A6D3-DE5FFD521703}"/>
              </a:ext>
            </a:extLst>
          </p:cNvPr>
          <p:cNvSpPr/>
          <p:nvPr userDrawn="1"/>
        </p:nvSpPr>
        <p:spPr>
          <a:xfrm rot="16200000">
            <a:off x="6154571" y="2154072"/>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a:xfrm>
            <a:off x="912337" y="973393"/>
            <a:ext cx="3267389" cy="1964157"/>
          </a:xfrm>
        </p:spPr>
        <p:txBody>
          <a:bodyPr anchor="b">
            <a:noAutofit/>
          </a:bodyPr>
          <a:lstStyle>
            <a:lvl1pPr>
              <a:lnSpc>
                <a:spcPct val="100000"/>
              </a:lnSpc>
              <a:defRPr sz="3500"/>
            </a:lvl1pPr>
          </a:lstStyle>
          <a:p>
            <a:r>
              <a:rPr lang="en-US" dirty="0"/>
              <a:t>Click to edit Master title style</a:t>
            </a:r>
          </a:p>
        </p:txBody>
      </p:sp>
      <p:sp>
        <p:nvSpPr>
          <p:cNvPr id="4" name="Text Placeholder 3"/>
          <p:cNvSpPr>
            <a:spLocks noGrp="1"/>
          </p:cNvSpPr>
          <p:nvPr>
            <p:ph type="body" sz="half" idx="2"/>
          </p:nvPr>
        </p:nvSpPr>
        <p:spPr>
          <a:xfrm>
            <a:off x="905849" y="3096061"/>
            <a:ext cx="3267390" cy="1121342"/>
          </a:xfrm>
        </p:spPr>
        <p:txBody>
          <a:bodyPr>
            <a:normAutofit/>
          </a:bodyPr>
          <a:lstStyle>
            <a:lvl1pPr marL="0" indent="0">
              <a:lnSpc>
                <a:spcPct val="100000"/>
              </a:lnSpc>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1504375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2758148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four columns">
    <p:spTree>
      <p:nvGrpSpPr>
        <p:cNvPr id="1" name=""/>
        <p:cNvGrpSpPr/>
        <p:nvPr/>
      </p:nvGrpSpPr>
      <p:grpSpPr>
        <a:xfrm>
          <a:off x="0" y="0"/>
          <a:ext cx="0" cy="0"/>
          <a:chOff x="0" y="0"/>
          <a:chExt cx="0" cy="0"/>
        </a:xfrm>
      </p:grpSpPr>
      <p:pic>
        <p:nvPicPr>
          <p:cNvPr id="27" name="Gráfico 26">
            <a:extLst>
              <a:ext uri="{FF2B5EF4-FFF2-40B4-BE49-F238E27FC236}">
                <a16:creationId xmlns:a16="http://schemas.microsoft.com/office/drawing/2014/main" id="{BA66AD1E-A668-2622-3C42-B1834909D6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8479" y="1887384"/>
            <a:ext cx="1455625" cy="1496301"/>
          </a:xfrm>
          <a:prstGeom prst="rect">
            <a:avLst/>
          </a:prstGeom>
        </p:spPr>
      </p:pic>
      <p:pic>
        <p:nvPicPr>
          <p:cNvPr id="28" name="Gráfico 27">
            <a:extLst>
              <a:ext uri="{FF2B5EF4-FFF2-40B4-BE49-F238E27FC236}">
                <a16:creationId xmlns:a16="http://schemas.microsoft.com/office/drawing/2014/main" id="{63A43F33-70C2-2527-2367-ED55848D2AD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8366" y="426435"/>
            <a:ext cx="1825197" cy="1876201"/>
          </a:xfrm>
          <a:prstGeom prst="rect">
            <a:avLst/>
          </a:prstGeom>
        </p:spPr>
      </p:pic>
      <p:sp>
        <p:nvSpPr>
          <p:cNvPr id="29" name="Diagrama de flujo: entrada manual 28">
            <a:extLst>
              <a:ext uri="{FF2B5EF4-FFF2-40B4-BE49-F238E27FC236}">
                <a16:creationId xmlns:a16="http://schemas.microsoft.com/office/drawing/2014/main" id="{5B0FB071-A331-7A3F-B205-0BDA8D3F7935}"/>
              </a:ext>
            </a:extLst>
          </p:cNvPr>
          <p:cNvSpPr/>
          <p:nvPr userDrawn="1"/>
        </p:nvSpPr>
        <p:spPr>
          <a:xfrm rot="5400000">
            <a:off x="2197203" y="1585089"/>
            <a:ext cx="1366681" cy="5761090"/>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2/18/2024</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hasCustomPrompt="1"/>
          </p:nvPr>
        </p:nvSpPr>
        <p:spPr>
          <a:xfrm>
            <a:off x="723900" y="552450"/>
            <a:ext cx="7696200" cy="715566"/>
          </a:xfrm>
        </p:spPr>
        <p:txBody>
          <a:bodyPr/>
          <a:lstStyle>
            <a:lvl1pPr algn="ctr">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1878441" y="2111465"/>
            <a:ext cx="2269875" cy="428265"/>
          </a:xfrm>
        </p:spPr>
        <p:txBody>
          <a:bodyPr>
            <a:no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878441" y="1691487"/>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988965" y="1571402"/>
            <a:ext cx="889474" cy="637443"/>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650343" y="2111465"/>
            <a:ext cx="2269875" cy="428265"/>
          </a:xfrm>
        </p:spPr>
        <p:txBody>
          <a:bodyPr>
            <a:no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650343" y="1691487"/>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4756761" y="1571402"/>
            <a:ext cx="889474" cy="637444"/>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650341" y="3573943"/>
            <a:ext cx="2269875" cy="446954"/>
          </a:xfrm>
        </p:spPr>
        <p:txBody>
          <a:bodyPr>
            <a:norm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650341" y="3160835"/>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4756759" y="3033875"/>
            <a:ext cx="889474" cy="637444"/>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878441" y="3573943"/>
            <a:ext cx="2269875" cy="446954"/>
          </a:xfrm>
        </p:spPr>
        <p:txBody>
          <a:bodyPr>
            <a:no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878441" y="3160835"/>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981027" y="3032693"/>
            <a:ext cx="889474" cy="637443"/>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4137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hree columns">
    <p:spTree>
      <p:nvGrpSpPr>
        <p:cNvPr id="1" name=""/>
        <p:cNvGrpSpPr/>
        <p:nvPr/>
      </p:nvGrpSpPr>
      <p:grpSpPr>
        <a:xfrm>
          <a:off x="0" y="0"/>
          <a:ext cx="0" cy="0"/>
          <a:chOff x="0" y="0"/>
          <a:chExt cx="0" cy="0"/>
        </a:xfrm>
      </p:grpSpPr>
      <p:pic>
        <p:nvPicPr>
          <p:cNvPr id="17" name="Gráfico 16">
            <a:extLst>
              <a:ext uri="{FF2B5EF4-FFF2-40B4-BE49-F238E27FC236}">
                <a16:creationId xmlns:a16="http://schemas.microsoft.com/office/drawing/2014/main" id="{A56D2C67-597B-162A-9EA3-042F7A0965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6665" y="3337649"/>
            <a:ext cx="1455625" cy="1496301"/>
          </a:xfrm>
          <a:prstGeom prst="rect">
            <a:avLst/>
          </a:prstGeom>
        </p:spPr>
      </p:pic>
      <p:pic>
        <p:nvPicPr>
          <p:cNvPr id="18" name="Gráfico 17">
            <a:extLst>
              <a:ext uri="{FF2B5EF4-FFF2-40B4-BE49-F238E27FC236}">
                <a16:creationId xmlns:a16="http://schemas.microsoft.com/office/drawing/2014/main" id="{2223C08F-770E-9061-A506-F0A072FFD2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1037" y="127662"/>
            <a:ext cx="1825197" cy="1876201"/>
          </a:xfrm>
          <a:prstGeom prst="rect">
            <a:avLst/>
          </a:prstGeom>
        </p:spPr>
      </p:pic>
      <p:sp>
        <p:nvSpPr>
          <p:cNvPr id="19" name="Triángulo rectángulo 18">
            <a:extLst>
              <a:ext uri="{FF2B5EF4-FFF2-40B4-BE49-F238E27FC236}">
                <a16:creationId xmlns:a16="http://schemas.microsoft.com/office/drawing/2014/main" id="{B84B28DA-D436-4987-5CE9-3E2BAF896C72}"/>
              </a:ext>
            </a:extLst>
          </p:cNvPr>
          <p:cNvSpPr/>
          <p:nvPr userDrawn="1"/>
        </p:nvSpPr>
        <p:spPr>
          <a:xfrm rot="5400000">
            <a:off x="-755426" y="761611"/>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rupo 19">
            <a:extLst>
              <a:ext uri="{FF2B5EF4-FFF2-40B4-BE49-F238E27FC236}">
                <a16:creationId xmlns:a16="http://schemas.microsoft.com/office/drawing/2014/main" id="{C12C8502-F5D5-B36C-9FB7-79F07838968F}"/>
              </a:ext>
            </a:extLst>
          </p:cNvPr>
          <p:cNvGrpSpPr/>
          <p:nvPr userDrawn="1"/>
        </p:nvGrpSpPr>
        <p:grpSpPr>
          <a:xfrm>
            <a:off x="6899952" y="4062977"/>
            <a:ext cx="1520148" cy="528073"/>
            <a:chOff x="1933859" y="1098243"/>
            <a:chExt cx="1743090" cy="605519"/>
          </a:xfrm>
          <a:solidFill>
            <a:schemeClr val="accent2"/>
          </a:solidFill>
        </p:grpSpPr>
        <p:sp>
          <p:nvSpPr>
            <p:cNvPr id="21" name="Triángulo isósceles 20">
              <a:extLst>
                <a:ext uri="{FF2B5EF4-FFF2-40B4-BE49-F238E27FC236}">
                  <a16:creationId xmlns:a16="http://schemas.microsoft.com/office/drawing/2014/main" id="{F452DB33-2F19-7162-A04E-3099A6E0263E}"/>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Triángulo isósceles 21">
              <a:extLst>
                <a:ext uri="{FF2B5EF4-FFF2-40B4-BE49-F238E27FC236}">
                  <a16:creationId xmlns:a16="http://schemas.microsoft.com/office/drawing/2014/main" id="{877D2DC7-4DFD-850A-2E01-6153DC5EDEAA}"/>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Triángulo isósceles 22">
              <a:extLst>
                <a:ext uri="{FF2B5EF4-FFF2-40B4-BE49-F238E27FC236}">
                  <a16:creationId xmlns:a16="http://schemas.microsoft.com/office/drawing/2014/main" id="{F32A6A95-FFD4-E983-82C4-2F367F7A8BB5}"/>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lvl1pPr algn="ctr">
              <a:defRPr/>
            </a:lvl1pPr>
          </a:lstStyle>
          <a:p>
            <a:r>
              <a:rPr lang="en-US" dirty="0"/>
              <a:t>Click to edit Master title style</a:t>
            </a:r>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p:nvPr>
        </p:nvSpPr>
        <p:spPr>
          <a:xfrm>
            <a:off x="817925" y="3051630"/>
            <a:ext cx="2444540" cy="719189"/>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p:nvPr>
        </p:nvSpPr>
        <p:spPr>
          <a:xfrm>
            <a:off x="3360177" y="3051630"/>
            <a:ext cx="2444540" cy="719189"/>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907029" y="2637858"/>
            <a:ext cx="2266333" cy="392482"/>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449281" y="2636180"/>
            <a:ext cx="2266333" cy="392482"/>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p:nvPr>
        </p:nvSpPr>
        <p:spPr>
          <a:xfrm>
            <a:off x="5902429" y="3051629"/>
            <a:ext cx="2444540" cy="719189"/>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5991533" y="2632030"/>
            <a:ext cx="2266333" cy="392482"/>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871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68729362-B699-5D47-E148-7CD3500072A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4693" y="3356646"/>
            <a:ext cx="1323295" cy="1360274"/>
          </a:xfrm>
          <a:prstGeom prst="rect">
            <a:avLst/>
          </a:prstGeom>
        </p:spPr>
      </p:pic>
      <p:pic>
        <p:nvPicPr>
          <p:cNvPr id="10" name="Gráfico 9">
            <a:extLst>
              <a:ext uri="{FF2B5EF4-FFF2-40B4-BE49-F238E27FC236}">
                <a16:creationId xmlns:a16="http://schemas.microsoft.com/office/drawing/2014/main" id="{531894BA-BA80-C526-F82D-F179680EDE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3129" y="957392"/>
            <a:ext cx="1694690" cy="1742047"/>
          </a:xfrm>
          <a:prstGeom prst="rect">
            <a:avLst/>
          </a:prstGeom>
        </p:spPr>
      </p:pic>
      <p:sp>
        <p:nvSpPr>
          <p:cNvPr id="11" name="Triángulo rectángulo 10">
            <a:extLst>
              <a:ext uri="{FF2B5EF4-FFF2-40B4-BE49-F238E27FC236}">
                <a16:creationId xmlns:a16="http://schemas.microsoft.com/office/drawing/2014/main" id="{5A9E743F-613B-5FA4-C8CD-ABFCDADB9D20}"/>
              </a:ext>
            </a:extLst>
          </p:cNvPr>
          <p:cNvSpPr/>
          <p:nvPr userDrawn="1"/>
        </p:nvSpPr>
        <p:spPr>
          <a:xfrm rot="5400000">
            <a:off x="-755426" y="761611"/>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Diagrama de flujo: entrada manual 11">
            <a:extLst>
              <a:ext uri="{FF2B5EF4-FFF2-40B4-BE49-F238E27FC236}">
                <a16:creationId xmlns:a16="http://schemas.microsoft.com/office/drawing/2014/main" id="{C771E3D8-D68C-18CA-B5F0-9EA2CE7741D0}"/>
              </a:ext>
            </a:extLst>
          </p:cNvPr>
          <p:cNvSpPr/>
          <p:nvPr userDrawn="1"/>
        </p:nvSpPr>
        <p:spPr>
          <a:xfrm rot="10800000" flipH="1" flipV="1">
            <a:off x="7263015" y="1062098"/>
            <a:ext cx="1880985" cy="4081402"/>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a:xfrm>
            <a:off x="723900" y="1956201"/>
            <a:ext cx="7696200" cy="1671744"/>
          </a:xfrm>
        </p:spPr>
        <p:txBody>
          <a:bodyPr anchor="b">
            <a:noAutofit/>
          </a:bodyPr>
          <a:lstStyle>
            <a:lvl1pPr algn="ctr">
              <a:defRPr sz="5000"/>
            </a:lvl1pPr>
          </a:lstStyle>
          <a:p>
            <a:r>
              <a:rPr lang="en-US" dirty="0"/>
              <a:t>Click to edit Master title style</a:t>
            </a:r>
          </a:p>
        </p:txBody>
      </p:sp>
      <p:sp>
        <p:nvSpPr>
          <p:cNvPr id="3" name="Text Placeholder 2"/>
          <p:cNvSpPr>
            <a:spLocks noGrp="1"/>
          </p:cNvSpPr>
          <p:nvPr>
            <p:ph type="body" idx="1"/>
          </p:nvPr>
        </p:nvSpPr>
        <p:spPr>
          <a:xfrm>
            <a:off x="3203839" y="3636975"/>
            <a:ext cx="2626320" cy="519209"/>
          </a:xfrm>
        </p:spPr>
        <p:txBody>
          <a:bodyPr>
            <a:noAutofit/>
          </a:bodyPr>
          <a:lstStyle>
            <a:lvl1pPr marL="0" indent="0" algn="ctr">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3822605" y="772522"/>
            <a:ext cx="1498790" cy="982154"/>
          </a:xfrm>
        </p:spPr>
        <p:txBody>
          <a:bodyPr>
            <a:noAutofit/>
          </a:bodyPr>
          <a:lstStyle>
            <a:lvl1pPr marL="0" indent="0" algn="ctr">
              <a:buNone/>
              <a:defRPr sz="72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7" name="Triángulo rectángulo 6">
            <a:extLst>
              <a:ext uri="{FF2B5EF4-FFF2-40B4-BE49-F238E27FC236}">
                <a16:creationId xmlns:a16="http://schemas.microsoft.com/office/drawing/2014/main" id="{EA3A1F08-C75A-E91E-33B9-C5AABFF22851}"/>
              </a:ext>
            </a:extLst>
          </p:cNvPr>
          <p:cNvSpPr/>
          <p:nvPr userDrawn="1"/>
        </p:nvSpPr>
        <p:spPr>
          <a:xfrm rot="16200000">
            <a:off x="6369459" y="2368960"/>
            <a:ext cx="2002097" cy="3546984"/>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Gráfico 3">
            <a:extLst>
              <a:ext uri="{FF2B5EF4-FFF2-40B4-BE49-F238E27FC236}">
                <a16:creationId xmlns:a16="http://schemas.microsoft.com/office/drawing/2014/main" id="{D781046C-4BDB-EB08-6E71-CB72F5FBB9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8383" y="3394301"/>
            <a:ext cx="1455625" cy="1496301"/>
          </a:xfrm>
          <a:prstGeom prst="rect">
            <a:avLst/>
          </a:prstGeom>
        </p:spPr>
      </p:pic>
      <p:pic>
        <p:nvPicPr>
          <p:cNvPr id="5" name="Gráfico 4">
            <a:extLst>
              <a:ext uri="{FF2B5EF4-FFF2-40B4-BE49-F238E27FC236}">
                <a16:creationId xmlns:a16="http://schemas.microsoft.com/office/drawing/2014/main" id="{D4CCCA93-67C9-5993-6425-8CEC67A2C56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0769" y="491778"/>
            <a:ext cx="1825197" cy="1876201"/>
          </a:xfrm>
          <a:prstGeom prst="rect">
            <a:avLst/>
          </a:prstGeom>
        </p:spPr>
      </p:pic>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1400">
                <a:solidFill>
                  <a:schemeClr val="tx2"/>
                </a:solidFill>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pic>
        <p:nvPicPr>
          <p:cNvPr id="16" name="Gráfico 15">
            <a:extLst>
              <a:ext uri="{FF2B5EF4-FFF2-40B4-BE49-F238E27FC236}">
                <a16:creationId xmlns:a16="http://schemas.microsoft.com/office/drawing/2014/main" id="{9BF5A752-D16D-6629-1180-FEDADFB7FD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031" y="2996729"/>
            <a:ext cx="1323295" cy="1360274"/>
          </a:xfrm>
          <a:prstGeom prst="rect">
            <a:avLst/>
          </a:prstGeom>
        </p:spPr>
      </p:pic>
      <p:pic>
        <p:nvPicPr>
          <p:cNvPr id="17" name="Gráfico 16">
            <a:extLst>
              <a:ext uri="{FF2B5EF4-FFF2-40B4-BE49-F238E27FC236}">
                <a16:creationId xmlns:a16="http://schemas.microsoft.com/office/drawing/2014/main" id="{746A655B-FAE7-8736-5755-FAEC3478C3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4234" y="610861"/>
            <a:ext cx="1694690" cy="1742047"/>
          </a:xfrm>
          <a:prstGeom prst="rect">
            <a:avLst/>
          </a:prstGeom>
        </p:spPr>
      </p:pic>
      <p:sp>
        <p:nvSpPr>
          <p:cNvPr id="18" name="Diagrama de flujo: entrada manual 17">
            <a:extLst>
              <a:ext uri="{FF2B5EF4-FFF2-40B4-BE49-F238E27FC236}">
                <a16:creationId xmlns:a16="http://schemas.microsoft.com/office/drawing/2014/main" id="{0C160CA8-10F2-F4CD-9D97-8A59908DC224}"/>
              </a:ext>
            </a:extLst>
          </p:cNvPr>
          <p:cNvSpPr/>
          <p:nvPr userDrawn="1"/>
        </p:nvSpPr>
        <p:spPr>
          <a:xfrm rot="16200000" flipH="1">
            <a:off x="5201116" y="1200109"/>
            <a:ext cx="1189350" cy="6694629"/>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ontent Placeholder 2"/>
          <p:cNvSpPr>
            <a:spLocks noGrp="1"/>
          </p:cNvSpPr>
          <p:nvPr>
            <p:ph sz="half" idx="1"/>
          </p:nvPr>
        </p:nvSpPr>
        <p:spPr>
          <a:xfrm>
            <a:off x="1164514" y="2823700"/>
            <a:ext cx="2771770" cy="987021"/>
          </a:xfrm>
        </p:spPr>
        <p:txBody>
          <a:bodyPr>
            <a:noAutofit/>
          </a:bodyPr>
          <a:lstStyle>
            <a:lvl1pPr marL="0" indent="0" algn="ctr">
              <a:buNone/>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95741" y="2826453"/>
            <a:ext cx="2771770" cy="987023"/>
          </a:xfrm>
        </p:spPr>
        <p:txBody>
          <a:bodyPr>
            <a:noAutofit/>
          </a:bodyPr>
          <a:lstStyle>
            <a:lvl1pPr marL="0" indent="0" algn="ctr">
              <a:buNone/>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lvl1pPr algn="ctr">
              <a:defRPr/>
            </a:lvl1pPr>
          </a:lstStyle>
          <a:p>
            <a:r>
              <a:rPr lang="en-US" dirty="0"/>
              <a:t>Click to edit Master title style</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162828" y="2357514"/>
            <a:ext cx="2785432" cy="405959"/>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195741" y="2357514"/>
            <a:ext cx="2783745" cy="405959"/>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0547CF66-1F17-D304-29E2-CB600AFDE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181" y="724882"/>
            <a:ext cx="1455625" cy="1496301"/>
          </a:xfrm>
          <a:prstGeom prst="rect">
            <a:avLst/>
          </a:prstGeom>
        </p:spPr>
      </p:pic>
      <p:pic>
        <p:nvPicPr>
          <p:cNvPr id="4" name="Gráfico 3">
            <a:extLst>
              <a:ext uri="{FF2B5EF4-FFF2-40B4-BE49-F238E27FC236}">
                <a16:creationId xmlns:a16="http://schemas.microsoft.com/office/drawing/2014/main" id="{55DF8750-8AEB-2D27-3C57-F33CF87BA0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7997" y="2941119"/>
            <a:ext cx="1825197" cy="1876201"/>
          </a:xfrm>
          <a:prstGeom prst="rect">
            <a:avLst/>
          </a:prstGeom>
        </p:spPr>
      </p:pic>
      <p:sp>
        <p:nvSpPr>
          <p:cNvPr id="5" name="Triángulo rectángulo 4">
            <a:extLst>
              <a:ext uri="{FF2B5EF4-FFF2-40B4-BE49-F238E27FC236}">
                <a16:creationId xmlns:a16="http://schemas.microsoft.com/office/drawing/2014/main" id="{F8A48AFF-BD94-B02C-9B61-22EA6B5CB9E9}"/>
              </a:ext>
            </a:extLst>
          </p:cNvPr>
          <p:cNvSpPr/>
          <p:nvPr userDrawn="1"/>
        </p:nvSpPr>
        <p:spPr>
          <a:xfrm rot="5400000">
            <a:off x="-753677" y="753068"/>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Diagrama de flujo: entrada manual 5">
            <a:extLst>
              <a:ext uri="{FF2B5EF4-FFF2-40B4-BE49-F238E27FC236}">
                <a16:creationId xmlns:a16="http://schemas.microsoft.com/office/drawing/2014/main" id="{9FACA55F-025F-2BD6-3C60-18862CD49A93}"/>
              </a:ext>
            </a:extLst>
          </p:cNvPr>
          <p:cNvSpPr/>
          <p:nvPr userDrawn="1"/>
        </p:nvSpPr>
        <p:spPr>
          <a:xfrm rot="10800000" flipH="1">
            <a:off x="7952450" y="-6148"/>
            <a:ext cx="1189350" cy="4763113"/>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Diagrama de flujo: entrada manual 2">
            <a:extLst>
              <a:ext uri="{FF2B5EF4-FFF2-40B4-BE49-F238E27FC236}">
                <a16:creationId xmlns:a16="http://schemas.microsoft.com/office/drawing/2014/main" id="{C4F8832E-74FC-1C95-8A87-7999085512D8}"/>
              </a:ext>
            </a:extLst>
          </p:cNvPr>
          <p:cNvSpPr/>
          <p:nvPr userDrawn="1"/>
        </p:nvSpPr>
        <p:spPr>
          <a:xfrm rot="5400000">
            <a:off x="2745019" y="1208136"/>
            <a:ext cx="1189350" cy="6694629"/>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Gráfico 3">
            <a:extLst>
              <a:ext uri="{FF2B5EF4-FFF2-40B4-BE49-F238E27FC236}">
                <a16:creationId xmlns:a16="http://schemas.microsoft.com/office/drawing/2014/main" id="{474F8D14-AB8E-5999-B1CC-F1E3BF22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1233" y="3061903"/>
            <a:ext cx="1323295" cy="1360274"/>
          </a:xfrm>
          <a:prstGeom prst="rect">
            <a:avLst/>
          </a:prstGeom>
        </p:spPr>
      </p:pic>
      <p:pic>
        <p:nvPicPr>
          <p:cNvPr id="5" name="Gráfico 4">
            <a:extLst>
              <a:ext uri="{FF2B5EF4-FFF2-40B4-BE49-F238E27FC236}">
                <a16:creationId xmlns:a16="http://schemas.microsoft.com/office/drawing/2014/main" id="{1C47FFB1-D4A6-C3B6-E0D3-DD484DF81AE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225" y="731000"/>
            <a:ext cx="1694690" cy="1742047"/>
          </a:xfrm>
          <a:prstGeom prst="rect">
            <a:avLst/>
          </a:prstGeom>
        </p:spPr>
      </p:pic>
      <p:grpSp>
        <p:nvGrpSpPr>
          <p:cNvPr id="6" name="Grupo 5">
            <a:extLst>
              <a:ext uri="{FF2B5EF4-FFF2-40B4-BE49-F238E27FC236}">
                <a16:creationId xmlns:a16="http://schemas.microsoft.com/office/drawing/2014/main" id="{6D3423FD-5401-4143-EA10-4D650AA6436C}"/>
              </a:ext>
            </a:extLst>
          </p:cNvPr>
          <p:cNvGrpSpPr/>
          <p:nvPr userDrawn="1"/>
        </p:nvGrpSpPr>
        <p:grpSpPr>
          <a:xfrm>
            <a:off x="7369242" y="1249751"/>
            <a:ext cx="1520148" cy="528073"/>
            <a:chOff x="1933859" y="1098243"/>
            <a:chExt cx="1743090" cy="605519"/>
          </a:xfrm>
          <a:solidFill>
            <a:schemeClr val="accent2"/>
          </a:solidFill>
        </p:grpSpPr>
        <p:sp>
          <p:nvSpPr>
            <p:cNvPr id="7" name="Triángulo isósceles 6">
              <a:extLst>
                <a:ext uri="{FF2B5EF4-FFF2-40B4-BE49-F238E27FC236}">
                  <a16:creationId xmlns:a16="http://schemas.microsoft.com/office/drawing/2014/main" id="{322419D1-D3FA-47A3-3DE9-90DA22F4ADA9}"/>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riángulo isósceles 7">
              <a:extLst>
                <a:ext uri="{FF2B5EF4-FFF2-40B4-BE49-F238E27FC236}">
                  <a16:creationId xmlns:a16="http://schemas.microsoft.com/office/drawing/2014/main" id="{E7648C0E-26D9-43E3-31C5-4B68690F3D76}"/>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DE50CF0C-2E9B-19CA-AF3C-0B5B08077747}"/>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07487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10A031AF-35D0-7BBF-08A2-46DD9CE8F2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490" y="674943"/>
            <a:ext cx="1694690" cy="1742047"/>
          </a:xfrm>
          <a:prstGeom prst="rect">
            <a:avLst/>
          </a:prstGeom>
        </p:spPr>
      </p:pic>
      <p:pic>
        <p:nvPicPr>
          <p:cNvPr id="4" name="Gráfico 3">
            <a:extLst>
              <a:ext uri="{FF2B5EF4-FFF2-40B4-BE49-F238E27FC236}">
                <a16:creationId xmlns:a16="http://schemas.microsoft.com/office/drawing/2014/main" id="{CABF5830-5F28-F6C2-531C-918FA44E2B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2703" y="2276294"/>
            <a:ext cx="1455625" cy="1496301"/>
          </a:xfrm>
          <a:prstGeom prst="rect">
            <a:avLst/>
          </a:prstGeom>
        </p:spPr>
      </p:pic>
      <p:sp>
        <p:nvSpPr>
          <p:cNvPr id="5" name="Triángulo rectángulo 4">
            <a:extLst>
              <a:ext uri="{FF2B5EF4-FFF2-40B4-BE49-F238E27FC236}">
                <a16:creationId xmlns:a16="http://schemas.microsoft.com/office/drawing/2014/main" id="{E51B6384-84AD-DBB6-086F-FA1047ABBA13}"/>
              </a:ext>
            </a:extLst>
          </p:cNvPr>
          <p:cNvSpPr/>
          <p:nvPr userDrawn="1"/>
        </p:nvSpPr>
        <p:spPr>
          <a:xfrm rot="16200000" flipH="1">
            <a:off x="6159500" y="753070"/>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422984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CBA71995-9425-BA86-679E-456629B2C96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1187" y="3455277"/>
            <a:ext cx="1455625" cy="1496301"/>
          </a:xfrm>
          <a:prstGeom prst="rect">
            <a:avLst/>
          </a:prstGeom>
        </p:spPr>
      </p:pic>
      <p:pic>
        <p:nvPicPr>
          <p:cNvPr id="4" name="Gráfico 3">
            <a:extLst>
              <a:ext uri="{FF2B5EF4-FFF2-40B4-BE49-F238E27FC236}">
                <a16:creationId xmlns:a16="http://schemas.microsoft.com/office/drawing/2014/main" id="{F26885B0-C992-8E93-40D0-F817B6DC82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1775" y="370843"/>
            <a:ext cx="1825197" cy="1876201"/>
          </a:xfrm>
          <a:prstGeom prst="rect">
            <a:avLst/>
          </a:prstGeom>
        </p:spPr>
      </p:pic>
      <p:sp>
        <p:nvSpPr>
          <p:cNvPr id="5" name="Triángulo rectángulo 4">
            <a:extLst>
              <a:ext uri="{FF2B5EF4-FFF2-40B4-BE49-F238E27FC236}">
                <a16:creationId xmlns:a16="http://schemas.microsoft.com/office/drawing/2014/main" id="{5F2827D7-910F-B101-887A-9D3B66F65A06}"/>
              </a:ext>
            </a:extLst>
          </p:cNvPr>
          <p:cNvSpPr/>
          <p:nvPr userDrawn="1"/>
        </p:nvSpPr>
        <p:spPr>
          <a:xfrm rot="5400000">
            <a:off x="-753677" y="753068"/>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 name="Grupo 5">
            <a:extLst>
              <a:ext uri="{FF2B5EF4-FFF2-40B4-BE49-F238E27FC236}">
                <a16:creationId xmlns:a16="http://schemas.microsoft.com/office/drawing/2014/main" id="{1A5F46E4-7EED-CD3C-B18F-563D6EF37451}"/>
              </a:ext>
            </a:extLst>
          </p:cNvPr>
          <p:cNvGrpSpPr/>
          <p:nvPr userDrawn="1"/>
        </p:nvGrpSpPr>
        <p:grpSpPr>
          <a:xfrm>
            <a:off x="5104024" y="4330530"/>
            <a:ext cx="1520148" cy="528073"/>
            <a:chOff x="1933859" y="1098243"/>
            <a:chExt cx="1743090" cy="605519"/>
          </a:xfrm>
          <a:solidFill>
            <a:schemeClr val="accent2"/>
          </a:solidFill>
        </p:grpSpPr>
        <p:sp>
          <p:nvSpPr>
            <p:cNvPr id="7" name="Triángulo isósceles 6">
              <a:extLst>
                <a:ext uri="{FF2B5EF4-FFF2-40B4-BE49-F238E27FC236}">
                  <a16:creationId xmlns:a16="http://schemas.microsoft.com/office/drawing/2014/main" id="{560FBCF9-08C1-3CD6-0C44-B20884483060}"/>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riángulo isósceles 7">
              <a:extLst>
                <a:ext uri="{FF2B5EF4-FFF2-40B4-BE49-F238E27FC236}">
                  <a16:creationId xmlns:a16="http://schemas.microsoft.com/office/drawing/2014/main" id="{5FB7D936-C4E4-1284-C5B4-4DBB16F887FD}"/>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A5CF1193-F5A8-B98D-2513-9F86D6241A23}"/>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91331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CF9E4D11-1A09-237B-16E0-EE6EAAE4B9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2290" y="1253945"/>
            <a:ext cx="1455625" cy="1496301"/>
          </a:xfrm>
          <a:prstGeom prst="rect">
            <a:avLst/>
          </a:prstGeom>
        </p:spPr>
      </p:pic>
      <p:pic>
        <p:nvPicPr>
          <p:cNvPr id="4" name="Gráfico 3">
            <a:extLst>
              <a:ext uri="{FF2B5EF4-FFF2-40B4-BE49-F238E27FC236}">
                <a16:creationId xmlns:a16="http://schemas.microsoft.com/office/drawing/2014/main" id="{17AA82C8-39D3-ABAD-193A-08B83DF8C4A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39" y="2889383"/>
            <a:ext cx="1825197" cy="1876201"/>
          </a:xfrm>
          <a:prstGeom prst="rect">
            <a:avLst/>
          </a:prstGeom>
        </p:spPr>
      </p:pic>
      <p:sp>
        <p:nvSpPr>
          <p:cNvPr id="5" name="Triángulo rectángulo 4">
            <a:extLst>
              <a:ext uri="{FF2B5EF4-FFF2-40B4-BE49-F238E27FC236}">
                <a16:creationId xmlns:a16="http://schemas.microsoft.com/office/drawing/2014/main" id="{23C950D6-580A-84A6-0744-257DF52AEB1C}"/>
              </a:ext>
            </a:extLst>
          </p:cNvPr>
          <p:cNvSpPr/>
          <p:nvPr userDrawn="1"/>
        </p:nvSpPr>
        <p:spPr>
          <a:xfrm rot="16200000">
            <a:off x="6369459" y="2368960"/>
            <a:ext cx="2002097" cy="3546984"/>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riángulo rectángulo 5">
            <a:extLst>
              <a:ext uri="{FF2B5EF4-FFF2-40B4-BE49-F238E27FC236}">
                <a16:creationId xmlns:a16="http://schemas.microsoft.com/office/drawing/2014/main" id="{9E1623BD-EDAD-7DFD-4F82-698FA31C30D5}"/>
              </a:ext>
            </a:extLst>
          </p:cNvPr>
          <p:cNvSpPr/>
          <p:nvPr userDrawn="1"/>
        </p:nvSpPr>
        <p:spPr>
          <a:xfrm rot="5400000">
            <a:off x="772443" y="-772445"/>
            <a:ext cx="2002097" cy="3546984"/>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43616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2/18/2024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9" r:id="rId6"/>
    <p:sldLayoutId id="2147483680" r:id="rId7"/>
    <p:sldLayoutId id="2147483681" r:id="rId8"/>
    <p:sldLayoutId id="2147483682" r:id="rId9"/>
    <p:sldLayoutId id="2147483676" r:id="rId10"/>
    <p:sldLayoutId id="2147483658" r:id="rId11"/>
    <p:sldLayoutId id="2147483671" r:id="rId12"/>
    <p:sldLayoutId id="2147483672" r:id="rId13"/>
    <p:sldLayoutId id="2147483659" r:id="rId14"/>
    <p:sldLayoutId id="2147483670" r:id="rId15"/>
    <p:sldLayoutId id="2147483675" r:id="rId16"/>
    <p:sldLayoutId id="2147483677" r:id="rId17"/>
  </p:sldLayoutIdLst>
  <p:txStyles>
    <p:titleStyle>
      <a:lvl1pPr algn="l" defTabSz="685800" rtl="0" eaLnBrk="1" latinLnBrk="0" hangingPunct="1">
        <a:lnSpc>
          <a:spcPct val="90000"/>
        </a:lnSpc>
        <a:spcBef>
          <a:spcPct val="0"/>
        </a:spcBef>
        <a:buNone/>
        <a:defRPr sz="35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tx2"/>
          </a:solidFill>
          <a:latin typeface="+mn-lt"/>
          <a:ea typeface="+mn-ea"/>
          <a:cs typeface="Plus Jakarta Sans"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7.jpg"/><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8.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3.png"/><Relationship Id="rId16"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4.png"/><Relationship Id="rId2" Type="http://schemas.openxmlformats.org/officeDocument/2006/relationships/image" Target="../media/image3.png"/><Relationship Id="rId16"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22.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áfico 31">
            <a:extLst>
              <a:ext uri="{FF2B5EF4-FFF2-40B4-BE49-F238E27FC236}">
                <a16:creationId xmlns:a16="http://schemas.microsoft.com/office/drawing/2014/main" id="{ACE9F900-417C-6710-2B2C-C2C3C036DF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6362" y="2579897"/>
            <a:ext cx="1323295" cy="1360274"/>
          </a:xfrm>
          <a:prstGeom prst="rect">
            <a:avLst/>
          </a:prstGeom>
        </p:spPr>
      </p:pic>
      <p:pic>
        <p:nvPicPr>
          <p:cNvPr id="14" name="Gráfico 13">
            <a:extLst>
              <a:ext uri="{FF2B5EF4-FFF2-40B4-BE49-F238E27FC236}">
                <a16:creationId xmlns:a16="http://schemas.microsoft.com/office/drawing/2014/main" id="{ED935836-4907-CC15-8A47-BBA7C88C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1750" y="488305"/>
            <a:ext cx="1694690" cy="1742047"/>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lstStyle/>
          <a:p>
            <a:r>
              <a:rPr lang="es-ES" sz="3600"/>
              <a:t>SHOULDYOUBUY</a:t>
            </a:r>
            <a:endParaRPr lang="en-US" sz="3600"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1150975" y="3042014"/>
            <a:ext cx="6858000" cy="351388"/>
          </a:xfrm>
        </p:spPr>
        <p:txBody>
          <a:bodyPr/>
          <a:lstStyle/>
          <a:p>
            <a:r>
              <a:rPr lang="en-US" dirty="0"/>
              <a:t>By: Sutherland Brown, Kamsi Dozie, Alyssa </a:t>
            </a:r>
            <a:r>
              <a:rPr lang="en-US" dirty="0" err="1"/>
              <a:t>Okosun</a:t>
            </a:r>
            <a:r>
              <a:rPr lang="en-US" dirty="0"/>
              <a:t> &amp; Jonathan Obas</a:t>
            </a:r>
          </a:p>
        </p:txBody>
      </p:sp>
      <p:grpSp>
        <p:nvGrpSpPr>
          <p:cNvPr id="18" name="Grupo 17">
            <a:extLst>
              <a:ext uri="{FF2B5EF4-FFF2-40B4-BE49-F238E27FC236}">
                <a16:creationId xmlns:a16="http://schemas.microsoft.com/office/drawing/2014/main" id="{4D27BCE6-8ACA-2709-030D-3C6827313ECD}"/>
              </a:ext>
            </a:extLst>
          </p:cNvPr>
          <p:cNvGrpSpPr/>
          <p:nvPr/>
        </p:nvGrpSpPr>
        <p:grpSpPr>
          <a:xfrm>
            <a:off x="676027" y="181321"/>
            <a:ext cx="7332948" cy="4256394"/>
            <a:chOff x="676027" y="181321"/>
            <a:chExt cx="7332948" cy="4256394"/>
          </a:xfrm>
        </p:grpSpPr>
        <p:pic>
          <p:nvPicPr>
            <p:cNvPr id="27" name="Gráfico 26">
              <a:extLst>
                <a:ext uri="{FF2B5EF4-FFF2-40B4-BE49-F238E27FC236}">
                  <a16:creationId xmlns:a16="http://schemas.microsoft.com/office/drawing/2014/main" id="{64A7156E-7A1C-6630-B4C2-4D2702752E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8478" y="181321"/>
              <a:ext cx="942715" cy="1021539"/>
            </a:xfrm>
            <a:prstGeom prst="rect">
              <a:avLst/>
            </a:prstGeom>
          </p:spPr>
        </p:pic>
        <p:pic>
          <p:nvPicPr>
            <p:cNvPr id="29" name="Gráfico 28">
              <a:extLst>
                <a:ext uri="{FF2B5EF4-FFF2-40B4-BE49-F238E27FC236}">
                  <a16:creationId xmlns:a16="http://schemas.microsoft.com/office/drawing/2014/main" id="{4F0A3265-F028-F5BE-49DA-B788A0FE23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24016">
              <a:off x="7074620" y="209190"/>
              <a:ext cx="684043" cy="986860"/>
            </a:xfrm>
            <a:prstGeom prst="rect">
              <a:avLst/>
            </a:prstGeom>
          </p:spPr>
        </p:pic>
        <p:pic>
          <p:nvPicPr>
            <p:cNvPr id="31" name="Gráfico 30">
              <a:extLst>
                <a:ext uri="{FF2B5EF4-FFF2-40B4-BE49-F238E27FC236}">
                  <a16:creationId xmlns:a16="http://schemas.microsoft.com/office/drawing/2014/main" id="{15C670DF-4C56-8EBE-DF23-5995C38CD9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162266" y="3111134"/>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D7596160-7F4F-3737-F8C4-7537165E90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24161" flipH="1">
              <a:off x="676027" y="1436824"/>
              <a:ext cx="497096" cy="379081"/>
            </a:xfrm>
            <a:prstGeom prst="rect">
              <a:avLst/>
            </a:prstGeom>
          </p:spPr>
        </p:pic>
        <p:pic>
          <p:nvPicPr>
            <p:cNvPr id="43" name="Imagen 42" descr="Un dibujo de una persona&#10;&#10;Descripción generada automáticamente con confianza baja">
              <a:extLst>
                <a:ext uri="{FF2B5EF4-FFF2-40B4-BE49-F238E27FC236}">
                  <a16:creationId xmlns:a16="http://schemas.microsoft.com/office/drawing/2014/main" id="{0A83AF31-66E8-6361-99E7-6954BBDBC1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361610" y="3980995"/>
              <a:ext cx="420780" cy="456720"/>
            </a:xfrm>
            <a:prstGeom prst="rect">
              <a:avLst/>
            </a:prstGeom>
          </p:spPr>
        </p:pic>
      </p:grpSp>
      <p:grpSp>
        <p:nvGrpSpPr>
          <p:cNvPr id="19" name="Grupo 18">
            <a:extLst>
              <a:ext uri="{FF2B5EF4-FFF2-40B4-BE49-F238E27FC236}">
                <a16:creationId xmlns:a16="http://schemas.microsoft.com/office/drawing/2014/main" id="{D29518EE-A9B0-B30F-7289-BB7947CDDB9E}"/>
              </a:ext>
            </a:extLst>
          </p:cNvPr>
          <p:cNvGrpSpPr/>
          <p:nvPr/>
        </p:nvGrpSpPr>
        <p:grpSpPr>
          <a:xfrm>
            <a:off x="1659659" y="408409"/>
            <a:ext cx="7102850" cy="4373504"/>
            <a:chOff x="1659659" y="408409"/>
            <a:chExt cx="7102850" cy="4373504"/>
          </a:xfrm>
        </p:grpSpPr>
        <p:pic>
          <p:nvPicPr>
            <p:cNvPr id="47" name="Imagen 46" descr="Un dibujo de una persona&#10;&#10;Descripción generada automáticamente con confianza baja">
              <a:extLst>
                <a:ext uri="{FF2B5EF4-FFF2-40B4-BE49-F238E27FC236}">
                  <a16:creationId xmlns:a16="http://schemas.microsoft.com/office/drawing/2014/main" id="{1AD4B76F-994E-F3F1-8E7A-10D9983187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8268007" y="1115194"/>
              <a:ext cx="494502" cy="511171"/>
            </a:xfrm>
            <a:prstGeom prst="rect">
              <a:avLst/>
            </a:prstGeom>
          </p:spPr>
        </p:pic>
        <p:pic>
          <p:nvPicPr>
            <p:cNvPr id="51" name="Imagen 50" descr="Imagen que contiene Patrón de fondo&#10;&#10;Descripción generada automáticamente">
              <a:extLst>
                <a:ext uri="{FF2B5EF4-FFF2-40B4-BE49-F238E27FC236}">
                  <a16:creationId xmlns:a16="http://schemas.microsoft.com/office/drawing/2014/main" id="{0462C3F5-D04D-2028-5943-77488F51FA1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22431" y="408409"/>
              <a:ext cx="281272" cy="567364"/>
            </a:xfrm>
            <a:prstGeom prst="rect">
              <a:avLst/>
            </a:prstGeom>
          </p:spPr>
        </p:pic>
        <p:pic>
          <p:nvPicPr>
            <p:cNvPr id="55" name="Imagen 54" descr="Dibujo de una persona&#10;&#10;Descripción generada automáticamente con confianza media">
              <a:extLst>
                <a:ext uri="{FF2B5EF4-FFF2-40B4-BE49-F238E27FC236}">
                  <a16:creationId xmlns:a16="http://schemas.microsoft.com/office/drawing/2014/main" id="{A579D8AD-A711-CF6B-A865-A137987D06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3942737" flipH="1">
              <a:off x="6365789" y="4323515"/>
              <a:ext cx="565406" cy="351389"/>
            </a:xfrm>
            <a:prstGeom prst="rect">
              <a:avLst/>
            </a:prstGeom>
          </p:spPr>
        </p:pic>
        <p:pic>
          <p:nvPicPr>
            <p:cNvPr id="53" name="Imagen 52" descr="Un globo amarillo&#10;&#10;Descripción generada automáticamente con confianza media">
              <a:extLst>
                <a:ext uri="{FF2B5EF4-FFF2-40B4-BE49-F238E27FC236}">
                  <a16:creationId xmlns:a16="http://schemas.microsoft.com/office/drawing/2014/main" id="{D6D47F37-555D-1D95-89B7-19B86192961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1659659" y="3683679"/>
              <a:ext cx="365768" cy="528073"/>
            </a:xfrm>
            <a:prstGeom prst="rect">
              <a:avLst/>
            </a:prstGeom>
          </p:spPr>
        </p:pic>
      </p:grpSp>
      <p:grpSp>
        <p:nvGrpSpPr>
          <p:cNvPr id="17" name="Grupo 16">
            <a:extLst>
              <a:ext uri="{FF2B5EF4-FFF2-40B4-BE49-F238E27FC236}">
                <a16:creationId xmlns:a16="http://schemas.microsoft.com/office/drawing/2014/main" id="{6EBBCEC1-AB1C-10C4-6C33-E97AB54A52F6}"/>
              </a:ext>
            </a:extLst>
          </p:cNvPr>
          <p:cNvGrpSpPr/>
          <p:nvPr/>
        </p:nvGrpSpPr>
        <p:grpSpPr>
          <a:xfrm>
            <a:off x="364217" y="455555"/>
            <a:ext cx="8251709" cy="4210604"/>
            <a:chOff x="364217" y="455555"/>
            <a:chExt cx="8251709" cy="4210604"/>
          </a:xfrm>
        </p:grpSpPr>
        <p:pic>
          <p:nvPicPr>
            <p:cNvPr id="30" name="Gráfico 29">
              <a:extLst>
                <a:ext uri="{FF2B5EF4-FFF2-40B4-BE49-F238E27FC236}">
                  <a16:creationId xmlns:a16="http://schemas.microsoft.com/office/drawing/2014/main" id="{F65B016C-A1A4-ABD1-55F3-4C77EE586F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flipV="1">
              <a:off x="364217" y="3144448"/>
              <a:ext cx="822458" cy="891227"/>
            </a:xfrm>
            <a:prstGeom prst="rect">
              <a:avLst/>
            </a:prstGeom>
          </p:spPr>
        </p:pic>
        <p:pic>
          <p:nvPicPr>
            <p:cNvPr id="41" name="Imagen 40" descr="Icono&#10;&#10;Descripción generada automáticamente">
              <a:extLst>
                <a:ext uri="{FF2B5EF4-FFF2-40B4-BE49-F238E27FC236}">
                  <a16:creationId xmlns:a16="http://schemas.microsoft.com/office/drawing/2014/main" id="{E7A918B4-4BA4-5C56-96FE-6E8AAAF43D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1205309" y="488305"/>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D99924D3-7001-A938-430A-968305674D6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440097" flipH="1">
              <a:off x="3538178" y="4264837"/>
              <a:ext cx="554864" cy="401322"/>
            </a:xfrm>
            <a:prstGeom prst="rect">
              <a:avLst/>
            </a:prstGeom>
          </p:spPr>
        </p:pic>
        <p:pic>
          <p:nvPicPr>
            <p:cNvPr id="45" name="Imagen 44" descr="Dibujo de la tierra desde el espacio&#10;&#10;Descripción generada automáticamente con confianza baja">
              <a:extLst>
                <a:ext uri="{FF2B5EF4-FFF2-40B4-BE49-F238E27FC236}">
                  <a16:creationId xmlns:a16="http://schemas.microsoft.com/office/drawing/2014/main" id="{A17AD820-B0AF-D597-9A82-7265DBF0A08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57" name="Imagen 56" descr="Logotipo, Icono&#10;&#10;Descripción generada automáticamente">
              <a:extLst>
                <a:ext uri="{FF2B5EF4-FFF2-40B4-BE49-F238E27FC236}">
                  <a16:creationId xmlns:a16="http://schemas.microsoft.com/office/drawing/2014/main" id="{E7CE9644-2569-0B79-4110-EB27A6CC914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5854467" y="455555"/>
              <a:ext cx="482291" cy="473072"/>
            </a:xfrm>
            <a:prstGeom prst="rect">
              <a:avLst/>
            </a:prstGeom>
          </p:spPr>
        </p:pic>
      </p:grpSp>
      <p:cxnSp>
        <p:nvCxnSpPr>
          <p:cNvPr id="5" name="Conector recto 4">
            <a:extLst>
              <a:ext uri="{FF2B5EF4-FFF2-40B4-BE49-F238E27FC236}">
                <a16:creationId xmlns:a16="http://schemas.microsoft.com/office/drawing/2014/main" id="{F379C026-97A8-F95C-3DAC-3408AE33BF11}"/>
              </a:ext>
            </a:extLst>
          </p:cNvPr>
          <p:cNvCxnSpPr>
            <a:cxnSpLocks/>
          </p:cNvCxnSpPr>
          <p:nvPr/>
        </p:nvCxnSpPr>
        <p:spPr>
          <a:xfrm>
            <a:off x="1711715" y="2929465"/>
            <a:ext cx="5731076"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17"/>
                                        </p:tgtEl>
                                        <p:attrNameLst>
                                          <p:attrName>ppt_x</p:attrName>
                                        </p:attrNameLst>
                                      </p:cBhvr>
                                      <p:tavLst>
                                        <p:tav tm="0">
                                          <p:val>
                                            <p:strVal val="ppt_x"/>
                                          </p:val>
                                        </p:tav>
                                        <p:tav tm="100000">
                                          <p:val>
                                            <p:strVal val="ppt_x"/>
                                          </p:val>
                                        </p:tav>
                                      </p:tavLst>
                                    </p:anim>
                                    <p:anim calcmode="lin" valueType="num">
                                      <p:cBhvr>
                                        <p:cTn id="7" dur="12500"/>
                                        <p:tgtEl>
                                          <p:spTgt spid="17"/>
                                        </p:tgtEl>
                                        <p:attrNameLst>
                                          <p:attrName>ppt_y</p:attrName>
                                        </p:attrNameLst>
                                      </p:cBhvr>
                                      <p:tavLst>
                                        <p:tav tm="0">
                                          <p:val>
                                            <p:strVal val="ppt_y-1"/>
                                          </p:val>
                                        </p:tav>
                                        <p:tav tm="100000">
                                          <p:val>
                                            <p:strVal val="ppt_y+1"/>
                                          </p:val>
                                        </p:tav>
                                      </p:tavLst>
                                    </p:anim>
                                    <p:set>
                                      <p:cBhvr>
                                        <p:cTn id="8" dur="1" fill="hold">
                                          <p:stCondLst>
                                            <p:cond delay="12499"/>
                                          </p:stCondLst>
                                        </p:cTn>
                                        <p:tgtEl>
                                          <p:spTgt spid="17"/>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18"/>
                                        </p:tgtEl>
                                        <p:attrNameLst>
                                          <p:attrName>ppt_x</p:attrName>
                                        </p:attrNameLst>
                                      </p:cBhvr>
                                      <p:tavLst>
                                        <p:tav tm="0">
                                          <p:val>
                                            <p:strVal val="ppt_x"/>
                                          </p:val>
                                        </p:tav>
                                        <p:tav tm="100000">
                                          <p:val>
                                            <p:strVal val="ppt_x"/>
                                          </p:val>
                                        </p:tav>
                                      </p:tavLst>
                                    </p:anim>
                                    <p:anim calcmode="lin" valueType="num">
                                      <p:cBhvr>
                                        <p:cTn id="11" dur="10290"/>
                                        <p:tgtEl>
                                          <p:spTgt spid="18"/>
                                        </p:tgtEl>
                                        <p:attrNameLst>
                                          <p:attrName>ppt_y</p:attrName>
                                        </p:attrNameLst>
                                      </p:cBhvr>
                                      <p:tavLst>
                                        <p:tav tm="0">
                                          <p:val>
                                            <p:strVal val="ppt_y-1"/>
                                          </p:val>
                                        </p:tav>
                                        <p:tav tm="100000">
                                          <p:val>
                                            <p:strVal val="ppt_y+1"/>
                                          </p:val>
                                        </p:tav>
                                      </p:tavLst>
                                    </p:anim>
                                    <p:set>
                                      <p:cBhvr>
                                        <p:cTn id="12" dur="1" fill="hold">
                                          <p:stCondLst>
                                            <p:cond delay="10289"/>
                                          </p:stCondLst>
                                        </p:cTn>
                                        <p:tgtEl>
                                          <p:spTgt spid="18"/>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19"/>
                                        </p:tgtEl>
                                        <p:attrNameLst>
                                          <p:attrName>ppt_x</p:attrName>
                                        </p:attrNameLst>
                                      </p:cBhvr>
                                      <p:tavLst>
                                        <p:tav tm="0">
                                          <p:val>
                                            <p:strVal val="ppt_x"/>
                                          </p:val>
                                        </p:tav>
                                        <p:tav tm="100000">
                                          <p:val>
                                            <p:strVal val="ppt_x"/>
                                          </p:val>
                                        </p:tav>
                                      </p:tavLst>
                                    </p:anim>
                                    <p:anim calcmode="lin" valueType="num">
                                      <p:cBhvr>
                                        <p:cTn id="15" dur="5290"/>
                                        <p:tgtEl>
                                          <p:spTgt spid="19"/>
                                        </p:tgtEl>
                                        <p:attrNameLst>
                                          <p:attrName>ppt_y</p:attrName>
                                        </p:attrNameLst>
                                      </p:cBhvr>
                                      <p:tavLst>
                                        <p:tav tm="0">
                                          <p:val>
                                            <p:strVal val="ppt_y-1"/>
                                          </p:val>
                                        </p:tav>
                                        <p:tav tm="100000">
                                          <p:val>
                                            <p:strVal val="ppt_y+1"/>
                                          </p:val>
                                        </p:tav>
                                      </p:tavLst>
                                    </p:anim>
                                    <p:set>
                                      <p:cBhvr>
                                        <p:cTn id="16" dur="1" fill="hold">
                                          <p:stCondLst>
                                            <p:cond delay="528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DB381-A964-40D1-8EC8-73CF6F5805FE}"/>
              </a:ext>
            </a:extLst>
          </p:cNvPr>
          <p:cNvSpPr>
            <a:spLocks noGrp="1"/>
          </p:cNvSpPr>
          <p:nvPr>
            <p:ph type="title"/>
          </p:nvPr>
        </p:nvSpPr>
        <p:spPr/>
        <p:txBody>
          <a:bodyPr/>
          <a:lstStyle/>
          <a:p>
            <a:r>
              <a:rPr lang="es-ES" dirty="0"/>
              <a:t>NEXT STEPS</a:t>
            </a:r>
            <a:endParaRPr lang="en-US" dirty="0">
              <a:solidFill>
                <a:schemeClr val="accent1"/>
              </a:solidFill>
            </a:endParaRPr>
          </a:p>
        </p:txBody>
      </p:sp>
      <p:grpSp>
        <p:nvGrpSpPr>
          <p:cNvPr id="53" name="Grupo 52">
            <a:extLst>
              <a:ext uri="{FF2B5EF4-FFF2-40B4-BE49-F238E27FC236}">
                <a16:creationId xmlns:a16="http://schemas.microsoft.com/office/drawing/2014/main" id="{BCCF06CE-0B3B-EAE0-F804-5C9C7F38E028}"/>
              </a:ext>
            </a:extLst>
          </p:cNvPr>
          <p:cNvGrpSpPr/>
          <p:nvPr/>
        </p:nvGrpSpPr>
        <p:grpSpPr>
          <a:xfrm>
            <a:off x="526898" y="234085"/>
            <a:ext cx="8261976" cy="3857988"/>
            <a:chOff x="526898" y="234085"/>
            <a:chExt cx="8261976" cy="3857988"/>
          </a:xfrm>
        </p:grpSpPr>
        <p:pic>
          <p:nvPicPr>
            <p:cNvPr id="54" name="Gráfico 53">
              <a:extLst>
                <a:ext uri="{FF2B5EF4-FFF2-40B4-BE49-F238E27FC236}">
                  <a16:creationId xmlns:a16="http://schemas.microsoft.com/office/drawing/2014/main" id="{1A314485-4193-0CF1-2BEB-643A9EB69A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013157">
              <a:off x="549761" y="234085"/>
              <a:ext cx="827143" cy="896304"/>
            </a:xfrm>
            <a:prstGeom prst="rect">
              <a:avLst/>
            </a:prstGeom>
          </p:spPr>
        </p:pic>
        <p:pic>
          <p:nvPicPr>
            <p:cNvPr id="55" name="Gráfico 54">
              <a:extLst>
                <a:ext uri="{FF2B5EF4-FFF2-40B4-BE49-F238E27FC236}">
                  <a16:creationId xmlns:a16="http://schemas.microsoft.com/office/drawing/2014/main" id="{8269171C-3790-0091-2C09-8CFD69D2C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24016">
              <a:off x="8104831" y="2423263"/>
              <a:ext cx="684043" cy="986860"/>
            </a:xfrm>
            <a:prstGeom prst="rect">
              <a:avLst/>
            </a:prstGeom>
          </p:spPr>
        </p:pic>
        <p:pic>
          <p:nvPicPr>
            <p:cNvPr id="57" name="Imagen 56" descr="Un globo de colores&#10;&#10;Descripción generada automáticamente con confianza baja">
              <a:extLst>
                <a:ext uri="{FF2B5EF4-FFF2-40B4-BE49-F238E27FC236}">
                  <a16:creationId xmlns:a16="http://schemas.microsoft.com/office/drawing/2014/main" id="{BFE930EB-E062-6CC9-C3DA-6C30FD5121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39439" flipH="1">
              <a:off x="526898" y="2324334"/>
              <a:ext cx="497096" cy="379081"/>
            </a:xfrm>
            <a:prstGeom prst="rect">
              <a:avLst/>
            </a:prstGeom>
          </p:spPr>
        </p:pic>
        <p:pic>
          <p:nvPicPr>
            <p:cNvPr id="58" name="Imagen 57" descr="Un dibujo de una persona&#10;&#10;Descripción generada automáticamente con confianza baja">
              <a:extLst>
                <a:ext uri="{FF2B5EF4-FFF2-40B4-BE49-F238E27FC236}">
                  <a16:creationId xmlns:a16="http://schemas.microsoft.com/office/drawing/2014/main" id="{7C4197E3-60CE-3A93-8814-419F263E48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662615" y="3635353"/>
              <a:ext cx="420780" cy="456720"/>
            </a:xfrm>
            <a:prstGeom prst="rect">
              <a:avLst/>
            </a:prstGeom>
          </p:spPr>
        </p:pic>
      </p:grpSp>
      <p:grpSp>
        <p:nvGrpSpPr>
          <p:cNvPr id="59" name="Grupo 58">
            <a:extLst>
              <a:ext uri="{FF2B5EF4-FFF2-40B4-BE49-F238E27FC236}">
                <a16:creationId xmlns:a16="http://schemas.microsoft.com/office/drawing/2014/main" id="{C018AC00-D41F-DC34-6D87-DA844FFE63BF}"/>
              </a:ext>
            </a:extLst>
          </p:cNvPr>
          <p:cNvGrpSpPr/>
          <p:nvPr/>
        </p:nvGrpSpPr>
        <p:grpSpPr>
          <a:xfrm>
            <a:off x="499425" y="278186"/>
            <a:ext cx="8156907" cy="4485059"/>
            <a:chOff x="499425" y="278186"/>
            <a:chExt cx="8156907" cy="4485059"/>
          </a:xfrm>
        </p:grpSpPr>
        <p:pic>
          <p:nvPicPr>
            <p:cNvPr id="60" name="Imagen 59" descr="Un dibujo de una persona&#10;&#10;Descripción generada automáticamente con confianza baja">
              <a:extLst>
                <a:ext uri="{FF2B5EF4-FFF2-40B4-BE49-F238E27FC236}">
                  <a16:creationId xmlns:a16="http://schemas.microsoft.com/office/drawing/2014/main" id="{F898FE5C-2711-2BD9-9C37-9B91F099C7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921653" y="278186"/>
              <a:ext cx="494502" cy="511171"/>
            </a:xfrm>
            <a:prstGeom prst="rect">
              <a:avLst/>
            </a:prstGeom>
          </p:spPr>
        </p:pic>
        <p:pic>
          <p:nvPicPr>
            <p:cNvPr id="62" name="Imagen 61" descr="Dibujo de una persona&#10;&#10;Descripción generada automáticamente con confianza media">
              <a:extLst>
                <a:ext uri="{FF2B5EF4-FFF2-40B4-BE49-F238E27FC236}">
                  <a16:creationId xmlns:a16="http://schemas.microsoft.com/office/drawing/2014/main" id="{C86F6C4B-9D8A-BF85-A5DA-B6F0711A8B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3942737" flipH="1">
              <a:off x="8197935" y="3958634"/>
              <a:ext cx="565406" cy="351389"/>
            </a:xfrm>
            <a:prstGeom prst="rect">
              <a:avLst/>
            </a:prstGeom>
          </p:spPr>
        </p:pic>
        <p:pic>
          <p:nvPicPr>
            <p:cNvPr id="63" name="Imagen 62" descr="Un globo amarillo&#10;&#10;Descripción generada automáticamente con confianza media">
              <a:extLst>
                <a:ext uri="{FF2B5EF4-FFF2-40B4-BE49-F238E27FC236}">
                  <a16:creationId xmlns:a16="http://schemas.microsoft.com/office/drawing/2014/main" id="{2C8C7B8D-6DCE-1837-AA38-66A88115BE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254310" flipH="1">
              <a:off x="499425" y="4235172"/>
              <a:ext cx="365768" cy="528073"/>
            </a:xfrm>
            <a:prstGeom prst="rect">
              <a:avLst/>
            </a:prstGeom>
          </p:spPr>
        </p:pic>
      </p:grpSp>
      <p:grpSp>
        <p:nvGrpSpPr>
          <p:cNvPr id="64" name="Grupo 63">
            <a:extLst>
              <a:ext uri="{FF2B5EF4-FFF2-40B4-BE49-F238E27FC236}">
                <a16:creationId xmlns:a16="http://schemas.microsoft.com/office/drawing/2014/main" id="{59950E20-A985-DE77-351B-08AB603D4AE3}"/>
              </a:ext>
            </a:extLst>
          </p:cNvPr>
          <p:cNvGrpSpPr/>
          <p:nvPr/>
        </p:nvGrpSpPr>
        <p:grpSpPr>
          <a:xfrm>
            <a:off x="427172" y="1038360"/>
            <a:ext cx="8272188" cy="1009301"/>
            <a:chOff x="427172" y="1038360"/>
            <a:chExt cx="8272188" cy="1009301"/>
          </a:xfrm>
        </p:grpSpPr>
        <p:pic>
          <p:nvPicPr>
            <p:cNvPr id="66" name="Imagen 65" descr="Icono&#10;&#10;Descripción generada automáticamente">
              <a:extLst>
                <a:ext uri="{FF2B5EF4-FFF2-40B4-BE49-F238E27FC236}">
                  <a16:creationId xmlns:a16="http://schemas.microsoft.com/office/drawing/2014/main" id="{F6BB5561-AC18-A5AE-7BD6-29A52EDE87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27172" y="1519588"/>
              <a:ext cx="506406" cy="528073"/>
            </a:xfrm>
            <a:prstGeom prst="rect">
              <a:avLst/>
            </a:prstGeom>
          </p:spPr>
        </p:pic>
        <p:pic>
          <p:nvPicPr>
            <p:cNvPr id="68" name="Imagen 67" descr="Dibujo de la tierra desde el espacio&#10;&#10;Descripción generada automáticamente con confianza baja">
              <a:extLst>
                <a:ext uri="{FF2B5EF4-FFF2-40B4-BE49-F238E27FC236}">
                  <a16:creationId xmlns:a16="http://schemas.microsoft.com/office/drawing/2014/main" id="{18F3B081-2CF3-14E2-5E92-16C2F8471A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892075" flipH="1">
              <a:off x="8132950" y="1038360"/>
              <a:ext cx="566410" cy="385071"/>
            </a:xfrm>
            <a:prstGeom prst="rect">
              <a:avLst/>
            </a:prstGeom>
          </p:spPr>
        </p:pic>
      </p:grpSp>
      <p:sp>
        <p:nvSpPr>
          <p:cNvPr id="2" name="TextBox 1">
            <a:extLst>
              <a:ext uri="{FF2B5EF4-FFF2-40B4-BE49-F238E27FC236}">
                <a16:creationId xmlns:a16="http://schemas.microsoft.com/office/drawing/2014/main" id="{1A72AC19-9863-FE16-B473-779B85E3A4E7}"/>
              </a:ext>
            </a:extLst>
          </p:cNvPr>
          <p:cNvSpPr txBox="1"/>
          <p:nvPr/>
        </p:nvSpPr>
        <p:spPr>
          <a:xfrm>
            <a:off x="1104900" y="1668780"/>
            <a:ext cx="6969173" cy="646331"/>
          </a:xfrm>
          <a:prstGeom prst="rect">
            <a:avLst/>
          </a:prstGeom>
          <a:noFill/>
        </p:spPr>
        <p:txBody>
          <a:bodyPr wrap="square" rtlCol="0">
            <a:spAutoFit/>
          </a:bodyPr>
          <a:lstStyle/>
          <a:p>
            <a:pPr marL="342900" indent="-342900">
              <a:buAutoNum type="arabicPeriod"/>
            </a:pPr>
            <a:r>
              <a:rPr lang="en-US" dirty="0"/>
              <a:t>LINK THE DATABASE TO THE FRONT END</a:t>
            </a:r>
          </a:p>
          <a:p>
            <a:pPr marL="342900" indent="-342900">
              <a:buAutoNum type="arabicPeriod"/>
            </a:pPr>
            <a:r>
              <a:rPr lang="en-US" dirty="0"/>
              <a:t>FINSIH IMPLEMENTING THE OPENAI API TO THE FRONTEND</a:t>
            </a:r>
          </a:p>
        </p:txBody>
      </p:sp>
    </p:spTree>
    <p:extLst>
      <p:ext uri="{BB962C8B-B14F-4D97-AF65-F5344CB8AC3E}">
        <p14:creationId xmlns:p14="http://schemas.microsoft.com/office/powerpoint/2010/main" val="414167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64"/>
                                        </p:tgtEl>
                                        <p:attrNameLst>
                                          <p:attrName>ppt_x</p:attrName>
                                        </p:attrNameLst>
                                      </p:cBhvr>
                                      <p:tavLst>
                                        <p:tav tm="0">
                                          <p:val>
                                            <p:strVal val="ppt_x"/>
                                          </p:val>
                                        </p:tav>
                                        <p:tav tm="100000">
                                          <p:val>
                                            <p:strVal val="ppt_x"/>
                                          </p:val>
                                        </p:tav>
                                      </p:tavLst>
                                    </p:anim>
                                    <p:anim calcmode="lin" valueType="num">
                                      <p:cBhvr>
                                        <p:cTn id="7" dur="12500"/>
                                        <p:tgtEl>
                                          <p:spTgt spid="64"/>
                                        </p:tgtEl>
                                        <p:attrNameLst>
                                          <p:attrName>ppt_y</p:attrName>
                                        </p:attrNameLst>
                                      </p:cBhvr>
                                      <p:tavLst>
                                        <p:tav tm="0">
                                          <p:val>
                                            <p:strVal val="ppt_y-1"/>
                                          </p:val>
                                        </p:tav>
                                        <p:tav tm="100000">
                                          <p:val>
                                            <p:strVal val="ppt_y+1"/>
                                          </p:val>
                                        </p:tav>
                                      </p:tavLst>
                                    </p:anim>
                                    <p:set>
                                      <p:cBhvr>
                                        <p:cTn id="8" dur="1" fill="hold">
                                          <p:stCondLst>
                                            <p:cond delay="12499"/>
                                          </p:stCondLst>
                                        </p:cTn>
                                        <p:tgtEl>
                                          <p:spTgt spid="64"/>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53"/>
                                        </p:tgtEl>
                                        <p:attrNameLst>
                                          <p:attrName>ppt_x</p:attrName>
                                        </p:attrNameLst>
                                      </p:cBhvr>
                                      <p:tavLst>
                                        <p:tav tm="0">
                                          <p:val>
                                            <p:strVal val="ppt_x"/>
                                          </p:val>
                                        </p:tav>
                                        <p:tav tm="100000">
                                          <p:val>
                                            <p:strVal val="ppt_x"/>
                                          </p:val>
                                        </p:tav>
                                      </p:tavLst>
                                    </p:anim>
                                    <p:anim calcmode="lin" valueType="num">
                                      <p:cBhvr>
                                        <p:cTn id="11" dur="10290"/>
                                        <p:tgtEl>
                                          <p:spTgt spid="53"/>
                                        </p:tgtEl>
                                        <p:attrNameLst>
                                          <p:attrName>ppt_y</p:attrName>
                                        </p:attrNameLst>
                                      </p:cBhvr>
                                      <p:tavLst>
                                        <p:tav tm="0">
                                          <p:val>
                                            <p:strVal val="ppt_y-1"/>
                                          </p:val>
                                        </p:tav>
                                        <p:tav tm="100000">
                                          <p:val>
                                            <p:strVal val="ppt_y+1"/>
                                          </p:val>
                                        </p:tav>
                                      </p:tavLst>
                                    </p:anim>
                                    <p:set>
                                      <p:cBhvr>
                                        <p:cTn id="12" dur="1" fill="hold">
                                          <p:stCondLst>
                                            <p:cond delay="10289"/>
                                          </p:stCondLst>
                                        </p:cTn>
                                        <p:tgtEl>
                                          <p:spTgt spid="53"/>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59"/>
                                        </p:tgtEl>
                                        <p:attrNameLst>
                                          <p:attrName>ppt_x</p:attrName>
                                        </p:attrNameLst>
                                      </p:cBhvr>
                                      <p:tavLst>
                                        <p:tav tm="0">
                                          <p:val>
                                            <p:strVal val="ppt_x"/>
                                          </p:val>
                                        </p:tav>
                                        <p:tav tm="100000">
                                          <p:val>
                                            <p:strVal val="ppt_x"/>
                                          </p:val>
                                        </p:tav>
                                      </p:tavLst>
                                    </p:anim>
                                    <p:anim calcmode="lin" valueType="num">
                                      <p:cBhvr>
                                        <p:cTn id="15" dur="5290"/>
                                        <p:tgtEl>
                                          <p:spTgt spid="59"/>
                                        </p:tgtEl>
                                        <p:attrNameLst>
                                          <p:attrName>ppt_y</p:attrName>
                                        </p:attrNameLst>
                                      </p:cBhvr>
                                      <p:tavLst>
                                        <p:tav tm="0">
                                          <p:val>
                                            <p:strVal val="ppt_y-1"/>
                                          </p:val>
                                        </p:tav>
                                        <p:tav tm="100000">
                                          <p:val>
                                            <p:strVal val="ppt_y+1"/>
                                          </p:val>
                                        </p:tav>
                                      </p:tavLst>
                                    </p:anim>
                                    <p:set>
                                      <p:cBhvr>
                                        <p:cTn id="16" dur="1" fill="hold">
                                          <p:stCondLst>
                                            <p:cond delay="528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lstStyle/>
          <a:p>
            <a:r>
              <a:rPr lang="es-ES" dirty="0"/>
              <a:t>EFFECT ON THE COMMUNITY</a:t>
            </a:r>
            <a:endParaRPr lang="en-US" dirty="0">
              <a:solidFill>
                <a:schemeClr val="accent1"/>
              </a:solidFill>
            </a:endParaRPr>
          </a:p>
        </p:txBody>
      </p:sp>
      <p:grpSp>
        <p:nvGrpSpPr>
          <p:cNvPr id="93" name="Grupo 92">
            <a:extLst>
              <a:ext uri="{FF2B5EF4-FFF2-40B4-BE49-F238E27FC236}">
                <a16:creationId xmlns:a16="http://schemas.microsoft.com/office/drawing/2014/main" id="{E8E113FF-951B-3C80-2B07-C7D47F9CC127}"/>
              </a:ext>
            </a:extLst>
          </p:cNvPr>
          <p:cNvGrpSpPr/>
          <p:nvPr/>
        </p:nvGrpSpPr>
        <p:grpSpPr>
          <a:xfrm>
            <a:off x="2476995" y="1466926"/>
            <a:ext cx="6285680" cy="3361196"/>
            <a:chOff x="2476995" y="1466926"/>
            <a:chExt cx="6285680" cy="3361196"/>
          </a:xfrm>
        </p:grpSpPr>
        <p:pic>
          <p:nvPicPr>
            <p:cNvPr id="94" name="Imagen 93" descr="Un dibujo de una persona&#10;&#10;Descripción generada automáticamente con confianza baja">
              <a:extLst>
                <a:ext uri="{FF2B5EF4-FFF2-40B4-BE49-F238E27FC236}">
                  <a16:creationId xmlns:a16="http://schemas.microsoft.com/office/drawing/2014/main" id="{FAC379DD-CBB1-BA39-FC30-326BFFD43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268173" y="2154511"/>
              <a:ext cx="494502" cy="511171"/>
            </a:xfrm>
            <a:prstGeom prst="rect">
              <a:avLst/>
            </a:prstGeom>
          </p:spPr>
        </p:pic>
        <p:pic>
          <p:nvPicPr>
            <p:cNvPr id="95" name="Imagen 94" descr="Imagen que contiene Patrón de fondo&#10;&#10;Descripción generada automáticamente">
              <a:extLst>
                <a:ext uri="{FF2B5EF4-FFF2-40B4-BE49-F238E27FC236}">
                  <a16:creationId xmlns:a16="http://schemas.microsoft.com/office/drawing/2014/main" id="{1834550C-9371-14E7-005B-ACF19391E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91738" y="4260758"/>
              <a:ext cx="281272" cy="567364"/>
            </a:xfrm>
            <a:prstGeom prst="rect">
              <a:avLst/>
            </a:prstGeom>
          </p:spPr>
        </p:pic>
        <p:pic>
          <p:nvPicPr>
            <p:cNvPr id="96" name="Imagen 95" descr="Dibujo de una persona&#10;&#10;Descripción generada automáticamente con confianza media">
              <a:extLst>
                <a:ext uri="{FF2B5EF4-FFF2-40B4-BE49-F238E27FC236}">
                  <a16:creationId xmlns:a16="http://schemas.microsoft.com/office/drawing/2014/main" id="{5D5CA765-64E4-35F5-DCE2-3EF5954CC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942737" flipH="1">
              <a:off x="6365789" y="4323515"/>
              <a:ext cx="565406" cy="351389"/>
            </a:xfrm>
            <a:prstGeom prst="rect">
              <a:avLst/>
            </a:prstGeom>
          </p:spPr>
        </p:pic>
        <p:pic>
          <p:nvPicPr>
            <p:cNvPr id="97" name="Imagen 96" descr="Un globo amarillo&#10;&#10;Descripción generada automáticamente con confianza media">
              <a:extLst>
                <a:ext uri="{FF2B5EF4-FFF2-40B4-BE49-F238E27FC236}">
                  <a16:creationId xmlns:a16="http://schemas.microsoft.com/office/drawing/2014/main" id="{46AFEE94-13E1-2113-99A8-0592C74E8B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476995" y="1466926"/>
              <a:ext cx="365768" cy="528073"/>
            </a:xfrm>
            <a:prstGeom prst="rect">
              <a:avLst/>
            </a:prstGeom>
          </p:spPr>
        </p:pic>
      </p:grpSp>
      <p:grpSp>
        <p:nvGrpSpPr>
          <p:cNvPr id="98" name="Grupo 97">
            <a:extLst>
              <a:ext uri="{FF2B5EF4-FFF2-40B4-BE49-F238E27FC236}">
                <a16:creationId xmlns:a16="http://schemas.microsoft.com/office/drawing/2014/main" id="{ECF1F152-CF02-CF87-DD12-3B7652C0153B}"/>
              </a:ext>
            </a:extLst>
          </p:cNvPr>
          <p:cNvGrpSpPr/>
          <p:nvPr/>
        </p:nvGrpSpPr>
        <p:grpSpPr>
          <a:xfrm>
            <a:off x="307224" y="1218235"/>
            <a:ext cx="8529552" cy="3710567"/>
            <a:chOff x="307224" y="1218235"/>
            <a:chExt cx="8529552" cy="3710567"/>
          </a:xfrm>
        </p:grpSpPr>
        <p:pic>
          <p:nvPicPr>
            <p:cNvPr id="99" name="Gráfico 98">
              <a:extLst>
                <a:ext uri="{FF2B5EF4-FFF2-40B4-BE49-F238E27FC236}">
                  <a16:creationId xmlns:a16="http://schemas.microsoft.com/office/drawing/2014/main" id="{1E91BAF2-A80D-8F82-B26D-1E2328692F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581674" flipV="1">
              <a:off x="441032" y="4071959"/>
              <a:ext cx="822458" cy="891227"/>
            </a:xfrm>
            <a:prstGeom prst="rect">
              <a:avLst/>
            </a:prstGeom>
          </p:spPr>
        </p:pic>
        <p:pic>
          <p:nvPicPr>
            <p:cNvPr id="100" name="Imagen 99" descr="Icono&#10;&#10;Descripción generada automáticamente">
              <a:extLst>
                <a:ext uri="{FF2B5EF4-FFF2-40B4-BE49-F238E27FC236}">
                  <a16:creationId xmlns:a16="http://schemas.microsoft.com/office/drawing/2014/main" id="{412DFC2B-3374-9686-3618-83EFCDDA7D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07224" y="3148693"/>
              <a:ext cx="506406" cy="528073"/>
            </a:xfrm>
            <a:prstGeom prst="rect">
              <a:avLst/>
            </a:prstGeom>
          </p:spPr>
        </p:pic>
        <p:pic>
          <p:nvPicPr>
            <p:cNvPr id="101" name="Imagen 100" descr="Imagen que contiene Patrón de fondo&#10;&#10;Descripción generada automáticamente">
              <a:extLst>
                <a:ext uri="{FF2B5EF4-FFF2-40B4-BE49-F238E27FC236}">
                  <a16:creationId xmlns:a16="http://schemas.microsoft.com/office/drawing/2014/main" id="{B585D6AF-C466-6844-2B46-4089F9D24A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440097" flipH="1">
              <a:off x="2360251" y="4155002"/>
              <a:ext cx="554864" cy="401322"/>
            </a:xfrm>
            <a:prstGeom prst="rect">
              <a:avLst/>
            </a:prstGeom>
          </p:spPr>
        </p:pic>
        <p:pic>
          <p:nvPicPr>
            <p:cNvPr id="102" name="Imagen 101" descr="Dibujo de la tierra desde el espacio&#10;&#10;Descripción generada automáticamente con confianza baja">
              <a:extLst>
                <a:ext uri="{FF2B5EF4-FFF2-40B4-BE49-F238E27FC236}">
                  <a16:creationId xmlns:a16="http://schemas.microsoft.com/office/drawing/2014/main" id="{CEB084A2-95F8-BE82-8057-FE22FEF707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8270366" y="2847020"/>
              <a:ext cx="566410" cy="385071"/>
            </a:xfrm>
            <a:prstGeom prst="rect">
              <a:avLst/>
            </a:prstGeom>
          </p:spPr>
        </p:pic>
        <p:pic>
          <p:nvPicPr>
            <p:cNvPr id="103" name="Imagen 102" descr="Logotipo, Icono&#10;&#10;Descripción generada automáticamente">
              <a:extLst>
                <a:ext uri="{FF2B5EF4-FFF2-40B4-BE49-F238E27FC236}">
                  <a16:creationId xmlns:a16="http://schemas.microsoft.com/office/drawing/2014/main" id="{3D019F72-44CE-205D-1365-999A129A03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6320037" y="1218235"/>
              <a:ext cx="482291" cy="473072"/>
            </a:xfrm>
            <a:prstGeom prst="rect">
              <a:avLst/>
            </a:prstGeom>
          </p:spPr>
        </p:pic>
      </p:grpSp>
      <p:sp>
        <p:nvSpPr>
          <p:cNvPr id="2" name="TextBox 1">
            <a:extLst>
              <a:ext uri="{FF2B5EF4-FFF2-40B4-BE49-F238E27FC236}">
                <a16:creationId xmlns:a16="http://schemas.microsoft.com/office/drawing/2014/main" id="{C1D9B577-78CD-F2BA-BE7C-C83E1C25BD2F}"/>
              </a:ext>
            </a:extLst>
          </p:cNvPr>
          <p:cNvSpPr txBox="1"/>
          <p:nvPr/>
        </p:nvSpPr>
        <p:spPr>
          <a:xfrm>
            <a:off x="670560" y="1524000"/>
            <a:ext cx="8092115" cy="3416320"/>
          </a:xfrm>
          <a:prstGeom prst="rect">
            <a:avLst/>
          </a:prstGeom>
          <a:noFill/>
        </p:spPr>
        <p:txBody>
          <a:bodyPr wrap="square" rtlCol="0">
            <a:spAutoFit/>
          </a:bodyPr>
          <a:lstStyle/>
          <a:p>
            <a:r>
              <a:rPr lang="en-US" dirty="0" err="1"/>
              <a:t>ShouldYouBuy</a:t>
            </a:r>
            <a:r>
              <a:rPr lang="en-US" dirty="0"/>
              <a:t> could improve the community in several ways. Firstly, by providing accessible financial education and guidance, it empowers individuals to make informed decisions, leading to better financial stability and independence. This, in turn, reduces the likelihood of financial crises within the community and promotes economic resilience. Additionally, </a:t>
            </a:r>
            <a:r>
              <a:rPr lang="en-US" dirty="0" err="1"/>
              <a:t>ShouldYouBuy</a:t>
            </a:r>
            <a:r>
              <a:rPr lang="en-US" dirty="0"/>
              <a:t> fosters a supportive online community where users can share tips, resources, and encouragement, creating a culture of collaboration and empowerment. By addressing the unique financial challenges faced by lower-income individuals and promoting inclusivity, </a:t>
            </a:r>
            <a:r>
              <a:rPr lang="en-US" dirty="0" err="1"/>
              <a:t>ShouldYouBuy</a:t>
            </a:r>
            <a:r>
              <a:rPr lang="en-US" dirty="0"/>
              <a:t> contributes to narrowing the wealth gap and fostering greater economic equality within the community. Finally, by encouraging responsible spending and saving habits, </a:t>
            </a:r>
            <a:r>
              <a:rPr lang="en-US" dirty="0" err="1"/>
              <a:t>ShouldYouBuy</a:t>
            </a:r>
            <a:r>
              <a:rPr lang="en-US" dirty="0"/>
              <a:t> promotes long-term financial health, ultimately leading to a stronger and more prosperous community overall.</a:t>
            </a:r>
          </a:p>
        </p:txBody>
      </p:sp>
    </p:spTree>
    <p:extLst>
      <p:ext uri="{BB962C8B-B14F-4D97-AF65-F5344CB8AC3E}">
        <p14:creationId xmlns:p14="http://schemas.microsoft.com/office/powerpoint/2010/main" val="5331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98"/>
                                        </p:tgtEl>
                                        <p:attrNameLst>
                                          <p:attrName>ppt_x</p:attrName>
                                        </p:attrNameLst>
                                      </p:cBhvr>
                                      <p:tavLst>
                                        <p:tav tm="0">
                                          <p:val>
                                            <p:strVal val="ppt_x"/>
                                          </p:val>
                                        </p:tav>
                                        <p:tav tm="100000">
                                          <p:val>
                                            <p:strVal val="ppt_x"/>
                                          </p:val>
                                        </p:tav>
                                      </p:tavLst>
                                    </p:anim>
                                    <p:anim calcmode="lin" valueType="num">
                                      <p:cBhvr>
                                        <p:cTn id="7" dur="12500"/>
                                        <p:tgtEl>
                                          <p:spTgt spid="98"/>
                                        </p:tgtEl>
                                        <p:attrNameLst>
                                          <p:attrName>ppt_y</p:attrName>
                                        </p:attrNameLst>
                                      </p:cBhvr>
                                      <p:tavLst>
                                        <p:tav tm="0">
                                          <p:val>
                                            <p:strVal val="ppt_y-1"/>
                                          </p:val>
                                        </p:tav>
                                        <p:tav tm="100000">
                                          <p:val>
                                            <p:strVal val="ppt_y+1"/>
                                          </p:val>
                                        </p:tav>
                                      </p:tavLst>
                                    </p:anim>
                                    <p:set>
                                      <p:cBhvr>
                                        <p:cTn id="8" dur="1" fill="hold">
                                          <p:stCondLst>
                                            <p:cond delay="12499"/>
                                          </p:stCondLst>
                                        </p:cTn>
                                        <p:tgtEl>
                                          <p:spTgt spid="98"/>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5290"/>
                                        <p:tgtEl>
                                          <p:spTgt spid="93"/>
                                        </p:tgtEl>
                                        <p:attrNameLst>
                                          <p:attrName>ppt_x</p:attrName>
                                        </p:attrNameLst>
                                      </p:cBhvr>
                                      <p:tavLst>
                                        <p:tav tm="0">
                                          <p:val>
                                            <p:strVal val="ppt_x"/>
                                          </p:val>
                                        </p:tav>
                                        <p:tav tm="100000">
                                          <p:val>
                                            <p:strVal val="ppt_x"/>
                                          </p:val>
                                        </p:tav>
                                      </p:tavLst>
                                    </p:anim>
                                    <p:anim calcmode="lin" valueType="num">
                                      <p:cBhvr>
                                        <p:cTn id="11" dur="5290"/>
                                        <p:tgtEl>
                                          <p:spTgt spid="93"/>
                                        </p:tgtEl>
                                        <p:attrNameLst>
                                          <p:attrName>ppt_y</p:attrName>
                                        </p:attrNameLst>
                                      </p:cBhvr>
                                      <p:tavLst>
                                        <p:tav tm="0">
                                          <p:val>
                                            <p:strVal val="ppt_y-1"/>
                                          </p:val>
                                        </p:tav>
                                        <p:tav tm="100000">
                                          <p:val>
                                            <p:strVal val="ppt_y+1"/>
                                          </p:val>
                                        </p:tav>
                                      </p:tavLst>
                                    </p:anim>
                                    <p:set>
                                      <p:cBhvr>
                                        <p:cTn id="12" dur="1" fill="hold">
                                          <p:stCondLst>
                                            <p:cond delay="5289"/>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dirty="0"/>
              <a:t>TABLE OF CONTENTS</a:t>
            </a:r>
            <a:endParaRPr lang="en-US" dirty="0"/>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1"/>
          </p:nvPr>
        </p:nvSpPr>
        <p:spPr/>
        <p:txBody>
          <a:bodyPr/>
          <a:lstStyle/>
          <a:p>
            <a:r>
              <a:rPr lang="en-US" dirty="0"/>
              <a:t>INFO ON WHAT </a:t>
            </a:r>
            <a:r>
              <a:rPr lang="en-US" dirty="0" err="1"/>
              <a:t>shouldyoubuy</a:t>
            </a:r>
            <a:endParaRPr lang="en-US" dirty="0"/>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n-US" dirty="0"/>
              <a:t>PRODUCT</a:t>
            </a:r>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p:txBody>
          <a:bodyPr/>
          <a:lstStyle/>
          <a:p>
            <a:r>
              <a:rPr lang="es-ES" dirty="0"/>
              <a:t>01</a:t>
            </a:r>
            <a:endParaRPr lang="en-US" dirty="0"/>
          </a:p>
        </p:txBody>
      </p:sp>
      <p:sp>
        <p:nvSpPr>
          <p:cNvPr id="26" name="Text Placeholder 25">
            <a:extLst>
              <a:ext uri="{FF2B5EF4-FFF2-40B4-BE49-F238E27FC236}">
                <a16:creationId xmlns:a16="http://schemas.microsoft.com/office/drawing/2014/main" id="{9C7B880B-F91A-4FC9-86C5-670D9EB16706}"/>
              </a:ext>
            </a:extLst>
          </p:cNvPr>
          <p:cNvSpPr>
            <a:spLocks noGrp="1"/>
          </p:cNvSpPr>
          <p:nvPr>
            <p:ph type="body" idx="15"/>
          </p:nvPr>
        </p:nvSpPr>
        <p:spPr/>
        <p:txBody>
          <a:bodyPr/>
          <a:lstStyle/>
          <a:p>
            <a:r>
              <a:rPr lang="en-US" dirty="0"/>
              <a:t>INFO ON THE DEVELOPMENT OF THE </a:t>
            </a:r>
            <a:r>
              <a:rPr lang="en-US" dirty="0" err="1"/>
              <a:t>shouldyoubuy</a:t>
            </a:r>
            <a:endParaRPr lang="en-US" dirty="0"/>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s-ES" dirty="0"/>
              <a:t>DEVELOPMENT</a:t>
            </a:r>
            <a:endParaRPr lang="en-US" dirty="0"/>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p:txBody>
          <a:bodyPr/>
          <a:lstStyle/>
          <a:p>
            <a:r>
              <a:rPr lang="es-ES" dirty="0"/>
              <a:t>02</a:t>
            </a:r>
            <a:endParaRPr lang="en-US" dirty="0"/>
          </a:p>
        </p:txBody>
      </p:sp>
      <p:sp>
        <p:nvSpPr>
          <p:cNvPr id="29" name="Text Placeholder 28">
            <a:extLst>
              <a:ext uri="{FF2B5EF4-FFF2-40B4-BE49-F238E27FC236}">
                <a16:creationId xmlns:a16="http://schemas.microsoft.com/office/drawing/2014/main" id="{87F3D26C-5FDD-47D6-895B-6410482882A6}"/>
              </a:ext>
            </a:extLst>
          </p:cNvPr>
          <p:cNvSpPr>
            <a:spLocks noGrp="1"/>
          </p:cNvSpPr>
          <p:nvPr>
            <p:ph type="body" idx="18"/>
          </p:nvPr>
        </p:nvSpPr>
        <p:spPr>
          <a:xfrm>
            <a:off x="5650341" y="3573943"/>
            <a:ext cx="2882150" cy="446954"/>
          </a:xfrm>
        </p:spPr>
        <p:txBody>
          <a:bodyPr>
            <a:normAutofit fontScale="77500" lnSpcReduction="20000"/>
          </a:bodyPr>
          <a:lstStyle/>
          <a:p>
            <a:r>
              <a:rPr lang="en-US" dirty="0"/>
              <a:t>INFO ON HOW </a:t>
            </a:r>
            <a:r>
              <a:rPr lang="en-US" dirty="0" err="1"/>
              <a:t>shouldyoubuy</a:t>
            </a:r>
            <a:r>
              <a:rPr lang="en-US" dirty="0"/>
              <a:t> EFFECT INFLUENCES AND AFFECTS THE COMMUNITY</a:t>
            </a:r>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a:xfrm>
            <a:off x="5650340" y="3160835"/>
            <a:ext cx="3402825" cy="392482"/>
          </a:xfrm>
        </p:spPr>
        <p:txBody>
          <a:bodyPr/>
          <a:lstStyle/>
          <a:p>
            <a:r>
              <a:rPr lang="es-ES" dirty="0"/>
              <a:t>COMMUNITY EFFECT</a:t>
            </a:r>
            <a:endParaRPr lang="en-US" dirty="0"/>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p:txBody>
          <a:bodyPr/>
          <a:lstStyle/>
          <a:p>
            <a:r>
              <a:rPr lang="es-ES" dirty="0"/>
              <a:t>04</a:t>
            </a:r>
            <a:endParaRPr lang="en-US" dirty="0"/>
          </a:p>
        </p:txBody>
      </p:sp>
      <p:sp>
        <p:nvSpPr>
          <p:cNvPr id="32" name="Text Placeholder 31">
            <a:extLst>
              <a:ext uri="{FF2B5EF4-FFF2-40B4-BE49-F238E27FC236}">
                <a16:creationId xmlns:a16="http://schemas.microsoft.com/office/drawing/2014/main" id="{A70A3006-9C5B-4807-BEEB-2E881D2BF404}"/>
              </a:ext>
            </a:extLst>
          </p:cNvPr>
          <p:cNvSpPr>
            <a:spLocks noGrp="1"/>
          </p:cNvSpPr>
          <p:nvPr>
            <p:ph type="body" idx="21"/>
          </p:nvPr>
        </p:nvSpPr>
        <p:spPr/>
        <p:txBody>
          <a:bodyPr/>
          <a:lstStyle/>
          <a:p>
            <a:r>
              <a:rPr lang="en-US" dirty="0"/>
              <a:t>INFO ON THE BENEFITS OF </a:t>
            </a:r>
            <a:r>
              <a:rPr lang="en-US" dirty="0" err="1"/>
              <a:t>shouldyoubuy</a:t>
            </a:r>
            <a:endParaRPr lang="en-US" dirty="0"/>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s-ES" dirty="0"/>
              <a:t>BENEFITS</a:t>
            </a:r>
            <a:endParaRPr lang="en-US" dirty="0"/>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p:txBody>
          <a:bodyPr/>
          <a:lstStyle/>
          <a:p>
            <a:r>
              <a:rPr lang="es-ES" dirty="0"/>
              <a:t>03</a:t>
            </a:r>
            <a:endParaRPr lang="en-US" dirty="0"/>
          </a:p>
        </p:txBody>
      </p:sp>
      <p:cxnSp>
        <p:nvCxnSpPr>
          <p:cNvPr id="43" name="Conector recto 42">
            <a:extLst>
              <a:ext uri="{FF2B5EF4-FFF2-40B4-BE49-F238E27FC236}">
                <a16:creationId xmlns:a16="http://schemas.microsoft.com/office/drawing/2014/main" id="{D2118A1B-1EF1-E90B-3465-78A5F3D0BD41}"/>
              </a:ext>
            </a:extLst>
          </p:cNvPr>
          <p:cNvCxnSpPr>
            <a:cxnSpLocks/>
          </p:cNvCxnSpPr>
          <p:nvPr/>
        </p:nvCxnSpPr>
        <p:spPr>
          <a:xfrm>
            <a:off x="1081338" y="220216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44" name="Conector recto 43">
            <a:extLst>
              <a:ext uri="{FF2B5EF4-FFF2-40B4-BE49-F238E27FC236}">
                <a16:creationId xmlns:a16="http://schemas.microsoft.com/office/drawing/2014/main" id="{80ECFCF1-B164-9914-B683-1AAF2C037473}"/>
              </a:ext>
            </a:extLst>
          </p:cNvPr>
          <p:cNvCxnSpPr>
            <a:cxnSpLocks/>
          </p:cNvCxnSpPr>
          <p:nvPr/>
        </p:nvCxnSpPr>
        <p:spPr>
          <a:xfrm>
            <a:off x="4865865" y="220216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45" name="Conector recto 44">
            <a:extLst>
              <a:ext uri="{FF2B5EF4-FFF2-40B4-BE49-F238E27FC236}">
                <a16:creationId xmlns:a16="http://schemas.microsoft.com/office/drawing/2014/main" id="{2193AABF-3890-9EBA-08E6-247A9A612C1E}"/>
              </a:ext>
            </a:extLst>
          </p:cNvPr>
          <p:cNvCxnSpPr>
            <a:cxnSpLocks/>
          </p:cNvCxnSpPr>
          <p:nvPr/>
        </p:nvCxnSpPr>
        <p:spPr>
          <a:xfrm>
            <a:off x="1081338" y="367234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46" name="Conector recto 45">
            <a:extLst>
              <a:ext uri="{FF2B5EF4-FFF2-40B4-BE49-F238E27FC236}">
                <a16:creationId xmlns:a16="http://schemas.microsoft.com/office/drawing/2014/main" id="{3C299739-605B-BD69-601D-A4B1C5AFB537}"/>
              </a:ext>
            </a:extLst>
          </p:cNvPr>
          <p:cNvCxnSpPr>
            <a:cxnSpLocks/>
          </p:cNvCxnSpPr>
          <p:nvPr/>
        </p:nvCxnSpPr>
        <p:spPr>
          <a:xfrm>
            <a:off x="4865863" y="367234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107" name="Grupo 106">
            <a:extLst>
              <a:ext uri="{FF2B5EF4-FFF2-40B4-BE49-F238E27FC236}">
                <a16:creationId xmlns:a16="http://schemas.microsoft.com/office/drawing/2014/main" id="{F7BA538C-80D6-57F2-C411-8B5A48F782E8}"/>
              </a:ext>
            </a:extLst>
          </p:cNvPr>
          <p:cNvGrpSpPr/>
          <p:nvPr/>
        </p:nvGrpSpPr>
        <p:grpSpPr>
          <a:xfrm>
            <a:off x="576377" y="217357"/>
            <a:ext cx="7985182" cy="4649379"/>
            <a:chOff x="576377" y="217357"/>
            <a:chExt cx="7985182" cy="4649379"/>
          </a:xfrm>
        </p:grpSpPr>
        <p:pic>
          <p:nvPicPr>
            <p:cNvPr id="109" name="Gráfico 108">
              <a:extLst>
                <a:ext uri="{FF2B5EF4-FFF2-40B4-BE49-F238E27FC236}">
                  <a16:creationId xmlns:a16="http://schemas.microsoft.com/office/drawing/2014/main" id="{1D4374F5-4514-C42D-CE38-9A729F9B42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24016">
              <a:off x="7877516" y="3879876"/>
              <a:ext cx="684043" cy="986860"/>
            </a:xfrm>
            <a:prstGeom prst="rect">
              <a:avLst/>
            </a:prstGeom>
          </p:spPr>
        </p:pic>
        <p:pic>
          <p:nvPicPr>
            <p:cNvPr id="110" name="Gráfico 109">
              <a:extLst>
                <a:ext uri="{FF2B5EF4-FFF2-40B4-BE49-F238E27FC236}">
                  <a16:creationId xmlns:a16="http://schemas.microsoft.com/office/drawing/2014/main" id="{5D53E2F9-F622-938A-5A10-56FE10AF53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9342995">
              <a:off x="7353874" y="217357"/>
              <a:ext cx="846709" cy="998136"/>
            </a:xfrm>
            <a:prstGeom prst="rect">
              <a:avLst/>
            </a:prstGeom>
          </p:spPr>
        </p:pic>
        <p:pic>
          <p:nvPicPr>
            <p:cNvPr id="111" name="Imagen 110" descr="Un globo de colores&#10;&#10;Descripción generada automáticamente con confianza baja">
              <a:extLst>
                <a:ext uri="{FF2B5EF4-FFF2-40B4-BE49-F238E27FC236}">
                  <a16:creationId xmlns:a16="http://schemas.microsoft.com/office/drawing/2014/main" id="{369209E7-0AD0-798D-E654-BAFE7D4E6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24161" flipH="1">
              <a:off x="576377" y="1178826"/>
              <a:ext cx="497096" cy="379081"/>
            </a:xfrm>
            <a:prstGeom prst="rect">
              <a:avLst/>
            </a:prstGeom>
          </p:spPr>
        </p:pic>
        <p:pic>
          <p:nvPicPr>
            <p:cNvPr id="112" name="Imagen 111" descr="Un dibujo de una persona&#10;&#10;Descripción generada automáticamente con confianza baja">
              <a:extLst>
                <a:ext uri="{FF2B5EF4-FFF2-40B4-BE49-F238E27FC236}">
                  <a16:creationId xmlns:a16="http://schemas.microsoft.com/office/drawing/2014/main" id="{DAADCEC4-B473-1DE7-DD79-2623FF497B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572000" y="4134330"/>
              <a:ext cx="420780" cy="456720"/>
            </a:xfrm>
            <a:prstGeom prst="rect">
              <a:avLst/>
            </a:prstGeom>
          </p:spPr>
        </p:pic>
      </p:grpSp>
      <p:grpSp>
        <p:nvGrpSpPr>
          <p:cNvPr id="113" name="Grupo 112">
            <a:extLst>
              <a:ext uri="{FF2B5EF4-FFF2-40B4-BE49-F238E27FC236}">
                <a16:creationId xmlns:a16="http://schemas.microsoft.com/office/drawing/2014/main" id="{B0C5E226-391D-79FB-E153-A41176B5BFEE}"/>
              </a:ext>
            </a:extLst>
          </p:cNvPr>
          <p:cNvGrpSpPr/>
          <p:nvPr/>
        </p:nvGrpSpPr>
        <p:grpSpPr>
          <a:xfrm>
            <a:off x="1242880" y="1468714"/>
            <a:ext cx="7528928" cy="3313199"/>
            <a:chOff x="1242880" y="1468714"/>
            <a:chExt cx="7528928" cy="3313199"/>
          </a:xfrm>
        </p:grpSpPr>
        <p:pic>
          <p:nvPicPr>
            <p:cNvPr id="114" name="Imagen 113" descr="Un dibujo de una persona&#10;&#10;Descripción generada automáticamente con confianza baja">
              <a:extLst>
                <a:ext uri="{FF2B5EF4-FFF2-40B4-BE49-F238E27FC236}">
                  <a16:creationId xmlns:a16="http://schemas.microsoft.com/office/drawing/2014/main" id="{0F35CF37-C709-6F55-B063-5E2364DF0B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277306" y="1468714"/>
              <a:ext cx="494502" cy="511171"/>
            </a:xfrm>
            <a:prstGeom prst="rect">
              <a:avLst/>
            </a:prstGeom>
          </p:spPr>
        </p:pic>
        <p:pic>
          <p:nvPicPr>
            <p:cNvPr id="115" name="Imagen 114" descr="Imagen que contiene Patrón de fondo&#10;&#10;Descripción generada automáticamente">
              <a:extLst>
                <a:ext uri="{FF2B5EF4-FFF2-40B4-BE49-F238E27FC236}">
                  <a16:creationId xmlns:a16="http://schemas.microsoft.com/office/drawing/2014/main" id="{BDBCB2EE-C6CA-8D8F-650B-C789BF8EF8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417449" y="2445780"/>
              <a:ext cx="281272" cy="567364"/>
            </a:xfrm>
            <a:prstGeom prst="rect">
              <a:avLst/>
            </a:prstGeom>
          </p:spPr>
        </p:pic>
        <p:pic>
          <p:nvPicPr>
            <p:cNvPr id="116" name="Imagen 115" descr="Dibujo de una persona&#10;&#10;Descripción generada automáticamente con confianza media">
              <a:extLst>
                <a:ext uri="{FF2B5EF4-FFF2-40B4-BE49-F238E27FC236}">
                  <a16:creationId xmlns:a16="http://schemas.microsoft.com/office/drawing/2014/main" id="{D0471561-12A6-B90F-05D7-158FAE1653F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3942737" flipH="1">
              <a:off x="6365789" y="4323515"/>
              <a:ext cx="565406" cy="351389"/>
            </a:xfrm>
            <a:prstGeom prst="rect">
              <a:avLst/>
            </a:prstGeom>
          </p:spPr>
        </p:pic>
        <p:pic>
          <p:nvPicPr>
            <p:cNvPr id="117" name="Imagen 116" descr="Un globo amarillo&#10;&#10;Descripción generada automáticamente con confianza media">
              <a:extLst>
                <a:ext uri="{FF2B5EF4-FFF2-40B4-BE49-F238E27FC236}">
                  <a16:creationId xmlns:a16="http://schemas.microsoft.com/office/drawing/2014/main" id="{3DA86FBF-47C1-CB83-6AB0-2E217BC0390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242880" y="4109270"/>
              <a:ext cx="365768" cy="528073"/>
            </a:xfrm>
            <a:prstGeom prst="rect">
              <a:avLst/>
            </a:prstGeom>
          </p:spPr>
        </p:pic>
      </p:grpSp>
      <p:grpSp>
        <p:nvGrpSpPr>
          <p:cNvPr id="118" name="Grupo 117">
            <a:extLst>
              <a:ext uri="{FF2B5EF4-FFF2-40B4-BE49-F238E27FC236}">
                <a16:creationId xmlns:a16="http://schemas.microsoft.com/office/drawing/2014/main" id="{870534FE-A32C-E46A-AE8A-17B44788A24D}"/>
              </a:ext>
            </a:extLst>
          </p:cNvPr>
          <p:cNvGrpSpPr/>
          <p:nvPr/>
        </p:nvGrpSpPr>
        <p:grpSpPr>
          <a:xfrm>
            <a:off x="297967" y="301364"/>
            <a:ext cx="8431416" cy="4529480"/>
            <a:chOff x="297967" y="301364"/>
            <a:chExt cx="8431416" cy="4529480"/>
          </a:xfrm>
        </p:grpSpPr>
        <p:pic>
          <p:nvPicPr>
            <p:cNvPr id="119" name="Gráfico 118">
              <a:extLst>
                <a:ext uri="{FF2B5EF4-FFF2-40B4-BE49-F238E27FC236}">
                  <a16:creationId xmlns:a16="http://schemas.microsoft.com/office/drawing/2014/main" id="{A6E8AA77-380E-5AB6-0CB5-E5B287C6F8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flipV="1">
              <a:off x="297967" y="2445780"/>
              <a:ext cx="822458" cy="891227"/>
            </a:xfrm>
            <a:prstGeom prst="rect">
              <a:avLst/>
            </a:prstGeom>
          </p:spPr>
        </p:pic>
        <p:pic>
          <p:nvPicPr>
            <p:cNvPr id="120" name="Imagen 119" descr="Icono&#10;&#10;Descripción generada automáticamente">
              <a:extLst>
                <a:ext uri="{FF2B5EF4-FFF2-40B4-BE49-F238E27FC236}">
                  <a16:creationId xmlns:a16="http://schemas.microsoft.com/office/drawing/2014/main" id="{A075B828-9471-539E-B472-EBC971663D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89677" y="301364"/>
              <a:ext cx="506406" cy="528073"/>
            </a:xfrm>
            <a:prstGeom prst="rect">
              <a:avLst/>
            </a:prstGeom>
          </p:spPr>
        </p:pic>
        <p:pic>
          <p:nvPicPr>
            <p:cNvPr id="121" name="Imagen 120" descr="Imagen que contiene Patrón de fondo&#10;&#10;Descripción generada automáticamente">
              <a:extLst>
                <a:ext uri="{FF2B5EF4-FFF2-40B4-BE49-F238E27FC236}">
                  <a16:creationId xmlns:a16="http://schemas.microsoft.com/office/drawing/2014/main" id="{93663C4E-253C-966D-DE5A-BB3DABC96D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440097" flipH="1">
              <a:off x="3900414" y="4429522"/>
              <a:ext cx="554864" cy="401322"/>
            </a:xfrm>
            <a:prstGeom prst="rect">
              <a:avLst/>
            </a:prstGeom>
          </p:spPr>
        </p:pic>
        <p:pic>
          <p:nvPicPr>
            <p:cNvPr id="122" name="Imagen 121" descr="Dibujo de la tierra desde el espacio&#10;&#10;Descripción generada automáticamente con confianza baja">
              <a:extLst>
                <a:ext uri="{FF2B5EF4-FFF2-40B4-BE49-F238E27FC236}">
                  <a16:creationId xmlns:a16="http://schemas.microsoft.com/office/drawing/2014/main" id="{D4985610-9A29-4C99-CA56-43E9C74392B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8162973" y="2712284"/>
              <a:ext cx="566410" cy="385071"/>
            </a:xfrm>
            <a:prstGeom prst="rect">
              <a:avLst/>
            </a:prstGeom>
          </p:spPr>
        </p:pic>
      </p:grpSp>
      <p:sp>
        <p:nvSpPr>
          <p:cNvPr id="2" name="Text Placeholder 30">
            <a:extLst>
              <a:ext uri="{FF2B5EF4-FFF2-40B4-BE49-F238E27FC236}">
                <a16:creationId xmlns:a16="http://schemas.microsoft.com/office/drawing/2014/main" id="{C4A83568-50A5-FBD9-36F8-943842D5B1DD}"/>
              </a:ext>
            </a:extLst>
          </p:cNvPr>
          <p:cNvSpPr txBox="1">
            <a:spLocks/>
          </p:cNvSpPr>
          <p:nvPr/>
        </p:nvSpPr>
        <p:spPr>
          <a:xfrm>
            <a:off x="972234" y="3984043"/>
            <a:ext cx="889474" cy="637444"/>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4000" kern="1200">
                <a:solidFill>
                  <a:schemeClr val="accent1"/>
                </a:solidFill>
                <a:latin typeface="+mj-lt"/>
                <a:ea typeface="+mn-ea"/>
                <a:cs typeface="Plus Jakarta Sans" pitchFamily="2"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Plus Jakarta Sans" pitchFamily="2"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Plus Jakarta Sans" pitchFamily="2"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Plus Jakarta Sans" pitchFamily="2"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Plus Jakarta Sans" pitchFamily="2"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dirty="0"/>
              <a:t>05</a:t>
            </a:r>
            <a:endParaRPr lang="en-US" dirty="0"/>
          </a:p>
        </p:txBody>
      </p:sp>
      <p:cxnSp>
        <p:nvCxnSpPr>
          <p:cNvPr id="3" name="Conector recto 45">
            <a:extLst>
              <a:ext uri="{FF2B5EF4-FFF2-40B4-BE49-F238E27FC236}">
                <a16:creationId xmlns:a16="http://schemas.microsoft.com/office/drawing/2014/main" id="{F5DFF5FA-D9BC-9595-18F5-A573546C5CAA}"/>
              </a:ext>
            </a:extLst>
          </p:cNvPr>
          <p:cNvCxnSpPr>
            <a:cxnSpLocks/>
          </p:cNvCxnSpPr>
          <p:nvPr/>
        </p:nvCxnSpPr>
        <p:spPr>
          <a:xfrm>
            <a:off x="1090130" y="4499209"/>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sp>
        <p:nvSpPr>
          <p:cNvPr id="5" name="Text Placeholder 29">
            <a:extLst>
              <a:ext uri="{FF2B5EF4-FFF2-40B4-BE49-F238E27FC236}">
                <a16:creationId xmlns:a16="http://schemas.microsoft.com/office/drawing/2014/main" id="{6E592F5F-7594-0E33-6F45-BDBDB365240E}"/>
              </a:ext>
            </a:extLst>
          </p:cNvPr>
          <p:cNvSpPr txBox="1">
            <a:spLocks/>
          </p:cNvSpPr>
          <p:nvPr/>
        </p:nvSpPr>
        <p:spPr>
          <a:xfrm>
            <a:off x="1870501" y="4109270"/>
            <a:ext cx="3402825" cy="3924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2500" kern="1200">
                <a:solidFill>
                  <a:schemeClr val="tx2"/>
                </a:solidFill>
                <a:latin typeface="+mj-lt"/>
                <a:ea typeface="+mn-ea"/>
                <a:cs typeface="Plus Jakarta Sans" pitchFamily="2"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Plus Jakarta Sans" pitchFamily="2"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Plus Jakarta Sans" pitchFamily="2"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Plus Jakarta Sans" pitchFamily="2"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Plus Jakarta Sans" pitchFamily="2"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16549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118"/>
                                        </p:tgtEl>
                                        <p:attrNameLst>
                                          <p:attrName>ppt_x</p:attrName>
                                        </p:attrNameLst>
                                      </p:cBhvr>
                                      <p:tavLst>
                                        <p:tav tm="0">
                                          <p:val>
                                            <p:strVal val="ppt_x"/>
                                          </p:val>
                                        </p:tav>
                                        <p:tav tm="100000">
                                          <p:val>
                                            <p:strVal val="ppt_x"/>
                                          </p:val>
                                        </p:tav>
                                      </p:tavLst>
                                    </p:anim>
                                    <p:anim calcmode="lin" valueType="num">
                                      <p:cBhvr>
                                        <p:cTn id="7" dur="12500"/>
                                        <p:tgtEl>
                                          <p:spTgt spid="118"/>
                                        </p:tgtEl>
                                        <p:attrNameLst>
                                          <p:attrName>ppt_y</p:attrName>
                                        </p:attrNameLst>
                                      </p:cBhvr>
                                      <p:tavLst>
                                        <p:tav tm="0">
                                          <p:val>
                                            <p:strVal val="ppt_y-1"/>
                                          </p:val>
                                        </p:tav>
                                        <p:tav tm="100000">
                                          <p:val>
                                            <p:strVal val="ppt_y+1"/>
                                          </p:val>
                                        </p:tav>
                                      </p:tavLst>
                                    </p:anim>
                                    <p:set>
                                      <p:cBhvr>
                                        <p:cTn id="8" dur="1" fill="hold">
                                          <p:stCondLst>
                                            <p:cond delay="12499"/>
                                          </p:stCondLst>
                                        </p:cTn>
                                        <p:tgtEl>
                                          <p:spTgt spid="118"/>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107"/>
                                        </p:tgtEl>
                                        <p:attrNameLst>
                                          <p:attrName>ppt_x</p:attrName>
                                        </p:attrNameLst>
                                      </p:cBhvr>
                                      <p:tavLst>
                                        <p:tav tm="0">
                                          <p:val>
                                            <p:strVal val="ppt_x"/>
                                          </p:val>
                                        </p:tav>
                                        <p:tav tm="100000">
                                          <p:val>
                                            <p:strVal val="ppt_x"/>
                                          </p:val>
                                        </p:tav>
                                      </p:tavLst>
                                    </p:anim>
                                    <p:anim calcmode="lin" valueType="num">
                                      <p:cBhvr>
                                        <p:cTn id="11" dur="10290"/>
                                        <p:tgtEl>
                                          <p:spTgt spid="107"/>
                                        </p:tgtEl>
                                        <p:attrNameLst>
                                          <p:attrName>ppt_y</p:attrName>
                                        </p:attrNameLst>
                                      </p:cBhvr>
                                      <p:tavLst>
                                        <p:tav tm="0">
                                          <p:val>
                                            <p:strVal val="ppt_y-1"/>
                                          </p:val>
                                        </p:tav>
                                        <p:tav tm="100000">
                                          <p:val>
                                            <p:strVal val="ppt_y+1"/>
                                          </p:val>
                                        </p:tav>
                                      </p:tavLst>
                                    </p:anim>
                                    <p:set>
                                      <p:cBhvr>
                                        <p:cTn id="12" dur="1" fill="hold">
                                          <p:stCondLst>
                                            <p:cond delay="10289"/>
                                          </p:stCondLst>
                                        </p:cTn>
                                        <p:tgtEl>
                                          <p:spTgt spid="107"/>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113"/>
                                        </p:tgtEl>
                                        <p:attrNameLst>
                                          <p:attrName>ppt_x</p:attrName>
                                        </p:attrNameLst>
                                      </p:cBhvr>
                                      <p:tavLst>
                                        <p:tav tm="0">
                                          <p:val>
                                            <p:strVal val="ppt_x"/>
                                          </p:val>
                                        </p:tav>
                                        <p:tav tm="100000">
                                          <p:val>
                                            <p:strVal val="ppt_x"/>
                                          </p:val>
                                        </p:tav>
                                      </p:tavLst>
                                    </p:anim>
                                    <p:anim calcmode="lin" valueType="num">
                                      <p:cBhvr>
                                        <p:cTn id="15" dur="5290"/>
                                        <p:tgtEl>
                                          <p:spTgt spid="113"/>
                                        </p:tgtEl>
                                        <p:attrNameLst>
                                          <p:attrName>ppt_y</p:attrName>
                                        </p:attrNameLst>
                                      </p:cBhvr>
                                      <p:tavLst>
                                        <p:tav tm="0">
                                          <p:val>
                                            <p:strVal val="ppt_y-1"/>
                                          </p:val>
                                        </p:tav>
                                        <p:tav tm="100000">
                                          <p:val>
                                            <p:strVal val="ppt_y+1"/>
                                          </p:val>
                                        </p:tav>
                                      </p:tavLst>
                                    </p:anim>
                                    <p:set>
                                      <p:cBhvr>
                                        <p:cTn id="16" dur="1" fill="hold">
                                          <p:stCondLst>
                                            <p:cond delay="5289"/>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2057940" y="1961017"/>
            <a:ext cx="5130092" cy="1671744"/>
          </a:xfrm>
        </p:spPr>
        <p:txBody>
          <a:bodyPr/>
          <a:lstStyle/>
          <a:p>
            <a:r>
              <a:rPr lang="es-ES" dirty="0"/>
              <a:t>SHOULDYOUBUY? INTRODUCTION</a:t>
            </a:r>
            <a:endParaRPr lang="en-US" dirty="0">
              <a:solidFill>
                <a:schemeClr val="accent1"/>
              </a:solidFill>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lstStyle/>
          <a:p>
            <a:r>
              <a:rPr lang="es-ES" dirty="0">
                <a:solidFill>
                  <a:schemeClr val="accent1"/>
                </a:solidFill>
              </a:rPr>
              <a:t>01</a:t>
            </a:r>
            <a:endParaRPr lang="en-US" dirty="0">
              <a:solidFill>
                <a:schemeClr val="accent1"/>
              </a:solidFill>
            </a:endParaRPr>
          </a:p>
        </p:txBody>
      </p:sp>
      <p:cxnSp>
        <p:nvCxnSpPr>
          <p:cNvPr id="31" name="Conector recto 30">
            <a:extLst>
              <a:ext uri="{FF2B5EF4-FFF2-40B4-BE49-F238E27FC236}">
                <a16:creationId xmlns:a16="http://schemas.microsoft.com/office/drawing/2014/main" id="{24627F47-6885-B31F-A56E-4CEC1677263C}"/>
              </a:ext>
            </a:extLst>
          </p:cNvPr>
          <p:cNvCxnSpPr>
            <a:cxnSpLocks/>
          </p:cNvCxnSpPr>
          <p:nvPr/>
        </p:nvCxnSpPr>
        <p:spPr>
          <a:xfrm>
            <a:off x="4142509" y="1911221"/>
            <a:ext cx="914400" cy="0"/>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35" name="Grupo 34">
            <a:extLst>
              <a:ext uri="{FF2B5EF4-FFF2-40B4-BE49-F238E27FC236}">
                <a16:creationId xmlns:a16="http://schemas.microsoft.com/office/drawing/2014/main" id="{9B27CAA4-0E17-DAA6-C81D-E3C2753EA222}"/>
              </a:ext>
            </a:extLst>
          </p:cNvPr>
          <p:cNvGrpSpPr/>
          <p:nvPr/>
        </p:nvGrpSpPr>
        <p:grpSpPr>
          <a:xfrm>
            <a:off x="2345529" y="468906"/>
            <a:ext cx="6124017" cy="4090968"/>
            <a:chOff x="2345529" y="468906"/>
            <a:chExt cx="6124017" cy="4090968"/>
          </a:xfrm>
        </p:grpSpPr>
        <p:pic>
          <p:nvPicPr>
            <p:cNvPr id="36" name="Gráfico 35">
              <a:extLst>
                <a:ext uri="{FF2B5EF4-FFF2-40B4-BE49-F238E27FC236}">
                  <a16:creationId xmlns:a16="http://schemas.microsoft.com/office/drawing/2014/main" id="{9E416AAD-1C00-087B-F0FE-6BFD183D7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540516">
              <a:off x="2384941" y="429494"/>
              <a:ext cx="942715" cy="1021539"/>
            </a:xfrm>
            <a:prstGeom prst="rect">
              <a:avLst/>
            </a:prstGeom>
          </p:spPr>
        </p:pic>
        <p:pic>
          <p:nvPicPr>
            <p:cNvPr id="37" name="Gráfico 36">
              <a:extLst>
                <a:ext uri="{FF2B5EF4-FFF2-40B4-BE49-F238E27FC236}">
                  <a16:creationId xmlns:a16="http://schemas.microsoft.com/office/drawing/2014/main" id="{5C913236-440F-9D54-C29A-503A38D35E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24016">
              <a:off x="6982962" y="1324070"/>
              <a:ext cx="684043" cy="986860"/>
            </a:xfrm>
            <a:prstGeom prst="rect">
              <a:avLst/>
            </a:prstGeom>
          </p:spPr>
        </p:pic>
        <p:pic>
          <p:nvPicPr>
            <p:cNvPr id="38" name="Gráfico 37">
              <a:extLst>
                <a:ext uri="{FF2B5EF4-FFF2-40B4-BE49-F238E27FC236}">
                  <a16:creationId xmlns:a16="http://schemas.microsoft.com/office/drawing/2014/main" id="{D15FD7F1-BA1D-E1EE-09AF-595622E9D5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6901628" y="3561738"/>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2AFD9953-4C88-7C1A-0E41-CE39D8252D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729386" flipH="1">
              <a:off x="7913252" y="2540515"/>
              <a:ext cx="497096" cy="379081"/>
            </a:xfrm>
            <a:prstGeom prst="rect">
              <a:avLst/>
            </a:prstGeom>
          </p:spPr>
        </p:pic>
        <p:pic>
          <p:nvPicPr>
            <p:cNvPr id="40" name="Imagen 39" descr="Un dibujo de una persona&#10;&#10;Descripción generada automáticamente con confianza baja">
              <a:extLst>
                <a:ext uri="{FF2B5EF4-FFF2-40B4-BE49-F238E27FC236}">
                  <a16:creationId xmlns:a16="http://schemas.microsoft.com/office/drawing/2014/main" id="{070AD78D-6D56-7491-3B45-9A01320035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048766" y="3163432"/>
              <a:ext cx="420780" cy="456720"/>
            </a:xfrm>
            <a:prstGeom prst="rect">
              <a:avLst/>
            </a:prstGeom>
          </p:spPr>
        </p:pic>
      </p:grpSp>
      <p:grpSp>
        <p:nvGrpSpPr>
          <p:cNvPr id="41" name="Grupo 40">
            <a:extLst>
              <a:ext uri="{FF2B5EF4-FFF2-40B4-BE49-F238E27FC236}">
                <a16:creationId xmlns:a16="http://schemas.microsoft.com/office/drawing/2014/main" id="{9E64EB30-CBE0-627B-D33C-170CB31053D5}"/>
              </a:ext>
            </a:extLst>
          </p:cNvPr>
          <p:cNvGrpSpPr/>
          <p:nvPr/>
        </p:nvGrpSpPr>
        <p:grpSpPr>
          <a:xfrm>
            <a:off x="1322209" y="184526"/>
            <a:ext cx="6307251" cy="4697359"/>
            <a:chOff x="1190409" y="175334"/>
            <a:chExt cx="6307251" cy="4697359"/>
          </a:xfrm>
        </p:grpSpPr>
        <p:pic>
          <p:nvPicPr>
            <p:cNvPr id="42" name="Imagen 41" descr="Un dibujo de una persona&#10;&#10;Descripción generada automáticamente con confianza baja">
              <a:extLst>
                <a:ext uri="{FF2B5EF4-FFF2-40B4-BE49-F238E27FC236}">
                  <a16:creationId xmlns:a16="http://schemas.microsoft.com/office/drawing/2014/main" id="{A058EC7C-7962-91FA-79BA-4A9FF21EB4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190409" y="1956201"/>
              <a:ext cx="494502" cy="511171"/>
            </a:xfrm>
            <a:prstGeom prst="rect">
              <a:avLst/>
            </a:prstGeom>
          </p:spPr>
        </p:pic>
        <p:pic>
          <p:nvPicPr>
            <p:cNvPr id="43" name="Imagen 42" descr="Imagen que contiene Patrón de fondo&#10;&#10;Descripción generada automáticamente">
              <a:extLst>
                <a:ext uri="{FF2B5EF4-FFF2-40B4-BE49-F238E27FC236}">
                  <a16:creationId xmlns:a16="http://schemas.microsoft.com/office/drawing/2014/main" id="{3928D4D4-75C2-8614-EDBC-2AB3FE2FCA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2878660" y="4231901"/>
              <a:ext cx="281272" cy="567364"/>
            </a:xfrm>
            <a:prstGeom prst="rect">
              <a:avLst/>
            </a:prstGeom>
          </p:spPr>
        </p:pic>
        <p:pic>
          <p:nvPicPr>
            <p:cNvPr id="44" name="Imagen 43" descr="Dibujo de una persona&#10;&#10;Descripción generada automáticamente con confianza media">
              <a:extLst>
                <a:ext uri="{FF2B5EF4-FFF2-40B4-BE49-F238E27FC236}">
                  <a16:creationId xmlns:a16="http://schemas.microsoft.com/office/drawing/2014/main" id="{86EDB31B-2FBF-1AE3-1DA4-364157B8FE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3942737" flipH="1">
              <a:off x="5499285" y="4414295"/>
              <a:ext cx="565406" cy="351389"/>
            </a:xfrm>
            <a:prstGeom prst="rect">
              <a:avLst/>
            </a:prstGeom>
          </p:spPr>
        </p:pic>
        <p:pic>
          <p:nvPicPr>
            <p:cNvPr id="45" name="Imagen 44" descr="Un globo amarillo&#10;&#10;Descripción generada automáticamente con confianza media">
              <a:extLst>
                <a:ext uri="{FF2B5EF4-FFF2-40B4-BE49-F238E27FC236}">
                  <a16:creationId xmlns:a16="http://schemas.microsoft.com/office/drawing/2014/main" id="{C26F7FBA-6587-7B35-6B1E-7E77F39880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7131892" y="175334"/>
              <a:ext cx="365768" cy="528073"/>
            </a:xfrm>
            <a:prstGeom prst="rect">
              <a:avLst/>
            </a:prstGeom>
          </p:spPr>
        </p:pic>
      </p:grpSp>
      <p:grpSp>
        <p:nvGrpSpPr>
          <p:cNvPr id="46" name="Grupo 45">
            <a:extLst>
              <a:ext uri="{FF2B5EF4-FFF2-40B4-BE49-F238E27FC236}">
                <a16:creationId xmlns:a16="http://schemas.microsoft.com/office/drawing/2014/main" id="{1EA7E1DD-12CE-4ACD-9D03-0CE516590985}"/>
              </a:ext>
            </a:extLst>
          </p:cNvPr>
          <p:cNvGrpSpPr/>
          <p:nvPr/>
        </p:nvGrpSpPr>
        <p:grpSpPr>
          <a:xfrm>
            <a:off x="654258" y="422956"/>
            <a:ext cx="6332886" cy="4256555"/>
            <a:chOff x="654258" y="422956"/>
            <a:chExt cx="6332886" cy="4256555"/>
          </a:xfrm>
        </p:grpSpPr>
        <p:pic>
          <p:nvPicPr>
            <p:cNvPr id="47" name="Gráfico 46">
              <a:extLst>
                <a:ext uri="{FF2B5EF4-FFF2-40B4-BE49-F238E27FC236}">
                  <a16:creationId xmlns:a16="http://schemas.microsoft.com/office/drawing/2014/main" id="{67E77729-36DB-5210-70A4-2FED5EC091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2754596" flipV="1">
              <a:off x="1617936" y="3788284"/>
              <a:ext cx="822458" cy="891227"/>
            </a:xfrm>
            <a:prstGeom prst="rect">
              <a:avLst/>
            </a:prstGeom>
          </p:spPr>
        </p:pic>
        <p:pic>
          <p:nvPicPr>
            <p:cNvPr id="48" name="Imagen 47" descr="Icono&#10;&#10;Descripción generada automáticamente">
              <a:extLst>
                <a:ext uri="{FF2B5EF4-FFF2-40B4-BE49-F238E27FC236}">
                  <a16:creationId xmlns:a16="http://schemas.microsoft.com/office/drawing/2014/main" id="{8A731A1E-087E-537B-99CC-8E9EEE5FBC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654258" y="422956"/>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39001CEC-B658-4430-52EF-191A88AAC6E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440097" flipH="1">
              <a:off x="6432280" y="782491"/>
              <a:ext cx="554864" cy="401322"/>
            </a:xfrm>
            <a:prstGeom prst="rect">
              <a:avLst/>
            </a:prstGeom>
          </p:spPr>
        </p:pic>
        <p:pic>
          <p:nvPicPr>
            <p:cNvPr id="50" name="Imagen 49" descr="Dibujo de la tierra desde el espacio&#10;&#10;Descripción generada automáticamente con confianza baja">
              <a:extLst>
                <a:ext uri="{FF2B5EF4-FFF2-40B4-BE49-F238E27FC236}">
                  <a16:creationId xmlns:a16="http://schemas.microsoft.com/office/drawing/2014/main" id="{D4291FAB-F255-446B-D612-DAE97082DBD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1025261" y="2411818"/>
              <a:ext cx="566410" cy="385071"/>
            </a:xfrm>
            <a:prstGeom prst="rect">
              <a:avLst/>
            </a:prstGeom>
          </p:spPr>
        </p:pic>
        <p:pic>
          <p:nvPicPr>
            <p:cNvPr id="51" name="Imagen 50" descr="Logotipo, Icono&#10;&#10;Descripción generada automáticamente">
              <a:extLst>
                <a:ext uri="{FF2B5EF4-FFF2-40B4-BE49-F238E27FC236}">
                  <a16:creationId xmlns:a16="http://schemas.microsoft.com/office/drawing/2014/main" id="{411719A7-4B5B-4E6C-E086-2BE3AE55456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919518" y="3620152"/>
              <a:ext cx="482291" cy="473072"/>
            </a:xfrm>
            <a:prstGeom prst="rect">
              <a:avLst/>
            </a:prstGeom>
          </p:spPr>
        </p:pic>
      </p:grpSp>
    </p:spTree>
    <p:extLst>
      <p:ext uri="{BB962C8B-B14F-4D97-AF65-F5344CB8AC3E}">
        <p14:creationId xmlns:p14="http://schemas.microsoft.com/office/powerpoint/2010/main" val="365964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6"/>
                                        </p:tgtEl>
                                        <p:attrNameLst>
                                          <p:attrName>ppt_x</p:attrName>
                                        </p:attrNameLst>
                                      </p:cBhvr>
                                      <p:tavLst>
                                        <p:tav tm="0">
                                          <p:val>
                                            <p:strVal val="ppt_x"/>
                                          </p:val>
                                        </p:tav>
                                        <p:tav tm="100000">
                                          <p:val>
                                            <p:strVal val="ppt_x"/>
                                          </p:val>
                                        </p:tav>
                                      </p:tavLst>
                                    </p:anim>
                                    <p:anim calcmode="lin" valueType="num">
                                      <p:cBhvr>
                                        <p:cTn id="7" dur="12500"/>
                                        <p:tgtEl>
                                          <p:spTgt spid="46"/>
                                        </p:tgtEl>
                                        <p:attrNameLst>
                                          <p:attrName>ppt_y</p:attrName>
                                        </p:attrNameLst>
                                      </p:cBhvr>
                                      <p:tavLst>
                                        <p:tav tm="0">
                                          <p:val>
                                            <p:strVal val="ppt_y-1"/>
                                          </p:val>
                                        </p:tav>
                                        <p:tav tm="100000">
                                          <p:val>
                                            <p:strVal val="ppt_y+1"/>
                                          </p:val>
                                        </p:tav>
                                      </p:tavLst>
                                    </p:anim>
                                    <p:set>
                                      <p:cBhvr>
                                        <p:cTn id="8" dur="1" fill="hold">
                                          <p:stCondLst>
                                            <p:cond delay="12499"/>
                                          </p:stCondLst>
                                        </p:cTn>
                                        <p:tgtEl>
                                          <p:spTgt spid="46"/>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5"/>
                                        </p:tgtEl>
                                        <p:attrNameLst>
                                          <p:attrName>ppt_x</p:attrName>
                                        </p:attrNameLst>
                                      </p:cBhvr>
                                      <p:tavLst>
                                        <p:tav tm="0">
                                          <p:val>
                                            <p:strVal val="ppt_x"/>
                                          </p:val>
                                        </p:tav>
                                        <p:tav tm="100000">
                                          <p:val>
                                            <p:strVal val="ppt_x"/>
                                          </p:val>
                                        </p:tav>
                                      </p:tavLst>
                                    </p:anim>
                                    <p:anim calcmode="lin" valueType="num">
                                      <p:cBhvr>
                                        <p:cTn id="11" dur="10290"/>
                                        <p:tgtEl>
                                          <p:spTgt spid="35"/>
                                        </p:tgtEl>
                                        <p:attrNameLst>
                                          <p:attrName>ppt_y</p:attrName>
                                        </p:attrNameLst>
                                      </p:cBhvr>
                                      <p:tavLst>
                                        <p:tav tm="0">
                                          <p:val>
                                            <p:strVal val="ppt_y-1"/>
                                          </p:val>
                                        </p:tav>
                                        <p:tav tm="100000">
                                          <p:val>
                                            <p:strVal val="ppt_y+1"/>
                                          </p:val>
                                        </p:tav>
                                      </p:tavLst>
                                    </p:anim>
                                    <p:set>
                                      <p:cBhvr>
                                        <p:cTn id="12" dur="1" fill="hold">
                                          <p:stCondLst>
                                            <p:cond delay="10289"/>
                                          </p:stCondLst>
                                        </p:cTn>
                                        <p:tgtEl>
                                          <p:spTgt spid="35"/>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1"/>
                                        </p:tgtEl>
                                        <p:attrNameLst>
                                          <p:attrName>ppt_x</p:attrName>
                                        </p:attrNameLst>
                                      </p:cBhvr>
                                      <p:tavLst>
                                        <p:tav tm="0">
                                          <p:val>
                                            <p:strVal val="ppt_x"/>
                                          </p:val>
                                        </p:tav>
                                        <p:tav tm="100000">
                                          <p:val>
                                            <p:strVal val="ppt_x"/>
                                          </p:val>
                                        </p:tav>
                                      </p:tavLst>
                                    </p:anim>
                                    <p:anim calcmode="lin" valueType="num">
                                      <p:cBhvr>
                                        <p:cTn id="15" dur="5290"/>
                                        <p:tgtEl>
                                          <p:spTgt spid="41"/>
                                        </p:tgtEl>
                                        <p:attrNameLst>
                                          <p:attrName>ppt_y</p:attrName>
                                        </p:attrNameLst>
                                      </p:cBhvr>
                                      <p:tavLst>
                                        <p:tav tm="0">
                                          <p:val>
                                            <p:strVal val="ppt_y-1"/>
                                          </p:val>
                                        </p:tav>
                                        <p:tav tm="100000">
                                          <p:val>
                                            <p:strVal val="ppt_y+1"/>
                                          </p:val>
                                        </p:tav>
                                      </p:tavLst>
                                    </p:anim>
                                    <p:set>
                                      <p:cBhvr>
                                        <p:cTn id="16" dur="1" fill="hold">
                                          <p:stCondLst>
                                            <p:cond delay="528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p:txBody>
          <a:bodyPr/>
          <a:lstStyle/>
          <a:p>
            <a:r>
              <a:rPr lang="en-US" dirty="0" err="1"/>
              <a:t>ShouldYouBuy</a:t>
            </a:r>
            <a:r>
              <a:rPr lang="en-US" dirty="0"/>
              <a:t> is a webpage that assists in one’s financial planning and gives one information on whether it’s a good idea to spend their money on this or not.</a:t>
            </a:r>
          </a:p>
          <a:p>
            <a:r>
              <a:rPr lang="en-US" dirty="0"/>
              <a:t>It advices you on what your short term and long term plans could be towards buying what you want to buy</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4204970" y="1507477"/>
            <a:ext cx="5572689" cy="1080736"/>
          </a:xfrm>
        </p:spPr>
        <p:txBody>
          <a:bodyPr>
            <a:normAutofit/>
          </a:bodyPr>
          <a:lstStyle/>
          <a:p>
            <a:r>
              <a:rPr lang="es-ES" sz="3200" dirty="0"/>
              <a:t>WHAT IS </a:t>
            </a:r>
            <a:r>
              <a:rPr lang="es-ES" sz="3200" dirty="0" err="1"/>
              <a:t>ShouldYouBuy</a:t>
            </a:r>
            <a:r>
              <a:rPr lang="es-ES" sz="3200" dirty="0"/>
              <a:t>?</a:t>
            </a:r>
            <a:endParaRPr lang="en-US" sz="3200" dirty="0"/>
          </a:p>
        </p:txBody>
      </p:sp>
      <p:pic>
        <p:nvPicPr>
          <p:cNvPr id="3" name="Imagen 2" descr="Un grupo de folletos sobre una mesa&#10;&#10;Descripción generada automáticamente con confianza baja">
            <a:extLst>
              <a:ext uri="{FF2B5EF4-FFF2-40B4-BE49-F238E27FC236}">
                <a16:creationId xmlns:a16="http://schemas.microsoft.com/office/drawing/2014/main" id="{B63493D2-6D10-5F23-4612-6762B0E76F7D}"/>
              </a:ext>
            </a:extLst>
          </p:cNvPr>
          <p:cNvPicPr>
            <a:picLocks noChangeAspect="1"/>
          </p:cNvPicPr>
          <p:nvPr/>
        </p:nvPicPr>
        <p:blipFill rotWithShape="1">
          <a:blip r:embed="rId2">
            <a:extLst>
              <a:ext uri="{28A0092B-C50C-407E-A947-70E740481C1C}">
                <a14:useLocalDpi xmlns:a14="http://schemas.microsoft.com/office/drawing/2010/main" val="0"/>
              </a:ext>
            </a:extLst>
          </a:blip>
          <a:srcRect t="9751" r="12460"/>
          <a:stretch/>
        </p:blipFill>
        <p:spPr>
          <a:xfrm flipH="1">
            <a:off x="723900" y="1196202"/>
            <a:ext cx="3492328" cy="2571751"/>
          </a:xfrm>
          <a:prstGeom prst="snip1Rect">
            <a:avLst>
              <a:gd name="adj" fmla="val 28997"/>
            </a:avLst>
          </a:prstGeom>
        </p:spPr>
      </p:pic>
      <p:grpSp>
        <p:nvGrpSpPr>
          <p:cNvPr id="32" name="Grupo 31">
            <a:extLst>
              <a:ext uri="{FF2B5EF4-FFF2-40B4-BE49-F238E27FC236}">
                <a16:creationId xmlns:a16="http://schemas.microsoft.com/office/drawing/2014/main" id="{A45DA4D3-BAB2-C273-2102-0391B1B4E79F}"/>
              </a:ext>
            </a:extLst>
          </p:cNvPr>
          <p:cNvGrpSpPr/>
          <p:nvPr/>
        </p:nvGrpSpPr>
        <p:grpSpPr>
          <a:xfrm>
            <a:off x="464894" y="109480"/>
            <a:ext cx="8145135" cy="4794183"/>
            <a:chOff x="464894" y="109480"/>
            <a:chExt cx="8145135" cy="4794183"/>
          </a:xfrm>
        </p:grpSpPr>
        <p:pic>
          <p:nvPicPr>
            <p:cNvPr id="33" name="Gráfico 32">
              <a:extLst>
                <a:ext uri="{FF2B5EF4-FFF2-40B4-BE49-F238E27FC236}">
                  <a16:creationId xmlns:a16="http://schemas.microsoft.com/office/drawing/2014/main" id="{919552B8-020A-A43A-20AB-55AA56626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728875">
              <a:off x="1681084" y="109480"/>
              <a:ext cx="942715" cy="1021539"/>
            </a:xfrm>
            <a:prstGeom prst="rect">
              <a:avLst/>
            </a:prstGeom>
          </p:spPr>
        </p:pic>
        <p:pic>
          <p:nvPicPr>
            <p:cNvPr id="34" name="Gráfico 33">
              <a:extLst>
                <a:ext uri="{FF2B5EF4-FFF2-40B4-BE49-F238E27FC236}">
                  <a16:creationId xmlns:a16="http://schemas.microsoft.com/office/drawing/2014/main" id="{E3A19012-FB0B-7134-E7C4-0C12E78D63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24016">
              <a:off x="7925986" y="3916803"/>
              <a:ext cx="684043" cy="986860"/>
            </a:xfrm>
            <a:prstGeom prst="rect">
              <a:avLst/>
            </a:prstGeom>
          </p:spPr>
        </p:pic>
        <p:pic>
          <p:nvPicPr>
            <p:cNvPr id="36" name="Imagen 35" descr="Un globo de colores&#10;&#10;Descripción generada automáticamente con confianza baja">
              <a:extLst>
                <a:ext uri="{FF2B5EF4-FFF2-40B4-BE49-F238E27FC236}">
                  <a16:creationId xmlns:a16="http://schemas.microsoft.com/office/drawing/2014/main" id="{F3D0B4EB-EC98-2D90-3AB4-05CC750D3F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24161" flipH="1">
              <a:off x="5114596" y="227548"/>
              <a:ext cx="497096" cy="379081"/>
            </a:xfrm>
            <a:prstGeom prst="rect">
              <a:avLst/>
            </a:prstGeom>
          </p:spPr>
        </p:pic>
        <p:pic>
          <p:nvPicPr>
            <p:cNvPr id="37" name="Imagen 36" descr="Un dibujo de una persona&#10;&#10;Descripción generada automáticamente con confianza baja">
              <a:extLst>
                <a:ext uri="{FF2B5EF4-FFF2-40B4-BE49-F238E27FC236}">
                  <a16:creationId xmlns:a16="http://schemas.microsoft.com/office/drawing/2014/main" id="{2F851128-F3E6-056C-7365-E9D7F78A2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64894" y="928480"/>
              <a:ext cx="420780" cy="456720"/>
            </a:xfrm>
            <a:prstGeom prst="rect">
              <a:avLst/>
            </a:prstGeom>
          </p:spPr>
        </p:pic>
      </p:grpSp>
      <p:grpSp>
        <p:nvGrpSpPr>
          <p:cNvPr id="38" name="Grupo 37">
            <a:extLst>
              <a:ext uri="{FF2B5EF4-FFF2-40B4-BE49-F238E27FC236}">
                <a16:creationId xmlns:a16="http://schemas.microsoft.com/office/drawing/2014/main" id="{3B712549-FED2-CD46-3DC9-8BAA837950F8}"/>
              </a:ext>
            </a:extLst>
          </p:cNvPr>
          <p:cNvGrpSpPr/>
          <p:nvPr/>
        </p:nvGrpSpPr>
        <p:grpSpPr>
          <a:xfrm>
            <a:off x="862866" y="1131081"/>
            <a:ext cx="7949834" cy="3846516"/>
            <a:chOff x="862866" y="1131081"/>
            <a:chExt cx="7949834" cy="3846516"/>
          </a:xfrm>
        </p:grpSpPr>
        <p:pic>
          <p:nvPicPr>
            <p:cNvPr id="39" name="Imagen 38" descr="Un dibujo de una persona&#10;&#10;Descripción generada automáticamente con confianza baja">
              <a:extLst>
                <a:ext uri="{FF2B5EF4-FFF2-40B4-BE49-F238E27FC236}">
                  <a16:creationId xmlns:a16="http://schemas.microsoft.com/office/drawing/2014/main" id="{F979310D-3DCA-A0B9-3D88-FF65AA3661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8318198" y="1131081"/>
              <a:ext cx="494502" cy="511171"/>
            </a:xfrm>
            <a:prstGeom prst="rect">
              <a:avLst/>
            </a:prstGeom>
          </p:spPr>
        </p:pic>
        <p:pic>
          <p:nvPicPr>
            <p:cNvPr id="40" name="Imagen 39" descr="Imagen que contiene Patrón de fondo&#10;&#10;Descripción generada automáticamente">
              <a:extLst>
                <a:ext uri="{FF2B5EF4-FFF2-40B4-BE49-F238E27FC236}">
                  <a16:creationId xmlns:a16="http://schemas.microsoft.com/office/drawing/2014/main" id="{C48CCE20-21EA-AA70-9CB0-DD7872F11E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4588307" y="4410233"/>
              <a:ext cx="281272" cy="567364"/>
            </a:xfrm>
            <a:prstGeom prst="rect">
              <a:avLst/>
            </a:prstGeom>
          </p:spPr>
        </p:pic>
        <p:pic>
          <p:nvPicPr>
            <p:cNvPr id="41" name="Imagen 40" descr="Dibujo de una persona&#10;&#10;Descripción generada automáticamente con confianza media">
              <a:extLst>
                <a:ext uri="{FF2B5EF4-FFF2-40B4-BE49-F238E27FC236}">
                  <a16:creationId xmlns:a16="http://schemas.microsoft.com/office/drawing/2014/main" id="{7E14C119-DC70-8E73-3EA2-448C4CC064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3942737" flipH="1">
              <a:off x="5883499" y="4355007"/>
              <a:ext cx="565406" cy="351389"/>
            </a:xfrm>
            <a:prstGeom prst="rect">
              <a:avLst/>
            </a:prstGeom>
          </p:spPr>
        </p:pic>
        <p:pic>
          <p:nvPicPr>
            <p:cNvPr id="42" name="Imagen 41" descr="Un globo amarillo&#10;&#10;Descripción generada automáticamente con confianza media">
              <a:extLst>
                <a:ext uri="{FF2B5EF4-FFF2-40B4-BE49-F238E27FC236}">
                  <a16:creationId xmlns:a16="http://schemas.microsoft.com/office/drawing/2014/main" id="{7CD76EB3-DA00-5180-768C-7AE386B5E8F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862866" y="1378216"/>
              <a:ext cx="365768" cy="528073"/>
            </a:xfrm>
            <a:prstGeom prst="rect">
              <a:avLst/>
            </a:prstGeom>
          </p:spPr>
        </p:pic>
      </p:grpSp>
      <p:grpSp>
        <p:nvGrpSpPr>
          <p:cNvPr id="43" name="Grupo 42">
            <a:extLst>
              <a:ext uri="{FF2B5EF4-FFF2-40B4-BE49-F238E27FC236}">
                <a16:creationId xmlns:a16="http://schemas.microsoft.com/office/drawing/2014/main" id="{D59A7309-B5FF-D3C4-5C13-6AE3D0CCA695}"/>
              </a:ext>
            </a:extLst>
          </p:cNvPr>
          <p:cNvGrpSpPr/>
          <p:nvPr/>
        </p:nvGrpSpPr>
        <p:grpSpPr>
          <a:xfrm>
            <a:off x="1166167" y="455408"/>
            <a:ext cx="7449759" cy="4355077"/>
            <a:chOff x="1166167" y="455408"/>
            <a:chExt cx="7449759" cy="4355077"/>
          </a:xfrm>
        </p:grpSpPr>
        <p:pic>
          <p:nvPicPr>
            <p:cNvPr id="44" name="Gráfico 43">
              <a:extLst>
                <a:ext uri="{FF2B5EF4-FFF2-40B4-BE49-F238E27FC236}">
                  <a16:creationId xmlns:a16="http://schemas.microsoft.com/office/drawing/2014/main" id="{D60BF896-DB01-87C3-76CF-E904520690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1913196" flipV="1">
              <a:off x="1166167" y="3919258"/>
              <a:ext cx="822458" cy="891227"/>
            </a:xfrm>
            <a:prstGeom prst="rect">
              <a:avLst/>
            </a:prstGeom>
          </p:spPr>
        </p:pic>
        <p:pic>
          <p:nvPicPr>
            <p:cNvPr id="47" name="Imagen 46" descr="Dibujo de la tierra desde el espacio&#10;&#10;Descripción generada automáticamente con confianza baja">
              <a:extLst>
                <a:ext uri="{FF2B5EF4-FFF2-40B4-BE49-F238E27FC236}">
                  <a16:creationId xmlns:a16="http://schemas.microsoft.com/office/drawing/2014/main" id="{C1B935C5-75CF-77A9-67C4-A3F910DADA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48" name="Imagen 47" descr="Logotipo, Icono&#10;&#10;Descripción generada automáticamente">
              <a:extLst>
                <a:ext uri="{FF2B5EF4-FFF2-40B4-BE49-F238E27FC236}">
                  <a16:creationId xmlns:a16="http://schemas.microsoft.com/office/drawing/2014/main" id="{846FCE0F-BFCD-9756-6665-9D4F01E59B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5995645" y="455408"/>
              <a:ext cx="482291" cy="473072"/>
            </a:xfrm>
            <a:prstGeom prst="rect">
              <a:avLst/>
            </a:prstGeom>
          </p:spPr>
        </p:pic>
      </p:grpSp>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3"/>
                                        </p:tgtEl>
                                        <p:attrNameLst>
                                          <p:attrName>ppt_x</p:attrName>
                                        </p:attrNameLst>
                                      </p:cBhvr>
                                      <p:tavLst>
                                        <p:tav tm="0">
                                          <p:val>
                                            <p:strVal val="ppt_x"/>
                                          </p:val>
                                        </p:tav>
                                        <p:tav tm="100000">
                                          <p:val>
                                            <p:strVal val="ppt_x"/>
                                          </p:val>
                                        </p:tav>
                                      </p:tavLst>
                                    </p:anim>
                                    <p:anim calcmode="lin" valueType="num">
                                      <p:cBhvr>
                                        <p:cTn id="7" dur="12500"/>
                                        <p:tgtEl>
                                          <p:spTgt spid="43"/>
                                        </p:tgtEl>
                                        <p:attrNameLst>
                                          <p:attrName>ppt_y</p:attrName>
                                        </p:attrNameLst>
                                      </p:cBhvr>
                                      <p:tavLst>
                                        <p:tav tm="0">
                                          <p:val>
                                            <p:strVal val="ppt_y-1"/>
                                          </p:val>
                                        </p:tav>
                                        <p:tav tm="100000">
                                          <p:val>
                                            <p:strVal val="ppt_y+1"/>
                                          </p:val>
                                        </p:tav>
                                      </p:tavLst>
                                    </p:anim>
                                    <p:set>
                                      <p:cBhvr>
                                        <p:cTn id="8" dur="1" fill="hold">
                                          <p:stCondLst>
                                            <p:cond delay="12499"/>
                                          </p:stCondLst>
                                        </p:cTn>
                                        <p:tgtEl>
                                          <p:spTgt spid="4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2"/>
                                        </p:tgtEl>
                                        <p:attrNameLst>
                                          <p:attrName>ppt_x</p:attrName>
                                        </p:attrNameLst>
                                      </p:cBhvr>
                                      <p:tavLst>
                                        <p:tav tm="0">
                                          <p:val>
                                            <p:strVal val="ppt_x"/>
                                          </p:val>
                                        </p:tav>
                                        <p:tav tm="100000">
                                          <p:val>
                                            <p:strVal val="ppt_x"/>
                                          </p:val>
                                        </p:tav>
                                      </p:tavLst>
                                    </p:anim>
                                    <p:anim calcmode="lin" valueType="num">
                                      <p:cBhvr>
                                        <p:cTn id="11" dur="10290"/>
                                        <p:tgtEl>
                                          <p:spTgt spid="32"/>
                                        </p:tgtEl>
                                        <p:attrNameLst>
                                          <p:attrName>ppt_y</p:attrName>
                                        </p:attrNameLst>
                                      </p:cBhvr>
                                      <p:tavLst>
                                        <p:tav tm="0">
                                          <p:val>
                                            <p:strVal val="ppt_y-1"/>
                                          </p:val>
                                        </p:tav>
                                        <p:tav tm="100000">
                                          <p:val>
                                            <p:strVal val="ppt_y+1"/>
                                          </p:val>
                                        </p:tav>
                                      </p:tavLst>
                                    </p:anim>
                                    <p:set>
                                      <p:cBhvr>
                                        <p:cTn id="12" dur="1" fill="hold">
                                          <p:stCondLst>
                                            <p:cond delay="10289"/>
                                          </p:stCondLst>
                                        </p:cTn>
                                        <p:tgtEl>
                                          <p:spTgt spid="3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38"/>
                                        </p:tgtEl>
                                        <p:attrNameLst>
                                          <p:attrName>ppt_x</p:attrName>
                                        </p:attrNameLst>
                                      </p:cBhvr>
                                      <p:tavLst>
                                        <p:tav tm="0">
                                          <p:val>
                                            <p:strVal val="ppt_x"/>
                                          </p:val>
                                        </p:tav>
                                        <p:tav tm="100000">
                                          <p:val>
                                            <p:strVal val="ppt_x"/>
                                          </p:val>
                                        </p:tav>
                                      </p:tavLst>
                                    </p:anim>
                                    <p:anim calcmode="lin" valueType="num">
                                      <p:cBhvr>
                                        <p:cTn id="15" dur="5290"/>
                                        <p:tgtEl>
                                          <p:spTgt spid="38"/>
                                        </p:tgtEl>
                                        <p:attrNameLst>
                                          <p:attrName>ppt_y</p:attrName>
                                        </p:attrNameLst>
                                      </p:cBhvr>
                                      <p:tavLst>
                                        <p:tav tm="0">
                                          <p:val>
                                            <p:strVal val="ppt_y-1"/>
                                          </p:val>
                                        </p:tav>
                                        <p:tav tm="100000">
                                          <p:val>
                                            <p:strVal val="ppt_y+1"/>
                                          </p:val>
                                        </p:tav>
                                      </p:tavLst>
                                    </p:anim>
                                    <p:set>
                                      <p:cBhvr>
                                        <p:cTn id="16" dur="1" fill="hold">
                                          <p:stCondLst>
                                            <p:cond delay="528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A08488A1-18E7-453B-A8A3-66F36F2118CE}"/>
              </a:ext>
            </a:extLst>
          </p:cNvPr>
          <p:cNvSpPr>
            <a:spLocks noGrp="1"/>
          </p:cNvSpPr>
          <p:nvPr>
            <p:ph sz="half" idx="1"/>
          </p:nvPr>
        </p:nvSpPr>
        <p:spPr/>
        <p:txBody>
          <a:bodyPr/>
          <a:lstStyle/>
          <a:p>
            <a:r>
              <a:rPr lang="en-US" dirty="0" err="1"/>
              <a:t>ShouldYouBuy</a:t>
            </a:r>
            <a:r>
              <a:rPr lang="en-US" dirty="0"/>
              <a:t> was developed to aid people from all backgrounds make informed spending decisions.</a:t>
            </a:r>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sz="half" idx="2"/>
          </p:nvPr>
        </p:nvSpPr>
        <p:spPr/>
        <p:txBody>
          <a:bodyPr/>
          <a:lstStyle/>
          <a:p>
            <a:r>
              <a:rPr lang="en-US" dirty="0" err="1"/>
              <a:t>ShouldYouBuy</a:t>
            </a:r>
            <a:r>
              <a:rPr lang="en-US" dirty="0"/>
              <a:t> incorporates the use of OpenAI Application Programming Interface (API) to answer questions on whether or not your financial decision is a good decision or not. It also incorporates the use of the </a:t>
            </a:r>
            <a:r>
              <a:rPr lang="en-US" dirty="0" err="1"/>
              <a:t>OpenAi</a:t>
            </a:r>
            <a:r>
              <a:rPr lang="en-US" dirty="0"/>
              <a:t> </a:t>
            </a:r>
            <a:r>
              <a:rPr lang="en-US" dirty="0" err="1"/>
              <a:t>api</a:t>
            </a:r>
            <a:r>
              <a:rPr lang="en-US" dirty="0"/>
              <a:t> to assist you in making long term plans based on those financial decisions</a:t>
            </a: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p:txBody>
          <a:bodyPr/>
          <a:lstStyle/>
          <a:p>
            <a:r>
              <a:rPr lang="es-ES" dirty="0"/>
              <a:t>ORIGINS</a:t>
            </a:r>
            <a:endParaRPr lang="en-US" dirty="0"/>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p:txBody>
          <a:bodyPr/>
          <a:lstStyle/>
          <a:p>
            <a:r>
              <a:rPr lang="es-ES" dirty="0"/>
              <a:t>CONCEPT</a:t>
            </a:r>
            <a:endParaRPr lang="en-US" dirty="0"/>
          </a:p>
        </p:txBody>
      </p:sp>
      <p:grpSp>
        <p:nvGrpSpPr>
          <p:cNvPr id="28" name="Grupo 27">
            <a:extLst>
              <a:ext uri="{FF2B5EF4-FFF2-40B4-BE49-F238E27FC236}">
                <a16:creationId xmlns:a16="http://schemas.microsoft.com/office/drawing/2014/main" id="{6BB1712A-88D6-D342-0FFC-0E30DBBE5E7B}"/>
              </a:ext>
            </a:extLst>
          </p:cNvPr>
          <p:cNvGrpSpPr/>
          <p:nvPr/>
        </p:nvGrpSpPr>
        <p:grpSpPr>
          <a:xfrm>
            <a:off x="6415211" y="1759239"/>
            <a:ext cx="344805" cy="344804"/>
            <a:chOff x="7730298" y="3498437"/>
            <a:chExt cx="344805" cy="344804"/>
          </a:xfrm>
          <a:solidFill>
            <a:schemeClr val="accent1"/>
          </a:solidFill>
        </p:grpSpPr>
        <p:sp>
          <p:nvSpPr>
            <p:cNvPr id="29" name="Forma libre: forma 28">
              <a:extLst>
                <a:ext uri="{FF2B5EF4-FFF2-40B4-BE49-F238E27FC236}">
                  <a16:creationId xmlns:a16="http://schemas.microsoft.com/office/drawing/2014/main" id="{B6F22C51-AD87-B062-F389-215DADFDEDA3}"/>
                </a:ext>
              </a:extLst>
            </p:cNvPr>
            <p:cNvSpPr/>
            <p:nvPr/>
          </p:nvSpPr>
          <p:spPr>
            <a:xfrm>
              <a:off x="7791544" y="3559683"/>
              <a:ext cx="222313" cy="222313"/>
            </a:xfrm>
            <a:custGeom>
              <a:avLst/>
              <a:gdLst>
                <a:gd name="connsiteX0" fmla="*/ 111046 w 222313"/>
                <a:gd name="connsiteY0" fmla="*/ -205 h 222313"/>
                <a:gd name="connsiteX1" fmla="*/ -111 w 222313"/>
                <a:gd name="connsiteY1" fmla="*/ 110952 h 222313"/>
                <a:gd name="connsiteX2" fmla="*/ 111046 w 222313"/>
                <a:gd name="connsiteY2" fmla="*/ 222109 h 222313"/>
                <a:gd name="connsiteX3" fmla="*/ 222203 w 222313"/>
                <a:gd name="connsiteY3" fmla="*/ 111047 h 222313"/>
                <a:gd name="connsiteX4" fmla="*/ 111046 w 222313"/>
                <a:gd name="connsiteY4" fmla="*/ -205 h 222313"/>
                <a:gd name="connsiteX5" fmla="*/ 60849 w 222313"/>
                <a:gd name="connsiteY5" fmla="*/ 121239 h 222313"/>
                <a:gd name="connsiteX6" fmla="*/ 40656 w 222313"/>
                <a:gd name="connsiteY6" fmla="*/ 121239 h 222313"/>
                <a:gd name="connsiteX7" fmla="*/ 40656 w 222313"/>
                <a:gd name="connsiteY7" fmla="*/ 101522 h 222313"/>
                <a:gd name="connsiteX8" fmla="*/ 60849 w 222313"/>
                <a:gd name="connsiteY8" fmla="*/ 101522 h 222313"/>
                <a:gd name="connsiteX9" fmla="*/ 111332 w 222313"/>
                <a:gd name="connsiteY9" fmla="*/ 101046 h 222313"/>
                <a:gd name="connsiteX10" fmla="*/ 141403 w 222313"/>
                <a:gd name="connsiteY10" fmla="*/ 131545 h 222313"/>
                <a:gd name="connsiteX11" fmla="*/ 121428 w 222313"/>
                <a:gd name="connsiteY11" fmla="*/ 159815 h 222313"/>
                <a:gd name="connsiteX12" fmla="*/ 121428 w 222313"/>
                <a:gd name="connsiteY12" fmla="*/ 181818 h 222313"/>
                <a:gd name="connsiteX13" fmla="*/ 101235 w 222313"/>
                <a:gd name="connsiteY13" fmla="*/ 181818 h 222313"/>
                <a:gd name="connsiteX14" fmla="*/ 101235 w 222313"/>
                <a:gd name="connsiteY14" fmla="*/ 159815 h 222313"/>
                <a:gd name="connsiteX15" fmla="*/ 81042 w 222313"/>
                <a:gd name="connsiteY15" fmla="*/ 131240 h 222313"/>
                <a:gd name="connsiteX16" fmla="*/ 101235 w 222313"/>
                <a:gd name="connsiteY16" fmla="*/ 131240 h 222313"/>
                <a:gd name="connsiteX17" fmla="*/ 111332 w 222313"/>
                <a:gd name="connsiteY17" fmla="*/ 141337 h 222313"/>
                <a:gd name="connsiteX18" fmla="*/ 121428 w 222313"/>
                <a:gd name="connsiteY18" fmla="*/ 131240 h 222313"/>
                <a:gd name="connsiteX19" fmla="*/ 111332 w 222313"/>
                <a:gd name="connsiteY19" fmla="*/ 121144 h 222313"/>
                <a:gd name="connsiteX20" fmla="*/ 81261 w 222313"/>
                <a:gd name="connsiteY20" fmla="*/ 90645 h 222313"/>
                <a:gd name="connsiteX21" fmla="*/ 101235 w 222313"/>
                <a:gd name="connsiteY21" fmla="*/ 62375 h 222313"/>
                <a:gd name="connsiteX22" fmla="*/ 101235 w 222313"/>
                <a:gd name="connsiteY22" fmla="*/ 40372 h 222313"/>
                <a:gd name="connsiteX23" fmla="*/ 121428 w 222313"/>
                <a:gd name="connsiteY23" fmla="*/ 40372 h 222313"/>
                <a:gd name="connsiteX24" fmla="*/ 121428 w 222313"/>
                <a:gd name="connsiteY24" fmla="*/ 62375 h 222313"/>
                <a:gd name="connsiteX25" fmla="*/ 141621 w 222313"/>
                <a:gd name="connsiteY25" fmla="*/ 90950 h 222313"/>
                <a:gd name="connsiteX26" fmla="*/ 121428 w 222313"/>
                <a:gd name="connsiteY26" fmla="*/ 90950 h 222313"/>
                <a:gd name="connsiteX27" fmla="*/ 111332 w 222313"/>
                <a:gd name="connsiteY27" fmla="*/ 80853 h 222313"/>
                <a:gd name="connsiteX28" fmla="*/ 101235 w 222313"/>
                <a:gd name="connsiteY28" fmla="*/ 90950 h 222313"/>
                <a:gd name="connsiteX29" fmla="*/ 111332 w 222313"/>
                <a:gd name="connsiteY29" fmla="*/ 101046 h 222313"/>
                <a:gd name="connsiteX30" fmla="*/ 182008 w 222313"/>
                <a:gd name="connsiteY30" fmla="*/ 121239 h 222313"/>
                <a:gd name="connsiteX31" fmla="*/ 161814 w 222313"/>
                <a:gd name="connsiteY31" fmla="*/ 121239 h 222313"/>
                <a:gd name="connsiteX32" fmla="*/ 161814 w 222313"/>
                <a:gd name="connsiteY32" fmla="*/ 101522 h 222313"/>
                <a:gd name="connsiteX33" fmla="*/ 182008 w 222313"/>
                <a:gd name="connsiteY33" fmla="*/ 101522 h 22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2313" h="222313">
                  <a:moveTo>
                    <a:pt x="111046" y="-205"/>
                  </a:moveTo>
                  <a:cubicBezTo>
                    <a:pt x="49658" y="-205"/>
                    <a:pt x="-111" y="49564"/>
                    <a:pt x="-111" y="110952"/>
                  </a:cubicBezTo>
                  <a:cubicBezTo>
                    <a:pt x="-111" y="172341"/>
                    <a:pt x="49658" y="222109"/>
                    <a:pt x="111046" y="222109"/>
                  </a:cubicBezTo>
                  <a:cubicBezTo>
                    <a:pt x="172397" y="222109"/>
                    <a:pt x="222155" y="172398"/>
                    <a:pt x="222203" y="111047"/>
                  </a:cubicBezTo>
                  <a:cubicBezTo>
                    <a:pt x="222203" y="49640"/>
                    <a:pt x="172454" y="-148"/>
                    <a:pt x="111046" y="-205"/>
                  </a:cubicBezTo>
                  <a:close/>
                  <a:moveTo>
                    <a:pt x="60849" y="121239"/>
                  </a:moveTo>
                  <a:lnTo>
                    <a:pt x="40656" y="121239"/>
                  </a:lnTo>
                  <a:lnTo>
                    <a:pt x="40656" y="101522"/>
                  </a:lnTo>
                  <a:lnTo>
                    <a:pt x="60849" y="101522"/>
                  </a:lnTo>
                  <a:close/>
                  <a:moveTo>
                    <a:pt x="111332" y="101046"/>
                  </a:moveTo>
                  <a:cubicBezTo>
                    <a:pt x="128058" y="101160"/>
                    <a:pt x="141526" y="114819"/>
                    <a:pt x="141403" y="131545"/>
                  </a:cubicBezTo>
                  <a:cubicBezTo>
                    <a:pt x="141316" y="144223"/>
                    <a:pt x="133344" y="155500"/>
                    <a:pt x="121428" y="159815"/>
                  </a:cubicBezTo>
                  <a:lnTo>
                    <a:pt x="121428" y="181818"/>
                  </a:lnTo>
                  <a:lnTo>
                    <a:pt x="101235" y="181818"/>
                  </a:lnTo>
                  <a:lnTo>
                    <a:pt x="101235" y="159815"/>
                  </a:lnTo>
                  <a:cubicBezTo>
                    <a:pt x="89129" y="155539"/>
                    <a:pt x="81033" y="144080"/>
                    <a:pt x="81042" y="131240"/>
                  </a:cubicBezTo>
                  <a:lnTo>
                    <a:pt x="101235" y="131240"/>
                  </a:lnTo>
                  <a:cubicBezTo>
                    <a:pt x="101235" y="136812"/>
                    <a:pt x="105760" y="141337"/>
                    <a:pt x="111332" y="141337"/>
                  </a:cubicBezTo>
                  <a:cubicBezTo>
                    <a:pt x="116904" y="141337"/>
                    <a:pt x="121428" y="136812"/>
                    <a:pt x="121428" y="131240"/>
                  </a:cubicBezTo>
                  <a:cubicBezTo>
                    <a:pt x="121428" y="125668"/>
                    <a:pt x="116904" y="121144"/>
                    <a:pt x="111332" y="121144"/>
                  </a:cubicBezTo>
                  <a:cubicBezTo>
                    <a:pt x="94606" y="121030"/>
                    <a:pt x="81138" y="107371"/>
                    <a:pt x="81261" y="90645"/>
                  </a:cubicBezTo>
                  <a:cubicBezTo>
                    <a:pt x="81347" y="77967"/>
                    <a:pt x="89320" y="66689"/>
                    <a:pt x="101235" y="62375"/>
                  </a:cubicBezTo>
                  <a:lnTo>
                    <a:pt x="101235" y="40372"/>
                  </a:lnTo>
                  <a:lnTo>
                    <a:pt x="121428" y="40372"/>
                  </a:lnTo>
                  <a:lnTo>
                    <a:pt x="121428" y="62375"/>
                  </a:lnTo>
                  <a:cubicBezTo>
                    <a:pt x="133534" y="66651"/>
                    <a:pt x="141631" y="78110"/>
                    <a:pt x="141621" y="90950"/>
                  </a:cubicBezTo>
                  <a:lnTo>
                    <a:pt x="121428" y="90950"/>
                  </a:lnTo>
                  <a:cubicBezTo>
                    <a:pt x="121428" y="85377"/>
                    <a:pt x="116904" y="80853"/>
                    <a:pt x="111332" y="80853"/>
                  </a:cubicBezTo>
                  <a:cubicBezTo>
                    <a:pt x="105760" y="80853"/>
                    <a:pt x="101235" y="85377"/>
                    <a:pt x="101235" y="90950"/>
                  </a:cubicBezTo>
                  <a:cubicBezTo>
                    <a:pt x="101235" y="96522"/>
                    <a:pt x="105760" y="101046"/>
                    <a:pt x="111332" y="101046"/>
                  </a:cubicBezTo>
                  <a:close/>
                  <a:moveTo>
                    <a:pt x="182008" y="121239"/>
                  </a:moveTo>
                  <a:lnTo>
                    <a:pt x="161814" y="121239"/>
                  </a:lnTo>
                  <a:lnTo>
                    <a:pt x="161814" y="101522"/>
                  </a:lnTo>
                  <a:lnTo>
                    <a:pt x="182008" y="101522"/>
                  </a:lnTo>
                  <a:close/>
                </a:path>
              </a:pathLst>
            </a:custGeom>
            <a:grpFill/>
            <a:ln w="9525" cap="flat">
              <a:noFill/>
              <a:prstDash val="solid"/>
              <a:miter/>
            </a:ln>
          </p:spPr>
          <p:txBody>
            <a:bodyPr rtlCol="0" anchor="ctr"/>
            <a:lstStyle/>
            <a:p>
              <a:pPr algn="ctr"/>
              <a:endParaRPr lang="es-ES"/>
            </a:p>
          </p:txBody>
        </p:sp>
        <p:sp>
          <p:nvSpPr>
            <p:cNvPr id="30" name="Forma libre: forma 29">
              <a:extLst>
                <a:ext uri="{FF2B5EF4-FFF2-40B4-BE49-F238E27FC236}">
                  <a16:creationId xmlns:a16="http://schemas.microsoft.com/office/drawing/2014/main" id="{D5CE8103-F51B-AD08-606E-1D1DCE71089F}"/>
                </a:ext>
              </a:extLst>
            </p:cNvPr>
            <p:cNvSpPr/>
            <p:nvPr/>
          </p:nvSpPr>
          <p:spPr>
            <a:xfrm>
              <a:off x="7730298" y="3498437"/>
              <a:ext cx="344805" cy="344804"/>
            </a:xfrm>
            <a:custGeom>
              <a:avLst/>
              <a:gdLst>
                <a:gd name="connsiteX0" fmla="*/ 172292 w 344805"/>
                <a:gd name="connsiteY0" fmla="*/ -205 h 344804"/>
                <a:gd name="connsiteX1" fmla="*/ -111 w 344805"/>
                <a:gd name="connsiteY1" fmla="*/ 172198 h 344804"/>
                <a:gd name="connsiteX2" fmla="*/ 172292 w 344805"/>
                <a:gd name="connsiteY2" fmla="*/ 344600 h 344804"/>
                <a:gd name="connsiteX3" fmla="*/ 344694 w 344805"/>
                <a:gd name="connsiteY3" fmla="*/ 172198 h 344804"/>
                <a:gd name="connsiteX4" fmla="*/ 172292 w 344805"/>
                <a:gd name="connsiteY4" fmla="*/ -205 h 344804"/>
                <a:gd name="connsiteX5" fmla="*/ 172292 w 344805"/>
                <a:gd name="connsiteY5" fmla="*/ 303452 h 344804"/>
                <a:gd name="connsiteX6" fmla="*/ 40942 w 344805"/>
                <a:gd name="connsiteY6" fmla="*/ 172103 h 344804"/>
                <a:gd name="connsiteX7" fmla="*/ 172292 w 344805"/>
                <a:gd name="connsiteY7" fmla="*/ 40753 h 344804"/>
                <a:gd name="connsiteX8" fmla="*/ 303641 w 344805"/>
                <a:gd name="connsiteY8" fmla="*/ 172103 h 344804"/>
                <a:gd name="connsiteX9" fmla="*/ 303641 w 344805"/>
                <a:gd name="connsiteY9" fmla="*/ 172293 h 344804"/>
                <a:gd name="connsiteX10" fmla="*/ 172292 w 344805"/>
                <a:gd name="connsiteY10" fmla="*/ 303452 h 34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805" h="344804">
                  <a:moveTo>
                    <a:pt x="172292" y="-205"/>
                  </a:moveTo>
                  <a:cubicBezTo>
                    <a:pt x="77080" y="-205"/>
                    <a:pt x="-111" y="76986"/>
                    <a:pt x="-111" y="172198"/>
                  </a:cubicBezTo>
                  <a:cubicBezTo>
                    <a:pt x="-111" y="267410"/>
                    <a:pt x="77080" y="344600"/>
                    <a:pt x="172292" y="344600"/>
                  </a:cubicBezTo>
                  <a:cubicBezTo>
                    <a:pt x="267504" y="344600"/>
                    <a:pt x="344694" y="267410"/>
                    <a:pt x="344694" y="172198"/>
                  </a:cubicBezTo>
                  <a:cubicBezTo>
                    <a:pt x="344380" y="77110"/>
                    <a:pt x="267380" y="110"/>
                    <a:pt x="172292" y="-205"/>
                  </a:cubicBezTo>
                  <a:close/>
                  <a:moveTo>
                    <a:pt x="172292" y="303452"/>
                  </a:moveTo>
                  <a:cubicBezTo>
                    <a:pt x="99749" y="303452"/>
                    <a:pt x="40942" y="244645"/>
                    <a:pt x="40942" y="172103"/>
                  </a:cubicBezTo>
                  <a:cubicBezTo>
                    <a:pt x="40942" y="99560"/>
                    <a:pt x="99749" y="40753"/>
                    <a:pt x="172292" y="40753"/>
                  </a:cubicBezTo>
                  <a:cubicBezTo>
                    <a:pt x="244834" y="40753"/>
                    <a:pt x="303641" y="99560"/>
                    <a:pt x="303641" y="172103"/>
                  </a:cubicBezTo>
                  <a:cubicBezTo>
                    <a:pt x="303641" y="172169"/>
                    <a:pt x="303641" y="172226"/>
                    <a:pt x="303641" y="172293"/>
                  </a:cubicBezTo>
                  <a:cubicBezTo>
                    <a:pt x="303537" y="244759"/>
                    <a:pt x="244758" y="303452"/>
                    <a:pt x="172292" y="303452"/>
                  </a:cubicBezTo>
                  <a:close/>
                </a:path>
              </a:pathLst>
            </a:custGeom>
            <a:grpFill/>
            <a:ln w="9525" cap="flat">
              <a:noFill/>
              <a:prstDash val="solid"/>
              <a:miter/>
            </a:ln>
          </p:spPr>
          <p:txBody>
            <a:bodyPr rtlCol="0" anchor="ctr"/>
            <a:lstStyle/>
            <a:p>
              <a:pPr algn="ctr"/>
              <a:endParaRPr lang="es-ES"/>
            </a:p>
          </p:txBody>
        </p:sp>
      </p:grpSp>
      <p:grpSp>
        <p:nvGrpSpPr>
          <p:cNvPr id="31" name="Grupo 30">
            <a:extLst>
              <a:ext uri="{FF2B5EF4-FFF2-40B4-BE49-F238E27FC236}">
                <a16:creationId xmlns:a16="http://schemas.microsoft.com/office/drawing/2014/main" id="{44D98AC4-A08F-B725-DAF0-E8AFD72117C1}"/>
              </a:ext>
            </a:extLst>
          </p:cNvPr>
          <p:cNvGrpSpPr/>
          <p:nvPr/>
        </p:nvGrpSpPr>
        <p:grpSpPr>
          <a:xfrm>
            <a:off x="2384365" y="1758217"/>
            <a:ext cx="344042" cy="344328"/>
            <a:chOff x="1071943" y="1304925"/>
            <a:chExt cx="344042" cy="344328"/>
          </a:xfrm>
          <a:solidFill>
            <a:schemeClr val="accent1"/>
          </a:solidFill>
        </p:grpSpPr>
        <p:sp>
          <p:nvSpPr>
            <p:cNvPr id="32" name="Forma libre: forma 31">
              <a:extLst>
                <a:ext uri="{FF2B5EF4-FFF2-40B4-BE49-F238E27FC236}">
                  <a16:creationId xmlns:a16="http://schemas.microsoft.com/office/drawing/2014/main" id="{6A844B82-C53D-B9CB-5164-47A3BA35F9F9}"/>
                </a:ext>
              </a:extLst>
            </p:cNvPr>
            <p:cNvSpPr/>
            <p:nvPr/>
          </p:nvSpPr>
          <p:spPr>
            <a:xfrm>
              <a:off x="1071943" y="1385506"/>
              <a:ext cx="344042" cy="263747"/>
            </a:xfrm>
            <a:custGeom>
              <a:avLst/>
              <a:gdLst>
                <a:gd name="connsiteX0" fmla="*/ 301832 w 344042"/>
                <a:gd name="connsiteY0" fmla="*/ 58088 h 263747"/>
                <a:gd name="connsiteX1" fmla="*/ 222393 w 344042"/>
                <a:gd name="connsiteY1" fmla="*/ 19988 h 263747"/>
                <a:gd name="connsiteX2" fmla="*/ 121333 w 344042"/>
                <a:gd name="connsiteY2" fmla="*/ 19988 h 263747"/>
                <a:gd name="connsiteX3" fmla="*/ 108569 w 344042"/>
                <a:gd name="connsiteY3" fmla="*/ 20750 h 263747"/>
                <a:gd name="connsiteX4" fmla="*/ 107617 w 344042"/>
                <a:gd name="connsiteY4" fmla="*/ 19798 h 263747"/>
                <a:gd name="connsiteX5" fmla="*/ 7700 w 344042"/>
                <a:gd name="connsiteY5" fmla="*/ 19798 h 263747"/>
                <a:gd name="connsiteX6" fmla="*/ 556 w 344042"/>
                <a:gd name="connsiteY6" fmla="*/ 26942 h 263747"/>
                <a:gd name="connsiteX7" fmla="*/ 37989 w 344042"/>
                <a:gd name="connsiteY7" fmla="*/ 64470 h 263747"/>
                <a:gd name="connsiteX8" fmla="*/ 29131 w 344042"/>
                <a:gd name="connsiteY8" fmla="*/ 80567 h 263747"/>
                <a:gd name="connsiteX9" fmla="*/ -111 w 344042"/>
                <a:gd name="connsiteY9" fmla="*/ 80567 h 263747"/>
                <a:gd name="connsiteX10" fmla="*/ -111 w 344042"/>
                <a:gd name="connsiteY10" fmla="*/ 161149 h 263747"/>
                <a:gd name="connsiteX11" fmla="*/ 29512 w 344042"/>
                <a:gd name="connsiteY11" fmla="*/ 161149 h 263747"/>
                <a:gd name="connsiteX12" fmla="*/ 81328 w 344042"/>
                <a:gd name="connsiteY12" fmla="*/ 213155 h 263747"/>
                <a:gd name="connsiteX13" fmla="*/ 81328 w 344042"/>
                <a:gd name="connsiteY13" fmla="*/ 263543 h 263747"/>
                <a:gd name="connsiteX14" fmla="*/ 141907 w 344042"/>
                <a:gd name="connsiteY14" fmla="*/ 263543 h 263747"/>
                <a:gd name="connsiteX15" fmla="*/ 141907 w 344042"/>
                <a:gd name="connsiteY15" fmla="*/ 221823 h 263747"/>
                <a:gd name="connsiteX16" fmla="*/ 202581 w 344042"/>
                <a:gd name="connsiteY16" fmla="*/ 221823 h 263747"/>
                <a:gd name="connsiteX17" fmla="*/ 202581 w 344042"/>
                <a:gd name="connsiteY17" fmla="*/ 263543 h 263747"/>
                <a:gd name="connsiteX18" fmla="*/ 263160 w 344042"/>
                <a:gd name="connsiteY18" fmla="*/ 263543 h 263747"/>
                <a:gd name="connsiteX19" fmla="*/ 263160 w 344042"/>
                <a:gd name="connsiteY19" fmla="*/ 212965 h 263747"/>
                <a:gd name="connsiteX20" fmla="*/ 323739 w 344042"/>
                <a:gd name="connsiteY20" fmla="*/ 121144 h 263747"/>
                <a:gd name="connsiteX21" fmla="*/ 321548 w 344042"/>
                <a:gd name="connsiteY21" fmla="*/ 102094 h 263747"/>
                <a:gd name="connsiteX22" fmla="*/ 343932 w 344042"/>
                <a:gd name="connsiteY22" fmla="*/ 50849 h 263747"/>
                <a:gd name="connsiteX23" fmla="*/ 343932 w 344042"/>
                <a:gd name="connsiteY23" fmla="*/ 26465 h 263747"/>
                <a:gd name="connsiteX24" fmla="*/ 326692 w 344042"/>
                <a:gd name="connsiteY24" fmla="*/ 43706 h 263747"/>
                <a:gd name="connsiteX25" fmla="*/ 301832 w 344042"/>
                <a:gd name="connsiteY25" fmla="*/ 58088 h 263747"/>
                <a:gd name="connsiteX26" fmla="*/ 101140 w 344042"/>
                <a:gd name="connsiteY26" fmla="*/ 100951 h 263747"/>
                <a:gd name="connsiteX27" fmla="*/ 80947 w 344042"/>
                <a:gd name="connsiteY27" fmla="*/ 100951 h 263747"/>
                <a:gd name="connsiteX28" fmla="*/ 80947 w 344042"/>
                <a:gd name="connsiteY28" fmla="*/ 80758 h 263747"/>
                <a:gd name="connsiteX29" fmla="*/ 101140 w 344042"/>
                <a:gd name="connsiteY29" fmla="*/ 80758 h 26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4042" h="263747">
                  <a:moveTo>
                    <a:pt x="301832" y="58088"/>
                  </a:moveTo>
                  <a:cubicBezTo>
                    <a:pt x="282429" y="34085"/>
                    <a:pt x="253254" y="20093"/>
                    <a:pt x="222393" y="19988"/>
                  </a:cubicBezTo>
                  <a:lnTo>
                    <a:pt x="121333" y="19988"/>
                  </a:lnTo>
                  <a:cubicBezTo>
                    <a:pt x="117066" y="19998"/>
                    <a:pt x="112808" y="20255"/>
                    <a:pt x="108569" y="20750"/>
                  </a:cubicBezTo>
                  <a:lnTo>
                    <a:pt x="107617" y="19798"/>
                  </a:lnTo>
                  <a:cubicBezTo>
                    <a:pt x="79651" y="-6872"/>
                    <a:pt x="35665" y="-6872"/>
                    <a:pt x="7700" y="19798"/>
                  </a:cubicBezTo>
                  <a:lnTo>
                    <a:pt x="556" y="26942"/>
                  </a:lnTo>
                  <a:lnTo>
                    <a:pt x="37989" y="64470"/>
                  </a:lnTo>
                  <a:cubicBezTo>
                    <a:pt x="34560" y="69557"/>
                    <a:pt x="31588" y="74948"/>
                    <a:pt x="29131" y="80567"/>
                  </a:cubicBezTo>
                  <a:lnTo>
                    <a:pt x="-111" y="80567"/>
                  </a:lnTo>
                  <a:lnTo>
                    <a:pt x="-111" y="161149"/>
                  </a:lnTo>
                  <a:lnTo>
                    <a:pt x="29512" y="161149"/>
                  </a:lnTo>
                  <a:cubicBezTo>
                    <a:pt x="39608" y="184399"/>
                    <a:pt x="58115" y="202973"/>
                    <a:pt x="81328" y="213155"/>
                  </a:cubicBezTo>
                  <a:lnTo>
                    <a:pt x="81328" y="263543"/>
                  </a:lnTo>
                  <a:lnTo>
                    <a:pt x="141907" y="263543"/>
                  </a:lnTo>
                  <a:lnTo>
                    <a:pt x="141907" y="221823"/>
                  </a:lnTo>
                  <a:lnTo>
                    <a:pt x="202581" y="221823"/>
                  </a:lnTo>
                  <a:lnTo>
                    <a:pt x="202581" y="263543"/>
                  </a:lnTo>
                  <a:lnTo>
                    <a:pt x="263160" y="263543"/>
                  </a:lnTo>
                  <a:lnTo>
                    <a:pt x="263160" y="212965"/>
                  </a:lnTo>
                  <a:cubicBezTo>
                    <a:pt x="299584" y="196858"/>
                    <a:pt x="323263" y="160968"/>
                    <a:pt x="323739" y="121144"/>
                  </a:cubicBezTo>
                  <a:cubicBezTo>
                    <a:pt x="323691" y="114734"/>
                    <a:pt x="322958" y="108342"/>
                    <a:pt x="321548" y="102094"/>
                  </a:cubicBezTo>
                  <a:cubicBezTo>
                    <a:pt x="335826" y="88873"/>
                    <a:pt x="343932" y="70299"/>
                    <a:pt x="343932" y="50849"/>
                  </a:cubicBezTo>
                  <a:lnTo>
                    <a:pt x="343932" y="26465"/>
                  </a:lnTo>
                  <a:lnTo>
                    <a:pt x="326692" y="43706"/>
                  </a:lnTo>
                  <a:cubicBezTo>
                    <a:pt x="319767" y="50535"/>
                    <a:pt x="311204" y="55488"/>
                    <a:pt x="301832" y="58088"/>
                  </a:cubicBezTo>
                  <a:close/>
                  <a:moveTo>
                    <a:pt x="101140" y="100951"/>
                  </a:moveTo>
                  <a:lnTo>
                    <a:pt x="80947" y="100951"/>
                  </a:lnTo>
                  <a:lnTo>
                    <a:pt x="80947" y="80758"/>
                  </a:lnTo>
                  <a:lnTo>
                    <a:pt x="101140" y="80758"/>
                  </a:lnTo>
                  <a:close/>
                </a:path>
              </a:pathLst>
            </a:custGeom>
            <a:grpFill/>
            <a:ln w="9525" cap="flat">
              <a:noFill/>
              <a:prstDash val="solid"/>
              <a:miter/>
            </a:ln>
          </p:spPr>
          <p:txBody>
            <a:bodyPr rtlCol="0" anchor="ctr"/>
            <a:lstStyle/>
            <a:p>
              <a:endParaRPr lang="es-ES"/>
            </a:p>
          </p:txBody>
        </p:sp>
        <p:sp>
          <p:nvSpPr>
            <p:cNvPr id="33" name="Forma libre: forma 32">
              <a:extLst>
                <a:ext uri="{FF2B5EF4-FFF2-40B4-BE49-F238E27FC236}">
                  <a16:creationId xmlns:a16="http://schemas.microsoft.com/office/drawing/2014/main" id="{EFDBD3A7-C71F-6EAD-E4D1-A700073EA50C}"/>
                </a:ext>
              </a:extLst>
            </p:cNvPr>
            <p:cNvSpPr/>
            <p:nvPr/>
          </p:nvSpPr>
          <p:spPr>
            <a:xfrm>
              <a:off x="1233868" y="1304925"/>
              <a:ext cx="20192" cy="40385"/>
            </a:xfrm>
            <a:custGeom>
              <a:avLst/>
              <a:gdLst>
                <a:gd name="connsiteX0" fmla="*/ -111 w 20192"/>
                <a:gd name="connsiteY0" fmla="*/ -205 h 40385"/>
                <a:gd name="connsiteX1" fmla="*/ 20082 w 20192"/>
                <a:gd name="connsiteY1" fmla="*/ -205 h 40385"/>
                <a:gd name="connsiteX2" fmla="*/ 20082 w 20192"/>
                <a:gd name="connsiteY2" fmla="*/ 40181 h 40385"/>
                <a:gd name="connsiteX3" fmla="*/ -111 w 20192"/>
                <a:gd name="connsiteY3" fmla="*/ 40181 h 40385"/>
              </a:gdLst>
              <a:ahLst/>
              <a:cxnLst>
                <a:cxn ang="0">
                  <a:pos x="connsiteX0" y="connsiteY0"/>
                </a:cxn>
                <a:cxn ang="0">
                  <a:pos x="connsiteX1" y="connsiteY1"/>
                </a:cxn>
                <a:cxn ang="0">
                  <a:pos x="connsiteX2" y="connsiteY2"/>
                </a:cxn>
                <a:cxn ang="0">
                  <a:pos x="connsiteX3" y="connsiteY3"/>
                </a:cxn>
              </a:cxnLst>
              <a:rect l="l" t="t" r="r" b="b"/>
              <a:pathLst>
                <a:path w="20192" h="40385">
                  <a:moveTo>
                    <a:pt x="-111" y="-205"/>
                  </a:moveTo>
                  <a:lnTo>
                    <a:pt x="20082" y="-205"/>
                  </a:lnTo>
                  <a:lnTo>
                    <a:pt x="20082" y="40181"/>
                  </a:lnTo>
                  <a:lnTo>
                    <a:pt x="-111" y="40181"/>
                  </a:lnTo>
                  <a:close/>
                </a:path>
              </a:pathLst>
            </a:custGeom>
            <a:grpFill/>
            <a:ln w="9525" cap="flat">
              <a:noFill/>
              <a:prstDash val="solid"/>
              <a:miter/>
            </a:ln>
          </p:spPr>
          <p:txBody>
            <a:bodyPr rtlCol="0" anchor="ctr"/>
            <a:lstStyle/>
            <a:p>
              <a:endParaRPr lang="es-ES"/>
            </a:p>
          </p:txBody>
        </p:sp>
        <p:sp>
          <p:nvSpPr>
            <p:cNvPr id="34" name="Forma libre: forma 33">
              <a:extLst>
                <a:ext uri="{FF2B5EF4-FFF2-40B4-BE49-F238E27FC236}">
                  <a16:creationId xmlns:a16="http://schemas.microsoft.com/office/drawing/2014/main" id="{0B207188-4DDC-1891-F132-F5D0BDE52F35}"/>
                </a:ext>
              </a:extLst>
            </p:cNvPr>
            <p:cNvSpPr/>
            <p:nvPr/>
          </p:nvSpPr>
          <p:spPr>
            <a:xfrm>
              <a:off x="1274254" y="1325118"/>
              <a:ext cx="20192" cy="40766"/>
            </a:xfrm>
            <a:custGeom>
              <a:avLst/>
              <a:gdLst>
                <a:gd name="connsiteX0" fmla="*/ -111 w 20192"/>
                <a:gd name="connsiteY0" fmla="*/ -205 h 40766"/>
                <a:gd name="connsiteX1" fmla="*/ 20082 w 20192"/>
                <a:gd name="connsiteY1" fmla="*/ -205 h 40766"/>
                <a:gd name="connsiteX2" fmla="*/ 20082 w 20192"/>
                <a:gd name="connsiteY2" fmla="*/ 40562 h 40766"/>
                <a:gd name="connsiteX3" fmla="*/ -111 w 20192"/>
                <a:gd name="connsiteY3" fmla="*/ 40562 h 40766"/>
              </a:gdLst>
              <a:ahLst/>
              <a:cxnLst>
                <a:cxn ang="0">
                  <a:pos x="connsiteX0" y="connsiteY0"/>
                </a:cxn>
                <a:cxn ang="0">
                  <a:pos x="connsiteX1" y="connsiteY1"/>
                </a:cxn>
                <a:cxn ang="0">
                  <a:pos x="connsiteX2" y="connsiteY2"/>
                </a:cxn>
                <a:cxn ang="0">
                  <a:pos x="connsiteX3" y="connsiteY3"/>
                </a:cxn>
              </a:cxnLst>
              <a:rect l="l" t="t" r="r" b="b"/>
              <a:pathLst>
                <a:path w="20192" h="40766">
                  <a:moveTo>
                    <a:pt x="-111" y="-205"/>
                  </a:moveTo>
                  <a:lnTo>
                    <a:pt x="20082" y="-205"/>
                  </a:lnTo>
                  <a:lnTo>
                    <a:pt x="20082" y="40562"/>
                  </a:lnTo>
                  <a:lnTo>
                    <a:pt x="-111" y="40562"/>
                  </a:lnTo>
                  <a:close/>
                </a:path>
              </a:pathLst>
            </a:custGeom>
            <a:grpFill/>
            <a:ln w="9525" cap="flat">
              <a:noFill/>
              <a:prstDash val="solid"/>
              <a:miter/>
            </a:ln>
          </p:spPr>
          <p:txBody>
            <a:bodyPr rtlCol="0" anchor="ctr"/>
            <a:lstStyle/>
            <a:p>
              <a:endParaRPr lang="es-ES"/>
            </a:p>
          </p:txBody>
        </p:sp>
        <p:sp>
          <p:nvSpPr>
            <p:cNvPr id="35" name="Forma libre: forma 34">
              <a:extLst>
                <a:ext uri="{FF2B5EF4-FFF2-40B4-BE49-F238E27FC236}">
                  <a16:creationId xmlns:a16="http://schemas.microsoft.com/office/drawing/2014/main" id="{A41E89A8-25B7-EDCA-BA37-FF7114DE32FB}"/>
                </a:ext>
              </a:extLst>
            </p:cNvPr>
            <p:cNvSpPr/>
            <p:nvPr/>
          </p:nvSpPr>
          <p:spPr>
            <a:xfrm>
              <a:off x="1193386" y="1325118"/>
              <a:ext cx="20193" cy="40766"/>
            </a:xfrm>
            <a:custGeom>
              <a:avLst/>
              <a:gdLst>
                <a:gd name="connsiteX0" fmla="*/ -111 w 20193"/>
                <a:gd name="connsiteY0" fmla="*/ -205 h 40766"/>
                <a:gd name="connsiteX1" fmla="*/ 20082 w 20193"/>
                <a:gd name="connsiteY1" fmla="*/ -205 h 40766"/>
                <a:gd name="connsiteX2" fmla="*/ 20082 w 20193"/>
                <a:gd name="connsiteY2" fmla="*/ 40562 h 40766"/>
                <a:gd name="connsiteX3" fmla="*/ -111 w 20193"/>
                <a:gd name="connsiteY3" fmla="*/ 40562 h 40766"/>
              </a:gdLst>
              <a:ahLst/>
              <a:cxnLst>
                <a:cxn ang="0">
                  <a:pos x="connsiteX0" y="connsiteY0"/>
                </a:cxn>
                <a:cxn ang="0">
                  <a:pos x="connsiteX1" y="connsiteY1"/>
                </a:cxn>
                <a:cxn ang="0">
                  <a:pos x="connsiteX2" y="connsiteY2"/>
                </a:cxn>
                <a:cxn ang="0">
                  <a:pos x="connsiteX3" y="connsiteY3"/>
                </a:cxn>
              </a:cxnLst>
              <a:rect l="l" t="t" r="r" b="b"/>
              <a:pathLst>
                <a:path w="20193" h="40766">
                  <a:moveTo>
                    <a:pt x="-111" y="-205"/>
                  </a:moveTo>
                  <a:lnTo>
                    <a:pt x="20082" y="-205"/>
                  </a:lnTo>
                  <a:lnTo>
                    <a:pt x="20082" y="40562"/>
                  </a:lnTo>
                  <a:lnTo>
                    <a:pt x="-111" y="40562"/>
                  </a:lnTo>
                  <a:close/>
                </a:path>
              </a:pathLst>
            </a:custGeom>
            <a:grpFill/>
            <a:ln w="9525" cap="flat">
              <a:noFill/>
              <a:prstDash val="solid"/>
              <a:miter/>
            </a:ln>
          </p:spPr>
          <p:txBody>
            <a:bodyPr rtlCol="0" anchor="ctr"/>
            <a:lstStyle/>
            <a:p>
              <a:endParaRPr lang="es-ES"/>
            </a:p>
          </p:txBody>
        </p:sp>
        <p:sp>
          <p:nvSpPr>
            <p:cNvPr id="36" name="Forma libre: forma 35">
              <a:extLst>
                <a:ext uri="{FF2B5EF4-FFF2-40B4-BE49-F238E27FC236}">
                  <a16:creationId xmlns:a16="http://schemas.microsoft.com/office/drawing/2014/main" id="{5129FF79-8A21-5D1B-4BCC-4E20CC09268F}"/>
                </a:ext>
              </a:extLst>
            </p:cNvPr>
            <p:cNvSpPr/>
            <p:nvPr/>
          </p:nvSpPr>
          <p:spPr>
            <a:xfrm>
              <a:off x="1203768" y="1365498"/>
              <a:ext cx="80295" cy="20198"/>
            </a:xfrm>
            <a:custGeom>
              <a:avLst/>
              <a:gdLst>
                <a:gd name="connsiteX0" fmla="*/ -111 w 80295"/>
                <a:gd name="connsiteY0" fmla="*/ 19994 h 20198"/>
                <a:gd name="connsiteX1" fmla="*/ 80185 w 80295"/>
                <a:gd name="connsiteY1" fmla="*/ 19994 h 20198"/>
                <a:gd name="connsiteX2" fmla="*/ 10224 w 80295"/>
                <a:gd name="connsiteY2" fmla="*/ 9659 h 20198"/>
                <a:gd name="connsiteX3" fmla="*/ -111 w 80295"/>
                <a:gd name="connsiteY3" fmla="*/ 19994 h 20198"/>
              </a:gdLst>
              <a:ahLst/>
              <a:cxnLst>
                <a:cxn ang="0">
                  <a:pos x="connsiteX0" y="connsiteY0"/>
                </a:cxn>
                <a:cxn ang="0">
                  <a:pos x="connsiteX1" y="connsiteY1"/>
                </a:cxn>
                <a:cxn ang="0">
                  <a:pos x="connsiteX2" y="connsiteY2"/>
                </a:cxn>
                <a:cxn ang="0">
                  <a:pos x="connsiteX3" y="connsiteY3"/>
                </a:cxn>
              </a:cxnLst>
              <a:rect l="l" t="t" r="r" b="b"/>
              <a:pathLst>
                <a:path w="80295" h="20198">
                  <a:moveTo>
                    <a:pt x="-111" y="19994"/>
                  </a:moveTo>
                  <a:lnTo>
                    <a:pt x="80185" y="19994"/>
                  </a:lnTo>
                  <a:cubicBezTo>
                    <a:pt x="63716" y="-2180"/>
                    <a:pt x="32398" y="-6809"/>
                    <a:pt x="10224" y="9659"/>
                  </a:cubicBezTo>
                  <a:cubicBezTo>
                    <a:pt x="6290" y="12574"/>
                    <a:pt x="2813" y="16060"/>
                    <a:pt x="-111" y="19994"/>
                  </a:cubicBezTo>
                  <a:close/>
                </a:path>
              </a:pathLst>
            </a:custGeom>
            <a:grpFill/>
            <a:ln w="9525" cap="flat">
              <a:noFill/>
              <a:prstDash val="solid"/>
              <a:miter/>
            </a:ln>
          </p:spPr>
          <p:txBody>
            <a:bodyPr rtlCol="0" anchor="ctr"/>
            <a:lstStyle/>
            <a:p>
              <a:endParaRPr lang="es-ES"/>
            </a:p>
          </p:txBody>
        </p:sp>
      </p:grpSp>
      <p:cxnSp>
        <p:nvCxnSpPr>
          <p:cNvPr id="37" name="Conector recto 36">
            <a:extLst>
              <a:ext uri="{FF2B5EF4-FFF2-40B4-BE49-F238E27FC236}">
                <a16:creationId xmlns:a16="http://schemas.microsoft.com/office/drawing/2014/main" id="{07D99308-9BC4-78EF-AE78-0EF00DBF16AF}"/>
              </a:ext>
            </a:extLst>
          </p:cNvPr>
          <p:cNvCxnSpPr>
            <a:cxnSpLocks/>
          </p:cNvCxnSpPr>
          <p:nvPr/>
        </p:nvCxnSpPr>
        <p:spPr>
          <a:xfrm>
            <a:off x="2220753" y="2230096"/>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38" name="Conector recto 37">
            <a:extLst>
              <a:ext uri="{FF2B5EF4-FFF2-40B4-BE49-F238E27FC236}">
                <a16:creationId xmlns:a16="http://schemas.microsoft.com/office/drawing/2014/main" id="{AAC02432-9F6F-39BA-5105-E06AB7A972E6}"/>
              </a:ext>
            </a:extLst>
          </p:cNvPr>
          <p:cNvCxnSpPr>
            <a:cxnSpLocks/>
          </p:cNvCxnSpPr>
          <p:nvPr/>
        </p:nvCxnSpPr>
        <p:spPr>
          <a:xfrm>
            <a:off x="6251980" y="2230096"/>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4" name="Grupo 43">
            <a:extLst>
              <a:ext uri="{FF2B5EF4-FFF2-40B4-BE49-F238E27FC236}">
                <a16:creationId xmlns:a16="http://schemas.microsoft.com/office/drawing/2014/main" id="{3FD8A323-ED2F-F3F0-3B55-F450D9BE85AE}"/>
              </a:ext>
            </a:extLst>
          </p:cNvPr>
          <p:cNvGrpSpPr/>
          <p:nvPr/>
        </p:nvGrpSpPr>
        <p:grpSpPr>
          <a:xfrm>
            <a:off x="4470932" y="1305172"/>
            <a:ext cx="4205187" cy="3587761"/>
            <a:chOff x="4470932" y="1305172"/>
            <a:chExt cx="4205187" cy="3587761"/>
          </a:xfrm>
        </p:grpSpPr>
        <p:pic>
          <p:nvPicPr>
            <p:cNvPr id="46" name="Gráfico 45">
              <a:extLst>
                <a:ext uri="{FF2B5EF4-FFF2-40B4-BE49-F238E27FC236}">
                  <a16:creationId xmlns:a16="http://schemas.microsoft.com/office/drawing/2014/main" id="{ACF3F4FB-02ED-8A82-5246-064BEDFE9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24016">
              <a:off x="7969656" y="1305172"/>
              <a:ext cx="684043" cy="986860"/>
            </a:xfrm>
            <a:prstGeom prst="rect">
              <a:avLst/>
            </a:prstGeom>
          </p:spPr>
        </p:pic>
        <p:pic>
          <p:nvPicPr>
            <p:cNvPr id="47" name="Gráfico 46">
              <a:extLst>
                <a:ext uri="{FF2B5EF4-FFF2-40B4-BE49-F238E27FC236}">
                  <a16:creationId xmlns:a16="http://schemas.microsoft.com/office/drawing/2014/main" id="{57AADCE4-B883-2971-5496-571D044652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9421322">
              <a:off x="5608262" y="3894797"/>
              <a:ext cx="846709" cy="998136"/>
            </a:xfrm>
            <a:prstGeom prst="rect">
              <a:avLst/>
            </a:prstGeom>
          </p:spPr>
        </p:pic>
        <p:pic>
          <p:nvPicPr>
            <p:cNvPr id="48" name="Imagen 47" descr="Un globo de colores&#10;&#10;Descripción generada automáticamente con confianza baja">
              <a:extLst>
                <a:ext uri="{FF2B5EF4-FFF2-40B4-BE49-F238E27FC236}">
                  <a16:creationId xmlns:a16="http://schemas.microsoft.com/office/drawing/2014/main" id="{2555DFCB-A29B-29FC-7095-6113DE005A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745439" flipH="1">
              <a:off x="8179023" y="3769384"/>
              <a:ext cx="497096" cy="379081"/>
            </a:xfrm>
            <a:prstGeom prst="rect">
              <a:avLst/>
            </a:prstGeom>
          </p:spPr>
        </p:pic>
        <p:pic>
          <p:nvPicPr>
            <p:cNvPr id="49" name="Imagen 48" descr="Un dibujo de una persona&#10;&#10;Descripción generada automáticamente con confianza baja">
              <a:extLst>
                <a:ext uri="{FF2B5EF4-FFF2-40B4-BE49-F238E27FC236}">
                  <a16:creationId xmlns:a16="http://schemas.microsoft.com/office/drawing/2014/main" id="{EA9D23D7-D831-10ED-CFEB-94156CD278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470932" y="3769128"/>
              <a:ext cx="420780" cy="456720"/>
            </a:xfrm>
            <a:prstGeom prst="rect">
              <a:avLst/>
            </a:prstGeom>
          </p:spPr>
        </p:pic>
      </p:grpSp>
      <p:grpSp>
        <p:nvGrpSpPr>
          <p:cNvPr id="50" name="Grupo 49">
            <a:extLst>
              <a:ext uri="{FF2B5EF4-FFF2-40B4-BE49-F238E27FC236}">
                <a16:creationId xmlns:a16="http://schemas.microsoft.com/office/drawing/2014/main" id="{22FFD3C1-1920-24DA-B8E1-21B147B96444}"/>
              </a:ext>
            </a:extLst>
          </p:cNvPr>
          <p:cNvGrpSpPr/>
          <p:nvPr/>
        </p:nvGrpSpPr>
        <p:grpSpPr>
          <a:xfrm>
            <a:off x="423194" y="1199937"/>
            <a:ext cx="7720010" cy="3505330"/>
            <a:chOff x="357279" y="1201700"/>
            <a:chExt cx="7720010" cy="3505330"/>
          </a:xfrm>
        </p:grpSpPr>
        <p:pic>
          <p:nvPicPr>
            <p:cNvPr id="51" name="Imagen 50" descr="Un dibujo de una persona&#10;&#10;Descripción generada automáticamente con confianza baja">
              <a:extLst>
                <a:ext uri="{FF2B5EF4-FFF2-40B4-BE49-F238E27FC236}">
                  <a16:creationId xmlns:a16="http://schemas.microsoft.com/office/drawing/2014/main" id="{FD0F15EE-484C-4D9E-93E3-2761852810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57279" y="1201700"/>
              <a:ext cx="494502" cy="511171"/>
            </a:xfrm>
            <a:prstGeom prst="rect">
              <a:avLst/>
            </a:prstGeom>
          </p:spPr>
        </p:pic>
        <p:pic>
          <p:nvPicPr>
            <p:cNvPr id="52" name="Imagen 51" descr="Imagen que contiene Patrón de fondo&#10;&#10;Descripción generada automáticamente">
              <a:extLst>
                <a:ext uri="{FF2B5EF4-FFF2-40B4-BE49-F238E27FC236}">
                  <a16:creationId xmlns:a16="http://schemas.microsoft.com/office/drawing/2014/main" id="{D4D20C36-4B12-B9E2-DCBA-254A9872D3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313353" y="2825463"/>
              <a:ext cx="281272" cy="567364"/>
            </a:xfrm>
            <a:prstGeom prst="rect">
              <a:avLst/>
            </a:prstGeom>
          </p:spPr>
        </p:pic>
        <p:pic>
          <p:nvPicPr>
            <p:cNvPr id="53" name="Imagen 52" descr="Dibujo de una persona&#10;&#10;Descripción generada automáticamente con confianza media">
              <a:extLst>
                <a:ext uri="{FF2B5EF4-FFF2-40B4-BE49-F238E27FC236}">
                  <a16:creationId xmlns:a16="http://schemas.microsoft.com/office/drawing/2014/main" id="{1B49EB6D-6FD5-0E63-242D-95C9F522298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3942737" flipH="1">
              <a:off x="7618892" y="4248632"/>
              <a:ext cx="565406" cy="351389"/>
            </a:xfrm>
            <a:prstGeom prst="rect">
              <a:avLst/>
            </a:prstGeom>
          </p:spPr>
        </p:pic>
      </p:grpSp>
      <p:grpSp>
        <p:nvGrpSpPr>
          <p:cNvPr id="55" name="Grupo 54">
            <a:extLst>
              <a:ext uri="{FF2B5EF4-FFF2-40B4-BE49-F238E27FC236}">
                <a16:creationId xmlns:a16="http://schemas.microsoft.com/office/drawing/2014/main" id="{FE71A9F9-7EAC-A5B0-4CC1-B11F97304A9F}"/>
              </a:ext>
            </a:extLst>
          </p:cNvPr>
          <p:cNvGrpSpPr/>
          <p:nvPr/>
        </p:nvGrpSpPr>
        <p:grpSpPr>
          <a:xfrm>
            <a:off x="423194" y="1512520"/>
            <a:ext cx="4308798" cy="3188684"/>
            <a:chOff x="350233" y="1495163"/>
            <a:chExt cx="4308798" cy="3188684"/>
          </a:xfrm>
        </p:grpSpPr>
        <p:pic>
          <p:nvPicPr>
            <p:cNvPr id="56" name="Gráfico 55">
              <a:extLst>
                <a:ext uri="{FF2B5EF4-FFF2-40B4-BE49-F238E27FC236}">
                  <a16:creationId xmlns:a16="http://schemas.microsoft.com/office/drawing/2014/main" id="{4B651B14-DB45-E0BB-9A34-B5FE902E27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619168" flipV="1">
              <a:off x="1884288" y="3792620"/>
              <a:ext cx="822458" cy="891227"/>
            </a:xfrm>
            <a:prstGeom prst="rect">
              <a:avLst/>
            </a:prstGeom>
          </p:spPr>
        </p:pic>
        <p:pic>
          <p:nvPicPr>
            <p:cNvPr id="57" name="Imagen 56" descr="Icono&#10;&#10;Descripción generada automáticamente">
              <a:extLst>
                <a:ext uri="{FF2B5EF4-FFF2-40B4-BE49-F238E27FC236}">
                  <a16:creationId xmlns:a16="http://schemas.microsoft.com/office/drawing/2014/main" id="{229950CB-6CB5-1F1C-0513-A81518DE30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350233" y="3905301"/>
              <a:ext cx="506406" cy="528073"/>
            </a:xfrm>
            <a:prstGeom prst="rect">
              <a:avLst/>
            </a:prstGeom>
          </p:spPr>
        </p:pic>
        <p:pic>
          <p:nvPicPr>
            <p:cNvPr id="59" name="Imagen 58" descr="Dibujo de la tierra desde el espacio&#10;&#10;Descripción generada automáticamente con confianza baja">
              <a:extLst>
                <a:ext uri="{FF2B5EF4-FFF2-40B4-BE49-F238E27FC236}">
                  <a16:creationId xmlns:a16="http://schemas.microsoft.com/office/drawing/2014/main" id="{823BB438-E14C-ACD0-0B8F-6BF22CE0D6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8996115" flipH="1">
              <a:off x="494022" y="1594046"/>
              <a:ext cx="566410" cy="385071"/>
            </a:xfrm>
            <a:prstGeom prst="rect">
              <a:avLst/>
            </a:prstGeom>
          </p:spPr>
        </p:pic>
        <p:pic>
          <p:nvPicPr>
            <p:cNvPr id="60" name="Imagen 59" descr="Logotipo, Icono&#10;&#10;Descripción generada automáticamente">
              <a:extLst>
                <a:ext uri="{FF2B5EF4-FFF2-40B4-BE49-F238E27FC236}">
                  <a16:creationId xmlns:a16="http://schemas.microsoft.com/office/drawing/2014/main" id="{65940058-594A-01D9-2852-2F97327C41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4176740" y="1495163"/>
              <a:ext cx="482291" cy="473072"/>
            </a:xfrm>
            <a:prstGeom prst="rect">
              <a:avLst/>
            </a:prstGeom>
          </p:spPr>
        </p:pic>
      </p:grpSp>
      <p:sp>
        <p:nvSpPr>
          <p:cNvPr id="3" name="Title 2">
            <a:extLst>
              <a:ext uri="{FF2B5EF4-FFF2-40B4-BE49-F238E27FC236}">
                <a16:creationId xmlns:a16="http://schemas.microsoft.com/office/drawing/2014/main" id="{F13CE817-CC72-9C6F-780A-AB25CBBEB8E7}"/>
              </a:ext>
            </a:extLst>
          </p:cNvPr>
          <p:cNvSpPr>
            <a:spLocks noGrp="1"/>
          </p:cNvSpPr>
          <p:nvPr>
            <p:ph type="title"/>
          </p:nvPr>
        </p:nvSpPr>
        <p:spPr/>
        <p:txBody>
          <a:bodyPr/>
          <a:lstStyle/>
          <a:p>
            <a:r>
              <a:rPr lang="en-US" dirty="0"/>
              <a:t>DEVELOPMENT OF SHOULDYOUBUY?</a:t>
            </a:r>
          </a:p>
        </p:txBody>
      </p:sp>
    </p:spTree>
    <p:extLst>
      <p:ext uri="{BB962C8B-B14F-4D97-AF65-F5344CB8AC3E}">
        <p14:creationId xmlns:p14="http://schemas.microsoft.com/office/powerpoint/2010/main" val="2346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5"/>
                                        </p:tgtEl>
                                        <p:attrNameLst>
                                          <p:attrName>ppt_x</p:attrName>
                                        </p:attrNameLst>
                                      </p:cBhvr>
                                      <p:tavLst>
                                        <p:tav tm="0">
                                          <p:val>
                                            <p:strVal val="ppt_x"/>
                                          </p:val>
                                        </p:tav>
                                        <p:tav tm="100000">
                                          <p:val>
                                            <p:strVal val="ppt_x"/>
                                          </p:val>
                                        </p:tav>
                                      </p:tavLst>
                                    </p:anim>
                                    <p:anim calcmode="lin" valueType="num">
                                      <p:cBhvr>
                                        <p:cTn id="7" dur="12500"/>
                                        <p:tgtEl>
                                          <p:spTgt spid="55"/>
                                        </p:tgtEl>
                                        <p:attrNameLst>
                                          <p:attrName>ppt_y</p:attrName>
                                        </p:attrNameLst>
                                      </p:cBhvr>
                                      <p:tavLst>
                                        <p:tav tm="0">
                                          <p:val>
                                            <p:strVal val="ppt_y-1"/>
                                          </p:val>
                                        </p:tav>
                                        <p:tav tm="100000">
                                          <p:val>
                                            <p:strVal val="ppt_y+1"/>
                                          </p:val>
                                        </p:tav>
                                      </p:tavLst>
                                    </p:anim>
                                    <p:set>
                                      <p:cBhvr>
                                        <p:cTn id="8" dur="1" fill="hold">
                                          <p:stCondLst>
                                            <p:cond delay="12499"/>
                                          </p:stCondLst>
                                        </p:cTn>
                                        <p:tgtEl>
                                          <p:spTgt spid="55"/>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4"/>
                                        </p:tgtEl>
                                        <p:attrNameLst>
                                          <p:attrName>ppt_x</p:attrName>
                                        </p:attrNameLst>
                                      </p:cBhvr>
                                      <p:tavLst>
                                        <p:tav tm="0">
                                          <p:val>
                                            <p:strVal val="ppt_x"/>
                                          </p:val>
                                        </p:tav>
                                        <p:tav tm="100000">
                                          <p:val>
                                            <p:strVal val="ppt_x"/>
                                          </p:val>
                                        </p:tav>
                                      </p:tavLst>
                                    </p:anim>
                                    <p:anim calcmode="lin" valueType="num">
                                      <p:cBhvr>
                                        <p:cTn id="11" dur="10290"/>
                                        <p:tgtEl>
                                          <p:spTgt spid="44"/>
                                        </p:tgtEl>
                                        <p:attrNameLst>
                                          <p:attrName>ppt_y</p:attrName>
                                        </p:attrNameLst>
                                      </p:cBhvr>
                                      <p:tavLst>
                                        <p:tav tm="0">
                                          <p:val>
                                            <p:strVal val="ppt_y-1"/>
                                          </p:val>
                                        </p:tav>
                                        <p:tav tm="100000">
                                          <p:val>
                                            <p:strVal val="ppt_y+1"/>
                                          </p:val>
                                        </p:tav>
                                      </p:tavLst>
                                    </p:anim>
                                    <p:set>
                                      <p:cBhvr>
                                        <p:cTn id="12" dur="1" fill="hold">
                                          <p:stCondLst>
                                            <p:cond delay="10289"/>
                                          </p:stCondLst>
                                        </p:cTn>
                                        <p:tgtEl>
                                          <p:spTgt spid="44"/>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50"/>
                                        </p:tgtEl>
                                        <p:attrNameLst>
                                          <p:attrName>ppt_x</p:attrName>
                                        </p:attrNameLst>
                                      </p:cBhvr>
                                      <p:tavLst>
                                        <p:tav tm="0">
                                          <p:val>
                                            <p:strVal val="ppt_x"/>
                                          </p:val>
                                        </p:tav>
                                        <p:tav tm="100000">
                                          <p:val>
                                            <p:strVal val="ppt_x"/>
                                          </p:val>
                                        </p:tav>
                                      </p:tavLst>
                                    </p:anim>
                                    <p:anim calcmode="lin" valueType="num">
                                      <p:cBhvr>
                                        <p:cTn id="15" dur="5290"/>
                                        <p:tgtEl>
                                          <p:spTgt spid="50"/>
                                        </p:tgtEl>
                                        <p:attrNameLst>
                                          <p:attrName>ppt_y</p:attrName>
                                        </p:attrNameLst>
                                      </p:cBhvr>
                                      <p:tavLst>
                                        <p:tav tm="0">
                                          <p:val>
                                            <p:strVal val="ppt_y-1"/>
                                          </p:val>
                                        </p:tav>
                                        <p:tav tm="100000">
                                          <p:val>
                                            <p:strVal val="ppt_y+1"/>
                                          </p:val>
                                        </p:tav>
                                      </p:tavLst>
                                    </p:anim>
                                    <p:set>
                                      <p:cBhvr>
                                        <p:cTn id="16" dur="1" fill="hold">
                                          <p:stCondLst>
                                            <p:cond delay="528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p:txBody>
          <a:bodyPr/>
          <a:lstStyle/>
          <a:p>
            <a:r>
              <a:rPr lang="es-ES" dirty="0">
                <a:solidFill>
                  <a:schemeClr val="accent1"/>
                </a:solidFill>
              </a:rPr>
              <a:t>DEVELOPMENT</a:t>
            </a:r>
            <a:endParaRPr lang="en-US" dirty="0">
              <a:solidFill>
                <a:schemeClr val="accent1"/>
              </a:solidFill>
            </a:endParaRP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p:txBody>
          <a:bodyPr/>
          <a:lstStyle/>
          <a:p>
            <a:pPr marL="342900" indent="-342900">
              <a:buAutoNum type="arabicPeriod"/>
            </a:pPr>
            <a:r>
              <a:rPr lang="en-US" dirty="0"/>
              <a:t>SET UP A FIGMA TO VISUALIZE OUR DESIGN</a:t>
            </a:r>
          </a:p>
          <a:p>
            <a:pPr marL="342900" indent="-342900">
              <a:buAutoNum type="arabicPeriod"/>
            </a:pPr>
            <a:r>
              <a:rPr lang="en-US" dirty="0"/>
              <a:t>SPLIT INTO TWO SUBGROUPS TO DEAL WITH BOTH THE BACKEND AND FRONT END DEVELOPMENT</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p:txBody>
          <a:bodyPr/>
          <a:lstStyle/>
          <a:p>
            <a:pPr marL="342900" indent="-342900">
              <a:buAutoNum type="arabicPeriod"/>
            </a:pPr>
            <a:r>
              <a:rPr lang="en-US" dirty="0"/>
              <a:t>INCORPORATE AI USING THE OPENAI API</a:t>
            </a:r>
          </a:p>
          <a:p>
            <a:pPr marL="342900" indent="-342900">
              <a:buAutoNum type="arabicPeriod"/>
            </a:pPr>
            <a:r>
              <a:rPr lang="en-US" dirty="0"/>
              <a:t>CREATE A DATABSE AND SET UP THE LINKING OF THE TABLES</a:t>
            </a:r>
          </a:p>
          <a:p>
            <a:pPr marL="342900" indent="-342900">
              <a:buAutoNum type="arabicPeriod"/>
            </a:pPr>
            <a:r>
              <a:rPr lang="en-US" dirty="0"/>
              <a:t>CONNECT THE DATABSES TO THE FRONTEND</a:t>
            </a:r>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p:txBody>
          <a:bodyPr/>
          <a:lstStyle/>
          <a:p>
            <a:r>
              <a:rPr lang="en-US" dirty="0"/>
              <a:t>PLANNING</a:t>
            </a:r>
          </a:p>
        </p:txBody>
      </p:sp>
      <p:sp>
        <p:nvSpPr>
          <p:cNvPr id="12" name="Text Placeholder 11">
            <a:extLst>
              <a:ext uri="{FF2B5EF4-FFF2-40B4-BE49-F238E27FC236}">
                <a16:creationId xmlns:a16="http://schemas.microsoft.com/office/drawing/2014/main" id="{1BE4FF4A-BAA5-4B25-ACE6-07A823BC9BE0}"/>
              </a:ext>
            </a:extLst>
          </p:cNvPr>
          <p:cNvSpPr>
            <a:spLocks noGrp="1"/>
          </p:cNvSpPr>
          <p:nvPr>
            <p:ph type="body" idx="17"/>
          </p:nvPr>
        </p:nvSpPr>
        <p:spPr/>
        <p:txBody>
          <a:bodyPr/>
          <a:lstStyle/>
          <a:p>
            <a:r>
              <a:rPr lang="es-ES" dirty="0"/>
              <a:t>BACKEND</a:t>
            </a:r>
            <a:endParaRPr lang="en-US" dirty="0"/>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p:txBody>
          <a:bodyPr/>
          <a:lstStyle/>
          <a:p>
            <a:pPr marL="342900" indent="-342900">
              <a:buAutoNum type="arabicPeriod"/>
            </a:pPr>
            <a:r>
              <a:rPr lang="en-US" dirty="0"/>
              <a:t>DEVELOP THE SHOULDYOUBUY WEBSITE  BASED OFF OF THE FIGMA</a:t>
            </a:r>
          </a:p>
          <a:p>
            <a:pPr marL="342900" indent="-342900">
              <a:buAutoNum type="arabicPeriod"/>
            </a:pPr>
            <a:r>
              <a:rPr lang="en-US" dirty="0"/>
              <a:t>DEVELOP THE WEBSITE USING TYPESCRIPT</a:t>
            </a:r>
          </a:p>
          <a:p>
            <a:pPr marL="342900" indent="-342900">
              <a:buAutoNum type="arabicPeriod"/>
            </a:pPr>
            <a:endParaRPr lang="en-US" dirty="0"/>
          </a:p>
        </p:txBody>
      </p:sp>
      <p:sp>
        <p:nvSpPr>
          <p:cNvPr id="14" name="Text Placeholder 13">
            <a:extLst>
              <a:ext uri="{FF2B5EF4-FFF2-40B4-BE49-F238E27FC236}">
                <a16:creationId xmlns:a16="http://schemas.microsoft.com/office/drawing/2014/main" id="{F4F1E6C2-1D39-471C-ABC2-A396A3C50843}"/>
              </a:ext>
            </a:extLst>
          </p:cNvPr>
          <p:cNvSpPr>
            <a:spLocks noGrp="1"/>
          </p:cNvSpPr>
          <p:nvPr>
            <p:ph type="body" idx="19"/>
          </p:nvPr>
        </p:nvSpPr>
        <p:spPr/>
        <p:txBody>
          <a:bodyPr/>
          <a:lstStyle/>
          <a:p>
            <a:r>
              <a:rPr lang="es-ES" dirty="0"/>
              <a:t>FRONTEND</a:t>
            </a:r>
            <a:endParaRPr lang="en-US" dirty="0"/>
          </a:p>
        </p:txBody>
      </p:sp>
      <p:cxnSp>
        <p:nvCxnSpPr>
          <p:cNvPr id="20" name="Conector recto 19">
            <a:extLst>
              <a:ext uri="{FF2B5EF4-FFF2-40B4-BE49-F238E27FC236}">
                <a16:creationId xmlns:a16="http://schemas.microsoft.com/office/drawing/2014/main" id="{B71E6557-0309-4FCB-2189-D9894C99B3F8}"/>
              </a:ext>
            </a:extLst>
          </p:cNvPr>
          <p:cNvCxnSpPr>
            <a:cxnSpLocks/>
          </p:cNvCxnSpPr>
          <p:nvPr/>
        </p:nvCxnSpPr>
        <p:spPr>
          <a:xfrm>
            <a:off x="1704562" y="2430987"/>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1" name="Conector recto 20">
            <a:extLst>
              <a:ext uri="{FF2B5EF4-FFF2-40B4-BE49-F238E27FC236}">
                <a16:creationId xmlns:a16="http://schemas.microsoft.com/office/drawing/2014/main" id="{93903CAD-4F1B-182E-C54E-29AF7858D7D7}"/>
              </a:ext>
            </a:extLst>
          </p:cNvPr>
          <p:cNvCxnSpPr>
            <a:cxnSpLocks/>
          </p:cNvCxnSpPr>
          <p:nvPr/>
        </p:nvCxnSpPr>
        <p:spPr>
          <a:xfrm>
            <a:off x="4246814" y="2430987"/>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2" name="Conector recto 21">
            <a:extLst>
              <a:ext uri="{FF2B5EF4-FFF2-40B4-BE49-F238E27FC236}">
                <a16:creationId xmlns:a16="http://schemas.microsoft.com/office/drawing/2014/main" id="{FBCF6378-B18A-4162-C5C5-571AF1B10C38}"/>
              </a:ext>
            </a:extLst>
          </p:cNvPr>
          <p:cNvCxnSpPr>
            <a:cxnSpLocks/>
          </p:cNvCxnSpPr>
          <p:nvPr/>
        </p:nvCxnSpPr>
        <p:spPr>
          <a:xfrm>
            <a:off x="6789066" y="2430987"/>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23" name="Grupo 22">
            <a:extLst>
              <a:ext uri="{FF2B5EF4-FFF2-40B4-BE49-F238E27FC236}">
                <a16:creationId xmlns:a16="http://schemas.microsoft.com/office/drawing/2014/main" id="{6CFCE591-5BBE-B172-B1AB-9F3E01DFA738}"/>
              </a:ext>
            </a:extLst>
          </p:cNvPr>
          <p:cNvGrpSpPr/>
          <p:nvPr/>
        </p:nvGrpSpPr>
        <p:grpSpPr>
          <a:xfrm>
            <a:off x="6952583" y="1937535"/>
            <a:ext cx="344233" cy="344614"/>
            <a:chOff x="7730680" y="2944272"/>
            <a:chExt cx="344233" cy="344614"/>
          </a:xfrm>
          <a:solidFill>
            <a:schemeClr val="accent1"/>
          </a:solidFill>
        </p:grpSpPr>
        <p:sp>
          <p:nvSpPr>
            <p:cNvPr id="24" name="Forma libre: forma 23">
              <a:extLst>
                <a:ext uri="{FF2B5EF4-FFF2-40B4-BE49-F238E27FC236}">
                  <a16:creationId xmlns:a16="http://schemas.microsoft.com/office/drawing/2014/main" id="{ABAC14CA-41F6-0E6A-721E-687C72ED5FC3}"/>
                </a:ext>
              </a:extLst>
            </p:cNvPr>
            <p:cNvSpPr/>
            <p:nvPr/>
          </p:nvSpPr>
          <p:spPr>
            <a:xfrm>
              <a:off x="7730680" y="3142773"/>
              <a:ext cx="332612" cy="146113"/>
            </a:xfrm>
            <a:custGeom>
              <a:avLst/>
              <a:gdLst>
                <a:gd name="connsiteX0" fmla="*/ 171244 w 332612"/>
                <a:gd name="connsiteY0" fmla="*/ 145909 h 146113"/>
                <a:gd name="connsiteX1" fmla="*/ 285544 w 332612"/>
                <a:gd name="connsiteY1" fmla="*/ 101999 h 146113"/>
                <a:gd name="connsiteX2" fmla="*/ 317167 w 332612"/>
                <a:gd name="connsiteY2" fmla="*/ 124192 h 146113"/>
                <a:gd name="connsiteX3" fmla="*/ 332502 w 332612"/>
                <a:gd name="connsiteY3" fmla="*/ 20941 h 146113"/>
                <a:gd name="connsiteX4" fmla="*/ 240776 w 332612"/>
                <a:gd name="connsiteY4" fmla="*/ 70757 h 146113"/>
                <a:gd name="connsiteX5" fmla="*/ 268589 w 332612"/>
                <a:gd name="connsiteY5" fmla="*/ 89807 h 146113"/>
                <a:gd name="connsiteX6" fmla="*/ 170577 w 332612"/>
                <a:gd name="connsiteY6" fmla="*/ 125621 h 146113"/>
                <a:gd name="connsiteX7" fmla="*/ 19701 w 332612"/>
                <a:gd name="connsiteY7" fmla="*/ -205 h 146113"/>
                <a:gd name="connsiteX8" fmla="*/ -111 w 332612"/>
                <a:gd name="connsiteY8" fmla="*/ 3320 h 146113"/>
                <a:gd name="connsiteX9" fmla="*/ 171244 w 332612"/>
                <a:gd name="connsiteY9" fmla="*/ 145909 h 1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2612" h="146113">
                  <a:moveTo>
                    <a:pt x="171244" y="145909"/>
                  </a:moveTo>
                  <a:cubicBezTo>
                    <a:pt x="213411" y="145614"/>
                    <a:pt x="254025" y="130002"/>
                    <a:pt x="285544" y="101999"/>
                  </a:cubicBezTo>
                  <a:lnTo>
                    <a:pt x="317167" y="124192"/>
                  </a:lnTo>
                  <a:lnTo>
                    <a:pt x="332502" y="20941"/>
                  </a:lnTo>
                  <a:lnTo>
                    <a:pt x="240776" y="70757"/>
                  </a:lnTo>
                  <a:lnTo>
                    <a:pt x="268589" y="89807"/>
                  </a:lnTo>
                  <a:cubicBezTo>
                    <a:pt x="241100" y="112819"/>
                    <a:pt x="206429" y="125487"/>
                    <a:pt x="170577" y="125621"/>
                  </a:cubicBezTo>
                  <a:cubicBezTo>
                    <a:pt x="96767" y="124878"/>
                    <a:pt x="33693" y="72271"/>
                    <a:pt x="19701" y="-205"/>
                  </a:cubicBezTo>
                  <a:lnTo>
                    <a:pt x="-111" y="3320"/>
                  </a:lnTo>
                  <a:cubicBezTo>
                    <a:pt x="15596" y="85692"/>
                    <a:pt x="87385" y="145433"/>
                    <a:pt x="171244" y="145909"/>
                  </a:cubicBezTo>
                  <a:close/>
                </a:path>
              </a:pathLst>
            </a:custGeom>
            <a:grpFill/>
            <a:ln w="9525" cap="flat">
              <a:noFill/>
              <a:prstDash val="solid"/>
              <a:miter/>
            </a:ln>
          </p:spPr>
          <p:txBody>
            <a:bodyPr rtlCol="0" anchor="ctr"/>
            <a:lstStyle/>
            <a:p>
              <a:endParaRPr lang="es-ES">
                <a:solidFill>
                  <a:schemeClr val="accent3"/>
                </a:solidFill>
              </a:endParaRPr>
            </a:p>
          </p:txBody>
        </p:sp>
        <p:sp>
          <p:nvSpPr>
            <p:cNvPr id="25" name="Forma libre: forma 24">
              <a:extLst>
                <a:ext uri="{FF2B5EF4-FFF2-40B4-BE49-F238E27FC236}">
                  <a16:creationId xmlns:a16="http://schemas.microsoft.com/office/drawing/2014/main" id="{DF9870E7-4B36-787F-FCEF-81CB27CFD8CF}"/>
                </a:ext>
              </a:extLst>
            </p:cNvPr>
            <p:cNvSpPr/>
            <p:nvPr/>
          </p:nvSpPr>
          <p:spPr>
            <a:xfrm>
              <a:off x="7892605" y="3106197"/>
              <a:ext cx="20383" cy="20384"/>
            </a:xfrm>
            <a:custGeom>
              <a:avLst/>
              <a:gdLst>
                <a:gd name="connsiteX0" fmla="*/ 9986 w 20383"/>
                <a:gd name="connsiteY0" fmla="*/ 20179 h 20384"/>
                <a:gd name="connsiteX1" fmla="*/ 20272 w 20383"/>
                <a:gd name="connsiteY1" fmla="*/ 10083 h 20384"/>
                <a:gd name="connsiteX2" fmla="*/ 10176 w 20383"/>
                <a:gd name="connsiteY2" fmla="*/ -204 h 20384"/>
                <a:gd name="connsiteX3" fmla="*/ -111 w 20383"/>
                <a:gd name="connsiteY3" fmla="*/ 9892 h 20384"/>
                <a:gd name="connsiteX4" fmla="*/ -111 w 20383"/>
                <a:gd name="connsiteY4" fmla="*/ 10083 h 20384"/>
                <a:gd name="connsiteX5" fmla="*/ 9986 w 20383"/>
                <a:gd name="connsiteY5" fmla="*/ 20179 h 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3" h="20384">
                  <a:moveTo>
                    <a:pt x="9986" y="20179"/>
                  </a:moveTo>
                  <a:cubicBezTo>
                    <a:pt x="15615" y="20227"/>
                    <a:pt x="20215" y="15712"/>
                    <a:pt x="20272" y="10083"/>
                  </a:cubicBezTo>
                  <a:cubicBezTo>
                    <a:pt x="20320" y="4454"/>
                    <a:pt x="15805" y="-147"/>
                    <a:pt x="10176" y="-204"/>
                  </a:cubicBezTo>
                  <a:cubicBezTo>
                    <a:pt x="4546" y="-252"/>
                    <a:pt x="-54" y="4263"/>
                    <a:pt x="-111" y="9892"/>
                  </a:cubicBezTo>
                  <a:cubicBezTo>
                    <a:pt x="-111" y="9959"/>
                    <a:pt x="-111" y="10016"/>
                    <a:pt x="-111" y="10083"/>
                  </a:cubicBezTo>
                  <a:cubicBezTo>
                    <a:pt x="-111" y="15655"/>
                    <a:pt x="4413" y="20179"/>
                    <a:pt x="9986" y="20179"/>
                  </a:cubicBezTo>
                  <a:close/>
                </a:path>
              </a:pathLst>
            </a:custGeom>
            <a:grpFill/>
            <a:ln w="9525" cap="flat">
              <a:noFill/>
              <a:prstDash val="solid"/>
              <a:miter/>
            </a:ln>
          </p:spPr>
          <p:txBody>
            <a:bodyPr rtlCol="0" anchor="ctr"/>
            <a:lstStyle/>
            <a:p>
              <a:endParaRPr lang="es-ES">
                <a:solidFill>
                  <a:schemeClr val="accent3"/>
                </a:solidFill>
              </a:endParaRPr>
            </a:p>
          </p:txBody>
        </p:sp>
        <p:sp>
          <p:nvSpPr>
            <p:cNvPr id="26" name="Forma libre: forma 25">
              <a:extLst>
                <a:ext uri="{FF2B5EF4-FFF2-40B4-BE49-F238E27FC236}">
                  <a16:creationId xmlns:a16="http://schemas.microsoft.com/office/drawing/2014/main" id="{FBAEF736-80FE-0629-13BA-04C47BC6EDEA}"/>
                </a:ext>
              </a:extLst>
            </p:cNvPr>
            <p:cNvSpPr/>
            <p:nvPr/>
          </p:nvSpPr>
          <p:spPr>
            <a:xfrm>
              <a:off x="7974139" y="3045904"/>
              <a:ext cx="40385" cy="40385"/>
            </a:xfrm>
            <a:custGeom>
              <a:avLst/>
              <a:gdLst>
                <a:gd name="connsiteX0" fmla="*/ 40275 w 40385"/>
                <a:gd name="connsiteY0" fmla="*/ 40181 h 40385"/>
                <a:gd name="connsiteX1" fmla="*/ 40275 w 40385"/>
                <a:gd name="connsiteY1" fmla="*/ -205 h 40385"/>
                <a:gd name="connsiteX2" fmla="*/ -111 w 40385"/>
                <a:gd name="connsiteY2" fmla="*/ -205 h 40385"/>
                <a:gd name="connsiteX3" fmla="*/ -111 w 40385"/>
                <a:gd name="connsiteY3" fmla="*/ 19988 h 40385"/>
                <a:gd name="connsiteX4" fmla="*/ 20082 w 40385"/>
                <a:gd name="connsiteY4" fmla="*/ 40181 h 4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5" h="40385">
                  <a:moveTo>
                    <a:pt x="40275" y="40181"/>
                  </a:moveTo>
                  <a:lnTo>
                    <a:pt x="40275" y="-205"/>
                  </a:lnTo>
                  <a:lnTo>
                    <a:pt x="-111" y="-205"/>
                  </a:lnTo>
                  <a:lnTo>
                    <a:pt x="-111" y="19988"/>
                  </a:lnTo>
                  <a:cubicBezTo>
                    <a:pt x="-111" y="31142"/>
                    <a:pt x="8928" y="40181"/>
                    <a:pt x="20082" y="40181"/>
                  </a:cubicBezTo>
                  <a:close/>
                </a:path>
              </a:pathLst>
            </a:custGeom>
            <a:grpFill/>
            <a:ln w="9525" cap="flat">
              <a:noFill/>
              <a:prstDash val="solid"/>
              <a:miter/>
            </a:ln>
          </p:spPr>
          <p:txBody>
            <a:bodyPr rtlCol="0" anchor="ctr"/>
            <a:lstStyle/>
            <a:p>
              <a:endParaRPr lang="es-ES">
                <a:solidFill>
                  <a:schemeClr val="accent3"/>
                </a:solidFill>
              </a:endParaRPr>
            </a:p>
          </p:txBody>
        </p:sp>
        <p:sp>
          <p:nvSpPr>
            <p:cNvPr id="27" name="Forma libre: forma 26">
              <a:extLst>
                <a:ext uri="{FF2B5EF4-FFF2-40B4-BE49-F238E27FC236}">
                  <a16:creationId xmlns:a16="http://schemas.microsoft.com/office/drawing/2014/main" id="{AF3703AE-586E-DFA0-F039-0BDF37D4A26D}"/>
                </a:ext>
              </a:extLst>
            </p:cNvPr>
            <p:cNvSpPr/>
            <p:nvPr/>
          </p:nvSpPr>
          <p:spPr>
            <a:xfrm>
              <a:off x="7790972" y="3045904"/>
              <a:ext cx="223552" cy="141446"/>
            </a:xfrm>
            <a:custGeom>
              <a:avLst/>
              <a:gdLst>
                <a:gd name="connsiteX0" fmla="*/ -111 w 223552"/>
                <a:gd name="connsiteY0" fmla="*/ 80567 h 141446"/>
                <a:gd name="connsiteX1" fmla="*/ 20083 w 223552"/>
                <a:gd name="connsiteY1" fmla="*/ 80567 h 141446"/>
                <a:gd name="connsiteX2" fmla="*/ 60468 w 223552"/>
                <a:gd name="connsiteY2" fmla="*/ 120953 h 141446"/>
                <a:gd name="connsiteX3" fmla="*/ 60468 w 223552"/>
                <a:gd name="connsiteY3" fmla="*/ 121048 h 141446"/>
                <a:gd name="connsiteX4" fmla="*/ 60468 w 223552"/>
                <a:gd name="connsiteY4" fmla="*/ 141242 h 141446"/>
                <a:gd name="connsiteX5" fmla="*/ 162862 w 223552"/>
                <a:gd name="connsiteY5" fmla="*/ 141242 h 141446"/>
                <a:gd name="connsiteX6" fmla="*/ 162862 w 223552"/>
                <a:gd name="connsiteY6" fmla="*/ 121048 h 141446"/>
                <a:gd name="connsiteX7" fmla="*/ 203153 w 223552"/>
                <a:gd name="connsiteY7" fmla="*/ 80567 h 141446"/>
                <a:gd name="connsiteX8" fmla="*/ 203248 w 223552"/>
                <a:gd name="connsiteY8" fmla="*/ 80567 h 141446"/>
                <a:gd name="connsiteX9" fmla="*/ 223441 w 223552"/>
                <a:gd name="connsiteY9" fmla="*/ 80567 h 141446"/>
                <a:gd name="connsiteX10" fmla="*/ 223441 w 223552"/>
                <a:gd name="connsiteY10" fmla="*/ 60374 h 141446"/>
                <a:gd name="connsiteX11" fmla="*/ 203248 w 223552"/>
                <a:gd name="connsiteY11" fmla="*/ 60374 h 141446"/>
                <a:gd name="connsiteX12" fmla="*/ 162862 w 223552"/>
                <a:gd name="connsiteY12" fmla="*/ 19988 h 141446"/>
                <a:gd name="connsiteX13" fmla="*/ 162862 w 223552"/>
                <a:gd name="connsiteY13" fmla="*/ -205 h 141446"/>
                <a:gd name="connsiteX14" fmla="*/ 60468 w 223552"/>
                <a:gd name="connsiteY14" fmla="*/ -205 h 141446"/>
                <a:gd name="connsiteX15" fmla="*/ 60468 w 223552"/>
                <a:gd name="connsiteY15" fmla="*/ 19988 h 141446"/>
                <a:gd name="connsiteX16" fmla="*/ 20083 w 223552"/>
                <a:gd name="connsiteY16" fmla="*/ 60374 h 141446"/>
                <a:gd name="connsiteX17" fmla="*/ -111 w 223552"/>
                <a:gd name="connsiteY17" fmla="*/ 60374 h 141446"/>
                <a:gd name="connsiteX18" fmla="*/ 111618 w 223552"/>
                <a:gd name="connsiteY18" fmla="*/ 39991 h 141446"/>
                <a:gd name="connsiteX19" fmla="*/ 142098 w 223552"/>
                <a:gd name="connsiteY19" fmla="*/ 70280 h 141446"/>
                <a:gd name="connsiteX20" fmla="*/ 111808 w 223552"/>
                <a:gd name="connsiteY20" fmla="*/ 100760 h 141446"/>
                <a:gd name="connsiteX21" fmla="*/ 81328 w 223552"/>
                <a:gd name="connsiteY21" fmla="*/ 70471 h 141446"/>
                <a:gd name="connsiteX22" fmla="*/ 81328 w 223552"/>
                <a:gd name="connsiteY22" fmla="*/ 70376 h 141446"/>
                <a:gd name="connsiteX23" fmla="*/ 111618 w 223552"/>
                <a:gd name="connsiteY23" fmla="*/ 39991 h 14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3552" h="141446">
                  <a:moveTo>
                    <a:pt x="-111" y="80567"/>
                  </a:moveTo>
                  <a:lnTo>
                    <a:pt x="20083" y="80567"/>
                  </a:lnTo>
                  <a:cubicBezTo>
                    <a:pt x="42390" y="80567"/>
                    <a:pt x="60468" y="98646"/>
                    <a:pt x="60468" y="120953"/>
                  </a:cubicBezTo>
                  <a:cubicBezTo>
                    <a:pt x="60468" y="120982"/>
                    <a:pt x="60468" y="121020"/>
                    <a:pt x="60468" y="121048"/>
                  </a:cubicBezTo>
                  <a:lnTo>
                    <a:pt x="60468" y="141242"/>
                  </a:lnTo>
                  <a:lnTo>
                    <a:pt x="162862" y="141242"/>
                  </a:lnTo>
                  <a:lnTo>
                    <a:pt x="162862" y="121048"/>
                  </a:lnTo>
                  <a:cubicBezTo>
                    <a:pt x="162815" y="98741"/>
                    <a:pt x="180845" y="80624"/>
                    <a:pt x="203153" y="80567"/>
                  </a:cubicBezTo>
                  <a:cubicBezTo>
                    <a:pt x="203181" y="80567"/>
                    <a:pt x="203220" y="80567"/>
                    <a:pt x="203248" y="80567"/>
                  </a:cubicBezTo>
                  <a:lnTo>
                    <a:pt x="223441" y="80567"/>
                  </a:lnTo>
                  <a:lnTo>
                    <a:pt x="223441" y="60374"/>
                  </a:lnTo>
                  <a:lnTo>
                    <a:pt x="203248" y="60374"/>
                  </a:lnTo>
                  <a:cubicBezTo>
                    <a:pt x="180941" y="60374"/>
                    <a:pt x="162862" y="42296"/>
                    <a:pt x="162862" y="19988"/>
                  </a:cubicBezTo>
                  <a:lnTo>
                    <a:pt x="162862" y="-205"/>
                  </a:lnTo>
                  <a:lnTo>
                    <a:pt x="60468" y="-205"/>
                  </a:lnTo>
                  <a:lnTo>
                    <a:pt x="60468" y="19988"/>
                  </a:lnTo>
                  <a:cubicBezTo>
                    <a:pt x="60468" y="42296"/>
                    <a:pt x="42390" y="60374"/>
                    <a:pt x="20083" y="60374"/>
                  </a:cubicBezTo>
                  <a:lnTo>
                    <a:pt x="-111" y="60374"/>
                  </a:lnTo>
                  <a:close/>
                  <a:moveTo>
                    <a:pt x="111618" y="39991"/>
                  </a:moveTo>
                  <a:cubicBezTo>
                    <a:pt x="128400" y="39934"/>
                    <a:pt x="142040" y="53497"/>
                    <a:pt x="142098" y="70280"/>
                  </a:cubicBezTo>
                  <a:cubicBezTo>
                    <a:pt x="142155" y="87063"/>
                    <a:pt x="128591" y="100703"/>
                    <a:pt x="111808" y="100760"/>
                  </a:cubicBezTo>
                  <a:cubicBezTo>
                    <a:pt x="95025" y="100817"/>
                    <a:pt x="81385" y="87254"/>
                    <a:pt x="81328" y="70471"/>
                  </a:cubicBezTo>
                  <a:cubicBezTo>
                    <a:pt x="81328" y="70442"/>
                    <a:pt x="81328" y="70404"/>
                    <a:pt x="81328" y="70376"/>
                  </a:cubicBezTo>
                  <a:cubicBezTo>
                    <a:pt x="81328" y="53631"/>
                    <a:pt x="94873" y="40048"/>
                    <a:pt x="111618" y="39991"/>
                  </a:cubicBezTo>
                  <a:close/>
                </a:path>
              </a:pathLst>
            </a:custGeom>
            <a:grpFill/>
            <a:ln w="9525" cap="flat">
              <a:noFill/>
              <a:prstDash val="solid"/>
              <a:miter/>
            </a:ln>
          </p:spPr>
          <p:txBody>
            <a:bodyPr rtlCol="0" anchor="ctr"/>
            <a:lstStyle/>
            <a:p>
              <a:endParaRPr lang="es-ES">
                <a:solidFill>
                  <a:schemeClr val="accent3"/>
                </a:solidFill>
              </a:endParaRPr>
            </a:p>
          </p:txBody>
        </p:sp>
        <p:sp>
          <p:nvSpPr>
            <p:cNvPr id="28" name="Forma libre: forma 27">
              <a:extLst>
                <a:ext uri="{FF2B5EF4-FFF2-40B4-BE49-F238E27FC236}">
                  <a16:creationId xmlns:a16="http://schemas.microsoft.com/office/drawing/2014/main" id="{64DEC4F8-BB34-C683-F6F6-5A7AA4F430F0}"/>
                </a:ext>
              </a:extLst>
            </p:cNvPr>
            <p:cNvSpPr/>
            <p:nvPr/>
          </p:nvSpPr>
          <p:spPr>
            <a:xfrm>
              <a:off x="7974139" y="3147059"/>
              <a:ext cx="40385" cy="40291"/>
            </a:xfrm>
            <a:custGeom>
              <a:avLst/>
              <a:gdLst>
                <a:gd name="connsiteX0" fmla="*/ -111 w 40385"/>
                <a:gd name="connsiteY0" fmla="*/ 19893 h 40291"/>
                <a:gd name="connsiteX1" fmla="*/ -111 w 40385"/>
                <a:gd name="connsiteY1" fmla="*/ 40087 h 40291"/>
                <a:gd name="connsiteX2" fmla="*/ 40275 w 40385"/>
                <a:gd name="connsiteY2" fmla="*/ 40087 h 40291"/>
                <a:gd name="connsiteX3" fmla="*/ 40275 w 40385"/>
                <a:gd name="connsiteY3" fmla="*/ -204 h 40291"/>
                <a:gd name="connsiteX4" fmla="*/ 20082 w 40385"/>
                <a:gd name="connsiteY4" fmla="*/ -204 h 40291"/>
                <a:gd name="connsiteX5" fmla="*/ -111 w 40385"/>
                <a:gd name="connsiteY5" fmla="*/ 19798 h 40291"/>
                <a:gd name="connsiteX6" fmla="*/ -111 w 40385"/>
                <a:gd name="connsiteY6" fmla="*/ 19893 h 4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85" h="40291">
                  <a:moveTo>
                    <a:pt x="-111" y="19893"/>
                  </a:moveTo>
                  <a:lnTo>
                    <a:pt x="-111" y="40087"/>
                  </a:lnTo>
                  <a:lnTo>
                    <a:pt x="40275" y="40087"/>
                  </a:lnTo>
                  <a:lnTo>
                    <a:pt x="40275" y="-204"/>
                  </a:lnTo>
                  <a:lnTo>
                    <a:pt x="20082" y="-204"/>
                  </a:lnTo>
                  <a:cubicBezTo>
                    <a:pt x="8985" y="-262"/>
                    <a:pt x="-54" y="8702"/>
                    <a:pt x="-111" y="19798"/>
                  </a:cubicBezTo>
                  <a:cubicBezTo>
                    <a:pt x="-111" y="19827"/>
                    <a:pt x="-111" y="19865"/>
                    <a:pt x="-111" y="19893"/>
                  </a:cubicBezTo>
                  <a:close/>
                </a:path>
              </a:pathLst>
            </a:custGeom>
            <a:grpFill/>
            <a:ln w="9525" cap="flat">
              <a:noFill/>
              <a:prstDash val="solid"/>
              <a:miter/>
            </a:ln>
          </p:spPr>
          <p:txBody>
            <a:bodyPr rtlCol="0" anchor="ctr"/>
            <a:lstStyle/>
            <a:p>
              <a:endParaRPr lang="es-ES">
                <a:solidFill>
                  <a:schemeClr val="accent3"/>
                </a:solidFill>
              </a:endParaRPr>
            </a:p>
          </p:txBody>
        </p:sp>
        <p:sp>
          <p:nvSpPr>
            <p:cNvPr id="29" name="Forma libre: forma 28">
              <a:extLst>
                <a:ext uri="{FF2B5EF4-FFF2-40B4-BE49-F238E27FC236}">
                  <a16:creationId xmlns:a16="http://schemas.microsoft.com/office/drawing/2014/main" id="{221020AF-BD3B-DC70-4CD8-D2E7D496E849}"/>
                </a:ext>
              </a:extLst>
            </p:cNvPr>
            <p:cNvSpPr/>
            <p:nvPr/>
          </p:nvSpPr>
          <p:spPr>
            <a:xfrm>
              <a:off x="7790972" y="3045904"/>
              <a:ext cx="40386" cy="40385"/>
            </a:xfrm>
            <a:custGeom>
              <a:avLst/>
              <a:gdLst>
                <a:gd name="connsiteX0" fmla="*/ 40276 w 40386"/>
                <a:gd name="connsiteY0" fmla="*/ 19988 h 40385"/>
                <a:gd name="connsiteX1" fmla="*/ 40276 w 40386"/>
                <a:gd name="connsiteY1" fmla="*/ -205 h 40385"/>
                <a:gd name="connsiteX2" fmla="*/ -111 w 40386"/>
                <a:gd name="connsiteY2" fmla="*/ -205 h 40385"/>
                <a:gd name="connsiteX3" fmla="*/ -111 w 40386"/>
                <a:gd name="connsiteY3" fmla="*/ 40181 h 40385"/>
                <a:gd name="connsiteX4" fmla="*/ 20083 w 40386"/>
                <a:gd name="connsiteY4" fmla="*/ 40181 h 40385"/>
                <a:gd name="connsiteX5" fmla="*/ 40276 w 40386"/>
                <a:gd name="connsiteY5" fmla="*/ 19988 h 4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86" h="40385">
                  <a:moveTo>
                    <a:pt x="40276" y="19988"/>
                  </a:moveTo>
                  <a:lnTo>
                    <a:pt x="40276" y="-205"/>
                  </a:lnTo>
                  <a:lnTo>
                    <a:pt x="-111" y="-205"/>
                  </a:lnTo>
                  <a:lnTo>
                    <a:pt x="-111" y="40181"/>
                  </a:lnTo>
                  <a:lnTo>
                    <a:pt x="20083" y="40181"/>
                  </a:lnTo>
                  <a:cubicBezTo>
                    <a:pt x="31236" y="40181"/>
                    <a:pt x="40276" y="31142"/>
                    <a:pt x="40276" y="19988"/>
                  </a:cubicBezTo>
                  <a:close/>
                </a:path>
              </a:pathLst>
            </a:custGeom>
            <a:grpFill/>
            <a:ln w="9525" cap="flat">
              <a:noFill/>
              <a:prstDash val="solid"/>
              <a:miter/>
            </a:ln>
          </p:spPr>
          <p:txBody>
            <a:bodyPr rtlCol="0" anchor="ctr"/>
            <a:lstStyle/>
            <a:p>
              <a:endParaRPr lang="es-ES">
                <a:solidFill>
                  <a:schemeClr val="accent3"/>
                </a:solidFill>
              </a:endParaRPr>
            </a:p>
          </p:txBody>
        </p:sp>
        <p:sp>
          <p:nvSpPr>
            <p:cNvPr id="30" name="Forma libre: forma 29">
              <a:extLst>
                <a:ext uri="{FF2B5EF4-FFF2-40B4-BE49-F238E27FC236}">
                  <a16:creationId xmlns:a16="http://schemas.microsoft.com/office/drawing/2014/main" id="{609AA8D6-611D-654C-82F2-27C190C0A23E}"/>
                </a:ext>
              </a:extLst>
            </p:cNvPr>
            <p:cNvSpPr/>
            <p:nvPr/>
          </p:nvSpPr>
          <p:spPr>
            <a:xfrm>
              <a:off x="7790972" y="3146964"/>
              <a:ext cx="40386" cy="40386"/>
            </a:xfrm>
            <a:custGeom>
              <a:avLst/>
              <a:gdLst>
                <a:gd name="connsiteX0" fmla="*/ -111 w 40386"/>
                <a:gd name="connsiteY0" fmla="*/ 40182 h 40386"/>
                <a:gd name="connsiteX1" fmla="*/ 40276 w 40386"/>
                <a:gd name="connsiteY1" fmla="*/ 40182 h 40386"/>
                <a:gd name="connsiteX2" fmla="*/ 40276 w 40386"/>
                <a:gd name="connsiteY2" fmla="*/ 19988 h 40386"/>
                <a:gd name="connsiteX3" fmla="*/ 20273 w 40386"/>
                <a:gd name="connsiteY3" fmla="*/ -205 h 40386"/>
                <a:gd name="connsiteX4" fmla="*/ 20083 w 40386"/>
                <a:gd name="connsiteY4" fmla="*/ -205 h 40386"/>
                <a:gd name="connsiteX5" fmla="*/ -111 w 40386"/>
                <a:gd name="connsiteY5" fmla="*/ -205 h 4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86" h="40386">
                  <a:moveTo>
                    <a:pt x="-111" y="40182"/>
                  </a:moveTo>
                  <a:lnTo>
                    <a:pt x="40276" y="40182"/>
                  </a:lnTo>
                  <a:lnTo>
                    <a:pt x="40276" y="19988"/>
                  </a:lnTo>
                  <a:cubicBezTo>
                    <a:pt x="40333" y="8892"/>
                    <a:pt x="31370" y="-147"/>
                    <a:pt x="20273" y="-205"/>
                  </a:cubicBezTo>
                  <a:cubicBezTo>
                    <a:pt x="20206" y="-205"/>
                    <a:pt x="20149" y="-205"/>
                    <a:pt x="20083" y="-205"/>
                  </a:cubicBezTo>
                  <a:lnTo>
                    <a:pt x="-111" y="-205"/>
                  </a:lnTo>
                  <a:close/>
                </a:path>
              </a:pathLst>
            </a:custGeom>
            <a:grpFill/>
            <a:ln w="9525" cap="flat">
              <a:noFill/>
              <a:prstDash val="solid"/>
              <a:miter/>
            </a:ln>
          </p:spPr>
          <p:txBody>
            <a:bodyPr rtlCol="0" anchor="ctr"/>
            <a:lstStyle/>
            <a:p>
              <a:endParaRPr lang="es-ES">
                <a:solidFill>
                  <a:schemeClr val="accent3"/>
                </a:solidFill>
              </a:endParaRPr>
            </a:p>
          </p:txBody>
        </p:sp>
        <p:sp>
          <p:nvSpPr>
            <p:cNvPr id="31" name="Forma libre: forma 30">
              <a:extLst>
                <a:ext uri="{FF2B5EF4-FFF2-40B4-BE49-F238E27FC236}">
                  <a16:creationId xmlns:a16="http://schemas.microsoft.com/office/drawing/2014/main" id="{C95FBBE3-1286-13EE-B3E7-06A35660CFA0}"/>
                </a:ext>
              </a:extLst>
            </p:cNvPr>
            <p:cNvSpPr/>
            <p:nvPr/>
          </p:nvSpPr>
          <p:spPr>
            <a:xfrm>
              <a:off x="7739443" y="2944272"/>
              <a:ext cx="335470" cy="145733"/>
            </a:xfrm>
            <a:custGeom>
              <a:avLst/>
              <a:gdLst>
                <a:gd name="connsiteX0" fmla="*/ 163148 w 335470"/>
                <a:gd name="connsiteY0" fmla="*/ -204 h 145733"/>
                <a:gd name="connsiteX1" fmla="*/ 45609 w 335470"/>
                <a:gd name="connsiteY1" fmla="*/ 45992 h 145733"/>
                <a:gd name="connsiteX2" fmla="*/ 15224 w 335470"/>
                <a:gd name="connsiteY2" fmla="*/ 24751 h 145733"/>
                <a:gd name="connsiteX3" fmla="*/ -111 w 335470"/>
                <a:gd name="connsiteY3" fmla="*/ 127907 h 145733"/>
                <a:gd name="connsiteX4" fmla="*/ 91519 w 335470"/>
                <a:gd name="connsiteY4" fmla="*/ 78187 h 145733"/>
                <a:gd name="connsiteX5" fmla="*/ 62373 w 335470"/>
                <a:gd name="connsiteY5" fmla="*/ 57803 h 145733"/>
                <a:gd name="connsiteX6" fmla="*/ 163052 w 335470"/>
                <a:gd name="connsiteY6" fmla="*/ 19703 h 145733"/>
                <a:gd name="connsiteX7" fmla="*/ 315452 w 335470"/>
                <a:gd name="connsiteY7" fmla="*/ 145529 h 145733"/>
                <a:gd name="connsiteX8" fmla="*/ 335359 w 335470"/>
                <a:gd name="connsiteY8" fmla="*/ 142004 h 145733"/>
                <a:gd name="connsiteX9" fmla="*/ 163148 w 335470"/>
                <a:gd name="connsiteY9" fmla="*/ -204 h 14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470" h="145733">
                  <a:moveTo>
                    <a:pt x="163148" y="-204"/>
                  </a:moveTo>
                  <a:cubicBezTo>
                    <a:pt x="119514" y="-318"/>
                    <a:pt x="77480" y="16198"/>
                    <a:pt x="45609" y="45992"/>
                  </a:cubicBezTo>
                  <a:lnTo>
                    <a:pt x="15224" y="24751"/>
                  </a:lnTo>
                  <a:lnTo>
                    <a:pt x="-111" y="127907"/>
                  </a:lnTo>
                  <a:lnTo>
                    <a:pt x="91519" y="78187"/>
                  </a:lnTo>
                  <a:lnTo>
                    <a:pt x="62373" y="57803"/>
                  </a:lnTo>
                  <a:cubicBezTo>
                    <a:pt x="90177" y="33277"/>
                    <a:pt x="125971" y="19732"/>
                    <a:pt x="163052" y="19703"/>
                  </a:cubicBezTo>
                  <a:cubicBezTo>
                    <a:pt x="237338" y="19989"/>
                    <a:pt x="301117" y="72634"/>
                    <a:pt x="315452" y="145529"/>
                  </a:cubicBezTo>
                  <a:lnTo>
                    <a:pt x="335359" y="142004"/>
                  </a:lnTo>
                  <a:cubicBezTo>
                    <a:pt x="319062" y="59689"/>
                    <a:pt x="247053" y="234"/>
                    <a:pt x="163148" y="-204"/>
                  </a:cubicBezTo>
                  <a:close/>
                </a:path>
              </a:pathLst>
            </a:custGeom>
            <a:grpFill/>
            <a:ln w="9525" cap="flat">
              <a:noFill/>
              <a:prstDash val="solid"/>
              <a:miter/>
            </a:ln>
          </p:spPr>
          <p:txBody>
            <a:bodyPr rtlCol="0" anchor="ctr"/>
            <a:lstStyle/>
            <a:p>
              <a:endParaRPr lang="es-ES">
                <a:solidFill>
                  <a:schemeClr val="accent3"/>
                </a:solidFill>
              </a:endParaRPr>
            </a:p>
          </p:txBody>
        </p:sp>
      </p:grpSp>
      <p:grpSp>
        <p:nvGrpSpPr>
          <p:cNvPr id="32" name="Grupo 31">
            <a:extLst>
              <a:ext uri="{FF2B5EF4-FFF2-40B4-BE49-F238E27FC236}">
                <a16:creationId xmlns:a16="http://schemas.microsoft.com/office/drawing/2014/main" id="{601BB015-DB94-02F8-B5C2-1907E1FCDB6B}"/>
              </a:ext>
            </a:extLst>
          </p:cNvPr>
          <p:cNvGrpSpPr/>
          <p:nvPr/>
        </p:nvGrpSpPr>
        <p:grpSpPr>
          <a:xfrm>
            <a:off x="1868090" y="1937670"/>
            <a:ext cx="344210" cy="344345"/>
            <a:chOff x="1811368" y="2944542"/>
            <a:chExt cx="344210" cy="344345"/>
          </a:xfrm>
          <a:solidFill>
            <a:schemeClr val="accent1"/>
          </a:solidFill>
        </p:grpSpPr>
        <p:sp>
          <p:nvSpPr>
            <p:cNvPr id="33" name="Forma libre: forma 32">
              <a:extLst>
                <a:ext uri="{FF2B5EF4-FFF2-40B4-BE49-F238E27FC236}">
                  <a16:creationId xmlns:a16="http://schemas.microsoft.com/office/drawing/2014/main" id="{53ACD164-1140-BC3F-20EF-1A2C25D48268}"/>
                </a:ext>
              </a:extLst>
            </p:cNvPr>
            <p:cNvSpPr/>
            <p:nvPr/>
          </p:nvSpPr>
          <p:spPr>
            <a:xfrm>
              <a:off x="1839943" y="3201828"/>
              <a:ext cx="58483" cy="58483"/>
            </a:xfrm>
            <a:custGeom>
              <a:avLst/>
              <a:gdLst>
                <a:gd name="connsiteX0" fmla="*/ 58373 w 58483"/>
                <a:gd name="connsiteY0" fmla="*/ 14083 h 58483"/>
                <a:gd name="connsiteX1" fmla="*/ 14177 w 58483"/>
                <a:gd name="connsiteY1" fmla="*/ 58279 h 58483"/>
                <a:gd name="connsiteX2" fmla="*/ -111 w 58483"/>
                <a:gd name="connsiteY2" fmla="*/ 43992 h 58483"/>
                <a:gd name="connsiteX3" fmla="*/ 44085 w 58483"/>
                <a:gd name="connsiteY3" fmla="*/ -205 h 58483"/>
              </a:gdLst>
              <a:ahLst/>
              <a:cxnLst>
                <a:cxn ang="0">
                  <a:pos x="connsiteX0" y="connsiteY0"/>
                </a:cxn>
                <a:cxn ang="0">
                  <a:pos x="connsiteX1" y="connsiteY1"/>
                </a:cxn>
                <a:cxn ang="0">
                  <a:pos x="connsiteX2" y="connsiteY2"/>
                </a:cxn>
                <a:cxn ang="0">
                  <a:pos x="connsiteX3" y="connsiteY3"/>
                </a:cxn>
              </a:cxnLst>
              <a:rect l="l" t="t" r="r" b="b"/>
              <a:pathLst>
                <a:path w="58483" h="58483">
                  <a:moveTo>
                    <a:pt x="58373" y="14083"/>
                  </a:moveTo>
                  <a:lnTo>
                    <a:pt x="14177" y="58279"/>
                  </a:lnTo>
                  <a:lnTo>
                    <a:pt x="-111" y="43992"/>
                  </a:lnTo>
                  <a:lnTo>
                    <a:pt x="44085" y="-205"/>
                  </a:lnTo>
                  <a:close/>
                </a:path>
              </a:pathLst>
            </a:custGeom>
            <a:grpFill/>
            <a:ln w="9525" cap="flat">
              <a:noFill/>
              <a:prstDash val="solid"/>
              <a:miter/>
            </a:ln>
          </p:spPr>
          <p:txBody>
            <a:bodyPr rtlCol="0" anchor="ctr"/>
            <a:lstStyle/>
            <a:p>
              <a:endParaRPr lang="es-ES">
                <a:solidFill>
                  <a:schemeClr val="accent3"/>
                </a:solidFill>
              </a:endParaRPr>
            </a:p>
          </p:txBody>
        </p:sp>
        <p:sp>
          <p:nvSpPr>
            <p:cNvPr id="34" name="Forma libre: forma 33">
              <a:extLst>
                <a:ext uri="{FF2B5EF4-FFF2-40B4-BE49-F238E27FC236}">
                  <a16:creationId xmlns:a16="http://schemas.microsoft.com/office/drawing/2014/main" id="{7E461B48-9648-C0E2-2D10-BDDC71E408FF}"/>
                </a:ext>
              </a:extLst>
            </p:cNvPr>
            <p:cNvSpPr/>
            <p:nvPr/>
          </p:nvSpPr>
          <p:spPr>
            <a:xfrm>
              <a:off x="1839943" y="3159061"/>
              <a:ext cx="44195" cy="44195"/>
            </a:xfrm>
            <a:custGeom>
              <a:avLst/>
              <a:gdLst>
                <a:gd name="connsiteX0" fmla="*/ 29798 w 44195"/>
                <a:gd name="connsiteY0" fmla="*/ -205 h 44195"/>
                <a:gd name="connsiteX1" fmla="*/ 44085 w 44195"/>
                <a:gd name="connsiteY1" fmla="*/ 14083 h 44195"/>
                <a:gd name="connsiteX2" fmla="*/ 14177 w 44195"/>
                <a:gd name="connsiteY2" fmla="*/ 43991 h 44195"/>
                <a:gd name="connsiteX3" fmla="*/ -111 w 44195"/>
                <a:gd name="connsiteY3" fmla="*/ 29704 h 44195"/>
              </a:gdLst>
              <a:ahLst/>
              <a:cxnLst>
                <a:cxn ang="0">
                  <a:pos x="connsiteX0" y="connsiteY0"/>
                </a:cxn>
                <a:cxn ang="0">
                  <a:pos x="connsiteX1" y="connsiteY1"/>
                </a:cxn>
                <a:cxn ang="0">
                  <a:pos x="connsiteX2" y="connsiteY2"/>
                </a:cxn>
                <a:cxn ang="0">
                  <a:pos x="connsiteX3" y="connsiteY3"/>
                </a:cxn>
              </a:cxnLst>
              <a:rect l="l" t="t" r="r" b="b"/>
              <a:pathLst>
                <a:path w="44195" h="44195">
                  <a:moveTo>
                    <a:pt x="29798" y="-205"/>
                  </a:moveTo>
                  <a:lnTo>
                    <a:pt x="44085" y="14083"/>
                  </a:lnTo>
                  <a:lnTo>
                    <a:pt x="14177" y="43991"/>
                  </a:lnTo>
                  <a:lnTo>
                    <a:pt x="-111" y="29704"/>
                  </a:lnTo>
                  <a:close/>
                </a:path>
              </a:pathLst>
            </a:custGeom>
            <a:grpFill/>
            <a:ln w="9525" cap="flat">
              <a:noFill/>
              <a:prstDash val="solid"/>
              <a:miter/>
            </a:ln>
          </p:spPr>
          <p:txBody>
            <a:bodyPr rtlCol="0" anchor="ctr"/>
            <a:lstStyle/>
            <a:p>
              <a:endParaRPr lang="es-ES">
                <a:solidFill>
                  <a:schemeClr val="accent3"/>
                </a:solidFill>
              </a:endParaRPr>
            </a:p>
          </p:txBody>
        </p:sp>
        <p:sp>
          <p:nvSpPr>
            <p:cNvPr id="35" name="Forma libre: forma 34">
              <a:extLst>
                <a:ext uri="{FF2B5EF4-FFF2-40B4-BE49-F238E27FC236}">
                  <a16:creationId xmlns:a16="http://schemas.microsoft.com/office/drawing/2014/main" id="{5BAD8E09-A179-725C-2D22-61C24D59AE87}"/>
                </a:ext>
              </a:extLst>
            </p:cNvPr>
            <p:cNvSpPr/>
            <p:nvPr/>
          </p:nvSpPr>
          <p:spPr>
            <a:xfrm>
              <a:off x="1897093" y="3216116"/>
              <a:ext cx="44195" cy="44196"/>
            </a:xfrm>
            <a:custGeom>
              <a:avLst/>
              <a:gdLst>
                <a:gd name="connsiteX0" fmla="*/ 44085 w 44195"/>
                <a:gd name="connsiteY0" fmla="*/ 14083 h 44196"/>
                <a:gd name="connsiteX1" fmla="*/ 14081 w 44195"/>
                <a:gd name="connsiteY1" fmla="*/ 43992 h 44196"/>
                <a:gd name="connsiteX2" fmla="*/ -111 w 44195"/>
                <a:gd name="connsiteY2" fmla="*/ 29704 h 44196"/>
                <a:gd name="connsiteX3" fmla="*/ 29798 w 44195"/>
                <a:gd name="connsiteY3" fmla="*/ -205 h 44196"/>
              </a:gdLst>
              <a:ahLst/>
              <a:cxnLst>
                <a:cxn ang="0">
                  <a:pos x="connsiteX0" y="connsiteY0"/>
                </a:cxn>
                <a:cxn ang="0">
                  <a:pos x="connsiteX1" y="connsiteY1"/>
                </a:cxn>
                <a:cxn ang="0">
                  <a:pos x="connsiteX2" y="connsiteY2"/>
                </a:cxn>
                <a:cxn ang="0">
                  <a:pos x="connsiteX3" y="connsiteY3"/>
                </a:cxn>
              </a:cxnLst>
              <a:rect l="l" t="t" r="r" b="b"/>
              <a:pathLst>
                <a:path w="44195" h="44196">
                  <a:moveTo>
                    <a:pt x="44085" y="14083"/>
                  </a:moveTo>
                  <a:lnTo>
                    <a:pt x="14081" y="43992"/>
                  </a:lnTo>
                  <a:lnTo>
                    <a:pt x="-111" y="29704"/>
                  </a:lnTo>
                  <a:lnTo>
                    <a:pt x="29798" y="-205"/>
                  </a:lnTo>
                  <a:close/>
                </a:path>
              </a:pathLst>
            </a:custGeom>
            <a:grpFill/>
            <a:ln w="9525" cap="flat">
              <a:noFill/>
              <a:prstDash val="solid"/>
              <a:miter/>
            </a:ln>
          </p:spPr>
          <p:txBody>
            <a:bodyPr rtlCol="0" anchor="ctr"/>
            <a:lstStyle/>
            <a:p>
              <a:endParaRPr lang="es-ES">
                <a:solidFill>
                  <a:schemeClr val="accent3"/>
                </a:solidFill>
              </a:endParaRPr>
            </a:p>
          </p:txBody>
        </p:sp>
        <p:sp>
          <p:nvSpPr>
            <p:cNvPr id="36" name="Forma libre: forma 35">
              <a:extLst>
                <a:ext uri="{FF2B5EF4-FFF2-40B4-BE49-F238E27FC236}">
                  <a16:creationId xmlns:a16="http://schemas.microsoft.com/office/drawing/2014/main" id="{39F14862-41B3-5CD4-1418-30590C69A12A}"/>
                </a:ext>
              </a:extLst>
            </p:cNvPr>
            <p:cNvSpPr/>
            <p:nvPr/>
          </p:nvSpPr>
          <p:spPr>
            <a:xfrm>
              <a:off x="1811368" y="3260407"/>
              <a:ext cx="28575" cy="28479"/>
            </a:xfrm>
            <a:custGeom>
              <a:avLst/>
              <a:gdLst>
                <a:gd name="connsiteX0" fmla="*/ 14177 w 28575"/>
                <a:gd name="connsiteY0" fmla="*/ -205 h 28479"/>
                <a:gd name="connsiteX1" fmla="*/ 28464 w 28575"/>
                <a:gd name="connsiteY1" fmla="*/ 13988 h 28479"/>
                <a:gd name="connsiteX2" fmla="*/ 14177 w 28575"/>
                <a:gd name="connsiteY2" fmla="*/ 28275 h 28479"/>
                <a:gd name="connsiteX3" fmla="*/ -111 w 28575"/>
                <a:gd name="connsiteY3" fmla="*/ 13988 h 28479"/>
              </a:gdLst>
              <a:ahLst/>
              <a:cxnLst>
                <a:cxn ang="0">
                  <a:pos x="connsiteX0" y="connsiteY0"/>
                </a:cxn>
                <a:cxn ang="0">
                  <a:pos x="connsiteX1" y="connsiteY1"/>
                </a:cxn>
                <a:cxn ang="0">
                  <a:pos x="connsiteX2" y="connsiteY2"/>
                </a:cxn>
                <a:cxn ang="0">
                  <a:pos x="connsiteX3" y="connsiteY3"/>
                </a:cxn>
              </a:cxnLst>
              <a:rect l="l" t="t" r="r" b="b"/>
              <a:pathLst>
                <a:path w="28575" h="28479">
                  <a:moveTo>
                    <a:pt x="14177" y="-205"/>
                  </a:moveTo>
                  <a:lnTo>
                    <a:pt x="28464" y="13988"/>
                  </a:lnTo>
                  <a:lnTo>
                    <a:pt x="14177" y="28275"/>
                  </a:lnTo>
                  <a:lnTo>
                    <a:pt x="-111" y="13988"/>
                  </a:lnTo>
                  <a:close/>
                </a:path>
              </a:pathLst>
            </a:custGeom>
            <a:grpFill/>
            <a:ln w="9525" cap="flat">
              <a:noFill/>
              <a:prstDash val="solid"/>
              <a:miter/>
            </a:ln>
          </p:spPr>
          <p:txBody>
            <a:bodyPr rtlCol="0" anchor="ctr"/>
            <a:lstStyle/>
            <a:p>
              <a:endParaRPr lang="es-ES">
                <a:solidFill>
                  <a:schemeClr val="accent3"/>
                </a:solidFill>
              </a:endParaRPr>
            </a:p>
          </p:txBody>
        </p:sp>
        <p:sp>
          <p:nvSpPr>
            <p:cNvPr id="37" name="Forma libre: forma 36">
              <a:extLst>
                <a:ext uri="{FF2B5EF4-FFF2-40B4-BE49-F238E27FC236}">
                  <a16:creationId xmlns:a16="http://schemas.microsoft.com/office/drawing/2014/main" id="{63382DA3-F52B-3B02-8475-C8D404164702}"/>
                </a:ext>
              </a:extLst>
            </p:cNvPr>
            <p:cNvSpPr/>
            <p:nvPr/>
          </p:nvSpPr>
          <p:spPr>
            <a:xfrm>
              <a:off x="1811368" y="3203257"/>
              <a:ext cx="28575" cy="28575"/>
            </a:xfrm>
            <a:custGeom>
              <a:avLst/>
              <a:gdLst>
                <a:gd name="connsiteX0" fmla="*/ 14177 w 28575"/>
                <a:gd name="connsiteY0" fmla="*/ -205 h 28575"/>
                <a:gd name="connsiteX1" fmla="*/ 28464 w 28575"/>
                <a:gd name="connsiteY1" fmla="*/ 14083 h 28575"/>
                <a:gd name="connsiteX2" fmla="*/ 14177 w 28575"/>
                <a:gd name="connsiteY2" fmla="*/ 28370 h 28575"/>
                <a:gd name="connsiteX3" fmla="*/ -111 w 28575"/>
                <a:gd name="connsiteY3" fmla="*/ 14083 h 28575"/>
              </a:gdLst>
              <a:ahLst/>
              <a:cxnLst>
                <a:cxn ang="0">
                  <a:pos x="connsiteX0" y="connsiteY0"/>
                </a:cxn>
                <a:cxn ang="0">
                  <a:pos x="connsiteX1" y="connsiteY1"/>
                </a:cxn>
                <a:cxn ang="0">
                  <a:pos x="connsiteX2" y="connsiteY2"/>
                </a:cxn>
                <a:cxn ang="0">
                  <a:pos x="connsiteX3" y="connsiteY3"/>
                </a:cxn>
              </a:cxnLst>
              <a:rect l="l" t="t" r="r" b="b"/>
              <a:pathLst>
                <a:path w="28575" h="28575">
                  <a:moveTo>
                    <a:pt x="14177" y="-205"/>
                  </a:moveTo>
                  <a:lnTo>
                    <a:pt x="28464" y="14083"/>
                  </a:lnTo>
                  <a:lnTo>
                    <a:pt x="14177" y="28370"/>
                  </a:lnTo>
                  <a:lnTo>
                    <a:pt x="-111" y="14083"/>
                  </a:lnTo>
                  <a:close/>
                </a:path>
              </a:pathLst>
            </a:custGeom>
            <a:grpFill/>
            <a:ln w="9525" cap="flat">
              <a:noFill/>
              <a:prstDash val="solid"/>
              <a:miter/>
            </a:ln>
          </p:spPr>
          <p:txBody>
            <a:bodyPr rtlCol="0" anchor="ctr"/>
            <a:lstStyle/>
            <a:p>
              <a:endParaRPr lang="es-ES">
                <a:solidFill>
                  <a:schemeClr val="accent3"/>
                </a:solidFill>
              </a:endParaRPr>
            </a:p>
          </p:txBody>
        </p:sp>
        <p:sp>
          <p:nvSpPr>
            <p:cNvPr id="38" name="Forma libre: forma 37">
              <a:extLst>
                <a:ext uri="{FF2B5EF4-FFF2-40B4-BE49-F238E27FC236}">
                  <a16:creationId xmlns:a16="http://schemas.microsoft.com/office/drawing/2014/main" id="{BA6E10A1-938A-7B5C-A2A7-81A1C30702F5}"/>
                </a:ext>
              </a:extLst>
            </p:cNvPr>
            <p:cNvSpPr/>
            <p:nvPr/>
          </p:nvSpPr>
          <p:spPr>
            <a:xfrm>
              <a:off x="1868518" y="3260312"/>
              <a:ext cx="28575" cy="28575"/>
            </a:xfrm>
            <a:custGeom>
              <a:avLst/>
              <a:gdLst>
                <a:gd name="connsiteX0" fmla="*/ 28464 w 28575"/>
                <a:gd name="connsiteY0" fmla="*/ 14083 h 28575"/>
                <a:gd name="connsiteX1" fmla="*/ 14177 w 28575"/>
                <a:gd name="connsiteY1" fmla="*/ 28370 h 28575"/>
                <a:gd name="connsiteX2" fmla="*/ -111 w 28575"/>
                <a:gd name="connsiteY2" fmla="*/ 14083 h 28575"/>
                <a:gd name="connsiteX3" fmla="*/ 14177 w 28575"/>
                <a:gd name="connsiteY3" fmla="*/ -205 h 28575"/>
              </a:gdLst>
              <a:ahLst/>
              <a:cxnLst>
                <a:cxn ang="0">
                  <a:pos x="connsiteX0" y="connsiteY0"/>
                </a:cxn>
                <a:cxn ang="0">
                  <a:pos x="connsiteX1" y="connsiteY1"/>
                </a:cxn>
                <a:cxn ang="0">
                  <a:pos x="connsiteX2" y="connsiteY2"/>
                </a:cxn>
                <a:cxn ang="0">
                  <a:pos x="connsiteX3" y="connsiteY3"/>
                </a:cxn>
              </a:cxnLst>
              <a:rect l="l" t="t" r="r" b="b"/>
              <a:pathLst>
                <a:path w="28575" h="28575">
                  <a:moveTo>
                    <a:pt x="28464" y="14083"/>
                  </a:moveTo>
                  <a:lnTo>
                    <a:pt x="14177" y="28370"/>
                  </a:lnTo>
                  <a:lnTo>
                    <a:pt x="-111" y="14083"/>
                  </a:lnTo>
                  <a:lnTo>
                    <a:pt x="14177" y="-205"/>
                  </a:lnTo>
                  <a:close/>
                </a:path>
              </a:pathLst>
            </a:custGeom>
            <a:grpFill/>
            <a:ln w="9525" cap="flat">
              <a:noFill/>
              <a:prstDash val="solid"/>
              <a:miter/>
            </a:ln>
          </p:spPr>
          <p:txBody>
            <a:bodyPr rtlCol="0" anchor="ctr"/>
            <a:lstStyle/>
            <a:p>
              <a:endParaRPr lang="es-ES">
                <a:solidFill>
                  <a:schemeClr val="accent3"/>
                </a:solidFill>
              </a:endParaRPr>
            </a:p>
          </p:txBody>
        </p:sp>
        <p:sp>
          <p:nvSpPr>
            <p:cNvPr id="39" name="Forma libre: forma 38">
              <a:extLst>
                <a:ext uri="{FF2B5EF4-FFF2-40B4-BE49-F238E27FC236}">
                  <a16:creationId xmlns:a16="http://schemas.microsoft.com/office/drawing/2014/main" id="{E887AB0B-9C7A-29B8-BDB8-14F9FD8E5A80}"/>
                </a:ext>
              </a:extLst>
            </p:cNvPr>
            <p:cNvSpPr/>
            <p:nvPr/>
          </p:nvSpPr>
          <p:spPr>
            <a:xfrm>
              <a:off x="1818036" y="2944542"/>
              <a:ext cx="140017" cy="135842"/>
            </a:xfrm>
            <a:custGeom>
              <a:avLst/>
              <a:gdLst>
                <a:gd name="connsiteX0" fmla="*/ 126762 w 140017"/>
                <a:gd name="connsiteY0" fmla="*/ 12670 h 135842"/>
                <a:gd name="connsiteX1" fmla="*/ 80566 w 140017"/>
                <a:gd name="connsiteY1" fmla="*/ 2288 h 135842"/>
                <a:gd name="connsiteX2" fmla="*/ -111 w 140017"/>
                <a:gd name="connsiteY2" fmla="*/ 29149 h 135842"/>
                <a:gd name="connsiteX3" fmla="*/ 17606 w 140017"/>
                <a:gd name="connsiteY3" fmla="*/ 46770 h 135842"/>
                <a:gd name="connsiteX4" fmla="*/ 61040 w 140017"/>
                <a:gd name="connsiteY4" fmla="*/ 32292 h 135842"/>
                <a:gd name="connsiteX5" fmla="*/ 67421 w 140017"/>
                <a:gd name="connsiteY5" fmla="*/ 51342 h 135842"/>
                <a:gd name="connsiteX6" fmla="*/ 33512 w 140017"/>
                <a:gd name="connsiteY6" fmla="*/ 62676 h 135842"/>
                <a:gd name="connsiteX7" fmla="*/ 34084 w 140017"/>
                <a:gd name="connsiteY7" fmla="*/ 63248 h 135842"/>
                <a:gd name="connsiteX8" fmla="*/ 45609 w 140017"/>
                <a:gd name="connsiteY8" fmla="*/ 80012 h 135842"/>
                <a:gd name="connsiteX9" fmla="*/ 74184 w 140017"/>
                <a:gd name="connsiteY9" fmla="*/ 70487 h 135842"/>
                <a:gd name="connsiteX10" fmla="*/ 80566 w 140017"/>
                <a:gd name="connsiteY10" fmla="*/ 89537 h 135842"/>
                <a:gd name="connsiteX11" fmla="*/ 51229 w 140017"/>
                <a:gd name="connsiteY11" fmla="*/ 99062 h 135842"/>
                <a:gd name="connsiteX12" fmla="*/ 51229 w 140017"/>
                <a:gd name="connsiteY12" fmla="*/ 104396 h 135842"/>
                <a:gd name="connsiteX13" fmla="*/ 57896 w 140017"/>
                <a:gd name="connsiteY13" fmla="*/ 135638 h 135842"/>
                <a:gd name="connsiteX14" fmla="*/ 82757 w 140017"/>
                <a:gd name="connsiteY14" fmla="*/ 97538 h 135842"/>
                <a:gd name="connsiteX15" fmla="*/ 139907 w 140017"/>
                <a:gd name="connsiteY15" fmla="*/ 67058 h 135842"/>
                <a:gd name="connsiteX16" fmla="*/ 139621 w 140017"/>
                <a:gd name="connsiteY16" fmla="*/ 49913 h 135842"/>
                <a:gd name="connsiteX17" fmla="*/ 126762 w 140017"/>
                <a:gd name="connsiteY17" fmla="*/ 12670 h 13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017" h="135842">
                  <a:moveTo>
                    <a:pt x="126762" y="12670"/>
                  </a:moveTo>
                  <a:cubicBezTo>
                    <a:pt x="114589" y="707"/>
                    <a:pt x="96682" y="-3322"/>
                    <a:pt x="80566" y="2288"/>
                  </a:cubicBezTo>
                  <a:lnTo>
                    <a:pt x="-111" y="29149"/>
                  </a:lnTo>
                  <a:lnTo>
                    <a:pt x="17606" y="46770"/>
                  </a:lnTo>
                  <a:lnTo>
                    <a:pt x="61040" y="32292"/>
                  </a:lnTo>
                  <a:lnTo>
                    <a:pt x="67421" y="51342"/>
                  </a:lnTo>
                  <a:lnTo>
                    <a:pt x="33512" y="62676"/>
                  </a:lnTo>
                  <a:lnTo>
                    <a:pt x="34084" y="63248"/>
                  </a:lnTo>
                  <a:cubicBezTo>
                    <a:pt x="38856" y="68134"/>
                    <a:pt x="42752" y="73802"/>
                    <a:pt x="45609" y="80012"/>
                  </a:cubicBezTo>
                  <a:lnTo>
                    <a:pt x="74184" y="70487"/>
                  </a:lnTo>
                  <a:lnTo>
                    <a:pt x="80566" y="89537"/>
                  </a:lnTo>
                  <a:lnTo>
                    <a:pt x="51229" y="99062"/>
                  </a:lnTo>
                  <a:cubicBezTo>
                    <a:pt x="51324" y="100843"/>
                    <a:pt x="51324" y="102615"/>
                    <a:pt x="51229" y="104396"/>
                  </a:cubicBezTo>
                  <a:cubicBezTo>
                    <a:pt x="51276" y="115159"/>
                    <a:pt x="53553" y="125789"/>
                    <a:pt x="57896" y="135638"/>
                  </a:cubicBezTo>
                  <a:cubicBezTo>
                    <a:pt x="63411" y="121331"/>
                    <a:pt x="71889" y="108349"/>
                    <a:pt x="82757" y="97538"/>
                  </a:cubicBezTo>
                  <a:cubicBezTo>
                    <a:pt x="98358" y="81926"/>
                    <a:pt x="118247" y="71316"/>
                    <a:pt x="139907" y="67058"/>
                  </a:cubicBezTo>
                  <a:cubicBezTo>
                    <a:pt x="139002" y="61381"/>
                    <a:pt x="138906" y="55609"/>
                    <a:pt x="139621" y="49913"/>
                  </a:cubicBezTo>
                  <a:cubicBezTo>
                    <a:pt x="141030" y="36207"/>
                    <a:pt x="136325" y="22586"/>
                    <a:pt x="126762" y="12670"/>
                  </a:cubicBezTo>
                  <a:close/>
                </a:path>
              </a:pathLst>
            </a:custGeom>
            <a:grpFill/>
            <a:ln w="9525" cap="flat">
              <a:noFill/>
              <a:prstDash val="solid"/>
              <a:miter/>
            </a:ln>
          </p:spPr>
          <p:txBody>
            <a:bodyPr rtlCol="0" anchor="ctr"/>
            <a:lstStyle/>
            <a:p>
              <a:endParaRPr lang="es-ES">
                <a:solidFill>
                  <a:schemeClr val="accent3"/>
                </a:solidFill>
              </a:endParaRPr>
            </a:p>
          </p:txBody>
        </p:sp>
        <p:sp>
          <p:nvSpPr>
            <p:cNvPr id="40" name="Forma libre: forma 39">
              <a:extLst>
                <a:ext uri="{FF2B5EF4-FFF2-40B4-BE49-F238E27FC236}">
                  <a16:creationId xmlns:a16="http://schemas.microsoft.com/office/drawing/2014/main" id="{EF63D3CB-B4FD-ED40-E62B-ACDB624A3C25}"/>
                </a:ext>
              </a:extLst>
            </p:cNvPr>
            <p:cNvSpPr/>
            <p:nvPr/>
          </p:nvSpPr>
          <p:spPr>
            <a:xfrm>
              <a:off x="2019775" y="3141726"/>
              <a:ext cx="135803" cy="140398"/>
            </a:xfrm>
            <a:custGeom>
              <a:avLst/>
              <a:gdLst>
                <a:gd name="connsiteX0" fmla="*/ 122952 w 135803"/>
                <a:gd name="connsiteY0" fmla="*/ 13416 h 140398"/>
                <a:gd name="connsiteX1" fmla="*/ 85424 w 135803"/>
                <a:gd name="connsiteY1" fmla="*/ 653 h 140398"/>
                <a:gd name="connsiteX2" fmla="*/ 68755 w 135803"/>
                <a:gd name="connsiteY2" fmla="*/ -205 h 140398"/>
                <a:gd name="connsiteX3" fmla="*/ -111 w 135803"/>
                <a:gd name="connsiteY3" fmla="*/ 82282 h 140398"/>
                <a:gd name="connsiteX4" fmla="*/ 31131 w 135803"/>
                <a:gd name="connsiteY4" fmla="*/ 88854 h 140398"/>
                <a:gd name="connsiteX5" fmla="*/ 36465 w 135803"/>
                <a:gd name="connsiteY5" fmla="*/ 88854 h 140398"/>
                <a:gd name="connsiteX6" fmla="*/ 45990 w 135803"/>
                <a:gd name="connsiteY6" fmla="*/ 59517 h 140398"/>
                <a:gd name="connsiteX7" fmla="*/ 65040 w 135803"/>
                <a:gd name="connsiteY7" fmla="*/ 65899 h 140398"/>
                <a:gd name="connsiteX8" fmla="*/ 55515 w 135803"/>
                <a:gd name="connsiteY8" fmla="*/ 94474 h 140398"/>
                <a:gd name="connsiteX9" fmla="*/ 72184 w 135803"/>
                <a:gd name="connsiteY9" fmla="*/ 105999 h 140398"/>
                <a:gd name="connsiteX10" fmla="*/ 72755 w 135803"/>
                <a:gd name="connsiteY10" fmla="*/ 106571 h 140398"/>
                <a:gd name="connsiteX11" fmla="*/ 84090 w 135803"/>
                <a:gd name="connsiteY11" fmla="*/ 72662 h 140398"/>
                <a:gd name="connsiteX12" fmla="*/ 103140 w 135803"/>
                <a:gd name="connsiteY12" fmla="*/ 79043 h 140398"/>
                <a:gd name="connsiteX13" fmla="*/ 88662 w 135803"/>
                <a:gd name="connsiteY13" fmla="*/ 122477 h 140398"/>
                <a:gd name="connsiteX14" fmla="*/ 106283 w 135803"/>
                <a:gd name="connsiteY14" fmla="*/ 140194 h 140398"/>
                <a:gd name="connsiteX15" fmla="*/ 133144 w 135803"/>
                <a:gd name="connsiteY15" fmla="*/ 59517 h 140398"/>
                <a:gd name="connsiteX16" fmla="*/ 122952 w 135803"/>
                <a:gd name="connsiteY16" fmla="*/ 13416 h 14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803" h="140398">
                  <a:moveTo>
                    <a:pt x="122952" y="13416"/>
                  </a:moveTo>
                  <a:cubicBezTo>
                    <a:pt x="112951" y="3805"/>
                    <a:pt x="99206" y="-871"/>
                    <a:pt x="85424" y="653"/>
                  </a:cubicBezTo>
                  <a:cubicBezTo>
                    <a:pt x="79851" y="1138"/>
                    <a:pt x="74241" y="843"/>
                    <a:pt x="68755" y="-205"/>
                  </a:cubicBezTo>
                  <a:cubicBezTo>
                    <a:pt x="61602" y="37343"/>
                    <a:pt x="35560" y="68537"/>
                    <a:pt x="-111" y="82282"/>
                  </a:cubicBezTo>
                  <a:cubicBezTo>
                    <a:pt x="9757" y="86559"/>
                    <a:pt x="20377" y="88787"/>
                    <a:pt x="31131" y="88854"/>
                  </a:cubicBezTo>
                  <a:cubicBezTo>
                    <a:pt x="32941" y="88854"/>
                    <a:pt x="34751" y="88854"/>
                    <a:pt x="36465" y="88854"/>
                  </a:cubicBezTo>
                  <a:lnTo>
                    <a:pt x="45990" y="59517"/>
                  </a:lnTo>
                  <a:lnTo>
                    <a:pt x="65040" y="65899"/>
                  </a:lnTo>
                  <a:lnTo>
                    <a:pt x="55515" y="94474"/>
                  </a:lnTo>
                  <a:cubicBezTo>
                    <a:pt x="61678" y="97350"/>
                    <a:pt x="67317" y="101246"/>
                    <a:pt x="72184" y="105999"/>
                  </a:cubicBezTo>
                  <a:lnTo>
                    <a:pt x="72755" y="106571"/>
                  </a:lnTo>
                  <a:lnTo>
                    <a:pt x="84090" y="72662"/>
                  </a:lnTo>
                  <a:lnTo>
                    <a:pt x="103140" y="79043"/>
                  </a:lnTo>
                  <a:lnTo>
                    <a:pt x="88662" y="122477"/>
                  </a:lnTo>
                  <a:lnTo>
                    <a:pt x="106283" y="140194"/>
                  </a:lnTo>
                  <a:lnTo>
                    <a:pt x="133144" y="59517"/>
                  </a:lnTo>
                  <a:cubicBezTo>
                    <a:pt x="138811" y="43467"/>
                    <a:pt x="134858" y="25589"/>
                    <a:pt x="122952" y="13416"/>
                  </a:cubicBezTo>
                  <a:close/>
                </a:path>
              </a:pathLst>
            </a:custGeom>
            <a:grpFill/>
            <a:ln w="9525" cap="flat">
              <a:noFill/>
              <a:prstDash val="solid"/>
              <a:miter/>
            </a:ln>
          </p:spPr>
          <p:txBody>
            <a:bodyPr rtlCol="0" anchor="ctr"/>
            <a:lstStyle/>
            <a:p>
              <a:endParaRPr lang="es-ES">
                <a:solidFill>
                  <a:schemeClr val="accent3"/>
                </a:solidFill>
              </a:endParaRPr>
            </a:p>
          </p:txBody>
        </p:sp>
        <p:sp>
          <p:nvSpPr>
            <p:cNvPr id="41" name="Forma libre: forma 40">
              <a:extLst>
                <a:ext uri="{FF2B5EF4-FFF2-40B4-BE49-F238E27FC236}">
                  <a16:creationId xmlns:a16="http://schemas.microsoft.com/office/drawing/2014/main" id="{3BFF42D3-F31E-1DF3-F9BB-5796339156E7}"/>
                </a:ext>
              </a:extLst>
            </p:cNvPr>
            <p:cNvSpPr/>
            <p:nvPr/>
          </p:nvSpPr>
          <p:spPr>
            <a:xfrm>
              <a:off x="1888234" y="3029848"/>
              <a:ext cx="181929" cy="181885"/>
            </a:xfrm>
            <a:custGeom>
              <a:avLst/>
              <a:gdLst>
                <a:gd name="connsiteX0" fmla="*/ 155148 w 181929"/>
                <a:gd name="connsiteY0" fmla="*/ 155107 h 181885"/>
                <a:gd name="connsiteX1" fmla="*/ 155205 w 181929"/>
                <a:gd name="connsiteY1" fmla="*/ 26462 h 181885"/>
                <a:gd name="connsiteX2" fmla="*/ 26560 w 181929"/>
                <a:gd name="connsiteY2" fmla="*/ 26414 h 181885"/>
                <a:gd name="connsiteX3" fmla="*/ 26503 w 181929"/>
                <a:gd name="connsiteY3" fmla="*/ 155049 h 181885"/>
                <a:gd name="connsiteX4" fmla="*/ 26560 w 181929"/>
                <a:gd name="connsiteY4" fmla="*/ 155107 h 181885"/>
                <a:gd name="connsiteX5" fmla="*/ 155148 w 181929"/>
                <a:gd name="connsiteY5" fmla="*/ 155107 h 181885"/>
                <a:gd name="connsiteX6" fmla="*/ 63612 w 181929"/>
                <a:gd name="connsiteY6" fmla="*/ 132342 h 181885"/>
                <a:gd name="connsiteX7" fmla="*/ 47991 w 181929"/>
                <a:gd name="connsiteY7" fmla="*/ 147963 h 181885"/>
                <a:gd name="connsiteX8" fmla="*/ 33704 w 181929"/>
                <a:gd name="connsiteY8" fmla="*/ 133675 h 181885"/>
                <a:gd name="connsiteX9" fmla="*/ 49325 w 181929"/>
                <a:gd name="connsiteY9" fmla="*/ 118054 h 181885"/>
                <a:gd name="connsiteX10" fmla="*/ 55135 w 181929"/>
                <a:gd name="connsiteY10" fmla="*/ 83669 h 181885"/>
                <a:gd name="connsiteX11" fmla="*/ 69423 w 181929"/>
                <a:gd name="connsiteY11" fmla="*/ 97957 h 181885"/>
                <a:gd name="connsiteX12" fmla="*/ 69423 w 181929"/>
                <a:gd name="connsiteY12" fmla="*/ 112244 h 181885"/>
                <a:gd name="connsiteX13" fmla="*/ 83710 w 181929"/>
                <a:gd name="connsiteY13" fmla="*/ 112244 h 181885"/>
                <a:gd name="connsiteX14" fmla="*/ 83853 w 181929"/>
                <a:gd name="connsiteY14" fmla="*/ 98100 h 181885"/>
                <a:gd name="connsiteX15" fmla="*/ 83710 w 181929"/>
                <a:gd name="connsiteY15" fmla="*/ 97957 h 181885"/>
                <a:gd name="connsiteX16" fmla="*/ 83377 w 181929"/>
                <a:gd name="connsiteY16" fmla="*/ 55256 h 181885"/>
                <a:gd name="connsiteX17" fmla="*/ 118095 w 181929"/>
                <a:gd name="connsiteY17" fmla="*/ 49284 h 181885"/>
                <a:gd name="connsiteX18" fmla="*/ 133716 w 181929"/>
                <a:gd name="connsiteY18" fmla="*/ 33663 h 181885"/>
                <a:gd name="connsiteX19" fmla="*/ 148004 w 181929"/>
                <a:gd name="connsiteY19" fmla="*/ 47950 h 181885"/>
                <a:gd name="connsiteX20" fmla="*/ 132383 w 181929"/>
                <a:gd name="connsiteY20" fmla="*/ 63571 h 181885"/>
                <a:gd name="connsiteX21" fmla="*/ 126573 w 181929"/>
                <a:gd name="connsiteY21" fmla="*/ 97957 h 181885"/>
                <a:gd name="connsiteX22" fmla="*/ 112285 w 181929"/>
                <a:gd name="connsiteY22" fmla="*/ 83669 h 181885"/>
                <a:gd name="connsiteX23" fmla="*/ 112276 w 181929"/>
                <a:gd name="connsiteY23" fmla="*/ 69391 h 181885"/>
                <a:gd name="connsiteX24" fmla="*/ 97998 w 181929"/>
                <a:gd name="connsiteY24" fmla="*/ 69401 h 181885"/>
                <a:gd name="connsiteX25" fmla="*/ 97998 w 181929"/>
                <a:gd name="connsiteY25" fmla="*/ 83669 h 181885"/>
                <a:gd name="connsiteX26" fmla="*/ 98331 w 181929"/>
                <a:gd name="connsiteY26" fmla="*/ 126370 h 181885"/>
                <a:gd name="connsiteX27" fmla="*/ 63612 w 181929"/>
                <a:gd name="connsiteY27" fmla="*/ 132342 h 18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1929" h="181885">
                  <a:moveTo>
                    <a:pt x="155148" y="155107"/>
                  </a:moveTo>
                  <a:cubicBezTo>
                    <a:pt x="190686" y="119597"/>
                    <a:pt x="190714" y="62000"/>
                    <a:pt x="155205" y="26462"/>
                  </a:cubicBezTo>
                  <a:cubicBezTo>
                    <a:pt x="119696" y="-9076"/>
                    <a:pt x="62098" y="-9095"/>
                    <a:pt x="26560" y="26414"/>
                  </a:cubicBezTo>
                  <a:cubicBezTo>
                    <a:pt x="-8978" y="61914"/>
                    <a:pt x="-9006" y="119512"/>
                    <a:pt x="26503" y="155049"/>
                  </a:cubicBezTo>
                  <a:cubicBezTo>
                    <a:pt x="26522" y="155068"/>
                    <a:pt x="26541" y="155087"/>
                    <a:pt x="26560" y="155107"/>
                  </a:cubicBezTo>
                  <a:cubicBezTo>
                    <a:pt x="62098" y="190540"/>
                    <a:pt x="119610" y="190540"/>
                    <a:pt x="155148" y="155107"/>
                  </a:cubicBezTo>
                  <a:close/>
                  <a:moveTo>
                    <a:pt x="63612" y="132342"/>
                  </a:moveTo>
                  <a:lnTo>
                    <a:pt x="47991" y="147963"/>
                  </a:lnTo>
                  <a:lnTo>
                    <a:pt x="33704" y="133675"/>
                  </a:lnTo>
                  <a:lnTo>
                    <a:pt x="49325" y="118054"/>
                  </a:lnTo>
                  <a:cubicBezTo>
                    <a:pt x="43839" y="106510"/>
                    <a:pt x="46163" y="92765"/>
                    <a:pt x="55135" y="83669"/>
                  </a:cubicBezTo>
                  <a:lnTo>
                    <a:pt x="69423" y="97957"/>
                  </a:lnTo>
                  <a:cubicBezTo>
                    <a:pt x="65479" y="101900"/>
                    <a:pt x="65479" y="108301"/>
                    <a:pt x="69423" y="112244"/>
                  </a:cubicBezTo>
                  <a:cubicBezTo>
                    <a:pt x="73366" y="116187"/>
                    <a:pt x="79767" y="116187"/>
                    <a:pt x="83710" y="112244"/>
                  </a:cubicBezTo>
                  <a:cubicBezTo>
                    <a:pt x="87654" y="108377"/>
                    <a:pt x="87720" y="102043"/>
                    <a:pt x="83853" y="98100"/>
                  </a:cubicBezTo>
                  <a:cubicBezTo>
                    <a:pt x="83805" y="98052"/>
                    <a:pt x="83758" y="98004"/>
                    <a:pt x="83710" y="97957"/>
                  </a:cubicBezTo>
                  <a:cubicBezTo>
                    <a:pt x="71823" y="86260"/>
                    <a:pt x="71671" y="67143"/>
                    <a:pt x="83377" y="55256"/>
                  </a:cubicBezTo>
                  <a:cubicBezTo>
                    <a:pt x="92464" y="46017"/>
                    <a:pt x="106437" y="43617"/>
                    <a:pt x="118095" y="49284"/>
                  </a:cubicBezTo>
                  <a:lnTo>
                    <a:pt x="133716" y="33663"/>
                  </a:lnTo>
                  <a:lnTo>
                    <a:pt x="148004" y="47950"/>
                  </a:lnTo>
                  <a:lnTo>
                    <a:pt x="132383" y="63571"/>
                  </a:lnTo>
                  <a:cubicBezTo>
                    <a:pt x="137927" y="75106"/>
                    <a:pt x="135602" y="88889"/>
                    <a:pt x="126573" y="97957"/>
                  </a:cubicBezTo>
                  <a:lnTo>
                    <a:pt x="112285" y="83669"/>
                  </a:lnTo>
                  <a:cubicBezTo>
                    <a:pt x="116229" y="79726"/>
                    <a:pt x="116219" y="73334"/>
                    <a:pt x="112276" y="69391"/>
                  </a:cubicBezTo>
                  <a:cubicBezTo>
                    <a:pt x="108332" y="65448"/>
                    <a:pt x="101941" y="65457"/>
                    <a:pt x="97998" y="69401"/>
                  </a:cubicBezTo>
                  <a:cubicBezTo>
                    <a:pt x="94064" y="73344"/>
                    <a:pt x="94064" y="79726"/>
                    <a:pt x="97998" y="83669"/>
                  </a:cubicBezTo>
                  <a:cubicBezTo>
                    <a:pt x="109885" y="95366"/>
                    <a:pt x="110037" y="114482"/>
                    <a:pt x="98331" y="126370"/>
                  </a:cubicBezTo>
                  <a:cubicBezTo>
                    <a:pt x="89244" y="135609"/>
                    <a:pt x="75271" y="138009"/>
                    <a:pt x="63612" y="132342"/>
                  </a:cubicBezTo>
                  <a:close/>
                </a:path>
              </a:pathLst>
            </a:custGeom>
            <a:grpFill/>
            <a:ln w="9525" cap="flat">
              <a:noFill/>
              <a:prstDash val="solid"/>
              <a:miter/>
            </a:ln>
          </p:spPr>
          <p:txBody>
            <a:bodyPr rtlCol="0" anchor="ctr"/>
            <a:lstStyle/>
            <a:p>
              <a:endParaRPr lang="es-ES">
                <a:solidFill>
                  <a:schemeClr val="accent3"/>
                </a:solidFill>
              </a:endParaRPr>
            </a:p>
          </p:txBody>
        </p:sp>
      </p:grpSp>
      <p:grpSp>
        <p:nvGrpSpPr>
          <p:cNvPr id="42" name="Grupo 41">
            <a:extLst>
              <a:ext uri="{FF2B5EF4-FFF2-40B4-BE49-F238E27FC236}">
                <a16:creationId xmlns:a16="http://schemas.microsoft.com/office/drawing/2014/main" id="{7DB5B4F1-FDCF-49C8-AEF5-DCADC07DF476}"/>
              </a:ext>
            </a:extLst>
          </p:cNvPr>
          <p:cNvGrpSpPr/>
          <p:nvPr/>
        </p:nvGrpSpPr>
        <p:grpSpPr>
          <a:xfrm>
            <a:off x="4409654" y="1937535"/>
            <a:ext cx="345587" cy="344614"/>
            <a:chOff x="6244018" y="2402395"/>
            <a:chExt cx="345587" cy="344614"/>
          </a:xfrm>
          <a:solidFill>
            <a:schemeClr val="accent1"/>
          </a:solidFill>
        </p:grpSpPr>
        <p:sp>
          <p:nvSpPr>
            <p:cNvPr id="43" name="Forma libre: forma 42">
              <a:extLst>
                <a:ext uri="{FF2B5EF4-FFF2-40B4-BE49-F238E27FC236}">
                  <a16:creationId xmlns:a16="http://schemas.microsoft.com/office/drawing/2014/main" id="{58F776AD-54E8-7941-7233-4B671BC3A2EB}"/>
                </a:ext>
              </a:extLst>
            </p:cNvPr>
            <p:cNvSpPr/>
            <p:nvPr/>
          </p:nvSpPr>
          <p:spPr>
            <a:xfrm>
              <a:off x="6244018" y="2402395"/>
              <a:ext cx="224028" cy="222884"/>
            </a:xfrm>
            <a:custGeom>
              <a:avLst/>
              <a:gdLst>
                <a:gd name="connsiteX0" fmla="*/ 17225 w 224028"/>
                <a:gd name="connsiteY0" fmla="*/ 222680 h 222884"/>
                <a:gd name="connsiteX1" fmla="*/ 112475 w 224028"/>
                <a:gd name="connsiteY1" fmla="*/ 222680 h 222884"/>
                <a:gd name="connsiteX2" fmla="*/ 223917 w 224028"/>
                <a:gd name="connsiteY2" fmla="*/ 111238 h 222884"/>
                <a:gd name="connsiteX3" fmla="*/ 112475 w 224028"/>
                <a:gd name="connsiteY3" fmla="*/ -205 h 222884"/>
                <a:gd name="connsiteX4" fmla="*/ -111 w 224028"/>
                <a:gd name="connsiteY4" fmla="*/ 111619 h 222884"/>
                <a:gd name="connsiteX5" fmla="*/ 29131 w 224028"/>
                <a:gd name="connsiteY5" fmla="*/ 186009 h 222884"/>
                <a:gd name="connsiteX6" fmla="*/ 112475 w 224028"/>
                <a:gd name="connsiteY6" fmla="*/ 121715 h 222884"/>
                <a:gd name="connsiteX7" fmla="*/ 82404 w 224028"/>
                <a:gd name="connsiteY7" fmla="*/ 91216 h 222884"/>
                <a:gd name="connsiteX8" fmla="*/ 102378 w 224028"/>
                <a:gd name="connsiteY8" fmla="*/ 62946 h 222884"/>
                <a:gd name="connsiteX9" fmla="*/ 102378 w 224028"/>
                <a:gd name="connsiteY9" fmla="*/ 40944 h 222884"/>
                <a:gd name="connsiteX10" fmla="*/ 122571 w 224028"/>
                <a:gd name="connsiteY10" fmla="*/ 40944 h 222884"/>
                <a:gd name="connsiteX11" fmla="*/ 122571 w 224028"/>
                <a:gd name="connsiteY11" fmla="*/ 62946 h 222884"/>
                <a:gd name="connsiteX12" fmla="*/ 142764 w 224028"/>
                <a:gd name="connsiteY12" fmla="*/ 91521 h 222884"/>
                <a:gd name="connsiteX13" fmla="*/ 122571 w 224028"/>
                <a:gd name="connsiteY13" fmla="*/ 91521 h 222884"/>
                <a:gd name="connsiteX14" fmla="*/ 112475 w 224028"/>
                <a:gd name="connsiteY14" fmla="*/ 81425 h 222884"/>
                <a:gd name="connsiteX15" fmla="*/ 102378 w 224028"/>
                <a:gd name="connsiteY15" fmla="*/ 91521 h 222884"/>
                <a:gd name="connsiteX16" fmla="*/ 112475 w 224028"/>
                <a:gd name="connsiteY16" fmla="*/ 101618 h 222884"/>
                <a:gd name="connsiteX17" fmla="*/ 142545 w 224028"/>
                <a:gd name="connsiteY17" fmla="*/ 132117 h 222884"/>
                <a:gd name="connsiteX18" fmla="*/ 122571 w 224028"/>
                <a:gd name="connsiteY18" fmla="*/ 160387 h 222884"/>
                <a:gd name="connsiteX19" fmla="*/ 122571 w 224028"/>
                <a:gd name="connsiteY19" fmla="*/ 182485 h 222884"/>
                <a:gd name="connsiteX20" fmla="*/ 102378 w 224028"/>
                <a:gd name="connsiteY20" fmla="*/ 182485 h 222884"/>
                <a:gd name="connsiteX21" fmla="*/ 102378 w 224028"/>
                <a:gd name="connsiteY21" fmla="*/ 160482 h 222884"/>
                <a:gd name="connsiteX22" fmla="*/ 82185 w 224028"/>
                <a:gd name="connsiteY22" fmla="*/ 131907 h 222884"/>
                <a:gd name="connsiteX23" fmla="*/ 102378 w 224028"/>
                <a:gd name="connsiteY23" fmla="*/ 131907 h 222884"/>
                <a:gd name="connsiteX24" fmla="*/ 112475 w 224028"/>
                <a:gd name="connsiteY24" fmla="*/ 142004 h 222884"/>
                <a:gd name="connsiteX25" fmla="*/ 122571 w 224028"/>
                <a:gd name="connsiteY25" fmla="*/ 131907 h 222884"/>
                <a:gd name="connsiteX26" fmla="*/ 112475 w 224028"/>
                <a:gd name="connsiteY26" fmla="*/ 121811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4028" h="222884">
                  <a:moveTo>
                    <a:pt x="17225" y="222680"/>
                  </a:moveTo>
                  <a:lnTo>
                    <a:pt x="112475" y="222680"/>
                  </a:lnTo>
                  <a:cubicBezTo>
                    <a:pt x="174025" y="222680"/>
                    <a:pt x="223917" y="172788"/>
                    <a:pt x="223917" y="111238"/>
                  </a:cubicBezTo>
                  <a:cubicBezTo>
                    <a:pt x="223917" y="49687"/>
                    <a:pt x="174025" y="-205"/>
                    <a:pt x="112475" y="-205"/>
                  </a:cubicBezTo>
                  <a:cubicBezTo>
                    <a:pt x="50571" y="-262"/>
                    <a:pt x="261" y="49716"/>
                    <a:pt x="-111" y="111619"/>
                  </a:cubicBezTo>
                  <a:cubicBezTo>
                    <a:pt x="70" y="139184"/>
                    <a:pt x="10490" y="165702"/>
                    <a:pt x="29131" y="186009"/>
                  </a:cubicBezTo>
                  <a:close/>
                  <a:moveTo>
                    <a:pt x="112475" y="121715"/>
                  </a:moveTo>
                  <a:cubicBezTo>
                    <a:pt x="95749" y="121601"/>
                    <a:pt x="82281" y="107942"/>
                    <a:pt x="82404" y="91216"/>
                  </a:cubicBezTo>
                  <a:cubicBezTo>
                    <a:pt x="82490" y="78539"/>
                    <a:pt x="90462" y="67261"/>
                    <a:pt x="102378" y="62946"/>
                  </a:cubicBezTo>
                  <a:lnTo>
                    <a:pt x="102378" y="40944"/>
                  </a:lnTo>
                  <a:lnTo>
                    <a:pt x="122571" y="40944"/>
                  </a:lnTo>
                  <a:lnTo>
                    <a:pt x="122571" y="62946"/>
                  </a:lnTo>
                  <a:cubicBezTo>
                    <a:pt x="134677" y="67223"/>
                    <a:pt x="142773" y="78681"/>
                    <a:pt x="142764" y="91521"/>
                  </a:cubicBezTo>
                  <a:lnTo>
                    <a:pt x="122571" y="91521"/>
                  </a:lnTo>
                  <a:cubicBezTo>
                    <a:pt x="122571" y="85949"/>
                    <a:pt x="118047" y="81425"/>
                    <a:pt x="112475" y="81425"/>
                  </a:cubicBezTo>
                  <a:cubicBezTo>
                    <a:pt x="106902" y="81425"/>
                    <a:pt x="102378" y="85949"/>
                    <a:pt x="102378" y="91521"/>
                  </a:cubicBezTo>
                  <a:cubicBezTo>
                    <a:pt x="102378" y="97093"/>
                    <a:pt x="106902" y="101618"/>
                    <a:pt x="112475" y="101618"/>
                  </a:cubicBezTo>
                  <a:cubicBezTo>
                    <a:pt x="129200" y="101732"/>
                    <a:pt x="142669" y="115391"/>
                    <a:pt x="142545" y="132117"/>
                  </a:cubicBezTo>
                  <a:cubicBezTo>
                    <a:pt x="142459" y="144794"/>
                    <a:pt x="134487" y="156072"/>
                    <a:pt x="122571" y="160387"/>
                  </a:cubicBezTo>
                  <a:lnTo>
                    <a:pt x="122571" y="182485"/>
                  </a:lnTo>
                  <a:lnTo>
                    <a:pt x="102378" y="182485"/>
                  </a:lnTo>
                  <a:lnTo>
                    <a:pt x="102378" y="160482"/>
                  </a:lnTo>
                  <a:cubicBezTo>
                    <a:pt x="90272" y="156205"/>
                    <a:pt x="82175" y="144747"/>
                    <a:pt x="82185" y="131907"/>
                  </a:cubicBezTo>
                  <a:lnTo>
                    <a:pt x="102378" y="131907"/>
                  </a:lnTo>
                  <a:cubicBezTo>
                    <a:pt x="102378" y="137479"/>
                    <a:pt x="106902" y="142004"/>
                    <a:pt x="112475" y="142004"/>
                  </a:cubicBezTo>
                  <a:cubicBezTo>
                    <a:pt x="118047" y="142004"/>
                    <a:pt x="122571" y="137479"/>
                    <a:pt x="122571" y="131907"/>
                  </a:cubicBezTo>
                  <a:cubicBezTo>
                    <a:pt x="122571" y="126335"/>
                    <a:pt x="118047" y="121811"/>
                    <a:pt x="112475" y="121811"/>
                  </a:cubicBezTo>
                  <a:close/>
                </a:path>
              </a:pathLst>
            </a:custGeom>
            <a:grpFill/>
            <a:ln w="9525" cap="flat">
              <a:noFill/>
              <a:prstDash val="solid"/>
              <a:miter/>
            </a:ln>
          </p:spPr>
          <p:txBody>
            <a:bodyPr rtlCol="0" anchor="ctr"/>
            <a:lstStyle/>
            <a:p>
              <a:endParaRPr lang="es-ES">
                <a:solidFill>
                  <a:schemeClr val="accent3"/>
                </a:solidFill>
              </a:endParaRPr>
            </a:p>
          </p:txBody>
        </p:sp>
        <p:sp>
          <p:nvSpPr>
            <p:cNvPr id="44" name="Forma libre: forma 43">
              <a:extLst>
                <a:ext uri="{FF2B5EF4-FFF2-40B4-BE49-F238E27FC236}">
                  <a16:creationId xmlns:a16="http://schemas.microsoft.com/office/drawing/2014/main" id="{6D8B571F-5A20-B30D-BCFC-D287EA36F890}"/>
                </a:ext>
              </a:extLst>
            </p:cNvPr>
            <p:cNvSpPr/>
            <p:nvPr/>
          </p:nvSpPr>
          <p:spPr>
            <a:xfrm>
              <a:off x="6366795" y="2524696"/>
              <a:ext cx="222810" cy="222313"/>
            </a:xfrm>
            <a:custGeom>
              <a:avLst/>
              <a:gdLst>
                <a:gd name="connsiteX0" fmla="*/ 120571 w 222810"/>
                <a:gd name="connsiteY0" fmla="*/ -14 h 222313"/>
                <a:gd name="connsiteX1" fmla="*/ 120571 w 222810"/>
                <a:gd name="connsiteY1" fmla="*/ 60184 h 222313"/>
                <a:gd name="connsiteX2" fmla="*/ 130667 w 222810"/>
                <a:gd name="connsiteY2" fmla="*/ 60184 h 222313"/>
                <a:gd name="connsiteX3" fmla="*/ 160957 w 222810"/>
                <a:gd name="connsiteY3" fmla="*/ 90473 h 222313"/>
                <a:gd name="connsiteX4" fmla="*/ 153146 w 222810"/>
                <a:gd name="connsiteY4" fmla="*/ 110666 h 222313"/>
                <a:gd name="connsiteX5" fmla="*/ 150946 w 222810"/>
                <a:gd name="connsiteY5" fmla="*/ 153443 h 222313"/>
                <a:gd name="connsiteX6" fmla="*/ 130667 w 222810"/>
                <a:gd name="connsiteY6" fmla="*/ 161244 h 222313"/>
                <a:gd name="connsiteX7" fmla="*/ 120571 w 222810"/>
                <a:gd name="connsiteY7" fmla="*/ 161244 h 222313"/>
                <a:gd name="connsiteX8" fmla="*/ 120571 w 222810"/>
                <a:gd name="connsiteY8" fmla="*/ 181437 h 222313"/>
                <a:gd name="connsiteX9" fmla="*/ 100378 w 222810"/>
                <a:gd name="connsiteY9" fmla="*/ 181437 h 222313"/>
                <a:gd name="connsiteX10" fmla="*/ 100378 w 222810"/>
                <a:gd name="connsiteY10" fmla="*/ 161244 h 222313"/>
                <a:gd name="connsiteX11" fmla="*/ 80185 w 222810"/>
                <a:gd name="connsiteY11" fmla="*/ 161244 h 222313"/>
                <a:gd name="connsiteX12" fmla="*/ 80185 w 222810"/>
                <a:gd name="connsiteY12" fmla="*/ 140956 h 222313"/>
                <a:gd name="connsiteX13" fmla="*/ 100378 w 222810"/>
                <a:gd name="connsiteY13" fmla="*/ 140956 h 222313"/>
                <a:gd name="connsiteX14" fmla="*/ 100378 w 222810"/>
                <a:gd name="connsiteY14" fmla="*/ 80186 h 222313"/>
                <a:gd name="connsiteX15" fmla="*/ 83518 w 222810"/>
                <a:gd name="connsiteY15" fmla="*/ 80186 h 222313"/>
                <a:gd name="connsiteX16" fmla="*/ -111 w 222810"/>
                <a:gd name="connsiteY16" fmla="*/ 120096 h 222313"/>
                <a:gd name="connsiteX17" fmla="*/ 110474 w 222810"/>
                <a:gd name="connsiteY17" fmla="*/ 222109 h 222313"/>
                <a:gd name="connsiteX18" fmla="*/ 205724 w 222810"/>
                <a:gd name="connsiteY18" fmla="*/ 222109 h 222313"/>
                <a:gd name="connsiteX19" fmla="*/ 193437 w 222810"/>
                <a:gd name="connsiteY19" fmla="*/ 184676 h 222313"/>
                <a:gd name="connsiteX20" fmla="*/ 194199 w 222810"/>
                <a:gd name="connsiteY20" fmla="*/ 183628 h 222313"/>
                <a:gd name="connsiteX21" fmla="*/ 186446 w 222810"/>
                <a:gd name="connsiteY21" fmla="*/ 27970 h 222313"/>
                <a:gd name="connsiteX22" fmla="*/ 120951 w 222810"/>
                <a:gd name="connsiteY22" fmla="*/ -205 h 22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2810" h="222313">
                  <a:moveTo>
                    <a:pt x="120571" y="-14"/>
                  </a:moveTo>
                  <a:lnTo>
                    <a:pt x="120571" y="60184"/>
                  </a:lnTo>
                  <a:lnTo>
                    <a:pt x="130667" y="60184"/>
                  </a:lnTo>
                  <a:cubicBezTo>
                    <a:pt x="147393" y="60184"/>
                    <a:pt x="160957" y="73748"/>
                    <a:pt x="160957" y="90473"/>
                  </a:cubicBezTo>
                  <a:cubicBezTo>
                    <a:pt x="160976" y="97941"/>
                    <a:pt x="158185" y="105151"/>
                    <a:pt x="153146" y="110666"/>
                  </a:cubicBezTo>
                  <a:cubicBezTo>
                    <a:pt x="164348" y="123087"/>
                    <a:pt x="163366" y="142242"/>
                    <a:pt x="150946" y="153443"/>
                  </a:cubicBezTo>
                  <a:cubicBezTo>
                    <a:pt x="145383" y="158463"/>
                    <a:pt x="138154" y="161244"/>
                    <a:pt x="130667" y="161244"/>
                  </a:cubicBezTo>
                  <a:lnTo>
                    <a:pt x="120571" y="161244"/>
                  </a:lnTo>
                  <a:lnTo>
                    <a:pt x="120571" y="181437"/>
                  </a:lnTo>
                  <a:lnTo>
                    <a:pt x="100378" y="181437"/>
                  </a:lnTo>
                  <a:lnTo>
                    <a:pt x="100378" y="161244"/>
                  </a:lnTo>
                  <a:lnTo>
                    <a:pt x="80185" y="161244"/>
                  </a:lnTo>
                  <a:lnTo>
                    <a:pt x="80185" y="140956"/>
                  </a:lnTo>
                  <a:lnTo>
                    <a:pt x="100378" y="140956"/>
                  </a:lnTo>
                  <a:lnTo>
                    <a:pt x="100378" y="80186"/>
                  </a:lnTo>
                  <a:lnTo>
                    <a:pt x="83518" y="80186"/>
                  </a:lnTo>
                  <a:cubicBezTo>
                    <a:pt x="61449" y="103256"/>
                    <a:pt x="31702" y="117458"/>
                    <a:pt x="-111" y="120096"/>
                  </a:cubicBezTo>
                  <a:cubicBezTo>
                    <a:pt x="4861" y="177560"/>
                    <a:pt x="52790" y="221785"/>
                    <a:pt x="110474" y="222109"/>
                  </a:cubicBezTo>
                  <a:lnTo>
                    <a:pt x="205724" y="222109"/>
                  </a:lnTo>
                  <a:lnTo>
                    <a:pt x="193437" y="184676"/>
                  </a:lnTo>
                  <a:cubicBezTo>
                    <a:pt x="193666" y="184314"/>
                    <a:pt x="193923" y="183961"/>
                    <a:pt x="194199" y="183628"/>
                  </a:cubicBezTo>
                  <a:cubicBezTo>
                    <a:pt x="235042" y="138508"/>
                    <a:pt x="231575" y="68814"/>
                    <a:pt x="186446" y="27970"/>
                  </a:cubicBezTo>
                  <a:cubicBezTo>
                    <a:pt x="168339" y="11578"/>
                    <a:pt x="145298" y="1672"/>
                    <a:pt x="120951" y="-205"/>
                  </a:cubicBezTo>
                  <a:close/>
                </a:path>
              </a:pathLst>
            </a:custGeom>
            <a:grpFill/>
            <a:ln w="9525" cap="flat">
              <a:noFill/>
              <a:prstDash val="solid"/>
              <a:miter/>
            </a:ln>
          </p:spPr>
          <p:txBody>
            <a:bodyPr rtlCol="0" anchor="ctr"/>
            <a:lstStyle/>
            <a:p>
              <a:endParaRPr lang="es-ES">
                <a:solidFill>
                  <a:schemeClr val="accent3"/>
                </a:solidFill>
              </a:endParaRPr>
            </a:p>
          </p:txBody>
        </p:sp>
        <p:sp>
          <p:nvSpPr>
            <p:cNvPr id="45" name="Forma libre: forma 44">
              <a:extLst>
                <a:ext uri="{FF2B5EF4-FFF2-40B4-BE49-F238E27FC236}">
                  <a16:creationId xmlns:a16="http://schemas.microsoft.com/office/drawing/2014/main" id="{709099E4-5510-A2D2-6B65-6F0A827EF466}"/>
                </a:ext>
              </a:extLst>
            </p:cNvPr>
            <p:cNvSpPr/>
            <p:nvPr/>
          </p:nvSpPr>
          <p:spPr>
            <a:xfrm>
              <a:off x="6487155" y="2524886"/>
              <a:ext cx="35" cy="857"/>
            </a:xfrm>
            <a:custGeom>
              <a:avLst/>
              <a:gdLst>
                <a:gd name="connsiteX0" fmla="*/ -75 w 35"/>
                <a:gd name="connsiteY0" fmla="*/ -205 h 857"/>
                <a:gd name="connsiteX1" fmla="*/ -75 w 35"/>
                <a:gd name="connsiteY1" fmla="*/ -205 h 857"/>
                <a:gd name="connsiteX2" fmla="*/ -75 w 35"/>
                <a:gd name="connsiteY2" fmla="*/ 653 h 857"/>
              </a:gdLst>
              <a:ahLst/>
              <a:cxnLst>
                <a:cxn ang="0">
                  <a:pos x="connsiteX0" y="connsiteY0"/>
                </a:cxn>
                <a:cxn ang="0">
                  <a:pos x="connsiteX1" y="connsiteY1"/>
                </a:cxn>
                <a:cxn ang="0">
                  <a:pos x="connsiteX2" y="connsiteY2"/>
                </a:cxn>
              </a:cxnLst>
              <a:rect l="l" t="t" r="r" b="b"/>
              <a:pathLst>
                <a:path w="35" h="857">
                  <a:moveTo>
                    <a:pt x="-75" y="-205"/>
                  </a:moveTo>
                  <a:lnTo>
                    <a:pt x="-75" y="-205"/>
                  </a:lnTo>
                  <a:cubicBezTo>
                    <a:pt x="-123" y="81"/>
                    <a:pt x="-123" y="367"/>
                    <a:pt x="-75" y="653"/>
                  </a:cubicBezTo>
                  <a:close/>
                </a:path>
              </a:pathLst>
            </a:custGeom>
            <a:grpFill/>
            <a:ln w="9525" cap="flat">
              <a:noFill/>
              <a:prstDash val="solid"/>
              <a:miter/>
            </a:ln>
          </p:spPr>
          <p:txBody>
            <a:bodyPr rtlCol="0" anchor="ctr"/>
            <a:lstStyle/>
            <a:p>
              <a:endParaRPr lang="es-ES">
                <a:solidFill>
                  <a:schemeClr val="accent3"/>
                </a:solidFill>
              </a:endParaRPr>
            </a:p>
          </p:txBody>
        </p:sp>
        <p:sp>
          <p:nvSpPr>
            <p:cNvPr id="46" name="Forma libre: forma 45">
              <a:extLst>
                <a:ext uri="{FF2B5EF4-FFF2-40B4-BE49-F238E27FC236}">
                  <a16:creationId xmlns:a16="http://schemas.microsoft.com/office/drawing/2014/main" id="{765E6D10-697E-52FB-43D2-0731FB20F68E}"/>
                </a:ext>
              </a:extLst>
            </p:cNvPr>
            <p:cNvSpPr/>
            <p:nvPr/>
          </p:nvSpPr>
          <p:spPr>
            <a:xfrm>
              <a:off x="6487476" y="2645473"/>
              <a:ext cx="20192" cy="20192"/>
            </a:xfrm>
            <a:custGeom>
              <a:avLst/>
              <a:gdLst>
                <a:gd name="connsiteX0" fmla="*/ 9986 w 20192"/>
                <a:gd name="connsiteY0" fmla="*/ -205 h 20192"/>
                <a:gd name="connsiteX1" fmla="*/ -111 w 20192"/>
                <a:gd name="connsiteY1" fmla="*/ -205 h 20192"/>
                <a:gd name="connsiteX2" fmla="*/ -111 w 20192"/>
                <a:gd name="connsiteY2" fmla="*/ 19988 h 20192"/>
                <a:gd name="connsiteX3" fmla="*/ 9986 w 20192"/>
                <a:gd name="connsiteY3" fmla="*/ 19988 h 20192"/>
                <a:gd name="connsiteX4" fmla="*/ 20082 w 20192"/>
                <a:gd name="connsiteY4" fmla="*/ 9892 h 20192"/>
                <a:gd name="connsiteX5" fmla="*/ 9986 w 20192"/>
                <a:gd name="connsiteY5" fmla="*/ -205 h 20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2" h="20192">
                  <a:moveTo>
                    <a:pt x="9986" y="-205"/>
                  </a:moveTo>
                  <a:lnTo>
                    <a:pt x="-111" y="-205"/>
                  </a:lnTo>
                  <a:lnTo>
                    <a:pt x="-111" y="19988"/>
                  </a:lnTo>
                  <a:lnTo>
                    <a:pt x="9986" y="19988"/>
                  </a:lnTo>
                  <a:cubicBezTo>
                    <a:pt x="15558" y="19988"/>
                    <a:pt x="20082" y="15464"/>
                    <a:pt x="20082" y="9892"/>
                  </a:cubicBezTo>
                  <a:cubicBezTo>
                    <a:pt x="20082" y="4320"/>
                    <a:pt x="15558" y="-205"/>
                    <a:pt x="9986" y="-205"/>
                  </a:cubicBezTo>
                  <a:close/>
                </a:path>
              </a:pathLst>
            </a:custGeom>
            <a:grpFill/>
            <a:ln w="9525" cap="flat">
              <a:noFill/>
              <a:prstDash val="solid"/>
              <a:miter/>
            </a:ln>
          </p:spPr>
          <p:txBody>
            <a:bodyPr rtlCol="0" anchor="ctr"/>
            <a:lstStyle/>
            <a:p>
              <a:endParaRPr lang="es-ES">
                <a:solidFill>
                  <a:schemeClr val="accent3"/>
                </a:solidFill>
              </a:endParaRPr>
            </a:p>
          </p:txBody>
        </p:sp>
        <p:sp>
          <p:nvSpPr>
            <p:cNvPr id="47" name="Forma libre: forma 46">
              <a:extLst>
                <a:ext uri="{FF2B5EF4-FFF2-40B4-BE49-F238E27FC236}">
                  <a16:creationId xmlns:a16="http://schemas.microsoft.com/office/drawing/2014/main" id="{C418DA71-770F-0172-837B-4682977B54C5}"/>
                </a:ext>
              </a:extLst>
            </p:cNvPr>
            <p:cNvSpPr/>
            <p:nvPr/>
          </p:nvSpPr>
          <p:spPr>
            <a:xfrm>
              <a:off x="6487476" y="2605087"/>
              <a:ext cx="20192" cy="20192"/>
            </a:xfrm>
            <a:custGeom>
              <a:avLst/>
              <a:gdLst>
                <a:gd name="connsiteX0" fmla="*/ 9986 w 20192"/>
                <a:gd name="connsiteY0" fmla="*/ -205 h 20192"/>
                <a:gd name="connsiteX1" fmla="*/ -111 w 20192"/>
                <a:gd name="connsiteY1" fmla="*/ -205 h 20192"/>
                <a:gd name="connsiteX2" fmla="*/ -111 w 20192"/>
                <a:gd name="connsiteY2" fmla="*/ 19988 h 20192"/>
                <a:gd name="connsiteX3" fmla="*/ 9986 w 20192"/>
                <a:gd name="connsiteY3" fmla="*/ 19988 h 20192"/>
                <a:gd name="connsiteX4" fmla="*/ 20082 w 20192"/>
                <a:gd name="connsiteY4" fmla="*/ 9892 h 20192"/>
                <a:gd name="connsiteX5" fmla="*/ 9986 w 20192"/>
                <a:gd name="connsiteY5" fmla="*/ -205 h 20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2" h="20192">
                  <a:moveTo>
                    <a:pt x="9986" y="-205"/>
                  </a:moveTo>
                  <a:lnTo>
                    <a:pt x="-111" y="-205"/>
                  </a:lnTo>
                  <a:lnTo>
                    <a:pt x="-111" y="19988"/>
                  </a:lnTo>
                  <a:lnTo>
                    <a:pt x="9986" y="19988"/>
                  </a:lnTo>
                  <a:cubicBezTo>
                    <a:pt x="15558" y="19988"/>
                    <a:pt x="20082" y="15464"/>
                    <a:pt x="20082" y="9892"/>
                  </a:cubicBezTo>
                  <a:cubicBezTo>
                    <a:pt x="20082" y="4320"/>
                    <a:pt x="15558" y="-205"/>
                    <a:pt x="9986" y="-205"/>
                  </a:cubicBezTo>
                  <a:close/>
                </a:path>
              </a:pathLst>
            </a:custGeom>
            <a:grpFill/>
            <a:ln w="9525" cap="flat">
              <a:noFill/>
              <a:prstDash val="solid"/>
              <a:miter/>
            </a:ln>
          </p:spPr>
          <p:txBody>
            <a:bodyPr rtlCol="0" anchor="ctr"/>
            <a:lstStyle/>
            <a:p>
              <a:endParaRPr lang="es-ES">
                <a:solidFill>
                  <a:schemeClr val="accent3"/>
                </a:solidFill>
              </a:endParaRPr>
            </a:p>
          </p:txBody>
        </p:sp>
      </p:grpSp>
      <p:grpSp>
        <p:nvGrpSpPr>
          <p:cNvPr id="69" name="Grupo 68">
            <a:extLst>
              <a:ext uri="{FF2B5EF4-FFF2-40B4-BE49-F238E27FC236}">
                <a16:creationId xmlns:a16="http://schemas.microsoft.com/office/drawing/2014/main" id="{8BC3C190-AF14-41B6-422F-6F62FB821D49}"/>
              </a:ext>
            </a:extLst>
          </p:cNvPr>
          <p:cNvGrpSpPr/>
          <p:nvPr/>
        </p:nvGrpSpPr>
        <p:grpSpPr>
          <a:xfrm>
            <a:off x="212226" y="875345"/>
            <a:ext cx="8462326" cy="3711020"/>
            <a:chOff x="212226" y="875345"/>
            <a:chExt cx="8462326" cy="3711020"/>
          </a:xfrm>
        </p:grpSpPr>
        <p:pic>
          <p:nvPicPr>
            <p:cNvPr id="70" name="Gráfico 69">
              <a:extLst>
                <a:ext uri="{FF2B5EF4-FFF2-40B4-BE49-F238E27FC236}">
                  <a16:creationId xmlns:a16="http://schemas.microsoft.com/office/drawing/2014/main" id="{A99063EB-0D9B-6754-E20A-0790FAC74D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094127">
              <a:off x="212226" y="875345"/>
              <a:ext cx="942715" cy="1021539"/>
            </a:xfrm>
            <a:prstGeom prst="rect">
              <a:avLst/>
            </a:prstGeom>
          </p:spPr>
        </p:pic>
        <p:pic>
          <p:nvPicPr>
            <p:cNvPr id="71" name="Gráfico 70">
              <a:extLst>
                <a:ext uri="{FF2B5EF4-FFF2-40B4-BE49-F238E27FC236}">
                  <a16:creationId xmlns:a16="http://schemas.microsoft.com/office/drawing/2014/main" id="{3CCC30B5-7D3D-AE1B-CCDD-17AFF74E16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448139">
              <a:off x="7839100" y="1263541"/>
              <a:ext cx="684043" cy="986860"/>
            </a:xfrm>
            <a:prstGeom prst="rect">
              <a:avLst/>
            </a:prstGeom>
          </p:spPr>
        </p:pic>
        <p:pic>
          <p:nvPicPr>
            <p:cNvPr id="73" name="Imagen 72" descr="Un globo de colores&#10;&#10;Descripción generada automáticamente con confianza baja">
              <a:extLst>
                <a:ext uri="{FF2B5EF4-FFF2-40B4-BE49-F238E27FC236}">
                  <a16:creationId xmlns:a16="http://schemas.microsoft.com/office/drawing/2014/main" id="{65E6C760-E1C7-1E1D-7E14-42A81F669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24161" flipH="1">
              <a:off x="951716" y="4207284"/>
              <a:ext cx="497096" cy="379081"/>
            </a:xfrm>
            <a:prstGeom prst="rect">
              <a:avLst/>
            </a:prstGeom>
          </p:spPr>
        </p:pic>
        <p:pic>
          <p:nvPicPr>
            <p:cNvPr id="74" name="Imagen 73" descr="Un dibujo de una persona&#10;&#10;Descripción generada automáticamente con confianza baja">
              <a:extLst>
                <a:ext uri="{FF2B5EF4-FFF2-40B4-BE49-F238E27FC236}">
                  <a16:creationId xmlns:a16="http://schemas.microsoft.com/office/drawing/2014/main" id="{9F6ACE1A-5D20-77E6-88BE-9C3BA347B4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830877" y="3844800"/>
              <a:ext cx="420780" cy="456720"/>
            </a:xfrm>
            <a:prstGeom prst="rect">
              <a:avLst/>
            </a:prstGeom>
          </p:spPr>
        </p:pic>
      </p:grpSp>
      <p:grpSp>
        <p:nvGrpSpPr>
          <p:cNvPr id="75" name="Grupo 74">
            <a:extLst>
              <a:ext uri="{FF2B5EF4-FFF2-40B4-BE49-F238E27FC236}">
                <a16:creationId xmlns:a16="http://schemas.microsoft.com/office/drawing/2014/main" id="{B082FE07-58C4-5541-16B8-D58964CF59BE}"/>
              </a:ext>
            </a:extLst>
          </p:cNvPr>
          <p:cNvGrpSpPr/>
          <p:nvPr/>
        </p:nvGrpSpPr>
        <p:grpSpPr>
          <a:xfrm>
            <a:off x="2784137" y="1504213"/>
            <a:ext cx="6030920" cy="3182820"/>
            <a:chOff x="2775045" y="1492934"/>
            <a:chExt cx="6030920" cy="3182820"/>
          </a:xfrm>
        </p:grpSpPr>
        <p:pic>
          <p:nvPicPr>
            <p:cNvPr id="77" name="Imagen 76" descr="Imagen que contiene Patrón de fondo&#10;&#10;Descripción generada automáticamente">
              <a:extLst>
                <a:ext uri="{FF2B5EF4-FFF2-40B4-BE49-F238E27FC236}">
                  <a16:creationId xmlns:a16="http://schemas.microsoft.com/office/drawing/2014/main" id="{E9204DF2-0EA4-CD9A-664E-10973F2269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524693" y="2524103"/>
              <a:ext cx="281272" cy="567364"/>
            </a:xfrm>
            <a:prstGeom prst="rect">
              <a:avLst/>
            </a:prstGeom>
          </p:spPr>
        </p:pic>
        <p:pic>
          <p:nvPicPr>
            <p:cNvPr id="78" name="Imagen 77" descr="Dibujo de una persona&#10;&#10;Descripción generada automáticamente con confianza media">
              <a:extLst>
                <a:ext uri="{FF2B5EF4-FFF2-40B4-BE49-F238E27FC236}">
                  <a16:creationId xmlns:a16="http://schemas.microsoft.com/office/drawing/2014/main" id="{F4AF464A-4ED8-3BBC-F9D1-03143626D4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3942737" flipH="1">
              <a:off x="5177614" y="4217356"/>
              <a:ext cx="565406" cy="351389"/>
            </a:xfrm>
            <a:prstGeom prst="rect">
              <a:avLst/>
            </a:prstGeom>
          </p:spPr>
        </p:pic>
        <p:pic>
          <p:nvPicPr>
            <p:cNvPr id="79" name="Imagen 78" descr="Un globo amarillo&#10;&#10;Descripción generada automáticamente con confianza media">
              <a:extLst>
                <a:ext uri="{FF2B5EF4-FFF2-40B4-BE49-F238E27FC236}">
                  <a16:creationId xmlns:a16="http://schemas.microsoft.com/office/drawing/2014/main" id="{912DF9F3-1AD5-4465-FEE9-90559068B1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2775045" y="1492934"/>
              <a:ext cx="365768" cy="528073"/>
            </a:xfrm>
            <a:prstGeom prst="rect">
              <a:avLst/>
            </a:prstGeom>
          </p:spPr>
        </p:pic>
      </p:grpSp>
      <p:grpSp>
        <p:nvGrpSpPr>
          <p:cNvPr id="80" name="Grupo 79">
            <a:extLst>
              <a:ext uri="{FF2B5EF4-FFF2-40B4-BE49-F238E27FC236}">
                <a16:creationId xmlns:a16="http://schemas.microsoft.com/office/drawing/2014/main" id="{F6BA42AF-85EC-FA27-B28C-AB8E786DAA11}"/>
              </a:ext>
            </a:extLst>
          </p:cNvPr>
          <p:cNvGrpSpPr/>
          <p:nvPr/>
        </p:nvGrpSpPr>
        <p:grpSpPr>
          <a:xfrm>
            <a:off x="276991" y="1714709"/>
            <a:ext cx="8353183" cy="3099245"/>
            <a:chOff x="-93430" y="1506747"/>
            <a:chExt cx="8353183" cy="3099245"/>
          </a:xfrm>
        </p:grpSpPr>
        <p:pic>
          <p:nvPicPr>
            <p:cNvPr id="81" name="Gráfico 80">
              <a:extLst>
                <a:ext uri="{FF2B5EF4-FFF2-40B4-BE49-F238E27FC236}">
                  <a16:creationId xmlns:a16="http://schemas.microsoft.com/office/drawing/2014/main" id="{60B3EF51-709A-C20E-C750-54BE340C8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2256402" y="3714765"/>
              <a:ext cx="822458" cy="891227"/>
            </a:xfrm>
            <a:prstGeom prst="rect">
              <a:avLst/>
            </a:prstGeom>
          </p:spPr>
        </p:pic>
        <p:pic>
          <p:nvPicPr>
            <p:cNvPr id="82" name="Imagen 81" descr="Icono&#10;&#10;Descripción generada automáticamente">
              <a:extLst>
                <a:ext uri="{FF2B5EF4-FFF2-40B4-BE49-F238E27FC236}">
                  <a16:creationId xmlns:a16="http://schemas.microsoft.com/office/drawing/2014/main" id="{54D3F624-9FD9-84D2-7B04-F0C07F8C3B9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93430" y="3582836"/>
              <a:ext cx="506406" cy="528073"/>
            </a:xfrm>
            <a:prstGeom prst="rect">
              <a:avLst/>
            </a:prstGeom>
          </p:spPr>
        </p:pic>
        <p:pic>
          <p:nvPicPr>
            <p:cNvPr id="84" name="Imagen 83" descr="Dibujo de la tierra desde el espacio&#10;&#10;Descripción generada automáticamente con confianza baja">
              <a:extLst>
                <a:ext uri="{FF2B5EF4-FFF2-40B4-BE49-F238E27FC236}">
                  <a16:creationId xmlns:a16="http://schemas.microsoft.com/office/drawing/2014/main" id="{828602D4-AC75-7771-F912-2F7D82BC45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7693343" y="3846873"/>
              <a:ext cx="566410" cy="385071"/>
            </a:xfrm>
            <a:prstGeom prst="rect">
              <a:avLst/>
            </a:prstGeom>
          </p:spPr>
        </p:pic>
        <p:pic>
          <p:nvPicPr>
            <p:cNvPr id="85" name="Imagen 84" descr="Logotipo, Icono&#10;&#10;Descripción generada automáticamente">
              <a:extLst>
                <a:ext uri="{FF2B5EF4-FFF2-40B4-BE49-F238E27FC236}">
                  <a16:creationId xmlns:a16="http://schemas.microsoft.com/office/drawing/2014/main" id="{7E8CB3E1-E6DE-B5A8-45BF-59BE237877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5345193" y="1506747"/>
              <a:ext cx="482291" cy="473072"/>
            </a:xfrm>
            <a:prstGeom prst="rect">
              <a:avLst/>
            </a:prstGeom>
          </p:spPr>
        </p:pic>
      </p:grpSp>
    </p:spTree>
    <p:extLst>
      <p:ext uri="{BB962C8B-B14F-4D97-AF65-F5344CB8AC3E}">
        <p14:creationId xmlns:p14="http://schemas.microsoft.com/office/powerpoint/2010/main" val="3590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80"/>
                                        </p:tgtEl>
                                        <p:attrNameLst>
                                          <p:attrName>ppt_x</p:attrName>
                                        </p:attrNameLst>
                                      </p:cBhvr>
                                      <p:tavLst>
                                        <p:tav tm="0">
                                          <p:val>
                                            <p:strVal val="ppt_x"/>
                                          </p:val>
                                        </p:tav>
                                        <p:tav tm="100000">
                                          <p:val>
                                            <p:strVal val="ppt_x"/>
                                          </p:val>
                                        </p:tav>
                                      </p:tavLst>
                                    </p:anim>
                                    <p:anim calcmode="lin" valueType="num">
                                      <p:cBhvr>
                                        <p:cTn id="7" dur="12500"/>
                                        <p:tgtEl>
                                          <p:spTgt spid="80"/>
                                        </p:tgtEl>
                                        <p:attrNameLst>
                                          <p:attrName>ppt_y</p:attrName>
                                        </p:attrNameLst>
                                      </p:cBhvr>
                                      <p:tavLst>
                                        <p:tav tm="0">
                                          <p:val>
                                            <p:strVal val="ppt_y-1"/>
                                          </p:val>
                                        </p:tav>
                                        <p:tav tm="100000">
                                          <p:val>
                                            <p:strVal val="ppt_y+1"/>
                                          </p:val>
                                        </p:tav>
                                      </p:tavLst>
                                    </p:anim>
                                    <p:set>
                                      <p:cBhvr>
                                        <p:cTn id="8" dur="1" fill="hold">
                                          <p:stCondLst>
                                            <p:cond delay="12499"/>
                                          </p:stCondLst>
                                        </p:cTn>
                                        <p:tgtEl>
                                          <p:spTgt spid="80"/>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69"/>
                                        </p:tgtEl>
                                        <p:attrNameLst>
                                          <p:attrName>ppt_x</p:attrName>
                                        </p:attrNameLst>
                                      </p:cBhvr>
                                      <p:tavLst>
                                        <p:tav tm="0">
                                          <p:val>
                                            <p:strVal val="ppt_x"/>
                                          </p:val>
                                        </p:tav>
                                        <p:tav tm="100000">
                                          <p:val>
                                            <p:strVal val="ppt_x"/>
                                          </p:val>
                                        </p:tav>
                                      </p:tavLst>
                                    </p:anim>
                                    <p:anim calcmode="lin" valueType="num">
                                      <p:cBhvr>
                                        <p:cTn id="11" dur="10290"/>
                                        <p:tgtEl>
                                          <p:spTgt spid="69"/>
                                        </p:tgtEl>
                                        <p:attrNameLst>
                                          <p:attrName>ppt_y</p:attrName>
                                        </p:attrNameLst>
                                      </p:cBhvr>
                                      <p:tavLst>
                                        <p:tav tm="0">
                                          <p:val>
                                            <p:strVal val="ppt_y-1"/>
                                          </p:val>
                                        </p:tav>
                                        <p:tav tm="100000">
                                          <p:val>
                                            <p:strVal val="ppt_y+1"/>
                                          </p:val>
                                        </p:tav>
                                      </p:tavLst>
                                    </p:anim>
                                    <p:set>
                                      <p:cBhvr>
                                        <p:cTn id="12" dur="1" fill="hold">
                                          <p:stCondLst>
                                            <p:cond delay="10289"/>
                                          </p:stCondLst>
                                        </p:cTn>
                                        <p:tgtEl>
                                          <p:spTgt spid="69"/>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75"/>
                                        </p:tgtEl>
                                        <p:attrNameLst>
                                          <p:attrName>ppt_x</p:attrName>
                                        </p:attrNameLst>
                                      </p:cBhvr>
                                      <p:tavLst>
                                        <p:tav tm="0">
                                          <p:val>
                                            <p:strVal val="ppt_x"/>
                                          </p:val>
                                        </p:tav>
                                        <p:tav tm="100000">
                                          <p:val>
                                            <p:strVal val="ppt_x"/>
                                          </p:val>
                                        </p:tav>
                                      </p:tavLst>
                                    </p:anim>
                                    <p:anim calcmode="lin" valueType="num">
                                      <p:cBhvr>
                                        <p:cTn id="15" dur="5290"/>
                                        <p:tgtEl>
                                          <p:spTgt spid="75"/>
                                        </p:tgtEl>
                                        <p:attrNameLst>
                                          <p:attrName>ppt_y</p:attrName>
                                        </p:attrNameLst>
                                      </p:cBhvr>
                                      <p:tavLst>
                                        <p:tav tm="0">
                                          <p:val>
                                            <p:strVal val="ppt_y-1"/>
                                          </p:val>
                                        </p:tav>
                                        <p:tav tm="100000">
                                          <p:val>
                                            <p:strVal val="ppt_y+1"/>
                                          </p:val>
                                        </p:tav>
                                      </p:tavLst>
                                    </p:anim>
                                    <p:set>
                                      <p:cBhvr>
                                        <p:cTn id="16" dur="1" fill="hold">
                                          <p:stCondLst>
                                            <p:cond delay="528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438012" y="-230256"/>
            <a:ext cx="3267389" cy="1964157"/>
          </a:xfrm>
        </p:spPr>
        <p:txBody>
          <a:bodyPr/>
          <a:lstStyle/>
          <a:p>
            <a:r>
              <a:rPr lang="es-ES" dirty="0">
                <a:solidFill>
                  <a:schemeClr val="accent1"/>
                </a:solidFill>
              </a:rPr>
              <a:t>FRONTEND</a:t>
            </a:r>
            <a:endParaRPr lang="en-US" dirty="0">
              <a:solidFill>
                <a:schemeClr val="accent1"/>
              </a:solidFill>
            </a:endParaRPr>
          </a:p>
        </p:txBody>
      </p:sp>
      <p:grpSp>
        <p:nvGrpSpPr>
          <p:cNvPr id="42" name="Grupo 41">
            <a:extLst>
              <a:ext uri="{FF2B5EF4-FFF2-40B4-BE49-F238E27FC236}">
                <a16:creationId xmlns:a16="http://schemas.microsoft.com/office/drawing/2014/main" id="{413D0A7F-F534-22C0-DB42-E6A302CA09DB}"/>
              </a:ext>
            </a:extLst>
          </p:cNvPr>
          <p:cNvGrpSpPr/>
          <p:nvPr/>
        </p:nvGrpSpPr>
        <p:grpSpPr>
          <a:xfrm>
            <a:off x="200293" y="89621"/>
            <a:ext cx="8365671" cy="4543087"/>
            <a:chOff x="200293" y="89621"/>
            <a:chExt cx="8365671" cy="4543087"/>
          </a:xfrm>
        </p:grpSpPr>
        <p:pic>
          <p:nvPicPr>
            <p:cNvPr id="43" name="Gráfico 42">
              <a:extLst>
                <a:ext uri="{FF2B5EF4-FFF2-40B4-BE49-F238E27FC236}">
                  <a16:creationId xmlns:a16="http://schemas.microsoft.com/office/drawing/2014/main" id="{A676C985-7C58-A576-6324-89FC06A663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80650">
              <a:off x="239705" y="50209"/>
              <a:ext cx="942715" cy="1021539"/>
            </a:xfrm>
            <a:prstGeom prst="rect">
              <a:avLst/>
            </a:prstGeom>
          </p:spPr>
        </p:pic>
        <p:pic>
          <p:nvPicPr>
            <p:cNvPr id="44" name="Gráfico 43">
              <a:extLst>
                <a:ext uri="{FF2B5EF4-FFF2-40B4-BE49-F238E27FC236}">
                  <a16:creationId xmlns:a16="http://schemas.microsoft.com/office/drawing/2014/main" id="{C3EE347B-254A-7160-E57B-C454D4BCE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740812">
              <a:off x="7586823" y="-13901"/>
              <a:ext cx="684043" cy="986860"/>
            </a:xfrm>
            <a:prstGeom prst="rect">
              <a:avLst/>
            </a:prstGeom>
          </p:spPr>
        </p:pic>
        <p:pic>
          <p:nvPicPr>
            <p:cNvPr id="45" name="Gráfico 44">
              <a:extLst>
                <a:ext uri="{FF2B5EF4-FFF2-40B4-BE49-F238E27FC236}">
                  <a16:creationId xmlns:a16="http://schemas.microsoft.com/office/drawing/2014/main" id="{D9D25434-4A90-FABB-9679-1CC58966D8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408014">
              <a:off x="7643541" y="3710286"/>
              <a:ext cx="846709" cy="998136"/>
            </a:xfrm>
            <a:prstGeom prst="rect">
              <a:avLst/>
            </a:prstGeom>
          </p:spPr>
        </p:pic>
        <p:pic>
          <p:nvPicPr>
            <p:cNvPr id="46" name="Imagen 45" descr="Un globo de colores&#10;&#10;Descripción generada automáticamente con confianza baja">
              <a:extLst>
                <a:ext uri="{FF2B5EF4-FFF2-40B4-BE49-F238E27FC236}">
                  <a16:creationId xmlns:a16="http://schemas.microsoft.com/office/drawing/2014/main" id="{C5E5BAAB-4DA6-4603-87E4-429B8288C3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24161" flipH="1">
              <a:off x="3831491" y="726511"/>
              <a:ext cx="497096" cy="379081"/>
            </a:xfrm>
            <a:prstGeom prst="rect">
              <a:avLst/>
            </a:prstGeom>
          </p:spPr>
        </p:pic>
      </p:grpSp>
      <p:grpSp>
        <p:nvGrpSpPr>
          <p:cNvPr id="48" name="Grupo 47">
            <a:extLst>
              <a:ext uri="{FF2B5EF4-FFF2-40B4-BE49-F238E27FC236}">
                <a16:creationId xmlns:a16="http://schemas.microsoft.com/office/drawing/2014/main" id="{5B8CC83A-3D1F-492F-DB5B-F41A91EDBE11}"/>
              </a:ext>
            </a:extLst>
          </p:cNvPr>
          <p:cNvGrpSpPr/>
          <p:nvPr/>
        </p:nvGrpSpPr>
        <p:grpSpPr>
          <a:xfrm>
            <a:off x="1476774" y="983473"/>
            <a:ext cx="7489279" cy="4027896"/>
            <a:chOff x="1476774" y="983473"/>
            <a:chExt cx="7489279" cy="4027896"/>
          </a:xfrm>
        </p:grpSpPr>
        <p:pic>
          <p:nvPicPr>
            <p:cNvPr id="49" name="Imagen 48" descr="Un dibujo de una persona&#10;&#10;Descripción generada automáticamente con confianza baja">
              <a:extLst>
                <a:ext uri="{FF2B5EF4-FFF2-40B4-BE49-F238E27FC236}">
                  <a16:creationId xmlns:a16="http://schemas.microsoft.com/office/drawing/2014/main" id="{D97A98C1-F136-4702-6637-9ACB15AF3D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471551" y="983473"/>
              <a:ext cx="494502" cy="511171"/>
            </a:xfrm>
            <a:prstGeom prst="rect">
              <a:avLst/>
            </a:prstGeom>
          </p:spPr>
        </p:pic>
        <p:pic>
          <p:nvPicPr>
            <p:cNvPr id="50" name="Imagen 49" descr="Imagen que contiene Patrón de fondo&#10;&#10;Descripción generada automáticamente">
              <a:extLst>
                <a:ext uri="{FF2B5EF4-FFF2-40B4-BE49-F238E27FC236}">
                  <a16:creationId xmlns:a16="http://schemas.microsoft.com/office/drawing/2014/main" id="{4BECF51E-D4AB-D88C-C7C9-AEF8E85CF2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46595" flipH="1">
              <a:off x="2305030" y="4444005"/>
              <a:ext cx="281272" cy="567364"/>
            </a:xfrm>
            <a:prstGeom prst="rect">
              <a:avLst/>
            </a:prstGeom>
          </p:spPr>
        </p:pic>
        <p:pic>
          <p:nvPicPr>
            <p:cNvPr id="51" name="Imagen 50" descr="Dibujo de una persona&#10;&#10;Descripción generada automáticamente con confianza media">
              <a:extLst>
                <a:ext uri="{FF2B5EF4-FFF2-40B4-BE49-F238E27FC236}">
                  <a16:creationId xmlns:a16="http://schemas.microsoft.com/office/drawing/2014/main" id="{4128791E-5F6A-6303-E1CF-F359F253BA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3942737" flipH="1">
              <a:off x="4347818" y="1640351"/>
              <a:ext cx="565406" cy="351389"/>
            </a:xfrm>
            <a:prstGeom prst="rect">
              <a:avLst/>
            </a:prstGeom>
          </p:spPr>
        </p:pic>
        <p:pic>
          <p:nvPicPr>
            <p:cNvPr id="52" name="Imagen 51" descr="Un globo amarillo&#10;&#10;Descripción generada automáticamente con confianza media">
              <a:extLst>
                <a:ext uri="{FF2B5EF4-FFF2-40B4-BE49-F238E27FC236}">
                  <a16:creationId xmlns:a16="http://schemas.microsoft.com/office/drawing/2014/main" id="{FCE3EAB2-0561-AC86-9E6F-BC98E069A9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665246" flipH="1">
              <a:off x="1476774" y="4201296"/>
              <a:ext cx="365768" cy="528073"/>
            </a:xfrm>
            <a:prstGeom prst="rect">
              <a:avLst/>
            </a:prstGeom>
          </p:spPr>
        </p:pic>
      </p:grpSp>
      <p:grpSp>
        <p:nvGrpSpPr>
          <p:cNvPr id="53" name="Grupo 52">
            <a:extLst>
              <a:ext uri="{FF2B5EF4-FFF2-40B4-BE49-F238E27FC236}">
                <a16:creationId xmlns:a16="http://schemas.microsoft.com/office/drawing/2014/main" id="{AEA9C0BF-5910-E3D6-419F-1B9DA954F546}"/>
              </a:ext>
            </a:extLst>
          </p:cNvPr>
          <p:cNvGrpSpPr/>
          <p:nvPr/>
        </p:nvGrpSpPr>
        <p:grpSpPr>
          <a:xfrm>
            <a:off x="3624000" y="158541"/>
            <a:ext cx="5372234" cy="4865060"/>
            <a:chOff x="3624000" y="158541"/>
            <a:chExt cx="5372234" cy="4865060"/>
          </a:xfrm>
        </p:grpSpPr>
        <p:pic>
          <p:nvPicPr>
            <p:cNvPr id="54" name="Gráfico 53">
              <a:extLst>
                <a:ext uri="{FF2B5EF4-FFF2-40B4-BE49-F238E27FC236}">
                  <a16:creationId xmlns:a16="http://schemas.microsoft.com/office/drawing/2014/main" id="{1448B16E-2A9C-D4E8-31D1-BD0C1C19C5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532827" flipV="1">
              <a:off x="3682871" y="4166758"/>
              <a:ext cx="822458" cy="891227"/>
            </a:xfrm>
            <a:prstGeom prst="rect">
              <a:avLst/>
            </a:prstGeom>
          </p:spPr>
        </p:pic>
        <p:pic>
          <p:nvPicPr>
            <p:cNvPr id="55" name="Imagen 54" descr="Icono&#10;&#10;Descripción generada automáticamente">
              <a:extLst>
                <a:ext uri="{FF2B5EF4-FFF2-40B4-BE49-F238E27FC236}">
                  <a16:creationId xmlns:a16="http://schemas.microsoft.com/office/drawing/2014/main" id="{D00D3890-3531-8BEA-D6F7-3784CE3A4B5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3624000" y="158541"/>
              <a:ext cx="506406" cy="528073"/>
            </a:xfrm>
            <a:prstGeom prst="rect">
              <a:avLst/>
            </a:prstGeom>
          </p:spPr>
        </p:pic>
        <p:pic>
          <p:nvPicPr>
            <p:cNvPr id="56" name="Imagen 55" descr="Imagen que contiene Patrón de fondo&#10;&#10;Descripción generada automáticamente">
              <a:extLst>
                <a:ext uri="{FF2B5EF4-FFF2-40B4-BE49-F238E27FC236}">
                  <a16:creationId xmlns:a16="http://schemas.microsoft.com/office/drawing/2014/main" id="{0A3301A2-7DC6-FD7E-0C74-AA4050AE3F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440097" flipH="1">
              <a:off x="8441370" y="1836527"/>
              <a:ext cx="554864" cy="401322"/>
            </a:xfrm>
            <a:prstGeom prst="rect">
              <a:avLst/>
            </a:prstGeom>
          </p:spPr>
        </p:pic>
        <p:pic>
          <p:nvPicPr>
            <p:cNvPr id="58" name="Imagen 57" descr="Logotipo, Icono&#10;&#10;Descripción generada automáticamente">
              <a:extLst>
                <a:ext uri="{FF2B5EF4-FFF2-40B4-BE49-F238E27FC236}">
                  <a16:creationId xmlns:a16="http://schemas.microsoft.com/office/drawing/2014/main" id="{134F0662-6BCE-28F2-51E7-27E10C2C833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054627" y="2747122"/>
              <a:ext cx="482291" cy="473072"/>
            </a:xfrm>
            <a:prstGeom prst="rect">
              <a:avLst/>
            </a:prstGeom>
          </p:spPr>
        </p:pic>
      </p:grpSp>
      <p:sp>
        <p:nvSpPr>
          <p:cNvPr id="8" name="AutoShape 6">
            <a:extLst>
              <a:ext uri="{FF2B5EF4-FFF2-40B4-BE49-F238E27FC236}">
                <a16:creationId xmlns:a16="http://schemas.microsoft.com/office/drawing/2014/main" id="{0831CBC5-02CB-D2B4-1F33-130B65369B7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screenshot of a computer&#10;&#10;Description automatically generated">
            <a:extLst>
              <a:ext uri="{FF2B5EF4-FFF2-40B4-BE49-F238E27FC236}">
                <a16:creationId xmlns:a16="http://schemas.microsoft.com/office/drawing/2014/main" id="{BA722116-B813-298A-2882-F2B1658157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24420" y="2598965"/>
            <a:ext cx="4145722" cy="2320294"/>
          </a:xfrm>
          <a:prstGeom prst="rect">
            <a:avLst/>
          </a:prstGeom>
        </p:spPr>
      </p:pic>
      <p:pic>
        <p:nvPicPr>
          <p:cNvPr id="13" name="Picture 12" descr="A screenshot of a login form&#10;&#10;Description automatically generated">
            <a:extLst>
              <a:ext uri="{FF2B5EF4-FFF2-40B4-BE49-F238E27FC236}">
                <a16:creationId xmlns:a16="http://schemas.microsoft.com/office/drawing/2014/main" id="{8D8E6C46-33FC-4405-1E97-B86F900AF25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632" y="1939741"/>
            <a:ext cx="3365229" cy="1892941"/>
          </a:xfrm>
          <a:prstGeom prst="rect">
            <a:avLst/>
          </a:prstGeom>
        </p:spPr>
      </p:pic>
      <p:pic>
        <p:nvPicPr>
          <p:cNvPr id="15" name="Picture 14" descr="A screen shot of a computer">
            <a:extLst>
              <a:ext uri="{FF2B5EF4-FFF2-40B4-BE49-F238E27FC236}">
                <a16:creationId xmlns:a16="http://schemas.microsoft.com/office/drawing/2014/main" id="{DC24FD1D-A83A-9653-CFE1-55F4B3DCF8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60287" y="30839"/>
            <a:ext cx="4145722" cy="2329501"/>
          </a:xfrm>
          <a:prstGeom prst="rect">
            <a:avLst/>
          </a:prstGeom>
        </p:spPr>
      </p:pic>
    </p:spTree>
    <p:extLst>
      <p:ext uri="{BB962C8B-B14F-4D97-AF65-F5344CB8AC3E}">
        <p14:creationId xmlns:p14="http://schemas.microsoft.com/office/powerpoint/2010/main" val="10328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3"/>
                                        </p:tgtEl>
                                        <p:attrNameLst>
                                          <p:attrName>ppt_x</p:attrName>
                                        </p:attrNameLst>
                                      </p:cBhvr>
                                      <p:tavLst>
                                        <p:tav tm="0">
                                          <p:val>
                                            <p:strVal val="ppt_x"/>
                                          </p:val>
                                        </p:tav>
                                        <p:tav tm="100000">
                                          <p:val>
                                            <p:strVal val="ppt_x"/>
                                          </p:val>
                                        </p:tav>
                                      </p:tavLst>
                                    </p:anim>
                                    <p:anim calcmode="lin" valueType="num">
                                      <p:cBhvr>
                                        <p:cTn id="7" dur="12500"/>
                                        <p:tgtEl>
                                          <p:spTgt spid="53"/>
                                        </p:tgtEl>
                                        <p:attrNameLst>
                                          <p:attrName>ppt_y</p:attrName>
                                        </p:attrNameLst>
                                      </p:cBhvr>
                                      <p:tavLst>
                                        <p:tav tm="0">
                                          <p:val>
                                            <p:strVal val="ppt_y-1"/>
                                          </p:val>
                                        </p:tav>
                                        <p:tav tm="100000">
                                          <p:val>
                                            <p:strVal val="ppt_y+1"/>
                                          </p:val>
                                        </p:tav>
                                      </p:tavLst>
                                    </p:anim>
                                    <p:set>
                                      <p:cBhvr>
                                        <p:cTn id="8" dur="1" fill="hold">
                                          <p:stCondLst>
                                            <p:cond delay="12499"/>
                                          </p:stCondLst>
                                        </p:cTn>
                                        <p:tgtEl>
                                          <p:spTgt spid="5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2"/>
                                        </p:tgtEl>
                                        <p:attrNameLst>
                                          <p:attrName>ppt_x</p:attrName>
                                        </p:attrNameLst>
                                      </p:cBhvr>
                                      <p:tavLst>
                                        <p:tav tm="0">
                                          <p:val>
                                            <p:strVal val="ppt_x"/>
                                          </p:val>
                                        </p:tav>
                                        <p:tav tm="100000">
                                          <p:val>
                                            <p:strVal val="ppt_x"/>
                                          </p:val>
                                        </p:tav>
                                      </p:tavLst>
                                    </p:anim>
                                    <p:anim calcmode="lin" valueType="num">
                                      <p:cBhvr>
                                        <p:cTn id="11" dur="10290"/>
                                        <p:tgtEl>
                                          <p:spTgt spid="42"/>
                                        </p:tgtEl>
                                        <p:attrNameLst>
                                          <p:attrName>ppt_y</p:attrName>
                                        </p:attrNameLst>
                                      </p:cBhvr>
                                      <p:tavLst>
                                        <p:tav tm="0">
                                          <p:val>
                                            <p:strVal val="ppt_y-1"/>
                                          </p:val>
                                        </p:tav>
                                        <p:tav tm="100000">
                                          <p:val>
                                            <p:strVal val="ppt_y+1"/>
                                          </p:val>
                                        </p:tav>
                                      </p:tavLst>
                                    </p:anim>
                                    <p:set>
                                      <p:cBhvr>
                                        <p:cTn id="12" dur="1" fill="hold">
                                          <p:stCondLst>
                                            <p:cond delay="10289"/>
                                          </p:stCondLst>
                                        </p:cTn>
                                        <p:tgtEl>
                                          <p:spTgt spid="4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8"/>
                                        </p:tgtEl>
                                        <p:attrNameLst>
                                          <p:attrName>ppt_x</p:attrName>
                                        </p:attrNameLst>
                                      </p:cBhvr>
                                      <p:tavLst>
                                        <p:tav tm="0">
                                          <p:val>
                                            <p:strVal val="ppt_x"/>
                                          </p:val>
                                        </p:tav>
                                        <p:tav tm="100000">
                                          <p:val>
                                            <p:strVal val="ppt_x"/>
                                          </p:val>
                                        </p:tav>
                                      </p:tavLst>
                                    </p:anim>
                                    <p:anim calcmode="lin" valueType="num">
                                      <p:cBhvr>
                                        <p:cTn id="15" dur="5290"/>
                                        <p:tgtEl>
                                          <p:spTgt spid="48"/>
                                        </p:tgtEl>
                                        <p:attrNameLst>
                                          <p:attrName>ppt_y</p:attrName>
                                        </p:attrNameLst>
                                      </p:cBhvr>
                                      <p:tavLst>
                                        <p:tav tm="0">
                                          <p:val>
                                            <p:strVal val="ppt_y-1"/>
                                          </p:val>
                                        </p:tav>
                                        <p:tav tm="100000">
                                          <p:val>
                                            <p:strVal val="ppt_y+1"/>
                                          </p:val>
                                        </p:tav>
                                      </p:tavLst>
                                    </p:anim>
                                    <p:set>
                                      <p:cBhvr>
                                        <p:cTn id="16" dur="1" fill="hold">
                                          <p:stCondLst>
                                            <p:cond delay="528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CA54E-3E97-A713-1718-592750FC5B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845658A-17D6-FF58-D2FF-A70B58CAE41D}"/>
              </a:ext>
            </a:extLst>
          </p:cNvPr>
          <p:cNvSpPr>
            <a:spLocks noGrp="1"/>
          </p:cNvSpPr>
          <p:nvPr>
            <p:ph type="title"/>
          </p:nvPr>
        </p:nvSpPr>
        <p:spPr>
          <a:xfrm>
            <a:off x="5436414" y="1003889"/>
            <a:ext cx="4984860" cy="1964157"/>
          </a:xfrm>
        </p:spPr>
        <p:txBody>
          <a:bodyPr/>
          <a:lstStyle/>
          <a:p>
            <a:r>
              <a:rPr lang="es-ES" dirty="0">
                <a:solidFill>
                  <a:schemeClr val="accent1"/>
                </a:solidFill>
              </a:rPr>
              <a:t>FRONTEND CONT.</a:t>
            </a:r>
            <a:endParaRPr lang="en-US" dirty="0">
              <a:solidFill>
                <a:schemeClr val="accent1"/>
              </a:solidFill>
            </a:endParaRPr>
          </a:p>
        </p:txBody>
      </p:sp>
      <p:grpSp>
        <p:nvGrpSpPr>
          <p:cNvPr id="42" name="Grupo 41">
            <a:extLst>
              <a:ext uri="{FF2B5EF4-FFF2-40B4-BE49-F238E27FC236}">
                <a16:creationId xmlns:a16="http://schemas.microsoft.com/office/drawing/2014/main" id="{E3541755-8B2D-172D-6B52-7B53DC003C89}"/>
              </a:ext>
            </a:extLst>
          </p:cNvPr>
          <p:cNvGrpSpPr/>
          <p:nvPr/>
        </p:nvGrpSpPr>
        <p:grpSpPr>
          <a:xfrm>
            <a:off x="200293" y="89621"/>
            <a:ext cx="8365671" cy="4543087"/>
            <a:chOff x="200293" y="89621"/>
            <a:chExt cx="8365671" cy="4543087"/>
          </a:xfrm>
        </p:grpSpPr>
        <p:pic>
          <p:nvPicPr>
            <p:cNvPr id="43" name="Gráfico 42">
              <a:extLst>
                <a:ext uri="{FF2B5EF4-FFF2-40B4-BE49-F238E27FC236}">
                  <a16:creationId xmlns:a16="http://schemas.microsoft.com/office/drawing/2014/main" id="{377C220D-FC18-35AA-19AD-769ECFAB4A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80650">
              <a:off x="239705" y="50209"/>
              <a:ext cx="942715" cy="1021539"/>
            </a:xfrm>
            <a:prstGeom prst="rect">
              <a:avLst/>
            </a:prstGeom>
          </p:spPr>
        </p:pic>
        <p:pic>
          <p:nvPicPr>
            <p:cNvPr id="44" name="Gráfico 43">
              <a:extLst>
                <a:ext uri="{FF2B5EF4-FFF2-40B4-BE49-F238E27FC236}">
                  <a16:creationId xmlns:a16="http://schemas.microsoft.com/office/drawing/2014/main" id="{D0B582EA-BD62-5B3F-8093-44DE5D2702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740812">
              <a:off x="7586823" y="-13901"/>
              <a:ext cx="684043" cy="986860"/>
            </a:xfrm>
            <a:prstGeom prst="rect">
              <a:avLst/>
            </a:prstGeom>
          </p:spPr>
        </p:pic>
        <p:pic>
          <p:nvPicPr>
            <p:cNvPr id="45" name="Gráfico 44">
              <a:extLst>
                <a:ext uri="{FF2B5EF4-FFF2-40B4-BE49-F238E27FC236}">
                  <a16:creationId xmlns:a16="http://schemas.microsoft.com/office/drawing/2014/main" id="{0FC2839C-872D-8149-7FE8-50BDE2EA0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408014">
              <a:off x="7643541" y="3710286"/>
              <a:ext cx="846709" cy="998136"/>
            </a:xfrm>
            <a:prstGeom prst="rect">
              <a:avLst/>
            </a:prstGeom>
          </p:spPr>
        </p:pic>
        <p:pic>
          <p:nvPicPr>
            <p:cNvPr id="46" name="Imagen 45" descr="Un globo de colores&#10;&#10;Descripción generada automáticamente con confianza baja">
              <a:extLst>
                <a:ext uri="{FF2B5EF4-FFF2-40B4-BE49-F238E27FC236}">
                  <a16:creationId xmlns:a16="http://schemas.microsoft.com/office/drawing/2014/main" id="{E34697FD-7C65-2566-9062-B81615E77F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24161" flipH="1">
              <a:off x="3831491" y="726511"/>
              <a:ext cx="497096" cy="379081"/>
            </a:xfrm>
            <a:prstGeom prst="rect">
              <a:avLst/>
            </a:prstGeom>
          </p:spPr>
        </p:pic>
      </p:grpSp>
      <p:grpSp>
        <p:nvGrpSpPr>
          <p:cNvPr id="48" name="Grupo 47">
            <a:extLst>
              <a:ext uri="{FF2B5EF4-FFF2-40B4-BE49-F238E27FC236}">
                <a16:creationId xmlns:a16="http://schemas.microsoft.com/office/drawing/2014/main" id="{15DD232D-0FDD-42C5-08EE-386AEAEEE98E}"/>
              </a:ext>
            </a:extLst>
          </p:cNvPr>
          <p:cNvGrpSpPr/>
          <p:nvPr/>
        </p:nvGrpSpPr>
        <p:grpSpPr>
          <a:xfrm>
            <a:off x="1476774" y="983473"/>
            <a:ext cx="7489279" cy="4027896"/>
            <a:chOff x="1476774" y="983473"/>
            <a:chExt cx="7489279" cy="4027896"/>
          </a:xfrm>
        </p:grpSpPr>
        <p:pic>
          <p:nvPicPr>
            <p:cNvPr id="49" name="Imagen 48" descr="Un dibujo de una persona&#10;&#10;Descripción generada automáticamente con confianza baja">
              <a:extLst>
                <a:ext uri="{FF2B5EF4-FFF2-40B4-BE49-F238E27FC236}">
                  <a16:creationId xmlns:a16="http://schemas.microsoft.com/office/drawing/2014/main" id="{86296513-18D5-D74C-40D1-957059DA6C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471551" y="983473"/>
              <a:ext cx="494502" cy="511171"/>
            </a:xfrm>
            <a:prstGeom prst="rect">
              <a:avLst/>
            </a:prstGeom>
          </p:spPr>
        </p:pic>
        <p:pic>
          <p:nvPicPr>
            <p:cNvPr id="50" name="Imagen 49" descr="Imagen que contiene Patrón de fondo&#10;&#10;Descripción generada automáticamente">
              <a:extLst>
                <a:ext uri="{FF2B5EF4-FFF2-40B4-BE49-F238E27FC236}">
                  <a16:creationId xmlns:a16="http://schemas.microsoft.com/office/drawing/2014/main" id="{4A8B72A1-3CE1-4755-741B-9CC72495A1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46595" flipH="1">
              <a:off x="2305030" y="4444005"/>
              <a:ext cx="281272" cy="567364"/>
            </a:xfrm>
            <a:prstGeom prst="rect">
              <a:avLst/>
            </a:prstGeom>
          </p:spPr>
        </p:pic>
        <p:pic>
          <p:nvPicPr>
            <p:cNvPr id="51" name="Imagen 50" descr="Dibujo de una persona&#10;&#10;Descripción generada automáticamente con confianza media">
              <a:extLst>
                <a:ext uri="{FF2B5EF4-FFF2-40B4-BE49-F238E27FC236}">
                  <a16:creationId xmlns:a16="http://schemas.microsoft.com/office/drawing/2014/main" id="{60D1FE7D-5FDC-3C22-38DA-EB66B7D9E3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3942737" flipH="1">
              <a:off x="4347818" y="1640351"/>
              <a:ext cx="565406" cy="351389"/>
            </a:xfrm>
            <a:prstGeom prst="rect">
              <a:avLst/>
            </a:prstGeom>
          </p:spPr>
        </p:pic>
        <p:pic>
          <p:nvPicPr>
            <p:cNvPr id="52" name="Imagen 51" descr="Un globo amarillo&#10;&#10;Descripción generada automáticamente con confianza media">
              <a:extLst>
                <a:ext uri="{FF2B5EF4-FFF2-40B4-BE49-F238E27FC236}">
                  <a16:creationId xmlns:a16="http://schemas.microsoft.com/office/drawing/2014/main" id="{CB81A8D0-9267-A344-A97A-5B399E01CB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665246" flipH="1">
              <a:off x="1476774" y="4201296"/>
              <a:ext cx="365768" cy="528073"/>
            </a:xfrm>
            <a:prstGeom prst="rect">
              <a:avLst/>
            </a:prstGeom>
          </p:spPr>
        </p:pic>
      </p:grpSp>
      <p:grpSp>
        <p:nvGrpSpPr>
          <p:cNvPr id="53" name="Grupo 52">
            <a:extLst>
              <a:ext uri="{FF2B5EF4-FFF2-40B4-BE49-F238E27FC236}">
                <a16:creationId xmlns:a16="http://schemas.microsoft.com/office/drawing/2014/main" id="{A844EC78-6677-CF0A-BC75-4EFFF82A84A5}"/>
              </a:ext>
            </a:extLst>
          </p:cNvPr>
          <p:cNvGrpSpPr/>
          <p:nvPr/>
        </p:nvGrpSpPr>
        <p:grpSpPr>
          <a:xfrm>
            <a:off x="3624000" y="158541"/>
            <a:ext cx="5372234" cy="4865060"/>
            <a:chOff x="3624000" y="158541"/>
            <a:chExt cx="5372234" cy="4865060"/>
          </a:xfrm>
        </p:grpSpPr>
        <p:pic>
          <p:nvPicPr>
            <p:cNvPr id="54" name="Gráfico 53">
              <a:extLst>
                <a:ext uri="{FF2B5EF4-FFF2-40B4-BE49-F238E27FC236}">
                  <a16:creationId xmlns:a16="http://schemas.microsoft.com/office/drawing/2014/main" id="{3FD2E6C5-C922-54EC-6D2F-57F82D5776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532827" flipV="1">
              <a:off x="3682871" y="4166758"/>
              <a:ext cx="822458" cy="891227"/>
            </a:xfrm>
            <a:prstGeom prst="rect">
              <a:avLst/>
            </a:prstGeom>
          </p:spPr>
        </p:pic>
        <p:pic>
          <p:nvPicPr>
            <p:cNvPr id="55" name="Imagen 54" descr="Icono&#10;&#10;Descripción generada automáticamente">
              <a:extLst>
                <a:ext uri="{FF2B5EF4-FFF2-40B4-BE49-F238E27FC236}">
                  <a16:creationId xmlns:a16="http://schemas.microsoft.com/office/drawing/2014/main" id="{D32EA8FE-A41D-3737-04A1-3D4922ADB8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3624000" y="158541"/>
              <a:ext cx="506406" cy="528073"/>
            </a:xfrm>
            <a:prstGeom prst="rect">
              <a:avLst/>
            </a:prstGeom>
          </p:spPr>
        </p:pic>
        <p:pic>
          <p:nvPicPr>
            <p:cNvPr id="56" name="Imagen 55" descr="Imagen que contiene Patrón de fondo&#10;&#10;Descripción generada automáticamente">
              <a:extLst>
                <a:ext uri="{FF2B5EF4-FFF2-40B4-BE49-F238E27FC236}">
                  <a16:creationId xmlns:a16="http://schemas.microsoft.com/office/drawing/2014/main" id="{A4561ACA-981E-4B22-B461-6E9F3488DF6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440097" flipH="1">
              <a:off x="8441370" y="1836527"/>
              <a:ext cx="554864" cy="401322"/>
            </a:xfrm>
            <a:prstGeom prst="rect">
              <a:avLst/>
            </a:prstGeom>
          </p:spPr>
        </p:pic>
        <p:pic>
          <p:nvPicPr>
            <p:cNvPr id="58" name="Imagen 57" descr="Logotipo, Icono&#10;&#10;Descripción generada automáticamente">
              <a:extLst>
                <a:ext uri="{FF2B5EF4-FFF2-40B4-BE49-F238E27FC236}">
                  <a16:creationId xmlns:a16="http://schemas.microsoft.com/office/drawing/2014/main" id="{A18CD440-7748-77FD-8A47-4352F8CADB7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054627" y="2747122"/>
              <a:ext cx="482291" cy="473072"/>
            </a:xfrm>
            <a:prstGeom prst="rect">
              <a:avLst/>
            </a:prstGeom>
          </p:spPr>
        </p:pic>
      </p:grpSp>
      <p:sp>
        <p:nvSpPr>
          <p:cNvPr id="8" name="AutoShape 6">
            <a:extLst>
              <a:ext uri="{FF2B5EF4-FFF2-40B4-BE49-F238E27FC236}">
                <a16:creationId xmlns:a16="http://schemas.microsoft.com/office/drawing/2014/main" id="{8DC9D28E-1018-C0DB-EDB7-09F6D65E35A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F76BA56B-42BC-75BA-7AF6-E52289A0AA8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14464" y="46169"/>
            <a:ext cx="3215722" cy="200982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102D493-5E16-8672-CB7F-82A2C38F05C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34529" y="2539436"/>
            <a:ext cx="3744545" cy="234034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7083254-EF90-5361-157B-4B2AAB48548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69280" y="3188970"/>
            <a:ext cx="3474720" cy="195453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272FC26-9856-2C16-4B90-1C249DF71AA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9384" y="57071"/>
            <a:ext cx="4470540" cy="2514679"/>
          </a:xfrm>
          <a:prstGeom prst="rect">
            <a:avLst/>
          </a:prstGeom>
        </p:spPr>
      </p:pic>
    </p:spTree>
    <p:extLst>
      <p:ext uri="{BB962C8B-B14F-4D97-AF65-F5344CB8AC3E}">
        <p14:creationId xmlns:p14="http://schemas.microsoft.com/office/powerpoint/2010/main" val="6981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3"/>
                                        </p:tgtEl>
                                        <p:attrNameLst>
                                          <p:attrName>ppt_x</p:attrName>
                                        </p:attrNameLst>
                                      </p:cBhvr>
                                      <p:tavLst>
                                        <p:tav tm="0">
                                          <p:val>
                                            <p:strVal val="ppt_x"/>
                                          </p:val>
                                        </p:tav>
                                        <p:tav tm="100000">
                                          <p:val>
                                            <p:strVal val="ppt_x"/>
                                          </p:val>
                                        </p:tav>
                                      </p:tavLst>
                                    </p:anim>
                                    <p:anim calcmode="lin" valueType="num">
                                      <p:cBhvr>
                                        <p:cTn id="7" dur="12500"/>
                                        <p:tgtEl>
                                          <p:spTgt spid="53"/>
                                        </p:tgtEl>
                                        <p:attrNameLst>
                                          <p:attrName>ppt_y</p:attrName>
                                        </p:attrNameLst>
                                      </p:cBhvr>
                                      <p:tavLst>
                                        <p:tav tm="0">
                                          <p:val>
                                            <p:strVal val="ppt_y-1"/>
                                          </p:val>
                                        </p:tav>
                                        <p:tav tm="100000">
                                          <p:val>
                                            <p:strVal val="ppt_y+1"/>
                                          </p:val>
                                        </p:tav>
                                      </p:tavLst>
                                    </p:anim>
                                    <p:set>
                                      <p:cBhvr>
                                        <p:cTn id="8" dur="1" fill="hold">
                                          <p:stCondLst>
                                            <p:cond delay="12499"/>
                                          </p:stCondLst>
                                        </p:cTn>
                                        <p:tgtEl>
                                          <p:spTgt spid="5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2"/>
                                        </p:tgtEl>
                                        <p:attrNameLst>
                                          <p:attrName>ppt_x</p:attrName>
                                        </p:attrNameLst>
                                      </p:cBhvr>
                                      <p:tavLst>
                                        <p:tav tm="0">
                                          <p:val>
                                            <p:strVal val="ppt_x"/>
                                          </p:val>
                                        </p:tav>
                                        <p:tav tm="100000">
                                          <p:val>
                                            <p:strVal val="ppt_x"/>
                                          </p:val>
                                        </p:tav>
                                      </p:tavLst>
                                    </p:anim>
                                    <p:anim calcmode="lin" valueType="num">
                                      <p:cBhvr>
                                        <p:cTn id="11" dur="10290"/>
                                        <p:tgtEl>
                                          <p:spTgt spid="42"/>
                                        </p:tgtEl>
                                        <p:attrNameLst>
                                          <p:attrName>ppt_y</p:attrName>
                                        </p:attrNameLst>
                                      </p:cBhvr>
                                      <p:tavLst>
                                        <p:tav tm="0">
                                          <p:val>
                                            <p:strVal val="ppt_y-1"/>
                                          </p:val>
                                        </p:tav>
                                        <p:tav tm="100000">
                                          <p:val>
                                            <p:strVal val="ppt_y+1"/>
                                          </p:val>
                                        </p:tav>
                                      </p:tavLst>
                                    </p:anim>
                                    <p:set>
                                      <p:cBhvr>
                                        <p:cTn id="12" dur="1" fill="hold">
                                          <p:stCondLst>
                                            <p:cond delay="10289"/>
                                          </p:stCondLst>
                                        </p:cTn>
                                        <p:tgtEl>
                                          <p:spTgt spid="4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8"/>
                                        </p:tgtEl>
                                        <p:attrNameLst>
                                          <p:attrName>ppt_x</p:attrName>
                                        </p:attrNameLst>
                                      </p:cBhvr>
                                      <p:tavLst>
                                        <p:tav tm="0">
                                          <p:val>
                                            <p:strVal val="ppt_x"/>
                                          </p:val>
                                        </p:tav>
                                        <p:tav tm="100000">
                                          <p:val>
                                            <p:strVal val="ppt_x"/>
                                          </p:val>
                                        </p:tav>
                                      </p:tavLst>
                                    </p:anim>
                                    <p:anim calcmode="lin" valueType="num">
                                      <p:cBhvr>
                                        <p:cTn id="15" dur="5290"/>
                                        <p:tgtEl>
                                          <p:spTgt spid="48"/>
                                        </p:tgtEl>
                                        <p:attrNameLst>
                                          <p:attrName>ppt_y</p:attrName>
                                        </p:attrNameLst>
                                      </p:cBhvr>
                                      <p:tavLst>
                                        <p:tav tm="0">
                                          <p:val>
                                            <p:strVal val="ppt_y-1"/>
                                          </p:val>
                                        </p:tav>
                                        <p:tav tm="100000">
                                          <p:val>
                                            <p:strVal val="ppt_y+1"/>
                                          </p:val>
                                        </p:tav>
                                      </p:tavLst>
                                    </p:anim>
                                    <p:set>
                                      <p:cBhvr>
                                        <p:cTn id="16" dur="1" fill="hold">
                                          <p:stCondLst>
                                            <p:cond delay="528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DB2B02-5337-F425-EBEB-F35E63799B7A}"/>
              </a:ext>
            </a:extLst>
          </p:cNvPr>
          <p:cNvSpPr>
            <a:spLocks noGrp="1"/>
          </p:cNvSpPr>
          <p:nvPr>
            <p:ph type="title"/>
          </p:nvPr>
        </p:nvSpPr>
        <p:spPr/>
        <p:txBody>
          <a:bodyPr/>
          <a:lstStyle/>
          <a:p>
            <a:r>
              <a:rPr lang="en-US" dirty="0"/>
              <a:t>BACKEND</a:t>
            </a:r>
          </a:p>
        </p:txBody>
      </p:sp>
      <p:pic>
        <p:nvPicPr>
          <p:cNvPr id="7" name="Picture 6" descr="A screenshot of a computer&#10;&#10;Description automatically generated">
            <a:extLst>
              <a:ext uri="{FF2B5EF4-FFF2-40B4-BE49-F238E27FC236}">
                <a16:creationId xmlns:a16="http://schemas.microsoft.com/office/drawing/2014/main" id="{DF9E154C-EC80-A40B-385E-C2880D136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929"/>
            <a:ext cx="6232982" cy="1901551"/>
          </a:xfrm>
          <a:prstGeom prst="rect">
            <a:avLst/>
          </a:prstGeom>
        </p:spPr>
      </p:pic>
    </p:spTree>
    <p:extLst>
      <p:ext uri="{BB962C8B-B14F-4D97-AF65-F5344CB8AC3E}">
        <p14:creationId xmlns:p14="http://schemas.microsoft.com/office/powerpoint/2010/main" val="561020207"/>
      </p:ext>
    </p:extLst>
  </p:cSld>
  <p:clrMapOvr>
    <a:masterClrMapping/>
  </p:clrMapOvr>
</p:sld>
</file>

<file path=ppt/theme/theme1.xml><?xml version="1.0" encoding="utf-8"?>
<a:theme xmlns:a="http://schemas.openxmlformats.org/drawingml/2006/main" name="Office Theme">
  <a:themeElements>
    <a:clrScheme name="Personalizado 8">
      <a:dk1>
        <a:srgbClr val="6C7B46"/>
      </a:dk1>
      <a:lt1>
        <a:srgbClr val="B1C176"/>
      </a:lt1>
      <a:dk2>
        <a:srgbClr val="C2CC9A"/>
      </a:dk2>
      <a:lt2>
        <a:srgbClr val="F39921"/>
      </a:lt2>
      <a:accent1>
        <a:srgbClr val="FEC928"/>
      </a:accent1>
      <a:accent2>
        <a:srgbClr val="424B2B"/>
      </a:accent2>
      <a:accent3>
        <a:srgbClr val="363D23"/>
      </a:accent3>
      <a:accent4>
        <a:srgbClr val="FFFFFF"/>
      </a:accent4>
      <a:accent5>
        <a:srgbClr val="FFFFFF"/>
      </a:accent5>
      <a:accent6>
        <a:srgbClr val="FFFFFF"/>
      </a:accent6>
      <a:hlink>
        <a:srgbClr val="FFFFFF"/>
      </a:hlink>
      <a:folHlink>
        <a:srgbClr val="C2CC9A"/>
      </a:folHlink>
    </a:clrScheme>
    <a:fontScheme name="Personalizado 4">
      <a:majorFont>
        <a:latin typeface="Doppio One"/>
        <a:ea typeface=""/>
        <a:cs typeface=""/>
      </a:majorFont>
      <a:minorFont>
        <a:latin typeface="Cabi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1627</TotalTime>
  <Words>411</Words>
  <Application>Microsoft Office PowerPoint</Application>
  <PresentationFormat>On-screen Show (16:9)</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Cabin</vt:lpstr>
      <vt:lpstr>Calibri</vt:lpstr>
      <vt:lpstr>Doppio One</vt:lpstr>
      <vt:lpstr>Office Theme</vt:lpstr>
      <vt:lpstr>SHOULDYOUBUY</vt:lpstr>
      <vt:lpstr>TABLE OF CONTENTS</vt:lpstr>
      <vt:lpstr>SHOULDYOUBUY? INTRODUCTION</vt:lpstr>
      <vt:lpstr>WHAT IS ShouldYouBuy?</vt:lpstr>
      <vt:lpstr>DEVELOPMENT OF SHOULDYOUBUY?</vt:lpstr>
      <vt:lpstr>DEVELOPMENT</vt:lpstr>
      <vt:lpstr>FRONTEND</vt:lpstr>
      <vt:lpstr>FRONTEND CONT.</vt:lpstr>
      <vt:lpstr>BACKEND</vt:lpstr>
      <vt:lpstr>NEXT STEPS</vt:lpstr>
      <vt:lpstr>EFFECT ON THE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SHOULDYOUBUY</dc:title>
  <cp:lastModifiedBy>Kamsi Dozie</cp:lastModifiedBy>
  <cp:revision>1</cp:revision>
  <dcterms:created xsi:type="dcterms:W3CDTF">2021-10-12T08:06:43Z</dcterms:created>
  <dcterms:modified xsi:type="dcterms:W3CDTF">2024-02-18T15:17:24Z</dcterms:modified>
</cp:coreProperties>
</file>