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35DD80-583E-4AF9-A35E-F001BFEE34D3}">
  <a:tblStyle styleId="{8635DD80-583E-4AF9-A35E-F001BFEE34D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837B1D5-2843-4AEC-B1E9-CED594352E8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b4f8f7b8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b4f8f7b8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b4f8f7b80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b4f8f7b80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b4f8f7b80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b4f8f7b80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b4f8f7b80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b4f8f7b80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b4f8f7b80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b4f8f7b80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b4f8f7b8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6b4f8f7b80_0_2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311700" y="258650"/>
            <a:ext cx="8520600" cy="25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44"/>
              <a:t>Охлаждаща система</a:t>
            </a:r>
            <a:endParaRPr sz="5644"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Христо Димитров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Описание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78675" y="1200300"/>
            <a:ext cx="3824400" cy="3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Проектът представлява автоматизирана охлаждаща система, базирана на 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Arduino Uno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предназначена да активира вентилатор при превишаване на определена температура. Системата използва температурен сензор (TMP36), който измерва температурата и я визуализира върху LCD дисплей. При над 79°C вентилаторът се включва автоматично. При над 93°C системата показва съобщение за опасно висока температура ("HIGH TEMP!").</a:t>
            </a:r>
            <a:endParaRPr sz="22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200" y="0"/>
            <a:ext cx="2452799" cy="22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3750" y="2287350"/>
            <a:ext cx="2760250" cy="261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2950" y="-6"/>
            <a:ext cx="2688250" cy="2581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136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Схеми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 title="Circ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6" y="1229873"/>
            <a:ext cx="3224538" cy="308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 title="Schem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136" y="0"/>
            <a:ext cx="6000863" cy="48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9525" y="0"/>
            <a:ext cx="9144000" cy="4893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140250" y="190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Списък на съставните части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5969550" y="57101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17"/>
          <p:cNvGraphicFramePr/>
          <p:nvPr/>
        </p:nvGraphicFramePr>
        <p:xfrm>
          <a:off x="9525" y="90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{8635DD80-583E-4AF9-A35E-F001BFEE34D3}</a:tableStyleId>
              </a:tblPr>
              <a:tblGrid>
                <a:gridCol w="3448550"/>
                <a:gridCol w="1389000"/>
                <a:gridCol w="4135025"/>
              </a:tblGrid>
              <a:tr h="36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Компонент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Количество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Бележки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Arduino Uno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Микроконтролер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TMP36 Температурен сензор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Измерва температура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Реле 5V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Управлява вентилатора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Вентилатор 12V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Активира се над 79°C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16x2 LCD дисплей + I2C модул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Показва температурата и състоянието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Резистор 220Ω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За защита на диода/светодиода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Светодиод (по избор)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Индикация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Външно захранване 12V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За вентилатора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Кабели и breadboard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-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Свързване на компонентите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</a:t>
            </a:r>
            <a:r>
              <a:rPr lang="en-GB"/>
              <a:t>писание на функционалността на кода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733425"/>
            <a:ext cx="8520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Използва се библиотека </a:t>
            </a:r>
            <a:r>
              <a:rPr lang="en-GB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Adafruit_LiquidCrystal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 управление на LCD.</a:t>
            </a:r>
            <a:b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Чете се аналогов сигнал от TMP36 на пин A0.</a:t>
            </a:r>
            <a:b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Температурата се изчислява по формула:</a:t>
            </a:r>
            <a:b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Темп (°C) = -40 + 0.488155 * (analogRead(A0) - 20)</a:t>
            </a:r>
            <a:br>
              <a:rPr lang="en-GB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Ако температурата е ≥ 79°C → вентилаторът се включва (пин 3 и 5).</a:t>
            </a:r>
            <a:b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Ако температурата е ≥ 93°C → дисплеят показва предупреждение.</a:t>
            </a:r>
            <a:b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противен случай – вентилаторът е изключен.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Заключение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00"/>
              <a:t>Проектът демонстрира успешна реализация на вградена система за контрол на температурата. Системата реагира на промени в околната температура и автоматично задейства охлаждащ вентилатор, като визуализира данните на дисплей. Тази концепция може да бъде разширена за индустриални или домашни приложения.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Използвани технологии и инструменти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457200" y="12344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{A837B1D5-2843-4AEC-B1E9-CED594352E85}</a:tableStyleId>
              </a:tblPr>
              <a:tblGrid>
                <a:gridCol w="4114800"/>
                <a:gridCol w="4114800"/>
              </a:tblGrid>
              <a:tr h="391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Технология / Инструмент</a:t>
                      </a:r>
                      <a:endParaRPr sz="1100">
                        <a:solidFill>
                          <a:schemeClr val="accent6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Описание</a:t>
                      </a:r>
                      <a:endParaRPr sz="1100">
                        <a:solidFill>
                          <a:schemeClr val="accent6"/>
                        </a:solidFill>
                      </a:endParaRPr>
                    </a:p>
                  </a:txBody>
                  <a:tcPr marT="34300" marB="34300" marR="91450" marL="91450"/>
                </a:tc>
              </a:tr>
              <a:tr h="391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Arduino IDE / Code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Програмиране на микроконтролера и тестване на функционалността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391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Tinkercad Circuits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Онлайн симулация на електронната схема преди реализация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391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GitHub / Git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Система за контрол на версиите и съхранение на сорс кода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391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Tinkercad (схема)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Изготвяне на схематична и </a:t>
                      </a:r>
                      <a:r>
                        <a:rPr lang="en-GB" sz="1400"/>
                        <a:t>електрическа </a:t>
                      </a:r>
                      <a:r>
                        <a:rPr lang="en-GB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схема на устройството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391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Markdown (.md)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Създаване на README файл и техническа документация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391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Google Slides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Подготовка на презентацията за защита пред комисията</a:t>
                      </a:r>
                      <a:endParaRPr sz="11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