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9" r:id="rId2"/>
    <p:sldId id="383" r:id="rId3"/>
    <p:sldId id="403" r:id="rId4"/>
    <p:sldId id="384" r:id="rId5"/>
    <p:sldId id="386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6" r:id="rId19"/>
    <p:sldId id="400" r:id="rId20"/>
    <p:sldId id="405" r:id="rId21"/>
    <p:sldId id="402" r:id="rId22"/>
    <p:sldId id="35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7C7A"/>
    <a:srgbClr val="EA0000"/>
    <a:srgbClr val="F2644C"/>
    <a:srgbClr val="0065B0"/>
    <a:srgbClr val="FF0505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1043" autoAdjust="0"/>
  </p:normalViewPr>
  <p:slideViewPr>
    <p:cSldViewPr>
      <p:cViewPr varScale="1">
        <p:scale>
          <a:sx n="80" d="100"/>
          <a:sy n="80" d="100"/>
        </p:scale>
        <p:origin x="780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ne\Desktop\1st\&#20840;&#26102;&#26399;&#29256;&#25968;&#25454;-&#30707;&#27833;&#20215;&#26684;&#19982;&#37329;&#30742;&#27719;&#2957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ne\Desktop\1st\&#20840;&#26102;&#26399;&#29256;&#25968;&#25454;-&#30707;&#27833;&#20215;&#26684;&#19982;&#37329;&#30742;&#27719;&#2957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71451052405616E-2"/>
          <c:y val="2.7052693298605525E-2"/>
          <c:w val="0.8968481061426955"/>
          <c:h val="0.71979664729273007"/>
        </c:manualLayout>
      </c:layout>
      <c:lineChart>
        <c:grouping val="standard"/>
        <c:varyColors val="0"/>
        <c:ser>
          <c:idx val="1"/>
          <c:order val="1"/>
          <c:tx>
            <c:strRef>
              <c:f>中国汇改之后!$J$1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中国汇改之后!$A$2:$A$12050</c:f>
              <c:numCache>
                <c:formatCode>m/d/yyyy</c:formatCode>
                <c:ptCount val="12049"/>
                <c:pt idx="0">
                  <c:v>38565</c:v>
                </c:pt>
                <c:pt idx="1">
                  <c:v>38566</c:v>
                </c:pt>
                <c:pt idx="2">
                  <c:v>38567</c:v>
                </c:pt>
                <c:pt idx="3">
                  <c:v>38568</c:v>
                </c:pt>
                <c:pt idx="4">
                  <c:v>38569</c:v>
                </c:pt>
                <c:pt idx="5">
                  <c:v>38572</c:v>
                </c:pt>
                <c:pt idx="6">
                  <c:v>38573</c:v>
                </c:pt>
                <c:pt idx="7">
                  <c:v>38574</c:v>
                </c:pt>
                <c:pt idx="8">
                  <c:v>38575</c:v>
                </c:pt>
                <c:pt idx="9">
                  <c:v>38576</c:v>
                </c:pt>
                <c:pt idx="10">
                  <c:v>38580</c:v>
                </c:pt>
                <c:pt idx="11">
                  <c:v>38581</c:v>
                </c:pt>
                <c:pt idx="12">
                  <c:v>38582</c:v>
                </c:pt>
                <c:pt idx="13">
                  <c:v>38583</c:v>
                </c:pt>
                <c:pt idx="14">
                  <c:v>38586</c:v>
                </c:pt>
                <c:pt idx="15">
                  <c:v>38587</c:v>
                </c:pt>
                <c:pt idx="16">
                  <c:v>38588</c:v>
                </c:pt>
                <c:pt idx="17">
                  <c:v>38589</c:v>
                </c:pt>
                <c:pt idx="18">
                  <c:v>38590</c:v>
                </c:pt>
                <c:pt idx="19">
                  <c:v>38593</c:v>
                </c:pt>
                <c:pt idx="20">
                  <c:v>38594</c:v>
                </c:pt>
                <c:pt idx="21">
                  <c:v>38595</c:v>
                </c:pt>
                <c:pt idx="22">
                  <c:v>38596</c:v>
                </c:pt>
                <c:pt idx="23">
                  <c:v>38597</c:v>
                </c:pt>
                <c:pt idx="24">
                  <c:v>38600</c:v>
                </c:pt>
                <c:pt idx="25">
                  <c:v>38601</c:v>
                </c:pt>
                <c:pt idx="26">
                  <c:v>38603</c:v>
                </c:pt>
                <c:pt idx="27">
                  <c:v>38604</c:v>
                </c:pt>
                <c:pt idx="28">
                  <c:v>38607</c:v>
                </c:pt>
                <c:pt idx="29">
                  <c:v>38608</c:v>
                </c:pt>
                <c:pt idx="30">
                  <c:v>38609</c:v>
                </c:pt>
                <c:pt idx="31">
                  <c:v>38610</c:v>
                </c:pt>
                <c:pt idx="32">
                  <c:v>38611</c:v>
                </c:pt>
                <c:pt idx="33">
                  <c:v>38614</c:v>
                </c:pt>
                <c:pt idx="34">
                  <c:v>38615</c:v>
                </c:pt>
                <c:pt idx="35">
                  <c:v>38616</c:v>
                </c:pt>
                <c:pt idx="36">
                  <c:v>38617</c:v>
                </c:pt>
                <c:pt idx="37">
                  <c:v>38618</c:v>
                </c:pt>
                <c:pt idx="38">
                  <c:v>38621</c:v>
                </c:pt>
                <c:pt idx="39">
                  <c:v>38622</c:v>
                </c:pt>
                <c:pt idx="40">
                  <c:v>38623</c:v>
                </c:pt>
                <c:pt idx="41">
                  <c:v>38624</c:v>
                </c:pt>
                <c:pt idx="42">
                  <c:v>38628</c:v>
                </c:pt>
                <c:pt idx="43">
                  <c:v>38629</c:v>
                </c:pt>
                <c:pt idx="44">
                  <c:v>38630</c:v>
                </c:pt>
                <c:pt idx="45">
                  <c:v>38631</c:v>
                </c:pt>
                <c:pt idx="46">
                  <c:v>38632</c:v>
                </c:pt>
                <c:pt idx="47">
                  <c:v>38635</c:v>
                </c:pt>
                <c:pt idx="48">
                  <c:v>38636</c:v>
                </c:pt>
                <c:pt idx="49">
                  <c:v>38638</c:v>
                </c:pt>
                <c:pt idx="50">
                  <c:v>38639</c:v>
                </c:pt>
                <c:pt idx="51">
                  <c:v>38642</c:v>
                </c:pt>
                <c:pt idx="52">
                  <c:v>38643</c:v>
                </c:pt>
                <c:pt idx="53">
                  <c:v>38644</c:v>
                </c:pt>
                <c:pt idx="54">
                  <c:v>38645</c:v>
                </c:pt>
                <c:pt idx="55">
                  <c:v>38646</c:v>
                </c:pt>
                <c:pt idx="56">
                  <c:v>38649</c:v>
                </c:pt>
                <c:pt idx="57">
                  <c:v>38650</c:v>
                </c:pt>
                <c:pt idx="58">
                  <c:v>38651</c:v>
                </c:pt>
                <c:pt idx="59">
                  <c:v>38652</c:v>
                </c:pt>
                <c:pt idx="60">
                  <c:v>38653</c:v>
                </c:pt>
                <c:pt idx="61">
                  <c:v>38656</c:v>
                </c:pt>
                <c:pt idx="62">
                  <c:v>38658</c:v>
                </c:pt>
                <c:pt idx="63">
                  <c:v>38659</c:v>
                </c:pt>
                <c:pt idx="64">
                  <c:v>38660</c:v>
                </c:pt>
                <c:pt idx="65">
                  <c:v>38663</c:v>
                </c:pt>
                <c:pt idx="66">
                  <c:v>38664</c:v>
                </c:pt>
                <c:pt idx="67">
                  <c:v>38665</c:v>
                </c:pt>
                <c:pt idx="68">
                  <c:v>38666</c:v>
                </c:pt>
                <c:pt idx="69">
                  <c:v>38667</c:v>
                </c:pt>
                <c:pt idx="70">
                  <c:v>38670</c:v>
                </c:pt>
                <c:pt idx="71">
                  <c:v>38672</c:v>
                </c:pt>
                <c:pt idx="72">
                  <c:v>38673</c:v>
                </c:pt>
                <c:pt idx="73">
                  <c:v>38674</c:v>
                </c:pt>
                <c:pt idx="74">
                  <c:v>38677</c:v>
                </c:pt>
                <c:pt idx="75">
                  <c:v>38678</c:v>
                </c:pt>
                <c:pt idx="76">
                  <c:v>38679</c:v>
                </c:pt>
                <c:pt idx="77">
                  <c:v>38680</c:v>
                </c:pt>
                <c:pt idx="78">
                  <c:v>38681</c:v>
                </c:pt>
                <c:pt idx="79">
                  <c:v>38684</c:v>
                </c:pt>
                <c:pt idx="80">
                  <c:v>38685</c:v>
                </c:pt>
                <c:pt idx="81">
                  <c:v>38686</c:v>
                </c:pt>
                <c:pt idx="82">
                  <c:v>38687</c:v>
                </c:pt>
                <c:pt idx="83">
                  <c:v>38688</c:v>
                </c:pt>
                <c:pt idx="84">
                  <c:v>38691</c:v>
                </c:pt>
                <c:pt idx="85">
                  <c:v>38692</c:v>
                </c:pt>
                <c:pt idx="86">
                  <c:v>38693</c:v>
                </c:pt>
                <c:pt idx="87">
                  <c:v>38694</c:v>
                </c:pt>
                <c:pt idx="88">
                  <c:v>38695</c:v>
                </c:pt>
                <c:pt idx="89">
                  <c:v>38698</c:v>
                </c:pt>
                <c:pt idx="90">
                  <c:v>38699</c:v>
                </c:pt>
                <c:pt idx="91">
                  <c:v>38700</c:v>
                </c:pt>
                <c:pt idx="92">
                  <c:v>38701</c:v>
                </c:pt>
                <c:pt idx="93">
                  <c:v>38702</c:v>
                </c:pt>
                <c:pt idx="94">
                  <c:v>38705</c:v>
                </c:pt>
                <c:pt idx="95">
                  <c:v>38706</c:v>
                </c:pt>
                <c:pt idx="96">
                  <c:v>38707</c:v>
                </c:pt>
                <c:pt idx="97">
                  <c:v>38708</c:v>
                </c:pt>
                <c:pt idx="98">
                  <c:v>38709</c:v>
                </c:pt>
                <c:pt idx="99">
                  <c:v>38712</c:v>
                </c:pt>
                <c:pt idx="100">
                  <c:v>38713</c:v>
                </c:pt>
                <c:pt idx="101">
                  <c:v>38714</c:v>
                </c:pt>
                <c:pt idx="102">
                  <c:v>38715</c:v>
                </c:pt>
                <c:pt idx="103">
                  <c:v>38716</c:v>
                </c:pt>
                <c:pt idx="104">
                  <c:v>38719</c:v>
                </c:pt>
                <c:pt idx="105">
                  <c:v>38720</c:v>
                </c:pt>
                <c:pt idx="106">
                  <c:v>38721</c:v>
                </c:pt>
                <c:pt idx="107">
                  <c:v>38722</c:v>
                </c:pt>
                <c:pt idx="108">
                  <c:v>38723</c:v>
                </c:pt>
                <c:pt idx="109">
                  <c:v>38726</c:v>
                </c:pt>
                <c:pt idx="110">
                  <c:v>38727</c:v>
                </c:pt>
                <c:pt idx="111">
                  <c:v>38729</c:v>
                </c:pt>
                <c:pt idx="112">
                  <c:v>38730</c:v>
                </c:pt>
                <c:pt idx="113">
                  <c:v>38733</c:v>
                </c:pt>
                <c:pt idx="114">
                  <c:v>38734</c:v>
                </c:pt>
                <c:pt idx="115">
                  <c:v>38735</c:v>
                </c:pt>
                <c:pt idx="116">
                  <c:v>38736</c:v>
                </c:pt>
                <c:pt idx="117">
                  <c:v>38737</c:v>
                </c:pt>
                <c:pt idx="118">
                  <c:v>38740</c:v>
                </c:pt>
                <c:pt idx="119">
                  <c:v>38741</c:v>
                </c:pt>
                <c:pt idx="120">
                  <c:v>38742</c:v>
                </c:pt>
                <c:pt idx="121">
                  <c:v>38744</c:v>
                </c:pt>
                <c:pt idx="122">
                  <c:v>38747</c:v>
                </c:pt>
                <c:pt idx="123">
                  <c:v>38748</c:v>
                </c:pt>
                <c:pt idx="124">
                  <c:v>38749</c:v>
                </c:pt>
                <c:pt idx="125">
                  <c:v>38750</c:v>
                </c:pt>
                <c:pt idx="126">
                  <c:v>38751</c:v>
                </c:pt>
                <c:pt idx="127">
                  <c:v>38754</c:v>
                </c:pt>
                <c:pt idx="128">
                  <c:v>38755</c:v>
                </c:pt>
                <c:pt idx="129">
                  <c:v>38756</c:v>
                </c:pt>
                <c:pt idx="130">
                  <c:v>38758</c:v>
                </c:pt>
                <c:pt idx="131">
                  <c:v>38761</c:v>
                </c:pt>
                <c:pt idx="132">
                  <c:v>38762</c:v>
                </c:pt>
                <c:pt idx="133">
                  <c:v>38763</c:v>
                </c:pt>
                <c:pt idx="134">
                  <c:v>38764</c:v>
                </c:pt>
                <c:pt idx="135">
                  <c:v>38765</c:v>
                </c:pt>
                <c:pt idx="136">
                  <c:v>38768</c:v>
                </c:pt>
                <c:pt idx="137">
                  <c:v>38769</c:v>
                </c:pt>
                <c:pt idx="138">
                  <c:v>38770</c:v>
                </c:pt>
                <c:pt idx="139">
                  <c:v>38771</c:v>
                </c:pt>
                <c:pt idx="140">
                  <c:v>38772</c:v>
                </c:pt>
                <c:pt idx="141">
                  <c:v>38775</c:v>
                </c:pt>
                <c:pt idx="142">
                  <c:v>38776</c:v>
                </c:pt>
                <c:pt idx="143">
                  <c:v>38777</c:v>
                </c:pt>
                <c:pt idx="144">
                  <c:v>38778</c:v>
                </c:pt>
                <c:pt idx="145">
                  <c:v>38779</c:v>
                </c:pt>
                <c:pt idx="146">
                  <c:v>38782</c:v>
                </c:pt>
                <c:pt idx="147">
                  <c:v>38783</c:v>
                </c:pt>
                <c:pt idx="148">
                  <c:v>38784</c:v>
                </c:pt>
                <c:pt idx="149">
                  <c:v>38785</c:v>
                </c:pt>
                <c:pt idx="150">
                  <c:v>38786</c:v>
                </c:pt>
                <c:pt idx="151">
                  <c:v>38789</c:v>
                </c:pt>
                <c:pt idx="152">
                  <c:v>38790</c:v>
                </c:pt>
                <c:pt idx="153">
                  <c:v>38792</c:v>
                </c:pt>
                <c:pt idx="154">
                  <c:v>38793</c:v>
                </c:pt>
                <c:pt idx="155">
                  <c:v>38796</c:v>
                </c:pt>
                <c:pt idx="156">
                  <c:v>38797</c:v>
                </c:pt>
                <c:pt idx="157">
                  <c:v>38798</c:v>
                </c:pt>
                <c:pt idx="158">
                  <c:v>38799</c:v>
                </c:pt>
                <c:pt idx="159">
                  <c:v>38800</c:v>
                </c:pt>
                <c:pt idx="160">
                  <c:v>38803</c:v>
                </c:pt>
                <c:pt idx="161">
                  <c:v>38804</c:v>
                </c:pt>
                <c:pt idx="162">
                  <c:v>38805</c:v>
                </c:pt>
                <c:pt idx="163">
                  <c:v>38807</c:v>
                </c:pt>
                <c:pt idx="164">
                  <c:v>38810</c:v>
                </c:pt>
                <c:pt idx="165">
                  <c:v>38811</c:v>
                </c:pt>
                <c:pt idx="166">
                  <c:v>38812</c:v>
                </c:pt>
                <c:pt idx="167">
                  <c:v>38814</c:v>
                </c:pt>
                <c:pt idx="168">
                  <c:v>38817</c:v>
                </c:pt>
                <c:pt idx="169">
                  <c:v>38819</c:v>
                </c:pt>
                <c:pt idx="170">
                  <c:v>38820</c:v>
                </c:pt>
                <c:pt idx="171">
                  <c:v>38824</c:v>
                </c:pt>
                <c:pt idx="172">
                  <c:v>38825</c:v>
                </c:pt>
                <c:pt idx="173">
                  <c:v>38826</c:v>
                </c:pt>
                <c:pt idx="174">
                  <c:v>38827</c:v>
                </c:pt>
                <c:pt idx="175">
                  <c:v>38828</c:v>
                </c:pt>
                <c:pt idx="176">
                  <c:v>38831</c:v>
                </c:pt>
                <c:pt idx="177">
                  <c:v>38832</c:v>
                </c:pt>
                <c:pt idx="178">
                  <c:v>38833</c:v>
                </c:pt>
                <c:pt idx="179">
                  <c:v>38834</c:v>
                </c:pt>
                <c:pt idx="180">
                  <c:v>38835</c:v>
                </c:pt>
                <c:pt idx="181">
                  <c:v>38839</c:v>
                </c:pt>
                <c:pt idx="182">
                  <c:v>38840</c:v>
                </c:pt>
                <c:pt idx="183">
                  <c:v>38841</c:v>
                </c:pt>
                <c:pt idx="184">
                  <c:v>38842</c:v>
                </c:pt>
                <c:pt idx="185">
                  <c:v>38845</c:v>
                </c:pt>
                <c:pt idx="186">
                  <c:v>38846</c:v>
                </c:pt>
                <c:pt idx="187">
                  <c:v>38847</c:v>
                </c:pt>
                <c:pt idx="188">
                  <c:v>38848</c:v>
                </c:pt>
                <c:pt idx="189">
                  <c:v>38849</c:v>
                </c:pt>
                <c:pt idx="190">
                  <c:v>38852</c:v>
                </c:pt>
                <c:pt idx="191">
                  <c:v>38853</c:v>
                </c:pt>
                <c:pt idx="192">
                  <c:v>38854</c:v>
                </c:pt>
                <c:pt idx="193">
                  <c:v>38855</c:v>
                </c:pt>
                <c:pt idx="194">
                  <c:v>38856</c:v>
                </c:pt>
                <c:pt idx="195">
                  <c:v>38859</c:v>
                </c:pt>
                <c:pt idx="196">
                  <c:v>38860</c:v>
                </c:pt>
                <c:pt idx="197">
                  <c:v>38861</c:v>
                </c:pt>
                <c:pt idx="198">
                  <c:v>38862</c:v>
                </c:pt>
                <c:pt idx="199">
                  <c:v>38863</c:v>
                </c:pt>
                <c:pt idx="200">
                  <c:v>38866</c:v>
                </c:pt>
                <c:pt idx="201">
                  <c:v>38867</c:v>
                </c:pt>
                <c:pt idx="202">
                  <c:v>38868</c:v>
                </c:pt>
                <c:pt idx="203">
                  <c:v>38869</c:v>
                </c:pt>
                <c:pt idx="204">
                  <c:v>38870</c:v>
                </c:pt>
                <c:pt idx="205">
                  <c:v>38873</c:v>
                </c:pt>
                <c:pt idx="206">
                  <c:v>38874</c:v>
                </c:pt>
                <c:pt idx="207">
                  <c:v>38875</c:v>
                </c:pt>
                <c:pt idx="208">
                  <c:v>38876</c:v>
                </c:pt>
                <c:pt idx="209">
                  <c:v>38877</c:v>
                </c:pt>
                <c:pt idx="210">
                  <c:v>38880</c:v>
                </c:pt>
                <c:pt idx="211">
                  <c:v>38881</c:v>
                </c:pt>
                <c:pt idx="212">
                  <c:v>38882</c:v>
                </c:pt>
                <c:pt idx="213">
                  <c:v>38883</c:v>
                </c:pt>
                <c:pt idx="214">
                  <c:v>38884</c:v>
                </c:pt>
                <c:pt idx="215">
                  <c:v>38887</c:v>
                </c:pt>
                <c:pt idx="216">
                  <c:v>38888</c:v>
                </c:pt>
                <c:pt idx="217">
                  <c:v>38889</c:v>
                </c:pt>
                <c:pt idx="218">
                  <c:v>38890</c:v>
                </c:pt>
                <c:pt idx="219">
                  <c:v>38891</c:v>
                </c:pt>
                <c:pt idx="220">
                  <c:v>38894</c:v>
                </c:pt>
                <c:pt idx="221">
                  <c:v>38895</c:v>
                </c:pt>
                <c:pt idx="222">
                  <c:v>38896</c:v>
                </c:pt>
                <c:pt idx="223">
                  <c:v>38897</c:v>
                </c:pt>
                <c:pt idx="224">
                  <c:v>38898</c:v>
                </c:pt>
                <c:pt idx="225">
                  <c:v>38901</c:v>
                </c:pt>
                <c:pt idx="226">
                  <c:v>38902</c:v>
                </c:pt>
                <c:pt idx="227">
                  <c:v>38903</c:v>
                </c:pt>
                <c:pt idx="228">
                  <c:v>38904</c:v>
                </c:pt>
                <c:pt idx="229">
                  <c:v>38905</c:v>
                </c:pt>
                <c:pt idx="230">
                  <c:v>38908</c:v>
                </c:pt>
                <c:pt idx="231">
                  <c:v>38909</c:v>
                </c:pt>
                <c:pt idx="232">
                  <c:v>38910</c:v>
                </c:pt>
                <c:pt idx="233">
                  <c:v>38911</c:v>
                </c:pt>
                <c:pt idx="234">
                  <c:v>38912</c:v>
                </c:pt>
                <c:pt idx="235">
                  <c:v>38915</c:v>
                </c:pt>
                <c:pt idx="236">
                  <c:v>38916</c:v>
                </c:pt>
                <c:pt idx="237">
                  <c:v>38917</c:v>
                </c:pt>
                <c:pt idx="238">
                  <c:v>38918</c:v>
                </c:pt>
                <c:pt idx="239">
                  <c:v>38919</c:v>
                </c:pt>
                <c:pt idx="240">
                  <c:v>38922</c:v>
                </c:pt>
                <c:pt idx="241">
                  <c:v>38923</c:v>
                </c:pt>
                <c:pt idx="242">
                  <c:v>38924</c:v>
                </c:pt>
                <c:pt idx="243">
                  <c:v>38925</c:v>
                </c:pt>
                <c:pt idx="244">
                  <c:v>38926</c:v>
                </c:pt>
                <c:pt idx="245">
                  <c:v>38929</c:v>
                </c:pt>
                <c:pt idx="246">
                  <c:v>38930</c:v>
                </c:pt>
                <c:pt idx="247">
                  <c:v>38931</c:v>
                </c:pt>
                <c:pt idx="248">
                  <c:v>38932</c:v>
                </c:pt>
                <c:pt idx="249">
                  <c:v>38933</c:v>
                </c:pt>
                <c:pt idx="250">
                  <c:v>38936</c:v>
                </c:pt>
                <c:pt idx="251">
                  <c:v>38937</c:v>
                </c:pt>
                <c:pt idx="252">
                  <c:v>38938</c:v>
                </c:pt>
                <c:pt idx="253">
                  <c:v>38939</c:v>
                </c:pt>
                <c:pt idx="254">
                  <c:v>38940</c:v>
                </c:pt>
                <c:pt idx="255">
                  <c:v>38943</c:v>
                </c:pt>
                <c:pt idx="256">
                  <c:v>38945</c:v>
                </c:pt>
                <c:pt idx="257">
                  <c:v>38946</c:v>
                </c:pt>
                <c:pt idx="258">
                  <c:v>38947</c:v>
                </c:pt>
                <c:pt idx="259">
                  <c:v>38950</c:v>
                </c:pt>
                <c:pt idx="260">
                  <c:v>38951</c:v>
                </c:pt>
                <c:pt idx="261">
                  <c:v>38952</c:v>
                </c:pt>
                <c:pt idx="262">
                  <c:v>38953</c:v>
                </c:pt>
                <c:pt idx="263">
                  <c:v>38954</c:v>
                </c:pt>
                <c:pt idx="264">
                  <c:v>38957</c:v>
                </c:pt>
                <c:pt idx="265">
                  <c:v>38958</c:v>
                </c:pt>
                <c:pt idx="266">
                  <c:v>38959</c:v>
                </c:pt>
                <c:pt idx="267">
                  <c:v>38960</c:v>
                </c:pt>
                <c:pt idx="268">
                  <c:v>38961</c:v>
                </c:pt>
                <c:pt idx="269">
                  <c:v>38964</c:v>
                </c:pt>
                <c:pt idx="270">
                  <c:v>38965</c:v>
                </c:pt>
                <c:pt idx="271">
                  <c:v>38966</c:v>
                </c:pt>
                <c:pt idx="272">
                  <c:v>38967</c:v>
                </c:pt>
                <c:pt idx="273">
                  <c:v>38968</c:v>
                </c:pt>
                <c:pt idx="274">
                  <c:v>38971</c:v>
                </c:pt>
                <c:pt idx="275">
                  <c:v>38972</c:v>
                </c:pt>
                <c:pt idx="276">
                  <c:v>38973</c:v>
                </c:pt>
                <c:pt idx="277">
                  <c:v>38974</c:v>
                </c:pt>
                <c:pt idx="278">
                  <c:v>38975</c:v>
                </c:pt>
                <c:pt idx="279">
                  <c:v>38978</c:v>
                </c:pt>
                <c:pt idx="280">
                  <c:v>38979</c:v>
                </c:pt>
                <c:pt idx="281">
                  <c:v>38980</c:v>
                </c:pt>
                <c:pt idx="282">
                  <c:v>38981</c:v>
                </c:pt>
                <c:pt idx="283">
                  <c:v>38982</c:v>
                </c:pt>
                <c:pt idx="284">
                  <c:v>38985</c:v>
                </c:pt>
                <c:pt idx="285">
                  <c:v>38986</c:v>
                </c:pt>
                <c:pt idx="286">
                  <c:v>38987</c:v>
                </c:pt>
                <c:pt idx="287">
                  <c:v>38988</c:v>
                </c:pt>
                <c:pt idx="288">
                  <c:v>38989</c:v>
                </c:pt>
                <c:pt idx="289">
                  <c:v>38993</c:v>
                </c:pt>
                <c:pt idx="290">
                  <c:v>38994</c:v>
                </c:pt>
                <c:pt idx="291">
                  <c:v>38995</c:v>
                </c:pt>
                <c:pt idx="292">
                  <c:v>38996</c:v>
                </c:pt>
                <c:pt idx="293">
                  <c:v>38999</c:v>
                </c:pt>
                <c:pt idx="294">
                  <c:v>39000</c:v>
                </c:pt>
                <c:pt idx="295">
                  <c:v>39001</c:v>
                </c:pt>
                <c:pt idx="296">
                  <c:v>39002</c:v>
                </c:pt>
                <c:pt idx="297">
                  <c:v>39003</c:v>
                </c:pt>
                <c:pt idx="298">
                  <c:v>39006</c:v>
                </c:pt>
                <c:pt idx="299">
                  <c:v>39007</c:v>
                </c:pt>
                <c:pt idx="300">
                  <c:v>39008</c:v>
                </c:pt>
                <c:pt idx="301">
                  <c:v>39009</c:v>
                </c:pt>
                <c:pt idx="302">
                  <c:v>39010</c:v>
                </c:pt>
                <c:pt idx="303">
                  <c:v>39013</c:v>
                </c:pt>
                <c:pt idx="304">
                  <c:v>39016</c:v>
                </c:pt>
                <c:pt idx="305">
                  <c:v>39017</c:v>
                </c:pt>
                <c:pt idx="306">
                  <c:v>39020</c:v>
                </c:pt>
                <c:pt idx="307">
                  <c:v>39021</c:v>
                </c:pt>
                <c:pt idx="308">
                  <c:v>39022</c:v>
                </c:pt>
                <c:pt idx="309">
                  <c:v>39023</c:v>
                </c:pt>
                <c:pt idx="310">
                  <c:v>39024</c:v>
                </c:pt>
                <c:pt idx="311">
                  <c:v>39027</c:v>
                </c:pt>
                <c:pt idx="312">
                  <c:v>39028</c:v>
                </c:pt>
                <c:pt idx="313">
                  <c:v>39029</c:v>
                </c:pt>
                <c:pt idx="314">
                  <c:v>39030</c:v>
                </c:pt>
                <c:pt idx="315">
                  <c:v>39031</c:v>
                </c:pt>
                <c:pt idx="316">
                  <c:v>39034</c:v>
                </c:pt>
                <c:pt idx="317">
                  <c:v>39035</c:v>
                </c:pt>
                <c:pt idx="318">
                  <c:v>39036</c:v>
                </c:pt>
                <c:pt idx="319">
                  <c:v>39037</c:v>
                </c:pt>
                <c:pt idx="320">
                  <c:v>39038</c:v>
                </c:pt>
                <c:pt idx="321">
                  <c:v>39041</c:v>
                </c:pt>
                <c:pt idx="322">
                  <c:v>39042</c:v>
                </c:pt>
                <c:pt idx="323">
                  <c:v>39043</c:v>
                </c:pt>
                <c:pt idx="324">
                  <c:v>39044</c:v>
                </c:pt>
                <c:pt idx="325">
                  <c:v>39045</c:v>
                </c:pt>
                <c:pt idx="326">
                  <c:v>39048</c:v>
                </c:pt>
                <c:pt idx="327">
                  <c:v>39049</c:v>
                </c:pt>
                <c:pt idx="328">
                  <c:v>39050</c:v>
                </c:pt>
                <c:pt idx="329">
                  <c:v>39051</c:v>
                </c:pt>
                <c:pt idx="330">
                  <c:v>39052</c:v>
                </c:pt>
                <c:pt idx="331">
                  <c:v>39055</c:v>
                </c:pt>
                <c:pt idx="332">
                  <c:v>39056</c:v>
                </c:pt>
                <c:pt idx="333">
                  <c:v>39057</c:v>
                </c:pt>
                <c:pt idx="334">
                  <c:v>39058</c:v>
                </c:pt>
                <c:pt idx="335">
                  <c:v>39059</c:v>
                </c:pt>
                <c:pt idx="336">
                  <c:v>39062</c:v>
                </c:pt>
                <c:pt idx="337">
                  <c:v>39063</c:v>
                </c:pt>
                <c:pt idx="338">
                  <c:v>39064</c:v>
                </c:pt>
                <c:pt idx="339">
                  <c:v>39065</c:v>
                </c:pt>
                <c:pt idx="340">
                  <c:v>39066</c:v>
                </c:pt>
                <c:pt idx="341">
                  <c:v>39069</c:v>
                </c:pt>
                <c:pt idx="342">
                  <c:v>39070</c:v>
                </c:pt>
                <c:pt idx="343">
                  <c:v>39071</c:v>
                </c:pt>
                <c:pt idx="344">
                  <c:v>39072</c:v>
                </c:pt>
                <c:pt idx="345">
                  <c:v>39073</c:v>
                </c:pt>
                <c:pt idx="346">
                  <c:v>39077</c:v>
                </c:pt>
                <c:pt idx="347">
                  <c:v>39078</c:v>
                </c:pt>
                <c:pt idx="348">
                  <c:v>39079</c:v>
                </c:pt>
                <c:pt idx="349">
                  <c:v>39080</c:v>
                </c:pt>
                <c:pt idx="350">
                  <c:v>39084</c:v>
                </c:pt>
                <c:pt idx="351">
                  <c:v>39085</c:v>
                </c:pt>
                <c:pt idx="352">
                  <c:v>39086</c:v>
                </c:pt>
                <c:pt idx="353">
                  <c:v>39087</c:v>
                </c:pt>
                <c:pt idx="354">
                  <c:v>39090</c:v>
                </c:pt>
                <c:pt idx="355">
                  <c:v>39091</c:v>
                </c:pt>
                <c:pt idx="356">
                  <c:v>39092</c:v>
                </c:pt>
                <c:pt idx="357">
                  <c:v>39093</c:v>
                </c:pt>
                <c:pt idx="358">
                  <c:v>39094</c:v>
                </c:pt>
                <c:pt idx="359">
                  <c:v>39097</c:v>
                </c:pt>
                <c:pt idx="360">
                  <c:v>39098</c:v>
                </c:pt>
                <c:pt idx="361">
                  <c:v>39099</c:v>
                </c:pt>
                <c:pt idx="362">
                  <c:v>39100</c:v>
                </c:pt>
                <c:pt idx="363">
                  <c:v>39101</c:v>
                </c:pt>
                <c:pt idx="364">
                  <c:v>39104</c:v>
                </c:pt>
                <c:pt idx="365">
                  <c:v>39105</c:v>
                </c:pt>
                <c:pt idx="366">
                  <c:v>39106</c:v>
                </c:pt>
                <c:pt idx="367">
                  <c:v>39107</c:v>
                </c:pt>
                <c:pt idx="368">
                  <c:v>39111</c:v>
                </c:pt>
                <c:pt idx="369">
                  <c:v>39113</c:v>
                </c:pt>
                <c:pt idx="370">
                  <c:v>39115</c:v>
                </c:pt>
                <c:pt idx="371">
                  <c:v>39118</c:v>
                </c:pt>
                <c:pt idx="372">
                  <c:v>39119</c:v>
                </c:pt>
                <c:pt idx="373">
                  <c:v>39120</c:v>
                </c:pt>
                <c:pt idx="374">
                  <c:v>39121</c:v>
                </c:pt>
                <c:pt idx="375">
                  <c:v>39122</c:v>
                </c:pt>
                <c:pt idx="376">
                  <c:v>39125</c:v>
                </c:pt>
                <c:pt idx="377">
                  <c:v>39126</c:v>
                </c:pt>
                <c:pt idx="378">
                  <c:v>39127</c:v>
                </c:pt>
                <c:pt idx="379">
                  <c:v>39128</c:v>
                </c:pt>
                <c:pt idx="380">
                  <c:v>39132</c:v>
                </c:pt>
                <c:pt idx="381">
                  <c:v>39133</c:v>
                </c:pt>
                <c:pt idx="382">
                  <c:v>39134</c:v>
                </c:pt>
                <c:pt idx="383">
                  <c:v>39135</c:v>
                </c:pt>
                <c:pt idx="384">
                  <c:v>39136</c:v>
                </c:pt>
                <c:pt idx="385">
                  <c:v>39139</c:v>
                </c:pt>
                <c:pt idx="386">
                  <c:v>39140</c:v>
                </c:pt>
                <c:pt idx="387">
                  <c:v>39141</c:v>
                </c:pt>
                <c:pt idx="388">
                  <c:v>39142</c:v>
                </c:pt>
                <c:pt idx="389">
                  <c:v>39143</c:v>
                </c:pt>
                <c:pt idx="390">
                  <c:v>39146</c:v>
                </c:pt>
                <c:pt idx="391">
                  <c:v>39147</c:v>
                </c:pt>
                <c:pt idx="392">
                  <c:v>39148</c:v>
                </c:pt>
                <c:pt idx="393">
                  <c:v>39149</c:v>
                </c:pt>
                <c:pt idx="394">
                  <c:v>39150</c:v>
                </c:pt>
                <c:pt idx="395">
                  <c:v>39153</c:v>
                </c:pt>
                <c:pt idx="396">
                  <c:v>39154</c:v>
                </c:pt>
                <c:pt idx="397">
                  <c:v>39155</c:v>
                </c:pt>
                <c:pt idx="398">
                  <c:v>39156</c:v>
                </c:pt>
                <c:pt idx="399">
                  <c:v>39157</c:v>
                </c:pt>
                <c:pt idx="400">
                  <c:v>39161</c:v>
                </c:pt>
                <c:pt idx="401">
                  <c:v>39162</c:v>
                </c:pt>
                <c:pt idx="402">
                  <c:v>39163</c:v>
                </c:pt>
                <c:pt idx="403">
                  <c:v>39164</c:v>
                </c:pt>
                <c:pt idx="404">
                  <c:v>39167</c:v>
                </c:pt>
                <c:pt idx="405">
                  <c:v>39169</c:v>
                </c:pt>
                <c:pt idx="406">
                  <c:v>39170</c:v>
                </c:pt>
                <c:pt idx="407">
                  <c:v>39171</c:v>
                </c:pt>
                <c:pt idx="408">
                  <c:v>39175</c:v>
                </c:pt>
                <c:pt idx="409">
                  <c:v>39176</c:v>
                </c:pt>
                <c:pt idx="410">
                  <c:v>39177</c:v>
                </c:pt>
                <c:pt idx="411">
                  <c:v>39181</c:v>
                </c:pt>
                <c:pt idx="412">
                  <c:v>39182</c:v>
                </c:pt>
                <c:pt idx="413">
                  <c:v>39183</c:v>
                </c:pt>
                <c:pt idx="414">
                  <c:v>39184</c:v>
                </c:pt>
                <c:pt idx="415">
                  <c:v>39185</c:v>
                </c:pt>
                <c:pt idx="416">
                  <c:v>39188</c:v>
                </c:pt>
                <c:pt idx="417">
                  <c:v>39189</c:v>
                </c:pt>
                <c:pt idx="418">
                  <c:v>39190</c:v>
                </c:pt>
                <c:pt idx="419">
                  <c:v>39191</c:v>
                </c:pt>
                <c:pt idx="420">
                  <c:v>39192</c:v>
                </c:pt>
                <c:pt idx="421">
                  <c:v>39195</c:v>
                </c:pt>
                <c:pt idx="422">
                  <c:v>39196</c:v>
                </c:pt>
                <c:pt idx="423">
                  <c:v>39197</c:v>
                </c:pt>
                <c:pt idx="424">
                  <c:v>39198</c:v>
                </c:pt>
                <c:pt idx="425">
                  <c:v>39199</c:v>
                </c:pt>
                <c:pt idx="426">
                  <c:v>39202</c:v>
                </c:pt>
                <c:pt idx="427">
                  <c:v>39205</c:v>
                </c:pt>
                <c:pt idx="428">
                  <c:v>39206</c:v>
                </c:pt>
                <c:pt idx="429">
                  <c:v>39209</c:v>
                </c:pt>
                <c:pt idx="430">
                  <c:v>39210</c:v>
                </c:pt>
                <c:pt idx="431">
                  <c:v>39211</c:v>
                </c:pt>
                <c:pt idx="432">
                  <c:v>39212</c:v>
                </c:pt>
                <c:pt idx="433">
                  <c:v>39213</c:v>
                </c:pt>
                <c:pt idx="434">
                  <c:v>39216</c:v>
                </c:pt>
                <c:pt idx="435">
                  <c:v>39217</c:v>
                </c:pt>
                <c:pt idx="436">
                  <c:v>39218</c:v>
                </c:pt>
                <c:pt idx="437">
                  <c:v>39219</c:v>
                </c:pt>
                <c:pt idx="438">
                  <c:v>39220</c:v>
                </c:pt>
                <c:pt idx="439">
                  <c:v>39223</c:v>
                </c:pt>
                <c:pt idx="440">
                  <c:v>39224</c:v>
                </c:pt>
                <c:pt idx="441">
                  <c:v>39225</c:v>
                </c:pt>
                <c:pt idx="442">
                  <c:v>39226</c:v>
                </c:pt>
                <c:pt idx="443">
                  <c:v>39227</c:v>
                </c:pt>
                <c:pt idx="444">
                  <c:v>39230</c:v>
                </c:pt>
                <c:pt idx="445">
                  <c:v>39231</c:v>
                </c:pt>
                <c:pt idx="446">
                  <c:v>39232</c:v>
                </c:pt>
                <c:pt idx="447">
                  <c:v>39233</c:v>
                </c:pt>
                <c:pt idx="448">
                  <c:v>39234</c:v>
                </c:pt>
                <c:pt idx="449">
                  <c:v>39237</c:v>
                </c:pt>
                <c:pt idx="450">
                  <c:v>39238</c:v>
                </c:pt>
                <c:pt idx="451">
                  <c:v>39239</c:v>
                </c:pt>
                <c:pt idx="452">
                  <c:v>39240</c:v>
                </c:pt>
                <c:pt idx="453">
                  <c:v>39241</c:v>
                </c:pt>
                <c:pt idx="454">
                  <c:v>39244</c:v>
                </c:pt>
                <c:pt idx="455">
                  <c:v>39245</c:v>
                </c:pt>
                <c:pt idx="456">
                  <c:v>39246</c:v>
                </c:pt>
                <c:pt idx="457">
                  <c:v>39247</c:v>
                </c:pt>
                <c:pt idx="458">
                  <c:v>39248</c:v>
                </c:pt>
                <c:pt idx="459">
                  <c:v>39251</c:v>
                </c:pt>
                <c:pt idx="460">
                  <c:v>39252</c:v>
                </c:pt>
                <c:pt idx="461">
                  <c:v>39253</c:v>
                </c:pt>
                <c:pt idx="462">
                  <c:v>39254</c:v>
                </c:pt>
                <c:pt idx="463">
                  <c:v>39255</c:v>
                </c:pt>
                <c:pt idx="464">
                  <c:v>39258</c:v>
                </c:pt>
                <c:pt idx="465">
                  <c:v>39259</c:v>
                </c:pt>
                <c:pt idx="466">
                  <c:v>39260</c:v>
                </c:pt>
                <c:pt idx="467">
                  <c:v>39261</c:v>
                </c:pt>
                <c:pt idx="468">
                  <c:v>39262</c:v>
                </c:pt>
                <c:pt idx="469">
                  <c:v>39265</c:v>
                </c:pt>
                <c:pt idx="470">
                  <c:v>39266</c:v>
                </c:pt>
                <c:pt idx="471">
                  <c:v>39267</c:v>
                </c:pt>
                <c:pt idx="472">
                  <c:v>39268</c:v>
                </c:pt>
                <c:pt idx="473">
                  <c:v>39269</c:v>
                </c:pt>
                <c:pt idx="474">
                  <c:v>39272</c:v>
                </c:pt>
                <c:pt idx="475">
                  <c:v>39273</c:v>
                </c:pt>
                <c:pt idx="476">
                  <c:v>39274</c:v>
                </c:pt>
                <c:pt idx="477">
                  <c:v>39275</c:v>
                </c:pt>
                <c:pt idx="478">
                  <c:v>39276</c:v>
                </c:pt>
                <c:pt idx="479">
                  <c:v>39279</c:v>
                </c:pt>
                <c:pt idx="480">
                  <c:v>39280</c:v>
                </c:pt>
                <c:pt idx="481">
                  <c:v>39281</c:v>
                </c:pt>
                <c:pt idx="482">
                  <c:v>39282</c:v>
                </c:pt>
                <c:pt idx="483">
                  <c:v>39283</c:v>
                </c:pt>
                <c:pt idx="484">
                  <c:v>39286</c:v>
                </c:pt>
                <c:pt idx="485">
                  <c:v>39287</c:v>
                </c:pt>
                <c:pt idx="486">
                  <c:v>39288</c:v>
                </c:pt>
                <c:pt idx="487">
                  <c:v>39289</c:v>
                </c:pt>
                <c:pt idx="488">
                  <c:v>39290</c:v>
                </c:pt>
                <c:pt idx="489">
                  <c:v>39293</c:v>
                </c:pt>
                <c:pt idx="490">
                  <c:v>39294</c:v>
                </c:pt>
                <c:pt idx="491">
                  <c:v>39295</c:v>
                </c:pt>
                <c:pt idx="492">
                  <c:v>39296</c:v>
                </c:pt>
                <c:pt idx="493">
                  <c:v>39297</c:v>
                </c:pt>
                <c:pt idx="494">
                  <c:v>39300</c:v>
                </c:pt>
                <c:pt idx="495">
                  <c:v>39301</c:v>
                </c:pt>
                <c:pt idx="496">
                  <c:v>39302</c:v>
                </c:pt>
                <c:pt idx="497">
                  <c:v>39303</c:v>
                </c:pt>
                <c:pt idx="498">
                  <c:v>39304</c:v>
                </c:pt>
                <c:pt idx="499">
                  <c:v>39307</c:v>
                </c:pt>
                <c:pt idx="500">
                  <c:v>39308</c:v>
                </c:pt>
                <c:pt idx="501">
                  <c:v>39310</c:v>
                </c:pt>
                <c:pt idx="502">
                  <c:v>39311</c:v>
                </c:pt>
                <c:pt idx="503">
                  <c:v>39315</c:v>
                </c:pt>
                <c:pt idx="504">
                  <c:v>39316</c:v>
                </c:pt>
                <c:pt idx="505">
                  <c:v>39317</c:v>
                </c:pt>
                <c:pt idx="506">
                  <c:v>39318</c:v>
                </c:pt>
                <c:pt idx="507">
                  <c:v>39321</c:v>
                </c:pt>
                <c:pt idx="508">
                  <c:v>39322</c:v>
                </c:pt>
                <c:pt idx="509">
                  <c:v>39323</c:v>
                </c:pt>
                <c:pt idx="510">
                  <c:v>39324</c:v>
                </c:pt>
                <c:pt idx="511">
                  <c:v>39325</c:v>
                </c:pt>
                <c:pt idx="512">
                  <c:v>39328</c:v>
                </c:pt>
                <c:pt idx="513">
                  <c:v>39329</c:v>
                </c:pt>
                <c:pt idx="514">
                  <c:v>39330</c:v>
                </c:pt>
                <c:pt idx="515">
                  <c:v>39331</c:v>
                </c:pt>
                <c:pt idx="516">
                  <c:v>39332</c:v>
                </c:pt>
                <c:pt idx="517">
                  <c:v>39335</c:v>
                </c:pt>
                <c:pt idx="518">
                  <c:v>39336</c:v>
                </c:pt>
                <c:pt idx="519">
                  <c:v>39337</c:v>
                </c:pt>
                <c:pt idx="520">
                  <c:v>39338</c:v>
                </c:pt>
                <c:pt idx="521">
                  <c:v>39339</c:v>
                </c:pt>
                <c:pt idx="522">
                  <c:v>39342</c:v>
                </c:pt>
                <c:pt idx="523">
                  <c:v>39343</c:v>
                </c:pt>
                <c:pt idx="524">
                  <c:v>39344</c:v>
                </c:pt>
                <c:pt idx="525">
                  <c:v>39345</c:v>
                </c:pt>
                <c:pt idx="526">
                  <c:v>39346</c:v>
                </c:pt>
                <c:pt idx="527">
                  <c:v>39349</c:v>
                </c:pt>
                <c:pt idx="528">
                  <c:v>39350</c:v>
                </c:pt>
                <c:pt idx="529">
                  <c:v>39351</c:v>
                </c:pt>
                <c:pt idx="530">
                  <c:v>39352</c:v>
                </c:pt>
                <c:pt idx="531">
                  <c:v>39353</c:v>
                </c:pt>
                <c:pt idx="532">
                  <c:v>39356</c:v>
                </c:pt>
                <c:pt idx="533">
                  <c:v>39358</c:v>
                </c:pt>
                <c:pt idx="534">
                  <c:v>39359</c:v>
                </c:pt>
                <c:pt idx="535">
                  <c:v>39360</c:v>
                </c:pt>
                <c:pt idx="536">
                  <c:v>39363</c:v>
                </c:pt>
                <c:pt idx="537">
                  <c:v>39364</c:v>
                </c:pt>
                <c:pt idx="538">
                  <c:v>39365</c:v>
                </c:pt>
                <c:pt idx="539">
                  <c:v>39366</c:v>
                </c:pt>
                <c:pt idx="540">
                  <c:v>39367</c:v>
                </c:pt>
                <c:pt idx="541">
                  <c:v>39370</c:v>
                </c:pt>
                <c:pt idx="542">
                  <c:v>39371</c:v>
                </c:pt>
                <c:pt idx="543">
                  <c:v>39372</c:v>
                </c:pt>
                <c:pt idx="544">
                  <c:v>39373</c:v>
                </c:pt>
                <c:pt idx="545">
                  <c:v>39374</c:v>
                </c:pt>
                <c:pt idx="546">
                  <c:v>39377</c:v>
                </c:pt>
                <c:pt idx="547">
                  <c:v>39378</c:v>
                </c:pt>
                <c:pt idx="548">
                  <c:v>39379</c:v>
                </c:pt>
                <c:pt idx="549">
                  <c:v>39380</c:v>
                </c:pt>
                <c:pt idx="550">
                  <c:v>39381</c:v>
                </c:pt>
                <c:pt idx="551">
                  <c:v>39384</c:v>
                </c:pt>
                <c:pt idx="552">
                  <c:v>39385</c:v>
                </c:pt>
                <c:pt idx="553">
                  <c:v>39386</c:v>
                </c:pt>
                <c:pt idx="554">
                  <c:v>39387</c:v>
                </c:pt>
                <c:pt idx="555">
                  <c:v>39388</c:v>
                </c:pt>
                <c:pt idx="556">
                  <c:v>39391</c:v>
                </c:pt>
                <c:pt idx="557">
                  <c:v>39392</c:v>
                </c:pt>
                <c:pt idx="558">
                  <c:v>39393</c:v>
                </c:pt>
                <c:pt idx="559">
                  <c:v>39394</c:v>
                </c:pt>
                <c:pt idx="560">
                  <c:v>39398</c:v>
                </c:pt>
                <c:pt idx="561">
                  <c:v>39399</c:v>
                </c:pt>
                <c:pt idx="562">
                  <c:v>39400</c:v>
                </c:pt>
                <c:pt idx="563">
                  <c:v>39401</c:v>
                </c:pt>
                <c:pt idx="564">
                  <c:v>39402</c:v>
                </c:pt>
                <c:pt idx="565">
                  <c:v>39405</c:v>
                </c:pt>
                <c:pt idx="566">
                  <c:v>39406</c:v>
                </c:pt>
                <c:pt idx="567">
                  <c:v>39407</c:v>
                </c:pt>
                <c:pt idx="568">
                  <c:v>39408</c:v>
                </c:pt>
                <c:pt idx="569">
                  <c:v>39409</c:v>
                </c:pt>
                <c:pt idx="570">
                  <c:v>39412</c:v>
                </c:pt>
                <c:pt idx="571">
                  <c:v>39413</c:v>
                </c:pt>
                <c:pt idx="572">
                  <c:v>39414</c:v>
                </c:pt>
                <c:pt idx="573">
                  <c:v>39415</c:v>
                </c:pt>
                <c:pt idx="574">
                  <c:v>39416</c:v>
                </c:pt>
                <c:pt idx="575">
                  <c:v>39419</c:v>
                </c:pt>
                <c:pt idx="576">
                  <c:v>39420</c:v>
                </c:pt>
                <c:pt idx="577">
                  <c:v>39421</c:v>
                </c:pt>
                <c:pt idx="578">
                  <c:v>39422</c:v>
                </c:pt>
                <c:pt idx="579">
                  <c:v>39423</c:v>
                </c:pt>
                <c:pt idx="580">
                  <c:v>39426</c:v>
                </c:pt>
                <c:pt idx="581">
                  <c:v>39427</c:v>
                </c:pt>
                <c:pt idx="582">
                  <c:v>39428</c:v>
                </c:pt>
                <c:pt idx="583">
                  <c:v>39429</c:v>
                </c:pt>
                <c:pt idx="584">
                  <c:v>39430</c:v>
                </c:pt>
                <c:pt idx="585">
                  <c:v>39433</c:v>
                </c:pt>
                <c:pt idx="586">
                  <c:v>39434</c:v>
                </c:pt>
                <c:pt idx="587">
                  <c:v>39435</c:v>
                </c:pt>
                <c:pt idx="588">
                  <c:v>39436</c:v>
                </c:pt>
                <c:pt idx="589">
                  <c:v>39440</c:v>
                </c:pt>
                <c:pt idx="590">
                  <c:v>39442</c:v>
                </c:pt>
                <c:pt idx="591">
                  <c:v>39443</c:v>
                </c:pt>
                <c:pt idx="592">
                  <c:v>39444</c:v>
                </c:pt>
                <c:pt idx="593">
                  <c:v>39447</c:v>
                </c:pt>
                <c:pt idx="594">
                  <c:v>39448</c:v>
                </c:pt>
                <c:pt idx="595">
                  <c:v>39449</c:v>
                </c:pt>
                <c:pt idx="596">
                  <c:v>39450</c:v>
                </c:pt>
                <c:pt idx="597">
                  <c:v>39451</c:v>
                </c:pt>
                <c:pt idx="598">
                  <c:v>39454</c:v>
                </c:pt>
                <c:pt idx="599">
                  <c:v>39455</c:v>
                </c:pt>
                <c:pt idx="600">
                  <c:v>39456</c:v>
                </c:pt>
                <c:pt idx="601">
                  <c:v>39457</c:v>
                </c:pt>
                <c:pt idx="602">
                  <c:v>39458</c:v>
                </c:pt>
                <c:pt idx="603">
                  <c:v>39461</c:v>
                </c:pt>
                <c:pt idx="604">
                  <c:v>39462</c:v>
                </c:pt>
                <c:pt idx="605">
                  <c:v>39463</c:v>
                </c:pt>
                <c:pt idx="606">
                  <c:v>39464</c:v>
                </c:pt>
                <c:pt idx="607">
                  <c:v>39465</c:v>
                </c:pt>
                <c:pt idx="608">
                  <c:v>39468</c:v>
                </c:pt>
                <c:pt idx="609">
                  <c:v>39469</c:v>
                </c:pt>
                <c:pt idx="610">
                  <c:v>39470</c:v>
                </c:pt>
                <c:pt idx="611">
                  <c:v>39471</c:v>
                </c:pt>
                <c:pt idx="612">
                  <c:v>39472</c:v>
                </c:pt>
                <c:pt idx="613">
                  <c:v>39475</c:v>
                </c:pt>
                <c:pt idx="614">
                  <c:v>39476</c:v>
                </c:pt>
                <c:pt idx="615">
                  <c:v>39477</c:v>
                </c:pt>
                <c:pt idx="616">
                  <c:v>39478</c:v>
                </c:pt>
                <c:pt idx="617">
                  <c:v>39479</c:v>
                </c:pt>
                <c:pt idx="618">
                  <c:v>39482</c:v>
                </c:pt>
                <c:pt idx="619">
                  <c:v>39483</c:v>
                </c:pt>
                <c:pt idx="620">
                  <c:v>39484</c:v>
                </c:pt>
                <c:pt idx="621">
                  <c:v>39485</c:v>
                </c:pt>
                <c:pt idx="622">
                  <c:v>39486</c:v>
                </c:pt>
                <c:pt idx="623">
                  <c:v>39489</c:v>
                </c:pt>
                <c:pt idx="624">
                  <c:v>39490</c:v>
                </c:pt>
                <c:pt idx="625">
                  <c:v>39491</c:v>
                </c:pt>
                <c:pt idx="626">
                  <c:v>39492</c:v>
                </c:pt>
                <c:pt idx="627">
                  <c:v>39493</c:v>
                </c:pt>
                <c:pt idx="628">
                  <c:v>39496</c:v>
                </c:pt>
                <c:pt idx="629">
                  <c:v>39497</c:v>
                </c:pt>
                <c:pt idx="630">
                  <c:v>39498</c:v>
                </c:pt>
                <c:pt idx="631">
                  <c:v>39499</c:v>
                </c:pt>
                <c:pt idx="632">
                  <c:v>39500</c:v>
                </c:pt>
                <c:pt idx="633">
                  <c:v>39503</c:v>
                </c:pt>
                <c:pt idx="634">
                  <c:v>39504</c:v>
                </c:pt>
                <c:pt idx="635">
                  <c:v>39505</c:v>
                </c:pt>
                <c:pt idx="636">
                  <c:v>39506</c:v>
                </c:pt>
                <c:pt idx="637">
                  <c:v>39507</c:v>
                </c:pt>
                <c:pt idx="638">
                  <c:v>39510</c:v>
                </c:pt>
                <c:pt idx="639">
                  <c:v>39511</c:v>
                </c:pt>
                <c:pt idx="640">
                  <c:v>39512</c:v>
                </c:pt>
                <c:pt idx="641">
                  <c:v>39514</c:v>
                </c:pt>
                <c:pt idx="642">
                  <c:v>39517</c:v>
                </c:pt>
                <c:pt idx="643">
                  <c:v>39518</c:v>
                </c:pt>
                <c:pt idx="644">
                  <c:v>39519</c:v>
                </c:pt>
                <c:pt idx="645">
                  <c:v>39520</c:v>
                </c:pt>
                <c:pt idx="646">
                  <c:v>39521</c:v>
                </c:pt>
                <c:pt idx="647">
                  <c:v>39524</c:v>
                </c:pt>
                <c:pt idx="648">
                  <c:v>39525</c:v>
                </c:pt>
                <c:pt idx="649">
                  <c:v>39526</c:v>
                </c:pt>
                <c:pt idx="650">
                  <c:v>39531</c:v>
                </c:pt>
                <c:pt idx="651">
                  <c:v>39532</c:v>
                </c:pt>
                <c:pt idx="652">
                  <c:v>39533</c:v>
                </c:pt>
                <c:pt idx="653">
                  <c:v>39534</c:v>
                </c:pt>
                <c:pt idx="654">
                  <c:v>39535</c:v>
                </c:pt>
                <c:pt idx="655">
                  <c:v>39538</c:v>
                </c:pt>
                <c:pt idx="656">
                  <c:v>39540</c:v>
                </c:pt>
                <c:pt idx="657">
                  <c:v>39541</c:v>
                </c:pt>
                <c:pt idx="658">
                  <c:v>39542</c:v>
                </c:pt>
                <c:pt idx="659">
                  <c:v>39545</c:v>
                </c:pt>
                <c:pt idx="660">
                  <c:v>39546</c:v>
                </c:pt>
                <c:pt idx="661">
                  <c:v>39547</c:v>
                </c:pt>
                <c:pt idx="662">
                  <c:v>39548</c:v>
                </c:pt>
                <c:pt idx="663">
                  <c:v>39549</c:v>
                </c:pt>
                <c:pt idx="664">
                  <c:v>39553</c:v>
                </c:pt>
                <c:pt idx="665">
                  <c:v>39554</c:v>
                </c:pt>
                <c:pt idx="666">
                  <c:v>39555</c:v>
                </c:pt>
                <c:pt idx="667">
                  <c:v>39559</c:v>
                </c:pt>
                <c:pt idx="668">
                  <c:v>39560</c:v>
                </c:pt>
                <c:pt idx="669">
                  <c:v>39561</c:v>
                </c:pt>
                <c:pt idx="670">
                  <c:v>39562</c:v>
                </c:pt>
                <c:pt idx="671">
                  <c:v>39563</c:v>
                </c:pt>
                <c:pt idx="672">
                  <c:v>39566</c:v>
                </c:pt>
                <c:pt idx="673">
                  <c:v>39567</c:v>
                </c:pt>
                <c:pt idx="674">
                  <c:v>39568</c:v>
                </c:pt>
                <c:pt idx="675">
                  <c:v>39570</c:v>
                </c:pt>
                <c:pt idx="676">
                  <c:v>39573</c:v>
                </c:pt>
                <c:pt idx="677">
                  <c:v>39574</c:v>
                </c:pt>
                <c:pt idx="678">
                  <c:v>39575</c:v>
                </c:pt>
                <c:pt idx="679">
                  <c:v>39576</c:v>
                </c:pt>
                <c:pt idx="680">
                  <c:v>39577</c:v>
                </c:pt>
                <c:pt idx="681">
                  <c:v>39580</c:v>
                </c:pt>
                <c:pt idx="682">
                  <c:v>39581</c:v>
                </c:pt>
                <c:pt idx="683">
                  <c:v>39582</c:v>
                </c:pt>
                <c:pt idx="684">
                  <c:v>39583</c:v>
                </c:pt>
                <c:pt idx="685">
                  <c:v>39584</c:v>
                </c:pt>
                <c:pt idx="686">
                  <c:v>39588</c:v>
                </c:pt>
                <c:pt idx="687">
                  <c:v>39589</c:v>
                </c:pt>
                <c:pt idx="688">
                  <c:v>39590</c:v>
                </c:pt>
                <c:pt idx="689">
                  <c:v>39591</c:v>
                </c:pt>
                <c:pt idx="690">
                  <c:v>39594</c:v>
                </c:pt>
                <c:pt idx="691">
                  <c:v>39595</c:v>
                </c:pt>
                <c:pt idx="692">
                  <c:v>39596</c:v>
                </c:pt>
                <c:pt idx="693">
                  <c:v>39597</c:v>
                </c:pt>
                <c:pt idx="694">
                  <c:v>39598</c:v>
                </c:pt>
                <c:pt idx="695">
                  <c:v>39601</c:v>
                </c:pt>
                <c:pt idx="696">
                  <c:v>39602</c:v>
                </c:pt>
                <c:pt idx="697">
                  <c:v>39603</c:v>
                </c:pt>
                <c:pt idx="698">
                  <c:v>39604</c:v>
                </c:pt>
                <c:pt idx="699">
                  <c:v>39605</c:v>
                </c:pt>
                <c:pt idx="700">
                  <c:v>39608</c:v>
                </c:pt>
                <c:pt idx="701">
                  <c:v>39609</c:v>
                </c:pt>
                <c:pt idx="702">
                  <c:v>39610</c:v>
                </c:pt>
                <c:pt idx="703">
                  <c:v>39611</c:v>
                </c:pt>
                <c:pt idx="704">
                  <c:v>39612</c:v>
                </c:pt>
                <c:pt idx="705">
                  <c:v>39615</c:v>
                </c:pt>
                <c:pt idx="706">
                  <c:v>39616</c:v>
                </c:pt>
                <c:pt idx="707">
                  <c:v>39617</c:v>
                </c:pt>
                <c:pt idx="708">
                  <c:v>39618</c:v>
                </c:pt>
                <c:pt idx="709">
                  <c:v>39619</c:v>
                </c:pt>
                <c:pt idx="710">
                  <c:v>39622</c:v>
                </c:pt>
                <c:pt idx="711">
                  <c:v>39623</c:v>
                </c:pt>
                <c:pt idx="712">
                  <c:v>39624</c:v>
                </c:pt>
                <c:pt idx="713">
                  <c:v>39625</c:v>
                </c:pt>
                <c:pt idx="714">
                  <c:v>39626</c:v>
                </c:pt>
                <c:pt idx="715">
                  <c:v>39629</c:v>
                </c:pt>
                <c:pt idx="716">
                  <c:v>39630</c:v>
                </c:pt>
                <c:pt idx="717">
                  <c:v>39631</c:v>
                </c:pt>
                <c:pt idx="718">
                  <c:v>39632</c:v>
                </c:pt>
                <c:pt idx="719">
                  <c:v>39633</c:v>
                </c:pt>
                <c:pt idx="720">
                  <c:v>39636</c:v>
                </c:pt>
                <c:pt idx="721">
                  <c:v>39637</c:v>
                </c:pt>
                <c:pt idx="722">
                  <c:v>39638</c:v>
                </c:pt>
                <c:pt idx="723">
                  <c:v>39639</c:v>
                </c:pt>
                <c:pt idx="724">
                  <c:v>39640</c:v>
                </c:pt>
                <c:pt idx="725">
                  <c:v>39643</c:v>
                </c:pt>
                <c:pt idx="726">
                  <c:v>39644</c:v>
                </c:pt>
                <c:pt idx="727">
                  <c:v>39645</c:v>
                </c:pt>
                <c:pt idx="728">
                  <c:v>39646</c:v>
                </c:pt>
                <c:pt idx="729">
                  <c:v>39647</c:v>
                </c:pt>
                <c:pt idx="730">
                  <c:v>39650</c:v>
                </c:pt>
                <c:pt idx="731">
                  <c:v>39651</c:v>
                </c:pt>
                <c:pt idx="732">
                  <c:v>39652</c:v>
                </c:pt>
                <c:pt idx="733">
                  <c:v>39653</c:v>
                </c:pt>
                <c:pt idx="734">
                  <c:v>39654</c:v>
                </c:pt>
                <c:pt idx="735">
                  <c:v>39657</c:v>
                </c:pt>
                <c:pt idx="736">
                  <c:v>39658</c:v>
                </c:pt>
                <c:pt idx="737">
                  <c:v>39659</c:v>
                </c:pt>
                <c:pt idx="738">
                  <c:v>39660</c:v>
                </c:pt>
                <c:pt idx="739">
                  <c:v>39661</c:v>
                </c:pt>
                <c:pt idx="740">
                  <c:v>39664</c:v>
                </c:pt>
                <c:pt idx="741">
                  <c:v>39665</c:v>
                </c:pt>
                <c:pt idx="742">
                  <c:v>39666</c:v>
                </c:pt>
                <c:pt idx="743">
                  <c:v>39667</c:v>
                </c:pt>
                <c:pt idx="744">
                  <c:v>39668</c:v>
                </c:pt>
                <c:pt idx="745">
                  <c:v>39671</c:v>
                </c:pt>
                <c:pt idx="746">
                  <c:v>39672</c:v>
                </c:pt>
                <c:pt idx="747">
                  <c:v>39673</c:v>
                </c:pt>
                <c:pt idx="748">
                  <c:v>39674</c:v>
                </c:pt>
                <c:pt idx="749">
                  <c:v>39678</c:v>
                </c:pt>
                <c:pt idx="750">
                  <c:v>39680</c:v>
                </c:pt>
                <c:pt idx="751">
                  <c:v>39681</c:v>
                </c:pt>
                <c:pt idx="752">
                  <c:v>39682</c:v>
                </c:pt>
                <c:pt idx="753">
                  <c:v>39685</c:v>
                </c:pt>
                <c:pt idx="754">
                  <c:v>39686</c:v>
                </c:pt>
                <c:pt idx="755">
                  <c:v>39687</c:v>
                </c:pt>
                <c:pt idx="756">
                  <c:v>39688</c:v>
                </c:pt>
                <c:pt idx="757">
                  <c:v>39689</c:v>
                </c:pt>
                <c:pt idx="758">
                  <c:v>39692</c:v>
                </c:pt>
                <c:pt idx="759">
                  <c:v>39693</c:v>
                </c:pt>
                <c:pt idx="760">
                  <c:v>39695</c:v>
                </c:pt>
                <c:pt idx="761">
                  <c:v>39696</c:v>
                </c:pt>
                <c:pt idx="762">
                  <c:v>39699</c:v>
                </c:pt>
                <c:pt idx="763">
                  <c:v>39700</c:v>
                </c:pt>
                <c:pt idx="764">
                  <c:v>39701</c:v>
                </c:pt>
                <c:pt idx="765">
                  <c:v>39702</c:v>
                </c:pt>
                <c:pt idx="766">
                  <c:v>39703</c:v>
                </c:pt>
                <c:pt idx="767">
                  <c:v>39706</c:v>
                </c:pt>
                <c:pt idx="768">
                  <c:v>39707</c:v>
                </c:pt>
                <c:pt idx="769">
                  <c:v>39708</c:v>
                </c:pt>
                <c:pt idx="770">
                  <c:v>39709</c:v>
                </c:pt>
                <c:pt idx="771">
                  <c:v>39710</c:v>
                </c:pt>
                <c:pt idx="772">
                  <c:v>39713</c:v>
                </c:pt>
                <c:pt idx="773">
                  <c:v>39714</c:v>
                </c:pt>
                <c:pt idx="774">
                  <c:v>39715</c:v>
                </c:pt>
                <c:pt idx="775">
                  <c:v>39716</c:v>
                </c:pt>
                <c:pt idx="776">
                  <c:v>39717</c:v>
                </c:pt>
                <c:pt idx="777">
                  <c:v>39720</c:v>
                </c:pt>
                <c:pt idx="778">
                  <c:v>39721</c:v>
                </c:pt>
                <c:pt idx="779">
                  <c:v>39722</c:v>
                </c:pt>
                <c:pt idx="780">
                  <c:v>39724</c:v>
                </c:pt>
                <c:pt idx="781">
                  <c:v>39727</c:v>
                </c:pt>
                <c:pt idx="782">
                  <c:v>39728</c:v>
                </c:pt>
                <c:pt idx="783">
                  <c:v>39729</c:v>
                </c:pt>
                <c:pt idx="784">
                  <c:v>39731</c:v>
                </c:pt>
                <c:pt idx="785">
                  <c:v>39734</c:v>
                </c:pt>
                <c:pt idx="786">
                  <c:v>39735</c:v>
                </c:pt>
                <c:pt idx="787">
                  <c:v>39736</c:v>
                </c:pt>
                <c:pt idx="788">
                  <c:v>39737</c:v>
                </c:pt>
                <c:pt idx="789">
                  <c:v>39738</c:v>
                </c:pt>
                <c:pt idx="790">
                  <c:v>39741</c:v>
                </c:pt>
                <c:pt idx="791">
                  <c:v>39743</c:v>
                </c:pt>
                <c:pt idx="792">
                  <c:v>39744</c:v>
                </c:pt>
                <c:pt idx="793">
                  <c:v>39745</c:v>
                </c:pt>
                <c:pt idx="794">
                  <c:v>39748</c:v>
                </c:pt>
                <c:pt idx="795">
                  <c:v>39750</c:v>
                </c:pt>
                <c:pt idx="796">
                  <c:v>39752</c:v>
                </c:pt>
                <c:pt idx="797">
                  <c:v>39755</c:v>
                </c:pt>
                <c:pt idx="798">
                  <c:v>39756</c:v>
                </c:pt>
                <c:pt idx="799">
                  <c:v>39757</c:v>
                </c:pt>
                <c:pt idx="800">
                  <c:v>39758</c:v>
                </c:pt>
                <c:pt idx="801">
                  <c:v>39759</c:v>
                </c:pt>
                <c:pt idx="802">
                  <c:v>39762</c:v>
                </c:pt>
                <c:pt idx="803">
                  <c:v>39763</c:v>
                </c:pt>
                <c:pt idx="804">
                  <c:v>39764</c:v>
                </c:pt>
                <c:pt idx="805">
                  <c:v>39766</c:v>
                </c:pt>
                <c:pt idx="806">
                  <c:v>39769</c:v>
                </c:pt>
                <c:pt idx="807">
                  <c:v>39770</c:v>
                </c:pt>
                <c:pt idx="808">
                  <c:v>39771</c:v>
                </c:pt>
                <c:pt idx="809">
                  <c:v>39772</c:v>
                </c:pt>
                <c:pt idx="810">
                  <c:v>39773</c:v>
                </c:pt>
                <c:pt idx="811">
                  <c:v>39776</c:v>
                </c:pt>
                <c:pt idx="812">
                  <c:v>39777</c:v>
                </c:pt>
                <c:pt idx="813">
                  <c:v>39778</c:v>
                </c:pt>
                <c:pt idx="814">
                  <c:v>39780</c:v>
                </c:pt>
                <c:pt idx="815">
                  <c:v>39783</c:v>
                </c:pt>
                <c:pt idx="816">
                  <c:v>39784</c:v>
                </c:pt>
                <c:pt idx="817">
                  <c:v>39785</c:v>
                </c:pt>
                <c:pt idx="818">
                  <c:v>39786</c:v>
                </c:pt>
                <c:pt idx="819">
                  <c:v>39787</c:v>
                </c:pt>
                <c:pt idx="820">
                  <c:v>39790</c:v>
                </c:pt>
                <c:pt idx="821">
                  <c:v>39792</c:v>
                </c:pt>
                <c:pt idx="822">
                  <c:v>39793</c:v>
                </c:pt>
                <c:pt idx="823">
                  <c:v>39794</c:v>
                </c:pt>
                <c:pt idx="824">
                  <c:v>39797</c:v>
                </c:pt>
                <c:pt idx="825">
                  <c:v>39798</c:v>
                </c:pt>
                <c:pt idx="826">
                  <c:v>39799</c:v>
                </c:pt>
                <c:pt idx="827">
                  <c:v>39800</c:v>
                </c:pt>
                <c:pt idx="828">
                  <c:v>39801</c:v>
                </c:pt>
                <c:pt idx="829">
                  <c:v>39804</c:v>
                </c:pt>
                <c:pt idx="830">
                  <c:v>39805</c:v>
                </c:pt>
                <c:pt idx="831">
                  <c:v>39806</c:v>
                </c:pt>
                <c:pt idx="832">
                  <c:v>39808</c:v>
                </c:pt>
                <c:pt idx="833">
                  <c:v>39811</c:v>
                </c:pt>
                <c:pt idx="834">
                  <c:v>39812</c:v>
                </c:pt>
                <c:pt idx="835">
                  <c:v>39813</c:v>
                </c:pt>
                <c:pt idx="836">
                  <c:v>39814</c:v>
                </c:pt>
                <c:pt idx="837">
                  <c:v>39815</c:v>
                </c:pt>
                <c:pt idx="838">
                  <c:v>39818</c:v>
                </c:pt>
                <c:pt idx="839">
                  <c:v>39819</c:v>
                </c:pt>
                <c:pt idx="840">
                  <c:v>39820</c:v>
                </c:pt>
                <c:pt idx="841">
                  <c:v>39822</c:v>
                </c:pt>
                <c:pt idx="842">
                  <c:v>39825</c:v>
                </c:pt>
                <c:pt idx="843">
                  <c:v>39826</c:v>
                </c:pt>
                <c:pt idx="844">
                  <c:v>39827</c:v>
                </c:pt>
                <c:pt idx="845">
                  <c:v>39828</c:v>
                </c:pt>
                <c:pt idx="846">
                  <c:v>39829</c:v>
                </c:pt>
                <c:pt idx="847">
                  <c:v>39832</c:v>
                </c:pt>
                <c:pt idx="848">
                  <c:v>39833</c:v>
                </c:pt>
                <c:pt idx="849">
                  <c:v>39834</c:v>
                </c:pt>
                <c:pt idx="850">
                  <c:v>39835</c:v>
                </c:pt>
                <c:pt idx="851">
                  <c:v>39836</c:v>
                </c:pt>
                <c:pt idx="852">
                  <c:v>39840</c:v>
                </c:pt>
                <c:pt idx="853">
                  <c:v>39841</c:v>
                </c:pt>
                <c:pt idx="854">
                  <c:v>39842</c:v>
                </c:pt>
                <c:pt idx="855">
                  <c:v>39843</c:v>
                </c:pt>
                <c:pt idx="856">
                  <c:v>39846</c:v>
                </c:pt>
                <c:pt idx="857">
                  <c:v>39847</c:v>
                </c:pt>
                <c:pt idx="858">
                  <c:v>39848</c:v>
                </c:pt>
                <c:pt idx="859">
                  <c:v>39849</c:v>
                </c:pt>
                <c:pt idx="860">
                  <c:v>39850</c:v>
                </c:pt>
                <c:pt idx="861">
                  <c:v>39853</c:v>
                </c:pt>
                <c:pt idx="862">
                  <c:v>39854</c:v>
                </c:pt>
                <c:pt idx="863">
                  <c:v>39855</c:v>
                </c:pt>
                <c:pt idx="864">
                  <c:v>39856</c:v>
                </c:pt>
                <c:pt idx="865">
                  <c:v>39857</c:v>
                </c:pt>
                <c:pt idx="866">
                  <c:v>39860</c:v>
                </c:pt>
                <c:pt idx="867">
                  <c:v>39861</c:v>
                </c:pt>
                <c:pt idx="868">
                  <c:v>39862</c:v>
                </c:pt>
                <c:pt idx="869">
                  <c:v>39863</c:v>
                </c:pt>
                <c:pt idx="870">
                  <c:v>39868</c:v>
                </c:pt>
                <c:pt idx="871">
                  <c:v>39869</c:v>
                </c:pt>
                <c:pt idx="872">
                  <c:v>39870</c:v>
                </c:pt>
                <c:pt idx="873">
                  <c:v>39871</c:v>
                </c:pt>
                <c:pt idx="874">
                  <c:v>39874</c:v>
                </c:pt>
                <c:pt idx="875">
                  <c:v>39875</c:v>
                </c:pt>
                <c:pt idx="876">
                  <c:v>39876</c:v>
                </c:pt>
                <c:pt idx="877">
                  <c:v>39877</c:v>
                </c:pt>
                <c:pt idx="878">
                  <c:v>39878</c:v>
                </c:pt>
                <c:pt idx="879">
                  <c:v>39881</c:v>
                </c:pt>
                <c:pt idx="880">
                  <c:v>39884</c:v>
                </c:pt>
                <c:pt idx="881">
                  <c:v>39885</c:v>
                </c:pt>
                <c:pt idx="882">
                  <c:v>39888</c:v>
                </c:pt>
                <c:pt idx="883">
                  <c:v>39889</c:v>
                </c:pt>
                <c:pt idx="884">
                  <c:v>39890</c:v>
                </c:pt>
                <c:pt idx="885">
                  <c:v>39891</c:v>
                </c:pt>
                <c:pt idx="886">
                  <c:v>39892</c:v>
                </c:pt>
                <c:pt idx="887">
                  <c:v>39895</c:v>
                </c:pt>
                <c:pt idx="888">
                  <c:v>39896</c:v>
                </c:pt>
                <c:pt idx="889">
                  <c:v>39897</c:v>
                </c:pt>
                <c:pt idx="890">
                  <c:v>39898</c:v>
                </c:pt>
                <c:pt idx="891">
                  <c:v>39902</c:v>
                </c:pt>
                <c:pt idx="892">
                  <c:v>39903</c:v>
                </c:pt>
                <c:pt idx="893">
                  <c:v>39905</c:v>
                </c:pt>
                <c:pt idx="894">
                  <c:v>39909</c:v>
                </c:pt>
                <c:pt idx="895">
                  <c:v>39911</c:v>
                </c:pt>
                <c:pt idx="896">
                  <c:v>39912</c:v>
                </c:pt>
                <c:pt idx="897">
                  <c:v>39916</c:v>
                </c:pt>
                <c:pt idx="898">
                  <c:v>39918</c:v>
                </c:pt>
                <c:pt idx="899">
                  <c:v>39919</c:v>
                </c:pt>
                <c:pt idx="900">
                  <c:v>39920</c:v>
                </c:pt>
                <c:pt idx="901">
                  <c:v>39923</c:v>
                </c:pt>
                <c:pt idx="902">
                  <c:v>39924</c:v>
                </c:pt>
                <c:pt idx="903">
                  <c:v>39925</c:v>
                </c:pt>
                <c:pt idx="904">
                  <c:v>39926</c:v>
                </c:pt>
                <c:pt idx="905">
                  <c:v>39927</c:v>
                </c:pt>
                <c:pt idx="906">
                  <c:v>39930</c:v>
                </c:pt>
                <c:pt idx="907">
                  <c:v>39931</c:v>
                </c:pt>
                <c:pt idx="908">
                  <c:v>39932</c:v>
                </c:pt>
                <c:pt idx="909">
                  <c:v>39937</c:v>
                </c:pt>
                <c:pt idx="910">
                  <c:v>39938</c:v>
                </c:pt>
                <c:pt idx="911">
                  <c:v>39939</c:v>
                </c:pt>
                <c:pt idx="912">
                  <c:v>39940</c:v>
                </c:pt>
                <c:pt idx="913">
                  <c:v>39941</c:v>
                </c:pt>
                <c:pt idx="914">
                  <c:v>39944</c:v>
                </c:pt>
                <c:pt idx="915">
                  <c:v>39945</c:v>
                </c:pt>
                <c:pt idx="916">
                  <c:v>39946</c:v>
                </c:pt>
                <c:pt idx="917">
                  <c:v>39947</c:v>
                </c:pt>
                <c:pt idx="918">
                  <c:v>39948</c:v>
                </c:pt>
                <c:pt idx="919">
                  <c:v>39951</c:v>
                </c:pt>
                <c:pt idx="920">
                  <c:v>39952</c:v>
                </c:pt>
                <c:pt idx="921">
                  <c:v>39953</c:v>
                </c:pt>
                <c:pt idx="922">
                  <c:v>39954</c:v>
                </c:pt>
                <c:pt idx="923">
                  <c:v>39955</c:v>
                </c:pt>
                <c:pt idx="924">
                  <c:v>39958</c:v>
                </c:pt>
                <c:pt idx="925">
                  <c:v>39959</c:v>
                </c:pt>
                <c:pt idx="926">
                  <c:v>39960</c:v>
                </c:pt>
                <c:pt idx="927">
                  <c:v>39961</c:v>
                </c:pt>
                <c:pt idx="928">
                  <c:v>39962</c:v>
                </c:pt>
                <c:pt idx="929">
                  <c:v>39965</c:v>
                </c:pt>
                <c:pt idx="930">
                  <c:v>39966</c:v>
                </c:pt>
                <c:pt idx="931">
                  <c:v>39967</c:v>
                </c:pt>
                <c:pt idx="932">
                  <c:v>39968</c:v>
                </c:pt>
                <c:pt idx="933">
                  <c:v>39969</c:v>
                </c:pt>
                <c:pt idx="934">
                  <c:v>39972</c:v>
                </c:pt>
                <c:pt idx="935">
                  <c:v>39973</c:v>
                </c:pt>
                <c:pt idx="936">
                  <c:v>39974</c:v>
                </c:pt>
                <c:pt idx="937">
                  <c:v>39975</c:v>
                </c:pt>
                <c:pt idx="938">
                  <c:v>39976</c:v>
                </c:pt>
                <c:pt idx="939">
                  <c:v>39979</c:v>
                </c:pt>
                <c:pt idx="940">
                  <c:v>39980</c:v>
                </c:pt>
                <c:pt idx="941">
                  <c:v>39981</c:v>
                </c:pt>
                <c:pt idx="942">
                  <c:v>39982</c:v>
                </c:pt>
                <c:pt idx="943">
                  <c:v>39983</c:v>
                </c:pt>
                <c:pt idx="944">
                  <c:v>39986</c:v>
                </c:pt>
                <c:pt idx="945">
                  <c:v>39987</c:v>
                </c:pt>
                <c:pt idx="946">
                  <c:v>39988</c:v>
                </c:pt>
                <c:pt idx="947">
                  <c:v>39989</c:v>
                </c:pt>
                <c:pt idx="948">
                  <c:v>39990</c:v>
                </c:pt>
                <c:pt idx="949">
                  <c:v>39993</c:v>
                </c:pt>
                <c:pt idx="950">
                  <c:v>39994</c:v>
                </c:pt>
                <c:pt idx="951">
                  <c:v>39995</c:v>
                </c:pt>
                <c:pt idx="952">
                  <c:v>39996</c:v>
                </c:pt>
                <c:pt idx="953">
                  <c:v>39997</c:v>
                </c:pt>
                <c:pt idx="954">
                  <c:v>40000</c:v>
                </c:pt>
                <c:pt idx="955">
                  <c:v>40001</c:v>
                </c:pt>
                <c:pt idx="956">
                  <c:v>40002</c:v>
                </c:pt>
                <c:pt idx="957">
                  <c:v>40003</c:v>
                </c:pt>
                <c:pt idx="958">
                  <c:v>40004</c:v>
                </c:pt>
                <c:pt idx="959">
                  <c:v>40007</c:v>
                </c:pt>
                <c:pt idx="960">
                  <c:v>40008</c:v>
                </c:pt>
                <c:pt idx="961">
                  <c:v>40009</c:v>
                </c:pt>
                <c:pt idx="962">
                  <c:v>40010</c:v>
                </c:pt>
                <c:pt idx="963">
                  <c:v>40011</c:v>
                </c:pt>
                <c:pt idx="964">
                  <c:v>40014</c:v>
                </c:pt>
                <c:pt idx="965">
                  <c:v>40015</c:v>
                </c:pt>
                <c:pt idx="966">
                  <c:v>40016</c:v>
                </c:pt>
                <c:pt idx="967">
                  <c:v>40017</c:v>
                </c:pt>
                <c:pt idx="968">
                  <c:v>40018</c:v>
                </c:pt>
                <c:pt idx="969">
                  <c:v>40021</c:v>
                </c:pt>
                <c:pt idx="970">
                  <c:v>40022</c:v>
                </c:pt>
                <c:pt idx="971">
                  <c:v>40023</c:v>
                </c:pt>
                <c:pt idx="972">
                  <c:v>40024</c:v>
                </c:pt>
                <c:pt idx="973">
                  <c:v>40025</c:v>
                </c:pt>
                <c:pt idx="974">
                  <c:v>40028</c:v>
                </c:pt>
                <c:pt idx="975">
                  <c:v>40029</c:v>
                </c:pt>
                <c:pt idx="976">
                  <c:v>40030</c:v>
                </c:pt>
                <c:pt idx="977">
                  <c:v>40031</c:v>
                </c:pt>
                <c:pt idx="978">
                  <c:v>40032</c:v>
                </c:pt>
                <c:pt idx="979">
                  <c:v>40035</c:v>
                </c:pt>
                <c:pt idx="980">
                  <c:v>40036</c:v>
                </c:pt>
                <c:pt idx="981">
                  <c:v>40037</c:v>
                </c:pt>
                <c:pt idx="982">
                  <c:v>40038</c:v>
                </c:pt>
                <c:pt idx="983">
                  <c:v>40039</c:v>
                </c:pt>
                <c:pt idx="984">
                  <c:v>40042</c:v>
                </c:pt>
                <c:pt idx="985">
                  <c:v>40043</c:v>
                </c:pt>
                <c:pt idx="986">
                  <c:v>40045</c:v>
                </c:pt>
                <c:pt idx="987">
                  <c:v>40046</c:v>
                </c:pt>
                <c:pt idx="988">
                  <c:v>40049</c:v>
                </c:pt>
                <c:pt idx="989">
                  <c:v>40050</c:v>
                </c:pt>
                <c:pt idx="990">
                  <c:v>40051</c:v>
                </c:pt>
                <c:pt idx="991">
                  <c:v>40052</c:v>
                </c:pt>
                <c:pt idx="992">
                  <c:v>40053</c:v>
                </c:pt>
                <c:pt idx="993">
                  <c:v>40056</c:v>
                </c:pt>
                <c:pt idx="994">
                  <c:v>40057</c:v>
                </c:pt>
                <c:pt idx="995">
                  <c:v>40058</c:v>
                </c:pt>
                <c:pt idx="996">
                  <c:v>40059</c:v>
                </c:pt>
                <c:pt idx="997">
                  <c:v>40060</c:v>
                </c:pt>
                <c:pt idx="998">
                  <c:v>40063</c:v>
                </c:pt>
                <c:pt idx="999">
                  <c:v>40064</c:v>
                </c:pt>
                <c:pt idx="1000">
                  <c:v>40065</c:v>
                </c:pt>
                <c:pt idx="1001">
                  <c:v>40066</c:v>
                </c:pt>
                <c:pt idx="1002">
                  <c:v>40067</c:v>
                </c:pt>
                <c:pt idx="1003">
                  <c:v>40070</c:v>
                </c:pt>
                <c:pt idx="1004">
                  <c:v>40071</c:v>
                </c:pt>
                <c:pt idx="1005">
                  <c:v>40072</c:v>
                </c:pt>
                <c:pt idx="1006">
                  <c:v>40073</c:v>
                </c:pt>
                <c:pt idx="1007">
                  <c:v>40074</c:v>
                </c:pt>
                <c:pt idx="1008">
                  <c:v>40078</c:v>
                </c:pt>
                <c:pt idx="1009">
                  <c:v>40079</c:v>
                </c:pt>
                <c:pt idx="1010">
                  <c:v>40080</c:v>
                </c:pt>
                <c:pt idx="1011">
                  <c:v>40081</c:v>
                </c:pt>
                <c:pt idx="1012">
                  <c:v>40085</c:v>
                </c:pt>
                <c:pt idx="1013">
                  <c:v>40086</c:v>
                </c:pt>
                <c:pt idx="1014">
                  <c:v>40087</c:v>
                </c:pt>
                <c:pt idx="1015">
                  <c:v>40091</c:v>
                </c:pt>
                <c:pt idx="1016">
                  <c:v>40092</c:v>
                </c:pt>
                <c:pt idx="1017">
                  <c:v>40093</c:v>
                </c:pt>
                <c:pt idx="1018">
                  <c:v>40094</c:v>
                </c:pt>
                <c:pt idx="1019">
                  <c:v>40095</c:v>
                </c:pt>
                <c:pt idx="1020">
                  <c:v>40098</c:v>
                </c:pt>
                <c:pt idx="1021">
                  <c:v>40100</c:v>
                </c:pt>
                <c:pt idx="1022">
                  <c:v>40101</c:v>
                </c:pt>
                <c:pt idx="1023">
                  <c:v>40102</c:v>
                </c:pt>
                <c:pt idx="1024">
                  <c:v>40106</c:v>
                </c:pt>
                <c:pt idx="1025">
                  <c:v>40107</c:v>
                </c:pt>
                <c:pt idx="1026">
                  <c:v>40108</c:v>
                </c:pt>
                <c:pt idx="1027">
                  <c:v>40109</c:v>
                </c:pt>
                <c:pt idx="1028">
                  <c:v>40112</c:v>
                </c:pt>
                <c:pt idx="1029">
                  <c:v>40113</c:v>
                </c:pt>
                <c:pt idx="1030">
                  <c:v>40114</c:v>
                </c:pt>
                <c:pt idx="1031">
                  <c:v>40115</c:v>
                </c:pt>
                <c:pt idx="1032">
                  <c:v>40116</c:v>
                </c:pt>
                <c:pt idx="1033">
                  <c:v>40120</c:v>
                </c:pt>
                <c:pt idx="1034">
                  <c:v>40121</c:v>
                </c:pt>
                <c:pt idx="1035">
                  <c:v>40122</c:v>
                </c:pt>
                <c:pt idx="1036">
                  <c:v>40123</c:v>
                </c:pt>
                <c:pt idx="1037">
                  <c:v>40126</c:v>
                </c:pt>
                <c:pt idx="1038">
                  <c:v>40127</c:v>
                </c:pt>
                <c:pt idx="1039">
                  <c:v>40128</c:v>
                </c:pt>
                <c:pt idx="1040">
                  <c:v>40129</c:v>
                </c:pt>
                <c:pt idx="1041">
                  <c:v>40130</c:v>
                </c:pt>
                <c:pt idx="1042">
                  <c:v>40133</c:v>
                </c:pt>
                <c:pt idx="1043">
                  <c:v>40134</c:v>
                </c:pt>
                <c:pt idx="1044">
                  <c:v>40135</c:v>
                </c:pt>
                <c:pt idx="1045">
                  <c:v>40136</c:v>
                </c:pt>
                <c:pt idx="1046">
                  <c:v>40137</c:v>
                </c:pt>
                <c:pt idx="1047">
                  <c:v>40140</c:v>
                </c:pt>
                <c:pt idx="1048">
                  <c:v>40141</c:v>
                </c:pt>
                <c:pt idx="1049">
                  <c:v>40142</c:v>
                </c:pt>
                <c:pt idx="1050">
                  <c:v>40143</c:v>
                </c:pt>
                <c:pt idx="1051">
                  <c:v>40144</c:v>
                </c:pt>
                <c:pt idx="1052">
                  <c:v>40147</c:v>
                </c:pt>
                <c:pt idx="1053">
                  <c:v>40148</c:v>
                </c:pt>
                <c:pt idx="1054">
                  <c:v>40149</c:v>
                </c:pt>
                <c:pt idx="1055">
                  <c:v>40150</c:v>
                </c:pt>
                <c:pt idx="1056">
                  <c:v>40151</c:v>
                </c:pt>
                <c:pt idx="1057">
                  <c:v>40154</c:v>
                </c:pt>
                <c:pt idx="1058">
                  <c:v>40155</c:v>
                </c:pt>
                <c:pt idx="1059">
                  <c:v>40156</c:v>
                </c:pt>
                <c:pt idx="1060">
                  <c:v>40157</c:v>
                </c:pt>
                <c:pt idx="1061">
                  <c:v>40158</c:v>
                </c:pt>
                <c:pt idx="1062">
                  <c:v>40161</c:v>
                </c:pt>
                <c:pt idx="1063">
                  <c:v>40162</c:v>
                </c:pt>
                <c:pt idx="1064">
                  <c:v>40163</c:v>
                </c:pt>
                <c:pt idx="1065">
                  <c:v>40164</c:v>
                </c:pt>
                <c:pt idx="1066">
                  <c:v>40165</c:v>
                </c:pt>
                <c:pt idx="1067">
                  <c:v>40168</c:v>
                </c:pt>
                <c:pt idx="1068">
                  <c:v>40169</c:v>
                </c:pt>
                <c:pt idx="1069">
                  <c:v>40170</c:v>
                </c:pt>
                <c:pt idx="1070">
                  <c:v>40171</c:v>
                </c:pt>
                <c:pt idx="1071">
                  <c:v>40176</c:v>
                </c:pt>
                <c:pt idx="1072">
                  <c:v>40177</c:v>
                </c:pt>
                <c:pt idx="1073">
                  <c:v>40178</c:v>
                </c:pt>
                <c:pt idx="1074">
                  <c:v>40179</c:v>
                </c:pt>
                <c:pt idx="1075">
                  <c:v>40182</c:v>
                </c:pt>
                <c:pt idx="1076">
                  <c:v>40183</c:v>
                </c:pt>
                <c:pt idx="1077">
                  <c:v>40184</c:v>
                </c:pt>
                <c:pt idx="1078">
                  <c:v>40185</c:v>
                </c:pt>
                <c:pt idx="1079">
                  <c:v>40186</c:v>
                </c:pt>
                <c:pt idx="1080">
                  <c:v>40189</c:v>
                </c:pt>
                <c:pt idx="1081">
                  <c:v>40190</c:v>
                </c:pt>
                <c:pt idx="1082">
                  <c:v>40191</c:v>
                </c:pt>
                <c:pt idx="1083">
                  <c:v>40192</c:v>
                </c:pt>
                <c:pt idx="1084">
                  <c:v>40193</c:v>
                </c:pt>
                <c:pt idx="1085">
                  <c:v>40196</c:v>
                </c:pt>
                <c:pt idx="1086">
                  <c:v>40197</c:v>
                </c:pt>
                <c:pt idx="1087">
                  <c:v>40198</c:v>
                </c:pt>
                <c:pt idx="1088">
                  <c:v>40199</c:v>
                </c:pt>
                <c:pt idx="1089">
                  <c:v>40200</c:v>
                </c:pt>
                <c:pt idx="1090">
                  <c:v>40203</c:v>
                </c:pt>
                <c:pt idx="1091">
                  <c:v>40205</c:v>
                </c:pt>
                <c:pt idx="1092">
                  <c:v>40206</c:v>
                </c:pt>
                <c:pt idx="1093">
                  <c:v>40207</c:v>
                </c:pt>
                <c:pt idx="1094">
                  <c:v>40210</c:v>
                </c:pt>
                <c:pt idx="1095">
                  <c:v>40211</c:v>
                </c:pt>
                <c:pt idx="1096">
                  <c:v>40212</c:v>
                </c:pt>
                <c:pt idx="1097">
                  <c:v>40213</c:v>
                </c:pt>
                <c:pt idx="1098">
                  <c:v>40214</c:v>
                </c:pt>
                <c:pt idx="1099">
                  <c:v>40217</c:v>
                </c:pt>
                <c:pt idx="1100">
                  <c:v>40218</c:v>
                </c:pt>
                <c:pt idx="1101">
                  <c:v>40219</c:v>
                </c:pt>
                <c:pt idx="1102">
                  <c:v>40220</c:v>
                </c:pt>
                <c:pt idx="1103">
                  <c:v>40224</c:v>
                </c:pt>
                <c:pt idx="1104">
                  <c:v>40225</c:v>
                </c:pt>
                <c:pt idx="1105">
                  <c:v>40226</c:v>
                </c:pt>
                <c:pt idx="1106">
                  <c:v>40227</c:v>
                </c:pt>
                <c:pt idx="1107">
                  <c:v>40228</c:v>
                </c:pt>
                <c:pt idx="1108">
                  <c:v>40231</c:v>
                </c:pt>
                <c:pt idx="1109">
                  <c:v>40232</c:v>
                </c:pt>
                <c:pt idx="1110">
                  <c:v>40233</c:v>
                </c:pt>
                <c:pt idx="1111">
                  <c:v>40234</c:v>
                </c:pt>
                <c:pt idx="1112">
                  <c:v>40235</c:v>
                </c:pt>
                <c:pt idx="1113">
                  <c:v>40239</c:v>
                </c:pt>
                <c:pt idx="1114">
                  <c:v>40240</c:v>
                </c:pt>
                <c:pt idx="1115">
                  <c:v>40241</c:v>
                </c:pt>
                <c:pt idx="1116">
                  <c:v>40242</c:v>
                </c:pt>
                <c:pt idx="1117">
                  <c:v>40245</c:v>
                </c:pt>
                <c:pt idx="1118">
                  <c:v>40246</c:v>
                </c:pt>
                <c:pt idx="1119">
                  <c:v>40247</c:v>
                </c:pt>
                <c:pt idx="1120">
                  <c:v>40248</c:v>
                </c:pt>
                <c:pt idx="1121">
                  <c:v>40249</c:v>
                </c:pt>
                <c:pt idx="1122">
                  <c:v>40252</c:v>
                </c:pt>
                <c:pt idx="1123">
                  <c:v>40254</c:v>
                </c:pt>
                <c:pt idx="1124">
                  <c:v>40255</c:v>
                </c:pt>
                <c:pt idx="1125">
                  <c:v>40256</c:v>
                </c:pt>
                <c:pt idx="1126">
                  <c:v>40259</c:v>
                </c:pt>
                <c:pt idx="1127">
                  <c:v>40260</c:v>
                </c:pt>
                <c:pt idx="1128">
                  <c:v>40262</c:v>
                </c:pt>
                <c:pt idx="1129">
                  <c:v>40263</c:v>
                </c:pt>
                <c:pt idx="1130">
                  <c:v>40266</c:v>
                </c:pt>
                <c:pt idx="1131">
                  <c:v>40267</c:v>
                </c:pt>
                <c:pt idx="1132">
                  <c:v>40268</c:v>
                </c:pt>
                <c:pt idx="1133">
                  <c:v>40273</c:v>
                </c:pt>
                <c:pt idx="1134">
                  <c:v>40274</c:v>
                </c:pt>
                <c:pt idx="1135">
                  <c:v>40275</c:v>
                </c:pt>
                <c:pt idx="1136">
                  <c:v>40276</c:v>
                </c:pt>
                <c:pt idx="1137">
                  <c:v>40277</c:v>
                </c:pt>
                <c:pt idx="1138">
                  <c:v>40280</c:v>
                </c:pt>
                <c:pt idx="1139">
                  <c:v>40281</c:v>
                </c:pt>
                <c:pt idx="1140">
                  <c:v>40283</c:v>
                </c:pt>
                <c:pt idx="1141">
                  <c:v>40284</c:v>
                </c:pt>
                <c:pt idx="1142">
                  <c:v>40287</c:v>
                </c:pt>
                <c:pt idx="1143">
                  <c:v>40288</c:v>
                </c:pt>
                <c:pt idx="1144">
                  <c:v>40289</c:v>
                </c:pt>
                <c:pt idx="1145">
                  <c:v>40290</c:v>
                </c:pt>
                <c:pt idx="1146">
                  <c:v>40291</c:v>
                </c:pt>
                <c:pt idx="1147">
                  <c:v>40294</c:v>
                </c:pt>
                <c:pt idx="1148">
                  <c:v>40295</c:v>
                </c:pt>
                <c:pt idx="1149">
                  <c:v>40296</c:v>
                </c:pt>
                <c:pt idx="1150">
                  <c:v>40297</c:v>
                </c:pt>
                <c:pt idx="1151">
                  <c:v>40298</c:v>
                </c:pt>
                <c:pt idx="1152">
                  <c:v>40301</c:v>
                </c:pt>
                <c:pt idx="1153">
                  <c:v>40302</c:v>
                </c:pt>
                <c:pt idx="1154">
                  <c:v>40303</c:v>
                </c:pt>
                <c:pt idx="1155">
                  <c:v>40304</c:v>
                </c:pt>
                <c:pt idx="1156">
                  <c:v>40305</c:v>
                </c:pt>
                <c:pt idx="1157">
                  <c:v>40308</c:v>
                </c:pt>
                <c:pt idx="1158">
                  <c:v>40309</c:v>
                </c:pt>
                <c:pt idx="1159">
                  <c:v>40310</c:v>
                </c:pt>
                <c:pt idx="1160">
                  <c:v>40311</c:v>
                </c:pt>
                <c:pt idx="1161">
                  <c:v>40312</c:v>
                </c:pt>
                <c:pt idx="1162">
                  <c:v>40315</c:v>
                </c:pt>
                <c:pt idx="1163">
                  <c:v>40316</c:v>
                </c:pt>
                <c:pt idx="1164">
                  <c:v>40317</c:v>
                </c:pt>
                <c:pt idx="1165">
                  <c:v>40318</c:v>
                </c:pt>
                <c:pt idx="1166">
                  <c:v>40319</c:v>
                </c:pt>
                <c:pt idx="1167">
                  <c:v>40322</c:v>
                </c:pt>
                <c:pt idx="1168">
                  <c:v>40323</c:v>
                </c:pt>
                <c:pt idx="1169">
                  <c:v>40324</c:v>
                </c:pt>
                <c:pt idx="1170">
                  <c:v>40326</c:v>
                </c:pt>
                <c:pt idx="1171">
                  <c:v>40329</c:v>
                </c:pt>
                <c:pt idx="1172">
                  <c:v>40330</c:v>
                </c:pt>
                <c:pt idx="1173">
                  <c:v>40331</c:v>
                </c:pt>
                <c:pt idx="1174">
                  <c:v>40332</c:v>
                </c:pt>
                <c:pt idx="1175">
                  <c:v>40333</c:v>
                </c:pt>
                <c:pt idx="1176">
                  <c:v>40336</c:v>
                </c:pt>
                <c:pt idx="1177">
                  <c:v>40337</c:v>
                </c:pt>
                <c:pt idx="1178">
                  <c:v>40338</c:v>
                </c:pt>
                <c:pt idx="1179">
                  <c:v>40339</c:v>
                </c:pt>
                <c:pt idx="1180">
                  <c:v>40340</c:v>
                </c:pt>
                <c:pt idx="1181">
                  <c:v>40343</c:v>
                </c:pt>
                <c:pt idx="1182">
                  <c:v>40344</c:v>
                </c:pt>
                <c:pt idx="1183">
                  <c:v>40345</c:v>
                </c:pt>
                <c:pt idx="1184">
                  <c:v>40346</c:v>
                </c:pt>
                <c:pt idx="1185">
                  <c:v>40347</c:v>
                </c:pt>
                <c:pt idx="1186">
                  <c:v>40350</c:v>
                </c:pt>
                <c:pt idx="1187">
                  <c:v>40351</c:v>
                </c:pt>
                <c:pt idx="1188">
                  <c:v>40352</c:v>
                </c:pt>
                <c:pt idx="1189">
                  <c:v>40353</c:v>
                </c:pt>
                <c:pt idx="1190">
                  <c:v>40354</c:v>
                </c:pt>
                <c:pt idx="1191">
                  <c:v>40357</c:v>
                </c:pt>
                <c:pt idx="1192">
                  <c:v>40358</c:v>
                </c:pt>
                <c:pt idx="1193">
                  <c:v>40359</c:v>
                </c:pt>
                <c:pt idx="1194">
                  <c:v>40360</c:v>
                </c:pt>
                <c:pt idx="1195">
                  <c:v>40361</c:v>
                </c:pt>
                <c:pt idx="1196">
                  <c:v>40364</c:v>
                </c:pt>
                <c:pt idx="1197">
                  <c:v>40365</c:v>
                </c:pt>
                <c:pt idx="1198">
                  <c:v>40366</c:v>
                </c:pt>
                <c:pt idx="1199">
                  <c:v>40367</c:v>
                </c:pt>
                <c:pt idx="1200">
                  <c:v>40368</c:v>
                </c:pt>
                <c:pt idx="1201">
                  <c:v>40371</c:v>
                </c:pt>
                <c:pt idx="1202">
                  <c:v>40372</c:v>
                </c:pt>
                <c:pt idx="1203">
                  <c:v>40373</c:v>
                </c:pt>
                <c:pt idx="1204">
                  <c:v>40374</c:v>
                </c:pt>
                <c:pt idx="1205">
                  <c:v>40375</c:v>
                </c:pt>
                <c:pt idx="1206">
                  <c:v>40378</c:v>
                </c:pt>
                <c:pt idx="1207">
                  <c:v>40379</c:v>
                </c:pt>
                <c:pt idx="1208">
                  <c:v>40380</c:v>
                </c:pt>
                <c:pt idx="1209">
                  <c:v>40381</c:v>
                </c:pt>
                <c:pt idx="1210">
                  <c:v>40382</c:v>
                </c:pt>
                <c:pt idx="1211">
                  <c:v>40385</c:v>
                </c:pt>
                <c:pt idx="1212">
                  <c:v>40386</c:v>
                </c:pt>
                <c:pt idx="1213">
                  <c:v>40387</c:v>
                </c:pt>
                <c:pt idx="1214">
                  <c:v>40388</c:v>
                </c:pt>
                <c:pt idx="1215">
                  <c:v>40389</c:v>
                </c:pt>
                <c:pt idx="1216">
                  <c:v>40392</c:v>
                </c:pt>
                <c:pt idx="1217">
                  <c:v>40393</c:v>
                </c:pt>
                <c:pt idx="1218">
                  <c:v>40394</c:v>
                </c:pt>
                <c:pt idx="1219">
                  <c:v>40395</c:v>
                </c:pt>
                <c:pt idx="1220">
                  <c:v>40396</c:v>
                </c:pt>
                <c:pt idx="1221">
                  <c:v>40399</c:v>
                </c:pt>
                <c:pt idx="1222">
                  <c:v>40400</c:v>
                </c:pt>
                <c:pt idx="1223">
                  <c:v>40401</c:v>
                </c:pt>
                <c:pt idx="1224">
                  <c:v>40402</c:v>
                </c:pt>
                <c:pt idx="1225">
                  <c:v>40403</c:v>
                </c:pt>
                <c:pt idx="1226">
                  <c:v>40406</c:v>
                </c:pt>
                <c:pt idx="1227">
                  <c:v>40407</c:v>
                </c:pt>
                <c:pt idx="1228">
                  <c:v>40408</c:v>
                </c:pt>
                <c:pt idx="1229">
                  <c:v>40410</c:v>
                </c:pt>
                <c:pt idx="1230">
                  <c:v>40413</c:v>
                </c:pt>
                <c:pt idx="1231">
                  <c:v>40414</c:v>
                </c:pt>
                <c:pt idx="1232">
                  <c:v>40415</c:v>
                </c:pt>
                <c:pt idx="1233">
                  <c:v>40416</c:v>
                </c:pt>
                <c:pt idx="1234">
                  <c:v>40417</c:v>
                </c:pt>
                <c:pt idx="1235">
                  <c:v>40420</c:v>
                </c:pt>
                <c:pt idx="1236">
                  <c:v>40421</c:v>
                </c:pt>
                <c:pt idx="1237">
                  <c:v>40422</c:v>
                </c:pt>
                <c:pt idx="1238">
                  <c:v>40423</c:v>
                </c:pt>
                <c:pt idx="1239">
                  <c:v>40424</c:v>
                </c:pt>
                <c:pt idx="1240">
                  <c:v>40427</c:v>
                </c:pt>
                <c:pt idx="1241">
                  <c:v>40428</c:v>
                </c:pt>
                <c:pt idx="1242">
                  <c:v>40429</c:v>
                </c:pt>
                <c:pt idx="1243">
                  <c:v>40430</c:v>
                </c:pt>
                <c:pt idx="1244">
                  <c:v>40434</c:v>
                </c:pt>
                <c:pt idx="1245">
                  <c:v>40435</c:v>
                </c:pt>
                <c:pt idx="1246">
                  <c:v>40436</c:v>
                </c:pt>
                <c:pt idx="1247">
                  <c:v>40437</c:v>
                </c:pt>
                <c:pt idx="1248">
                  <c:v>40438</c:v>
                </c:pt>
                <c:pt idx="1249">
                  <c:v>40441</c:v>
                </c:pt>
                <c:pt idx="1250">
                  <c:v>40442</c:v>
                </c:pt>
                <c:pt idx="1251">
                  <c:v>40443</c:v>
                </c:pt>
                <c:pt idx="1252">
                  <c:v>40444</c:v>
                </c:pt>
                <c:pt idx="1253">
                  <c:v>40445</c:v>
                </c:pt>
                <c:pt idx="1254">
                  <c:v>40448</c:v>
                </c:pt>
                <c:pt idx="1255">
                  <c:v>40449</c:v>
                </c:pt>
                <c:pt idx="1256">
                  <c:v>40450</c:v>
                </c:pt>
                <c:pt idx="1257">
                  <c:v>40452</c:v>
                </c:pt>
                <c:pt idx="1258">
                  <c:v>40455</c:v>
                </c:pt>
                <c:pt idx="1259">
                  <c:v>40456</c:v>
                </c:pt>
                <c:pt idx="1260">
                  <c:v>40457</c:v>
                </c:pt>
                <c:pt idx="1261">
                  <c:v>40458</c:v>
                </c:pt>
                <c:pt idx="1262">
                  <c:v>40459</c:v>
                </c:pt>
                <c:pt idx="1263">
                  <c:v>40462</c:v>
                </c:pt>
                <c:pt idx="1264">
                  <c:v>40463</c:v>
                </c:pt>
                <c:pt idx="1265">
                  <c:v>40464</c:v>
                </c:pt>
                <c:pt idx="1266">
                  <c:v>40465</c:v>
                </c:pt>
                <c:pt idx="1267">
                  <c:v>40466</c:v>
                </c:pt>
                <c:pt idx="1268">
                  <c:v>40469</c:v>
                </c:pt>
                <c:pt idx="1269">
                  <c:v>40470</c:v>
                </c:pt>
                <c:pt idx="1270">
                  <c:v>40471</c:v>
                </c:pt>
                <c:pt idx="1271">
                  <c:v>40472</c:v>
                </c:pt>
                <c:pt idx="1272">
                  <c:v>40473</c:v>
                </c:pt>
                <c:pt idx="1273">
                  <c:v>40476</c:v>
                </c:pt>
                <c:pt idx="1274">
                  <c:v>40477</c:v>
                </c:pt>
                <c:pt idx="1275">
                  <c:v>40478</c:v>
                </c:pt>
                <c:pt idx="1276">
                  <c:v>40479</c:v>
                </c:pt>
                <c:pt idx="1277">
                  <c:v>40480</c:v>
                </c:pt>
                <c:pt idx="1278">
                  <c:v>40483</c:v>
                </c:pt>
                <c:pt idx="1279">
                  <c:v>40484</c:v>
                </c:pt>
                <c:pt idx="1280">
                  <c:v>40485</c:v>
                </c:pt>
                <c:pt idx="1281">
                  <c:v>40486</c:v>
                </c:pt>
                <c:pt idx="1282">
                  <c:v>40490</c:v>
                </c:pt>
                <c:pt idx="1283">
                  <c:v>40491</c:v>
                </c:pt>
                <c:pt idx="1284">
                  <c:v>40492</c:v>
                </c:pt>
                <c:pt idx="1285">
                  <c:v>40493</c:v>
                </c:pt>
                <c:pt idx="1286">
                  <c:v>40494</c:v>
                </c:pt>
                <c:pt idx="1287">
                  <c:v>40497</c:v>
                </c:pt>
                <c:pt idx="1288">
                  <c:v>40498</c:v>
                </c:pt>
                <c:pt idx="1289">
                  <c:v>40500</c:v>
                </c:pt>
                <c:pt idx="1290">
                  <c:v>40501</c:v>
                </c:pt>
                <c:pt idx="1291">
                  <c:v>40504</c:v>
                </c:pt>
                <c:pt idx="1292">
                  <c:v>40505</c:v>
                </c:pt>
                <c:pt idx="1293">
                  <c:v>40506</c:v>
                </c:pt>
                <c:pt idx="1294">
                  <c:v>40507</c:v>
                </c:pt>
                <c:pt idx="1295">
                  <c:v>40508</c:v>
                </c:pt>
                <c:pt idx="1296">
                  <c:v>40511</c:v>
                </c:pt>
                <c:pt idx="1297">
                  <c:v>40512</c:v>
                </c:pt>
                <c:pt idx="1298">
                  <c:v>40513</c:v>
                </c:pt>
                <c:pt idx="1299">
                  <c:v>40514</c:v>
                </c:pt>
                <c:pt idx="1300">
                  <c:v>40515</c:v>
                </c:pt>
                <c:pt idx="1301">
                  <c:v>40518</c:v>
                </c:pt>
                <c:pt idx="1302">
                  <c:v>40519</c:v>
                </c:pt>
                <c:pt idx="1303">
                  <c:v>40520</c:v>
                </c:pt>
                <c:pt idx="1304">
                  <c:v>40521</c:v>
                </c:pt>
                <c:pt idx="1305">
                  <c:v>40522</c:v>
                </c:pt>
                <c:pt idx="1306">
                  <c:v>40525</c:v>
                </c:pt>
                <c:pt idx="1307">
                  <c:v>40526</c:v>
                </c:pt>
                <c:pt idx="1308">
                  <c:v>40527</c:v>
                </c:pt>
                <c:pt idx="1309">
                  <c:v>40528</c:v>
                </c:pt>
                <c:pt idx="1310">
                  <c:v>40532</c:v>
                </c:pt>
                <c:pt idx="1311">
                  <c:v>40533</c:v>
                </c:pt>
                <c:pt idx="1312">
                  <c:v>40534</c:v>
                </c:pt>
                <c:pt idx="1313">
                  <c:v>40535</c:v>
                </c:pt>
                <c:pt idx="1314">
                  <c:v>40536</c:v>
                </c:pt>
                <c:pt idx="1315">
                  <c:v>40539</c:v>
                </c:pt>
                <c:pt idx="1316">
                  <c:v>40540</c:v>
                </c:pt>
                <c:pt idx="1317">
                  <c:v>40541</c:v>
                </c:pt>
                <c:pt idx="1318">
                  <c:v>40542</c:v>
                </c:pt>
                <c:pt idx="1319">
                  <c:v>40543</c:v>
                </c:pt>
                <c:pt idx="1320">
                  <c:v>40546</c:v>
                </c:pt>
                <c:pt idx="1321">
                  <c:v>40547</c:v>
                </c:pt>
                <c:pt idx="1322">
                  <c:v>40548</c:v>
                </c:pt>
                <c:pt idx="1323">
                  <c:v>40549</c:v>
                </c:pt>
                <c:pt idx="1324">
                  <c:v>40550</c:v>
                </c:pt>
                <c:pt idx="1325">
                  <c:v>40553</c:v>
                </c:pt>
                <c:pt idx="1326">
                  <c:v>40554</c:v>
                </c:pt>
                <c:pt idx="1327">
                  <c:v>40555</c:v>
                </c:pt>
                <c:pt idx="1328">
                  <c:v>40556</c:v>
                </c:pt>
                <c:pt idx="1329">
                  <c:v>40557</c:v>
                </c:pt>
                <c:pt idx="1330">
                  <c:v>40560</c:v>
                </c:pt>
                <c:pt idx="1331">
                  <c:v>40561</c:v>
                </c:pt>
                <c:pt idx="1332">
                  <c:v>40562</c:v>
                </c:pt>
                <c:pt idx="1333">
                  <c:v>40563</c:v>
                </c:pt>
                <c:pt idx="1334">
                  <c:v>40564</c:v>
                </c:pt>
                <c:pt idx="1335">
                  <c:v>40567</c:v>
                </c:pt>
                <c:pt idx="1336">
                  <c:v>40568</c:v>
                </c:pt>
                <c:pt idx="1337">
                  <c:v>40570</c:v>
                </c:pt>
                <c:pt idx="1338">
                  <c:v>40571</c:v>
                </c:pt>
                <c:pt idx="1339">
                  <c:v>40574</c:v>
                </c:pt>
                <c:pt idx="1340">
                  <c:v>40575</c:v>
                </c:pt>
                <c:pt idx="1341">
                  <c:v>40576</c:v>
                </c:pt>
                <c:pt idx="1342">
                  <c:v>40577</c:v>
                </c:pt>
                <c:pt idx="1343">
                  <c:v>40578</c:v>
                </c:pt>
                <c:pt idx="1344">
                  <c:v>40581</c:v>
                </c:pt>
                <c:pt idx="1345">
                  <c:v>40582</c:v>
                </c:pt>
                <c:pt idx="1346">
                  <c:v>40583</c:v>
                </c:pt>
                <c:pt idx="1347">
                  <c:v>40584</c:v>
                </c:pt>
                <c:pt idx="1348">
                  <c:v>40585</c:v>
                </c:pt>
                <c:pt idx="1349">
                  <c:v>40588</c:v>
                </c:pt>
                <c:pt idx="1350">
                  <c:v>40589</c:v>
                </c:pt>
                <c:pt idx="1351">
                  <c:v>40591</c:v>
                </c:pt>
                <c:pt idx="1352">
                  <c:v>40592</c:v>
                </c:pt>
                <c:pt idx="1353">
                  <c:v>40595</c:v>
                </c:pt>
                <c:pt idx="1354">
                  <c:v>40596</c:v>
                </c:pt>
                <c:pt idx="1355">
                  <c:v>40597</c:v>
                </c:pt>
                <c:pt idx="1356">
                  <c:v>40598</c:v>
                </c:pt>
                <c:pt idx="1357">
                  <c:v>40599</c:v>
                </c:pt>
                <c:pt idx="1358">
                  <c:v>40602</c:v>
                </c:pt>
                <c:pt idx="1359">
                  <c:v>40603</c:v>
                </c:pt>
                <c:pt idx="1360">
                  <c:v>40605</c:v>
                </c:pt>
                <c:pt idx="1361">
                  <c:v>40606</c:v>
                </c:pt>
                <c:pt idx="1362">
                  <c:v>40609</c:v>
                </c:pt>
                <c:pt idx="1363">
                  <c:v>40610</c:v>
                </c:pt>
                <c:pt idx="1364">
                  <c:v>40611</c:v>
                </c:pt>
                <c:pt idx="1365">
                  <c:v>40612</c:v>
                </c:pt>
                <c:pt idx="1366">
                  <c:v>40613</c:v>
                </c:pt>
                <c:pt idx="1367">
                  <c:v>40616</c:v>
                </c:pt>
                <c:pt idx="1368">
                  <c:v>40617</c:v>
                </c:pt>
                <c:pt idx="1369">
                  <c:v>40618</c:v>
                </c:pt>
                <c:pt idx="1370">
                  <c:v>40619</c:v>
                </c:pt>
                <c:pt idx="1371">
                  <c:v>40620</c:v>
                </c:pt>
                <c:pt idx="1372">
                  <c:v>40623</c:v>
                </c:pt>
                <c:pt idx="1373">
                  <c:v>40624</c:v>
                </c:pt>
                <c:pt idx="1374">
                  <c:v>40625</c:v>
                </c:pt>
                <c:pt idx="1375">
                  <c:v>40626</c:v>
                </c:pt>
                <c:pt idx="1376">
                  <c:v>40627</c:v>
                </c:pt>
                <c:pt idx="1377">
                  <c:v>40630</c:v>
                </c:pt>
                <c:pt idx="1378">
                  <c:v>40631</c:v>
                </c:pt>
                <c:pt idx="1379">
                  <c:v>40632</c:v>
                </c:pt>
                <c:pt idx="1380">
                  <c:v>40633</c:v>
                </c:pt>
                <c:pt idx="1381">
                  <c:v>40638</c:v>
                </c:pt>
                <c:pt idx="1382">
                  <c:v>40639</c:v>
                </c:pt>
                <c:pt idx="1383">
                  <c:v>40640</c:v>
                </c:pt>
                <c:pt idx="1384">
                  <c:v>40641</c:v>
                </c:pt>
                <c:pt idx="1385">
                  <c:v>40644</c:v>
                </c:pt>
                <c:pt idx="1386">
                  <c:v>40646</c:v>
                </c:pt>
                <c:pt idx="1387">
                  <c:v>40648</c:v>
                </c:pt>
                <c:pt idx="1388">
                  <c:v>40651</c:v>
                </c:pt>
                <c:pt idx="1389">
                  <c:v>40652</c:v>
                </c:pt>
                <c:pt idx="1390">
                  <c:v>40653</c:v>
                </c:pt>
                <c:pt idx="1391">
                  <c:v>40654</c:v>
                </c:pt>
                <c:pt idx="1392">
                  <c:v>40658</c:v>
                </c:pt>
                <c:pt idx="1393">
                  <c:v>40659</c:v>
                </c:pt>
                <c:pt idx="1394">
                  <c:v>40660</c:v>
                </c:pt>
                <c:pt idx="1395">
                  <c:v>40661</c:v>
                </c:pt>
                <c:pt idx="1396">
                  <c:v>40662</c:v>
                </c:pt>
                <c:pt idx="1397">
                  <c:v>40665</c:v>
                </c:pt>
                <c:pt idx="1398">
                  <c:v>40666</c:v>
                </c:pt>
                <c:pt idx="1399">
                  <c:v>40667</c:v>
                </c:pt>
                <c:pt idx="1400">
                  <c:v>40668</c:v>
                </c:pt>
                <c:pt idx="1401">
                  <c:v>40669</c:v>
                </c:pt>
                <c:pt idx="1402">
                  <c:v>40672</c:v>
                </c:pt>
                <c:pt idx="1403">
                  <c:v>40673</c:v>
                </c:pt>
                <c:pt idx="1404">
                  <c:v>40674</c:v>
                </c:pt>
                <c:pt idx="1405">
                  <c:v>40675</c:v>
                </c:pt>
                <c:pt idx="1406">
                  <c:v>40676</c:v>
                </c:pt>
                <c:pt idx="1407">
                  <c:v>40679</c:v>
                </c:pt>
                <c:pt idx="1408">
                  <c:v>40681</c:v>
                </c:pt>
                <c:pt idx="1409">
                  <c:v>40682</c:v>
                </c:pt>
                <c:pt idx="1410">
                  <c:v>40683</c:v>
                </c:pt>
                <c:pt idx="1411">
                  <c:v>40686</c:v>
                </c:pt>
                <c:pt idx="1412">
                  <c:v>40687</c:v>
                </c:pt>
                <c:pt idx="1413">
                  <c:v>40688</c:v>
                </c:pt>
                <c:pt idx="1414">
                  <c:v>40689</c:v>
                </c:pt>
                <c:pt idx="1415">
                  <c:v>40690</c:v>
                </c:pt>
                <c:pt idx="1416">
                  <c:v>40693</c:v>
                </c:pt>
                <c:pt idx="1417">
                  <c:v>40694</c:v>
                </c:pt>
                <c:pt idx="1418">
                  <c:v>40695</c:v>
                </c:pt>
                <c:pt idx="1419">
                  <c:v>40696</c:v>
                </c:pt>
                <c:pt idx="1420">
                  <c:v>40697</c:v>
                </c:pt>
                <c:pt idx="1421">
                  <c:v>40700</c:v>
                </c:pt>
                <c:pt idx="1422">
                  <c:v>40701</c:v>
                </c:pt>
                <c:pt idx="1423">
                  <c:v>40702</c:v>
                </c:pt>
                <c:pt idx="1424">
                  <c:v>40703</c:v>
                </c:pt>
                <c:pt idx="1425">
                  <c:v>40704</c:v>
                </c:pt>
                <c:pt idx="1426">
                  <c:v>40707</c:v>
                </c:pt>
                <c:pt idx="1427">
                  <c:v>40708</c:v>
                </c:pt>
                <c:pt idx="1428">
                  <c:v>40709</c:v>
                </c:pt>
                <c:pt idx="1429">
                  <c:v>40710</c:v>
                </c:pt>
                <c:pt idx="1430">
                  <c:v>40711</c:v>
                </c:pt>
                <c:pt idx="1431">
                  <c:v>40714</c:v>
                </c:pt>
                <c:pt idx="1432">
                  <c:v>40715</c:v>
                </c:pt>
                <c:pt idx="1433">
                  <c:v>40716</c:v>
                </c:pt>
                <c:pt idx="1434">
                  <c:v>40717</c:v>
                </c:pt>
                <c:pt idx="1435">
                  <c:v>40718</c:v>
                </c:pt>
                <c:pt idx="1436">
                  <c:v>40721</c:v>
                </c:pt>
                <c:pt idx="1437">
                  <c:v>40722</c:v>
                </c:pt>
                <c:pt idx="1438">
                  <c:v>40723</c:v>
                </c:pt>
                <c:pt idx="1439">
                  <c:v>40724</c:v>
                </c:pt>
                <c:pt idx="1440">
                  <c:v>40725</c:v>
                </c:pt>
                <c:pt idx="1441">
                  <c:v>40728</c:v>
                </c:pt>
                <c:pt idx="1442">
                  <c:v>40729</c:v>
                </c:pt>
                <c:pt idx="1443">
                  <c:v>40730</c:v>
                </c:pt>
                <c:pt idx="1444">
                  <c:v>40731</c:v>
                </c:pt>
                <c:pt idx="1445">
                  <c:v>40732</c:v>
                </c:pt>
                <c:pt idx="1446">
                  <c:v>40735</c:v>
                </c:pt>
                <c:pt idx="1447">
                  <c:v>40736</c:v>
                </c:pt>
                <c:pt idx="1448">
                  <c:v>40737</c:v>
                </c:pt>
                <c:pt idx="1449">
                  <c:v>40738</c:v>
                </c:pt>
                <c:pt idx="1450">
                  <c:v>40739</c:v>
                </c:pt>
                <c:pt idx="1451">
                  <c:v>40742</c:v>
                </c:pt>
                <c:pt idx="1452">
                  <c:v>40743</c:v>
                </c:pt>
                <c:pt idx="1453">
                  <c:v>40744</c:v>
                </c:pt>
                <c:pt idx="1454">
                  <c:v>40745</c:v>
                </c:pt>
                <c:pt idx="1455">
                  <c:v>40746</c:v>
                </c:pt>
                <c:pt idx="1456">
                  <c:v>40749</c:v>
                </c:pt>
                <c:pt idx="1457">
                  <c:v>40750</c:v>
                </c:pt>
                <c:pt idx="1458">
                  <c:v>40751</c:v>
                </c:pt>
                <c:pt idx="1459">
                  <c:v>40752</c:v>
                </c:pt>
                <c:pt idx="1460">
                  <c:v>40753</c:v>
                </c:pt>
                <c:pt idx="1461">
                  <c:v>40756</c:v>
                </c:pt>
                <c:pt idx="1462">
                  <c:v>40757</c:v>
                </c:pt>
                <c:pt idx="1463">
                  <c:v>40758</c:v>
                </c:pt>
                <c:pt idx="1464">
                  <c:v>40759</c:v>
                </c:pt>
                <c:pt idx="1465">
                  <c:v>40760</c:v>
                </c:pt>
                <c:pt idx="1466">
                  <c:v>40763</c:v>
                </c:pt>
                <c:pt idx="1467">
                  <c:v>40764</c:v>
                </c:pt>
                <c:pt idx="1468">
                  <c:v>40765</c:v>
                </c:pt>
                <c:pt idx="1469">
                  <c:v>40766</c:v>
                </c:pt>
                <c:pt idx="1470">
                  <c:v>40767</c:v>
                </c:pt>
                <c:pt idx="1471">
                  <c:v>40771</c:v>
                </c:pt>
                <c:pt idx="1472">
                  <c:v>40772</c:v>
                </c:pt>
                <c:pt idx="1473">
                  <c:v>40773</c:v>
                </c:pt>
                <c:pt idx="1474">
                  <c:v>40777</c:v>
                </c:pt>
                <c:pt idx="1475">
                  <c:v>40778</c:v>
                </c:pt>
                <c:pt idx="1476">
                  <c:v>40779</c:v>
                </c:pt>
                <c:pt idx="1477">
                  <c:v>40780</c:v>
                </c:pt>
                <c:pt idx="1478">
                  <c:v>40781</c:v>
                </c:pt>
                <c:pt idx="1479">
                  <c:v>40784</c:v>
                </c:pt>
                <c:pt idx="1480">
                  <c:v>40785</c:v>
                </c:pt>
                <c:pt idx="1481">
                  <c:v>40788</c:v>
                </c:pt>
                <c:pt idx="1482">
                  <c:v>40791</c:v>
                </c:pt>
                <c:pt idx="1483">
                  <c:v>40792</c:v>
                </c:pt>
                <c:pt idx="1484">
                  <c:v>40793</c:v>
                </c:pt>
                <c:pt idx="1485">
                  <c:v>40794</c:v>
                </c:pt>
                <c:pt idx="1486">
                  <c:v>40795</c:v>
                </c:pt>
                <c:pt idx="1487">
                  <c:v>40798</c:v>
                </c:pt>
                <c:pt idx="1488">
                  <c:v>40799</c:v>
                </c:pt>
                <c:pt idx="1489">
                  <c:v>40800</c:v>
                </c:pt>
                <c:pt idx="1490">
                  <c:v>40801</c:v>
                </c:pt>
                <c:pt idx="1491">
                  <c:v>40802</c:v>
                </c:pt>
                <c:pt idx="1492">
                  <c:v>40805</c:v>
                </c:pt>
                <c:pt idx="1493">
                  <c:v>40806</c:v>
                </c:pt>
                <c:pt idx="1494">
                  <c:v>40807</c:v>
                </c:pt>
                <c:pt idx="1495">
                  <c:v>40808</c:v>
                </c:pt>
                <c:pt idx="1496">
                  <c:v>40809</c:v>
                </c:pt>
                <c:pt idx="1497">
                  <c:v>40812</c:v>
                </c:pt>
                <c:pt idx="1498">
                  <c:v>40813</c:v>
                </c:pt>
                <c:pt idx="1499">
                  <c:v>40814</c:v>
                </c:pt>
                <c:pt idx="1500">
                  <c:v>40815</c:v>
                </c:pt>
                <c:pt idx="1501">
                  <c:v>40819</c:v>
                </c:pt>
                <c:pt idx="1502">
                  <c:v>40820</c:v>
                </c:pt>
                <c:pt idx="1503">
                  <c:v>40821</c:v>
                </c:pt>
                <c:pt idx="1504">
                  <c:v>40823</c:v>
                </c:pt>
                <c:pt idx="1505">
                  <c:v>40826</c:v>
                </c:pt>
                <c:pt idx="1506">
                  <c:v>40827</c:v>
                </c:pt>
                <c:pt idx="1507">
                  <c:v>40828</c:v>
                </c:pt>
                <c:pt idx="1508">
                  <c:v>40829</c:v>
                </c:pt>
                <c:pt idx="1509">
                  <c:v>40830</c:v>
                </c:pt>
                <c:pt idx="1510">
                  <c:v>40833</c:v>
                </c:pt>
                <c:pt idx="1511">
                  <c:v>40834</c:v>
                </c:pt>
                <c:pt idx="1512">
                  <c:v>40835</c:v>
                </c:pt>
                <c:pt idx="1513">
                  <c:v>40836</c:v>
                </c:pt>
                <c:pt idx="1514">
                  <c:v>40837</c:v>
                </c:pt>
                <c:pt idx="1515">
                  <c:v>40840</c:v>
                </c:pt>
                <c:pt idx="1516">
                  <c:v>40841</c:v>
                </c:pt>
                <c:pt idx="1517">
                  <c:v>40844</c:v>
                </c:pt>
                <c:pt idx="1518">
                  <c:v>40847</c:v>
                </c:pt>
                <c:pt idx="1519">
                  <c:v>40848</c:v>
                </c:pt>
                <c:pt idx="1520">
                  <c:v>40849</c:v>
                </c:pt>
                <c:pt idx="1521">
                  <c:v>40850</c:v>
                </c:pt>
                <c:pt idx="1522">
                  <c:v>40851</c:v>
                </c:pt>
                <c:pt idx="1523">
                  <c:v>40855</c:v>
                </c:pt>
                <c:pt idx="1524">
                  <c:v>40856</c:v>
                </c:pt>
                <c:pt idx="1525">
                  <c:v>40858</c:v>
                </c:pt>
                <c:pt idx="1526">
                  <c:v>40861</c:v>
                </c:pt>
                <c:pt idx="1527">
                  <c:v>40862</c:v>
                </c:pt>
                <c:pt idx="1528">
                  <c:v>40863</c:v>
                </c:pt>
                <c:pt idx="1529">
                  <c:v>40864</c:v>
                </c:pt>
                <c:pt idx="1530">
                  <c:v>40865</c:v>
                </c:pt>
                <c:pt idx="1531">
                  <c:v>40868</c:v>
                </c:pt>
                <c:pt idx="1532">
                  <c:v>40869</c:v>
                </c:pt>
                <c:pt idx="1533">
                  <c:v>40870</c:v>
                </c:pt>
                <c:pt idx="1534">
                  <c:v>40871</c:v>
                </c:pt>
                <c:pt idx="1535">
                  <c:v>40872</c:v>
                </c:pt>
                <c:pt idx="1536">
                  <c:v>40875</c:v>
                </c:pt>
                <c:pt idx="1537">
                  <c:v>40876</c:v>
                </c:pt>
                <c:pt idx="1538">
                  <c:v>40877</c:v>
                </c:pt>
                <c:pt idx="1539">
                  <c:v>40878</c:v>
                </c:pt>
                <c:pt idx="1540">
                  <c:v>40879</c:v>
                </c:pt>
                <c:pt idx="1541">
                  <c:v>40882</c:v>
                </c:pt>
                <c:pt idx="1542">
                  <c:v>40884</c:v>
                </c:pt>
                <c:pt idx="1543">
                  <c:v>40885</c:v>
                </c:pt>
                <c:pt idx="1544">
                  <c:v>40886</c:v>
                </c:pt>
                <c:pt idx="1545">
                  <c:v>40889</c:v>
                </c:pt>
                <c:pt idx="1546">
                  <c:v>40890</c:v>
                </c:pt>
                <c:pt idx="1547">
                  <c:v>40891</c:v>
                </c:pt>
                <c:pt idx="1548">
                  <c:v>40892</c:v>
                </c:pt>
                <c:pt idx="1549">
                  <c:v>40893</c:v>
                </c:pt>
                <c:pt idx="1550">
                  <c:v>40896</c:v>
                </c:pt>
                <c:pt idx="1551">
                  <c:v>40897</c:v>
                </c:pt>
                <c:pt idx="1552">
                  <c:v>40898</c:v>
                </c:pt>
                <c:pt idx="1553">
                  <c:v>40899</c:v>
                </c:pt>
                <c:pt idx="1554">
                  <c:v>40900</c:v>
                </c:pt>
                <c:pt idx="1555">
                  <c:v>40903</c:v>
                </c:pt>
                <c:pt idx="1556">
                  <c:v>40904</c:v>
                </c:pt>
                <c:pt idx="1557">
                  <c:v>40905</c:v>
                </c:pt>
                <c:pt idx="1558">
                  <c:v>40906</c:v>
                </c:pt>
                <c:pt idx="1559">
                  <c:v>40907</c:v>
                </c:pt>
                <c:pt idx="1560">
                  <c:v>40910</c:v>
                </c:pt>
                <c:pt idx="1561">
                  <c:v>40911</c:v>
                </c:pt>
                <c:pt idx="1562">
                  <c:v>40912</c:v>
                </c:pt>
                <c:pt idx="1563">
                  <c:v>40913</c:v>
                </c:pt>
                <c:pt idx="1564">
                  <c:v>40914</c:v>
                </c:pt>
                <c:pt idx="1565">
                  <c:v>40917</c:v>
                </c:pt>
                <c:pt idx="1566">
                  <c:v>40918</c:v>
                </c:pt>
                <c:pt idx="1567">
                  <c:v>40919</c:v>
                </c:pt>
                <c:pt idx="1568">
                  <c:v>40920</c:v>
                </c:pt>
                <c:pt idx="1569">
                  <c:v>40921</c:v>
                </c:pt>
                <c:pt idx="1570">
                  <c:v>40924</c:v>
                </c:pt>
                <c:pt idx="1571">
                  <c:v>40925</c:v>
                </c:pt>
                <c:pt idx="1572">
                  <c:v>40926</c:v>
                </c:pt>
                <c:pt idx="1573">
                  <c:v>40927</c:v>
                </c:pt>
                <c:pt idx="1574">
                  <c:v>40928</c:v>
                </c:pt>
                <c:pt idx="1575">
                  <c:v>40931</c:v>
                </c:pt>
                <c:pt idx="1576">
                  <c:v>40932</c:v>
                </c:pt>
                <c:pt idx="1577">
                  <c:v>40933</c:v>
                </c:pt>
                <c:pt idx="1578">
                  <c:v>40935</c:v>
                </c:pt>
                <c:pt idx="1579">
                  <c:v>40938</c:v>
                </c:pt>
                <c:pt idx="1580">
                  <c:v>40939</c:v>
                </c:pt>
                <c:pt idx="1581">
                  <c:v>40940</c:v>
                </c:pt>
                <c:pt idx="1582">
                  <c:v>40941</c:v>
                </c:pt>
                <c:pt idx="1583">
                  <c:v>40942</c:v>
                </c:pt>
                <c:pt idx="1584">
                  <c:v>40945</c:v>
                </c:pt>
                <c:pt idx="1585">
                  <c:v>40946</c:v>
                </c:pt>
                <c:pt idx="1586">
                  <c:v>40947</c:v>
                </c:pt>
                <c:pt idx="1587">
                  <c:v>40948</c:v>
                </c:pt>
                <c:pt idx="1588">
                  <c:v>40949</c:v>
                </c:pt>
                <c:pt idx="1589">
                  <c:v>40952</c:v>
                </c:pt>
                <c:pt idx="1590">
                  <c:v>40953</c:v>
                </c:pt>
                <c:pt idx="1591">
                  <c:v>40954</c:v>
                </c:pt>
                <c:pt idx="1592">
                  <c:v>40956</c:v>
                </c:pt>
                <c:pt idx="1593">
                  <c:v>40960</c:v>
                </c:pt>
                <c:pt idx="1594">
                  <c:v>40961</c:v>
                </c:pt>
                <c:pt idx="1595">
                  <c:v>40962</c:v>
                </c:pt>
                <c:pt idx="1596">
                  <c:v>40963</c:v>
                </c:pt>
                <c:pt idx="1597">
                  <c:v>40966</c:v>
                </c:pt>
                <c:pt idx="1598">
                  <c:v>40967</c:v>
                </c:pt>
                <c:pt idx="1599">
                  <c:v>40968</c:v>
                </c:pt>
                <c:pt idx="1600">
                  <c:v>40969</c:v>
                </c:pt>
                <c:pt idx="1601">
                  <c:v>40970</c:v>
                </c:pt>
                <c:pt idx="1602">
                  <c:v>40973</c:v>
                </c:pt>
                <c:pt idx="1603">
                  <c:v>40974</c:v>
                </c:pt>
                <c:pt idx="1604">
                  <c:v>40975</c:v>
                </c:pt>
                <c:pt idx="1605">
                  <c:v>40977</c:v>
                </c:pt>
                <c:pt idx="1606">
                  <c:v>40980</c:v>
                </c:pt>
                <c:pt idx="1607">
                  <c:v>40981</c:v>
                </c:pt>
                <c:pt idx="1608">
                  <c:v>40982</c:v>
                </c:pt>
                <c:pt idx="1609">
                  <c:v>40983</c:v>
                </c:pt>
                <c:pt idx="1610">
                  <c:v>40984</c:v>
                </c:pt>
                <c:pt idx="1611">
                  <c:v>40987</c:v>
                </c:pt>
                <c:pt idx="1612">
                  <c:v>40988</c:v>
                </c:pt>
                <c:pt idx="1613">
                  <c:v>40989</c:v>
                </c:pt>
                <c:pt idx="1614">
                  <c:v>40990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41002</c:v>
                </c:pt>
                <c:pt idx="1621">
                  <c:v>41003</c:v>
                </c:pt>
                <c:pt idx="1622">
                  <c:v>41008</c:v>
                </c:pt>
                <c:pt idx="1623">
                  <c:v>41009</c:v>
                </c:pt>
                <c:pt idx="1624">
                  <c:v>41010</c:v>
                </c:pt>
                <c:pt idx="1625">
                  <c:v>41011</c:v>
                </c:pt>
                <c:pt idx="1626">
                  <c:v>41012</c:v>
                </c:pt>
                <c:pt idx="1627">
                  <c:v>41015</c:v>
                </c:pt>
                <c:pt idx="1628">
                  <c:v>41016</c:v>
                </c:pt>
                <c:pt idx="1629">
                  <c:v>41017</c:v>
                </c:pt>
                <c:pt idx="1630">
                  <c:v>41018</c:v>
                </c:pt>
                <c:pt idx="1631">
                  <c:v>41019</c:v>
                </c:pt>
                <c:pt idx="1632">
                  <c:v>41022</c:v>
                </c:pt>
                <c:pt idx="1633">
                  <c:v>41023</c:v>
                </c:pt>
                <c:pt idx="1634">
                  <c:v>41024</c:v>
                </c:pt>
                <c:pt idx="1635">
                  <c:v>41025</c:v>
                </c:pt>
                <c:pt idx="1636">
                  <c:v>41026</c:v>
                </c:pt>
                <c:pt idx="1637">
                  <c:v>41029</c:v>
                </c:pt>
                <c:pt idx="1638">
                  <c:v>41031</c:v>
                </c:pt>
                <c:pt idx="1639">
                  <c:v>41032</c:v>
                </c:pt>
                <c:pt idx="1640">
                  <c:v>41033</c:v>
                </c:pt>
                <c:pt idx="1641">
                  <c:v>41036</c:v>
                </c:pt>
                <c:pt idx="1642">
                  <c:v>41037</c:v>
                </c:pt>
                <c:pt idx="1643">
                  <c:v>41038</c:v>
                </c:pt>
                <c:pt idx="1644">
                  <c:v>41039</c:v>
                </c:pt>
                <c:pt idx="1645">
                  <c:v>41040</c:v>
                </c:pt>
                <c:pt idx="1646">
                  <c:v>41043</c:v>
                </c:pt>
                <c:pt idx="1647">
                  <c:v>41044</c:v>
                </c:pt>
                <c:pt idx="1648">
                  <c:v>41045</c:v>
                </c:pt>
                <c:pt idx="1649">
                  <c:v>41046</c:v>
                </c:pt>
                <c:pt idx="1650">
                  <c:v>41047</c:v>
                </c:pt>
                <c:pt idx="1651">
                  <c:v>41050</c:v>
                </c:pt>
                <c:pt idx="1652">
                  <c:v>41051</c:v>
                </c:pt>
                <c:pt idx="1653">
                  <c:v>41052</c:v>
                </c:pt>
                <c:pt idx="1654">
                  <c:v>41053</c:v>
                </c:pt>
                <c:pt idx="1655">
                  <c:v>41054</c:v>
                </c:pt>
                <c:pt idx="1656">
                  <c:v>41057</c:v>
                </c:pt>
                <c:pt idx="1657">
                  <c:v>41058</c:v>
                </c:pt>
                <c:pt idx="1658">
                  <c:v>41059</c:v>
                </c:pt>
                <c:pt idx="1659">
                  <c:v>41060</c:v>
                </c:pt>
                <c:pt idx="1660">
                  <c:v>41061</c:v>
                </c:pt>
                <c:pt idx="1661">
                  <c:v>41064</c:v>
                </c:pt>
                <c:pt idx="1662">
                  <c:v>41065</c:v>
                </c:pt>
                <c:pt idx="1663">
                  <c:v>41066</c:v>
                </c:pt>
                <c:pt idx="1664">
                  <c:v>41067</c:v>
                </c:pt>
                <c:pt idx="1665">
                  <c:v>41068</c:v>
                </c:pt>
                <c:pt idx="1666">
                  <c:v>41071</c:v>
                </c:pt>
                <c:pt idx="1667">
                  <c:v>41072</c:v>
                </c:pt>
                <c:pt idx="1668">
                  <c:v>41073</c:v>
                </c:pt>
                <c:pt idx="1669">
                  <c:v>41074</c:v>
                </c:pt>
                <c:pt idx="1670">
                  <c:v>41075</c:v>
                </c:pt>
                <c:pt idx="1671">
                  <c:v>41078</c:v>
                </c:pt>
                <c:pt idx="1672">
                  <c:v>41079</c:v>
                </c:pt>
                <c:pt idx="1673">
                  <c:v>41080</c:v>
                </c:pt>
                <c:pt idx="1674">
                  <c:v>41081</c:v>
                </c:pt>
                <c:pt idx="1675">
                  <c:v>41082</c:v>
                </c:pt>
                <c:pt idx="1676">
                  <c:v>41085</c:v>
                </c:pt>
                <c:pt idx="1677">
                  <c:v>41086</c:v>
                </c:pt>
                <c:pt idx="1678">
                  <c:v>41087</c:v>
                </c:pt>
                <c:pt idx="1679">
                  <c:v>41088</c:v>
                </c:pt>
                <c:pt idx="1680">
                  <c:v>41089</c:v>
                </c:pt>
                <c:pt idx="1681">
                  <c:v>41092</c:v>
                </c:pt>
                <c:pt idx="1682">
                  <c:v>41093</c:v>
                </c:pt>
                <c:pt idx="1683">
                  <c:v>41094</c:v>
                </c:pt>
                <c:pt idx="1684">
                  <c:v>41095</c:v>
                </c:pt>
                <c:pt idx="1685">
                  <c:v>41096</c:v>
                </c:pt>
                <c:pt idx="1686">
                  <c:v>41099</c:v>
                </c:pt>
                <c:pt idx="1687">
                  <c:v>41100</c:v>
                </c:pt>
                <c:pt idx="1688">
                  <c:v>41101</c:v>
                </c:pt>
                <c:pt idx="1689">
                  <c:v>41102</c:v>
                </c:pt>
                <c:pt idx="1690">
                  <c:v>41103</c:v>
                </c:pt>
                <c:pt idx="1691">
                  <c:v>41106</c:v>
                </c:pt>
                <c:pt idx="1692">
                  <c:v>41107</c:v>
                </c:pt>
                <c:pt idx="1693">
                  <c:v>41108</c:v>
                </c:pt>
                <c:pt idx="1694">
                  <c:v>41109</c:v>
                </c:pt>
                <c:pt idx="1695">
                  <c:v>41110</c:v>
                </c:pt>
                <c:pt idx="1696">
                  <c:v>41113</c:v>
                </c:pt>
                <c:pt idx="1697">
                  <c:v>41114</c:v>
                </c:pt>
                <c:pt idx="1698">
                  <c:v>41115</c:v>
                </c:pt>
                <c:pt idx="1699">
                  <c:v>41116</c:v>
                </c:pt>
                <c:pt idx="1700">
                  <c:v>41117</c:v>
                </c:pt>
                <c:pt idx="1701">
                  <c:v>41120</c:v>
                </c:pt>
                <c:pt idx="1702">
                  <c:v>41121</c:v>
                </c:pt>
                <c:pt idx="1703">
                  <c:v>41122</c:v>
                </c:pt>
                <c:pt idx="1704">
                  <c:v>41123</c:v>
                </c:pt>
                <c:pt idx="1705">
                  <c:v>41124</c:v>
                </c:pt>
                <c:pt idx="1706">
                  <c:v>41127</c:v>
                </c:pt>
                <c:pt idx="1707">
                  <c:v>41128</c:v>
                </c:pt>
                <c:pt idx="1708">
                  <c:v>41129</c:v>
                </c:pt>
                <c:pt idx="1709">
                  <c:v>41130</c:v>
                </c:pt>
                <c:pt idx="1710">
                  <c:v>41131</c:v>
                </c:pt>
                <c:pt idx="1711">
                  <c:v>41134</c:v>
                </c:pt>
                <c:pt idx="1712">
                  <c:v>41135</c:v>
                </c:pt>
                <c:pt idx="1713">
                  <c:v>41137</c:v>
                </c:pt>
                <c:pt idx="1714">
                  <c:v>41138</c:v>
                </c:pt>
                <c:pt idx="1715">
                  <c:v>41142</c:v>
                </c:pt>
                <c:pt idx="1716">
                  <c:v>41143</c:v>
                </c:pt>
                <c:pt idx="1717">
                  <c:v>41144</c:v>
                </c:pt>
                <c:pt idx="1718">
                  <c:v>41145</c:v>
                </c:pt>
                <c:pt idx="1719">
                  <c:v>41148</c:v>
                </c:pt>
                <c:pt idx="1720">
                  <c:v>41149</c:v>
                </c:pt>
                <c:pt idx="1721">
                  <c:v>41150</c:v>
                </c:pt>
                <c:pt idx="1722">
                  <c:v>41151</c:v>
                </c:pt>
                <c:pt idx="1723">
                  <c:v>41152</c:v>
                </c:pt>
                <c:pt idx="1724">
                  <c:v>41155</c:v>
                </c:pt>
                <c:pt idx="1725">
                  <c:v>41156</c:v>
                </c:pt>
                <c:pt idx="1726">
                  <c:v>41157</c:v>
                </c:pt>
                <c:pt idx="1727">
                  <c:v>41158</c:v>
                </c:pt>
                <c:pt idx="1728">
                  <c:v>41159</c:v>
                </c:pt>
                <c:pt idx="1729">
                  <c:v>41162</c:v>
                </c:pt>
                <c:pt idx="1730">
                  <c:v>41163</c:v>
                </c:pt>
                <c:pt idx="1731">
                  <c:v>41164</c:v>
                </c:pt>
                <c:pt idx="1732">
                  <c:v>41165</c:v>
                </c:pt>
                <c:pt idx="1733">
                  <c:v>41166</c:v>
                </c:pt>
                <c:pt idx="1734">
                  <c:v>41169</c:v>
                </c:pt>
                <c:pt idx="1735">
                  <c:v>41170</c:v>
                </c:pt>
                <c:pt idx="1736">
                  <c:v>41172</c:v>
                </c:pt>
                <c:pt idx="1737">
                  <c:v>41173</c:v>
                </c:pt>
                <c:pt idx="1738">
                  <c:v>41176</c:v>
                </c:pt>
                <c:pt idx="1739">
                  <c:v>41177</c:v>
                </c:pt>
                <c:pt idx="1740">
                  <c:v>41178</c:v>
                </c:pt>
                <c:pt idx="1741">
                  <c:v>41179</c:v>
                </c:pt>
                <c:pt idx="1742">
                  <c:v>41180</c:v>
                </c:pt>
                <c:pt idx="1743">
                  <c:v>41183</c:v>
                </c:pt>
                <c:pt idx="1744">
                  <c:v>41185</c:v>
                </c:pt>
                <c:pt idx="1745">
                  <c:v>41186</c:v>
                </c:pt>
                <c:pt idx="1746">
                  <c:v>41187</c:v>
                </c:pt>
                <c:pt idx="1747">
                  <c:v>41190</c:v>
                </c:pt>
                <c:pt idx="1748">
                  <c:v>41191</c:v>
                </c:pt>
                <c:pt idx="1749">
                  <c:v>41192</c:v>
                </c:pt>
                <c:pt idx="1750">
                  <c:v>41193</c:v>
                </c:pt>
                <c:pt idx="1751">
                  <c:v>41194</c:v>
                </c:pt>
                <c:pt idx="1752">
                  <c:v>41197</c:v>
                </c:pt>
                <c:pt idx="1753">
                  <c:v>41198</c:v>
                </c:pt>
                <c:pt idx="1754">
                  <c:v>41199</c:v>
                </c:pt>
                <c:pt idx="1755">
                  <c:v>41200</c:v>
                </c:pt>
                <c:pt idx="1756">
                  <c:v>41201</c:v>
                </c:pt>
                <c:pt idx="1757">
                  <c:v>41204</c:v>
                </c:pt>
                <c:pt idx="1758">
                  <c:v>41205</c:v>
                </c:pt>
                <c:pt idx="1759">
                  <c:v>41207</c:v>
                </c:pt>
                <c:pt idx="1760">
                  <c:v>41211</c:v>
                </c:pt>
                <c:pt idx="1761">
                  <c:v>41212</c:v>
                </c:pt>
                <c:pt idx="1762">
                  <c:v>41213</c:v>
                </c:pt>
                <c:pt idx="1763">
                  <c:v>41214</c:v>
                </c:pt>
                <c:pt idx="1764">
                  <c:v>41215</c:v>
                </c:pt>
                <c:pt idx="1765">
                  <c:v>41218</c:v>
                </c:pt>
                <c:pt idx="1766">
                  <c:v>41219</c:v>
                </c:pt>
                <c:pt idx="1767">
                  <c:v>41220</c:v>
                </c:pt>
                <c:pt idx="1768">
                  <c:v>41221</c:v>
                </c:pt>
                <c:pt idx="1769">
                  <c:v>41222</c:v>
                </c:pt>
                <c:pt idx="1770">
                  <c:v>41225</c:v>
                </c:pt>
                <c:pt idx="1771">
                  <c:v>41228</c:v>
                </c:pt>
                <c:pt idx="1772">
                  <c:v>41229</c:v>
                </c:pt>
                <c:pt idx="1773">
                  <c:v>41232</c:v>
                </c:pt>
                <c:pt idx="1774">
                  <c:v>41233</c:v>
                </c:pt>
                <c:pt idx="1775">
                  <c:v>41234</c:v>
                </c:pt>
                <c:pt idx="1776">
                  <c:v>41235</c:v>
                </c:pt>
                <c:pt idx="1777">
                  <c:v>41236</c:v>
                </c:pt>
                <c:pt idx="1778">
                  <c:v>41239</c:v>
                </c:pt>
                <c:pt idx="1779">
                  <c:v>41240</c:v>
                </c:pt>
                <c:pt idx="1780">
                  <c:v>41242</c:v>
                </c:pt>
                <c:pt idx="1781">
                  <c:v>41243</c:v>
                </c:pt>
                <c:pt idx="1782">
                  <c:v>41246</c:v>
                </c:pt>
                <c:pt idx="1783">
                  <c:v>41247</c:v>
                </c:pt>
                <c:pt idx="1784">
                  <c:v>41248</c:v>
                </c:pt>
                <c:pt idx="1785">
                  <c:v>41249</c:v>
                </c:pt>
                <c:pt idx="1786">
                  <c:v>41250</c:v>
                </c:pt>
                <c:pt idx="1787">
                  <c:v>41253</c:v>
                </c:pt>
                <c:pt idx="1788">
                  <c:v>41254</c:v>
                </c:pt>
                <c:pt idx="1789">
                  <c:v>41255</c:v>
                </c:pt>
                <c:pt idx="1790">
                  <c:v>41256</c:v>
                </c:pt>
                <c:pt idx="1791">
                  <c:v>41257</c:v>
                </c:pt>
                <c:pt idx="1792">
                  <c:v>41260</c:v>
                </c:pt>
                <c:pt idx="1793">
                  <c:v>41261</c:v>
                </c:pt>
                <c:pt idx="1794">
                  <c:v>41262</c:v>
                </c:pt>
                <c:pt idx="1795">
                  <c:v>41263</c:v>
                </c:pt>
                <c:pt idx="1796">
                  <c:v>41264</c:v>
                </c:pt>
                <c:pt idx="1797">
                  <c:v>41267</c:v>
                </c:pt>
                <c:pt idx="1798">
                  <c:v>41269</c:v>
                </c:pt>
                <c:pt idx="1799">
                  <c:v>41270</c:v>
                </c:pt>
                <c:pt idx="1800">
                  <c:v>41271</c:v>
                </c:pt>
                <c:pt idx="1801">
                  <c:v>41274</c:v>
                </c:pt>
                <c:pt idx="1802">
                  <c:v>41275</c:v>
                </c:pt>
                <c:pt idx="1803">
                  <c:v>41276</c:v>
                </c:pt>
                <c:pt idx="1804">
                  <c:v>41277</c:v>
                </c:pt>
                <c:pt idx="1805">
                  <c:v>41278</c:v>
                </c:pt>
                <c:pt idx="1806">
                  <c:v>41281</c:v>
                </c:pt>
                <c:pt idx="1807">
                  <c:v>41282</c:v>
                </c:pt>
                <c:pt idx="1808">
                  <c:v>41283</c:v>
                </c:pt>
                <c:pt idx="1809">
                  <c:v>41284</c:v>
                </c:pt>
                <c:pt idx="1810">
                  <c:v>41285</c:v>
                </c:pt>
                <c:pt idx="1811">
                  <c:v>41288</c:v>
                </c:pt>
                <c:pt idx="1812">
                  <c:v>41289</c:v>
                </c:pt>
                <c:pt idx="1813">
                  <c:v>41290</c:v>
                </c:pt>
                <c:pt idx="1814">
                  <c:v>41291</c:v>
                </c:pt>
                <c:pt idx="1815">
                  <c:v>41292</c:v>
                </c:pt>
                <c:pt idx="1816">
                  <c:v>41295</c:v>
                </c:pt>
                <c:pt idx="1817">
                  <c:v>41296</c:v>
                </c:pt>
                <c:pt idx="1818">
                  <c:v>41297</c:v>
                </c:pt>
                <c:pt idx="1819">
                  <c:v>41298</c:v>
                </c:pt>
                <c:pt idx="1820">
                  <c:v>41302</c:v>
                </c:pt>
                <c:pt idx="1821">
                  <c:v>41303</c:v>
                </c:pt>
                <c:pt idx="1822">
                  <c:v>41304</c:v>
                </c:pt>
                <c:pt idx="1823">
                  <c:v>41305</c:v>
                </c:pt>
                <c:pt idx="1824">
                  <c:v>41306</c:v>
                </c:pt>
                <c:pt idx="1825">
                  <c:v>41309</c:v>
                </c:pt>
                <c:pt idx="1826">
                  <c:v>41310</c:v>
                </c:pt>
                <c:pt idx="1827">
                  <c:v>41311</c:v>
                </c:pt>
                <c:pt idx="1828">
                  <c:v>41312</c:v>
                </c:pt>
                <c:pt idx="1829">
                  <c:v>41313</c:v>
                </c:pt>
                <c:pt idx="1830">
                  <c:v>41316</c:v>
                </c:pt>
                <c:pt idx="1831">
                  <c:v>41317</c:v>
                </c:pt>
                <c:pt idx="1832">
                  <c:v>41318</c:v>
                </c:pt>
                <c:pt idx="1833">
                  <c:v>41319</c:v>
                </c:pt>
                <c:pt idx="1834">
                  <c:v>41320</c:v>
                </c:pt>
                <c:pt idx="1835">
                  <c:v>41323</c:v>
                </c:pt>
                <c:pt idx="1836">
                  <c:v>41325</c:v>
                </c:pt>
                <c:pt idx="1837">
                  <c:v>41326</c:v>
                </c:pt>
                <c:pt idx="1838">
                  <c:v>41327</c:v>
                </c:pt>
                <c:pt idx="1839">
                  <c:v>41330</c:v>
                </c:pt>
                <c:pt idx="1840">
                  <c:v>41331</c:v>
                </c:pt>
                <c:pt idx="1841">
                  <c:v>41332</c:v>
                </c:pt>
                <c:pt idx="1842">
                  <c:v>41333</c:v>
                </c:pt>
                <c:pt idx="1843">
                  <c:v>41334</c:v>
                </c:pt>
                <c:pt idx="1844">
                  <c:v>41337</c:v>
                </c:pt>
                <c:pt idx="1845">
                  <c:v>41338</c:v>
                </c:pt>
                <c:pt idx="1846">
                  <c:v>41339</c:v>
                </c:pt>
                <c:pt idx="1847">
                  <c:v>41340</c:v>
                </c:pt>
                <c:pt idx="1848">
                  <c:v>41341</c:v>
                </c:pt>
                <c:pt idx="1849">
                  <c:v>41344</c:v>
                </c:pt>
                <c:pt idx="1850">
                  <c:v>41345</c:v>
                </c:pt>
                <c:pt idx="1851">
                  <c:v>41346</c:v>
                </c:pt>
                <c:pt idx="1852">
                  <c:v>41347</c:v>
                </c:pt>
                <c:pt idx="1853">
                  <c:v>41348</c:v>
                </c:pt>
                <c:pt idx="1854">
                  <c:v>41351</c:v>
                </c:pt>
                <c:pt idx="1855">
                  <c:v>41352</c:v>
                </c:pt>
                <c:pt idx="1856">
                  <c:v>41353</c:v>
                </c:pt>
                <c:pt idx="1857">
                  <c:v>41354</c:v>
                </c:pt>
                <c:pt idx="1858">
                  <c:v>41355</c:v>
                </c:pt>
                <c:pt idx="1859">
                  <c:v>41358</c:v>
                </c:pt>
                <c:pt idx="1860">
                  <c:v>41359</c:v>
                </c:pt>
                <c:pt idx="1861">
                  <c:v>41361</c:v>
                </c:pt>
                <c:pt idx="1862">
                  <c:v>41366</c:v>
                </c:pt>
                <c:pt idx="1863">
                  <c:v>41367</c:v>
                </c:pt>
                <c:pt idx="1864">
                  <c:v>41368</c:v>
                </c:pt>
                <c:pt idx="1865">
                  <c:v>41369</c:v>
                </c:pt>
                <c:pt idx="1866">
                  <c:v>41372</c:v>
                </c:pt>
                <c:pt idx="1867">
                  <c:v>41373</c:v>
                </c:pt>
                <c:pt idx="1868">
                  <c:v>41374</c:v>
                </c:pt>
                <c:pt idx="1869">
                  <c:v>41376</c:v>
                </c:pt>
                <c:pt idx="1870">
                  <c:v>41379</c:v>
                </c:pt>
                <c:pt idx="1871">
                  <c:v>41380</c:v>
                </c:pt>
                <c:pt idx="1872">
                  <c:v>41381</c:v>
                </c:pt>
                <c:pt idx="1873">
                  <c:v>41382</c:v>
                </c:pt>
                <c:pt idx="1874">
                  <c:v>41386</c:v>
                </c:pt>
                <c:pt idx="1875">
                  <c:v>41387</c:v>
                </c:pt>
                <c:pt idx="1876">
                  <c:v>41389</c:v>
                </c:pt>
                <c:pt idx="1877">
                  <c:v>41390</c:v>
                </c:pt>
                <c:pt idx="1878">
                  <c:v>41393</c:v>
                </c:pt>
                <c:pt idx="1879">
                  <c:v>41394</c:v>
                </c:pt>
                <c:pt idx="1880">
                  <c:v>41396</c:v>
                </c:pt>
                <c:pt idx="1881">
                  <c:v>41397</c:v>
                </c:pt>
                <c:pt idx="1882">
                  <c:v>41400</c:v>
                </c:pt>
                <c:pt idx="1883">
                  <c:v>41401</c:v>
                </c:pt>
                <c:pt idx="1884">
                  <c:v>41402</c:v>
                </c:pt>
                <c:pt idx="1885">
                  <c:v>41403</c:v>
                </c:pt>
                <c:pt idx="1886">
                  <c:v>41404</c:v>
                </c:pt>
                <c:pt idx="1887">
                  <c:v>41407</c:v>
                </c:pt>
                <c:pt idx="1888">
                  <c:v>41408</c:v>
                </c:pt>
                <c:pt idx="1889">
                  <c:v>41409</c:v>
                </c:pt>
                <c:pt idx="1890">
                  <c:v>41410</c:v>
                </c:pt>
                <c:pt idx="1891">
                  <c:v>41411</c:v>
                </c:pt>
                <c:pt idx="1892">
                  <c:v>41414</c:v>
                </c:pt>
                <c:pt idx="1893">
                  <c:v>41415</c:v>
                </c:pt>
                <c:pt idx="1894">
                  <c:v>41416</c:v>
                </c:pt>
                <c:pt idx="1895">
                  <c:v>41417</c:v>
                </c:pt>
                <c:pt idx="1896">
                  <c:v>41418</c:v>
                </c:pt>
                <c:pt idx="1897">
                  <c:v>41421</c:v>
                </c:pt>
                <c:pt idx="1898">
                  <c:v>41422</c:v>
                </c:pt>
                <c:pt idx="1899">
                  <c:v>41423</c:v>
                </c:pt>
                <c:pt idx="1900">
                  <c:v>41424</c:v>
                </c:pt>
                <c:pt idx="1901">
                  <c:v>41425</c:v>
                </c:pt>
                <c:pt idx="1902">
                  <c:v>41428</c:v>
                </c:pt>
                <c:pt idx="1903">
                  <c:v>41429</c:v>
                </c:pt>
                <c:pt idx="1904">
                  <c:v>41430</c:v>
                </c:pt>
                <c:pt idx="1905">
                  <c:v>41431</c:v>
                </c:pt>
                <c:pt idx="1906">
                  <c:v>41432</c:v>
                </c:pt>
                <c:pt idx="1907">
                  <c:v>41435</c:v>
                </c:pt>
                <c:pt idx="1908">
                  <c:v>41436</c:v>
                </c:pt>
                <c:pt idx="1909">
                  <c:v>41437</c:v>
                </c:pt>
                <c:pt idx="1910">
                  <c:v>41438</c:v>
                </c:pt>
                <c:pt idx="1911">
                  <c:v>41439</c:v>
                </c:pt>
                <c:pt idx="1912">
                  <c:v>41442</c:v>
                </c:pt>
                <c:pt idx="1913">
                  <c:v>41443</c:v>
                </c:pt>
                <c:pt idx="1914">
                  <c:v>41444</c:v>
                </c:pt>
                <c:pt idx="1915">
                  <c:v>41445</c:v>
                </c:pt>
                <c:pt idx="1916">
                  <c:v>41446</c:v>
                </c:pt>
                <c:pt idx="1917">
                  <c:v>41449</c:v>
                </c:pt>
                <c:pt idx="1918">
                  <c:v>41450</c:v>
                </c:pt>
                <c:pt idx="1919">
                  <c:v>41451</c:v>
                </c:pt>
                <c:pt idx="1920">
                  <c:v>41452</c:v>
                </c:pt>
                <c:pt idx="1921">
                  <c:v>41453</c:v>
                </c:pt>
                <c:pt idx="1922">
                  <c:v>41456</c:v>
                </c:pt>
                <c:pt idx="1923">
                  <c:v>41457</c:v>
                </c:pt>
                <c:pt idx="1924">
                  <c:v>41458</c:v>
                </c:pt>
                <c:pt idx="1925">
                  <c:v>41459</c:v>
                </c:pt>
                <c:pt idx="1926">
                  <c:v>41460</c:v>
                </c:pt>
                <c:pt idx="1927">
                  <c:v>41463</c:v>
                </c:pt>
                <c:pt idx="1928">
                  <c:v>41464</c:v>
                </c:pt>
                <c:pt idx="1929">
                  <c:v>41465</c:v>
                </c:pt>
                <c:pt idx="1930">
                  <c:v>41466</c:v>
                </c:pt>
                <c:pt idx="1931">
                  <c:v>41467</c:v>
                </c:pt>
                <c:pt idx="1932">
                  <c:v>41470</c:v>
                </c:pt>
                <c:pt idx="1933">
                  <c:v>41471</c:v>
                </c:pt>
                <c:pt idx="1934">
                  <c:v>41472</c:v>
                </c:pt>
                <c:pt idx="1935">
                  <c:v>41473</c:v>
                </c:pt>
                <c:pt idx="1936">
                  <c:v>41474</c:v>
                </c:pt>
                <c:pt idx="1937">
                  <c:v>41477</c:v>
                </c:pt>
                <c:pt idx="1938">
                  <c:v>41478</c:v>
                </c:pt>
                <c:pt idx="1939">
                  <c:v>41479</c:v>
                </c:pt>
                <c:pt idx="1940">
                  <c:v>41480</c:v>
                </c:pt>
                <c:pt idx="1941">
                  <c:v>41481</c:v>
                </c:pt>
                <c:pt idx="1942">
                  <c:v>41484</c:v>
                </c:pt>
                <c:pt idx="1943">
                  <c:v>41485</c:v>
                </c:pt>
                <c:pt idx="1944">
                  <c:v>41486</c:v>
                </c:pt>
                <c:pt idx="1945">
                  <c:v>41487</c:v>
                </c:pt>
                <c:pt idx="1946">
                  <c:v>41488</c:v>
                </c:pt>
                <c:pt idx="1947">
                  <c:v>41491</c:v>
                </c:pt>
                <c:pt idx="1948">
                  <c:v>41492</c:v>
                </c:pt>
                <c:pt idx="1949">
                  <c:v>41493</c:v>
                </c:pt>
                <c:pt idx="1950">
                  <c:v>41494</c:v>
                </c:pt>
                <c:pt idx="1951">
                  <c:v>41498</c:v>
                </c:pt>
                <c:pt idx="1952">
                  <c:v>41499</c:v>
                </c:pt>
                <c:pt idx="1953">
                  <c:v>41500</c:v>
                </c:pt>
                <c:pt idx="1954">
                  <c:v>41502</c:v>
                </c:pt>
                <c:pt idx="1955">
                  <c:v>41505</c:v>
                </c:pt>
                <c:pt idx="1956">
                  <c:v>41506</c:v>
                </c:pt>
                <c:pt idx="1957">
                  <c:v>41507</c:v>
                </c:pt>
                <c:pt idx="1958">
                  <c:v>41508</c:v>
                </c:pt>
                <c:pt idx="1959">
                  <c:v>41509</c:v>
                </c:pt>
                <c:pt idx="1960">
                  <c:v>41512</c:v>
                </c:pt>
                <c:pt idx="1961">
                  <c:v>41513</c:v>
                </c:pt>
                <c:pt idx="1962">
                  <c:v>41514</c:v>
                </c:pt>
                <c:pt idx="1963">
                  <c:v>41515</c:v>
                </c:pt>
                <c:pt idx="1964">
                  <c:v>41516</c:v>
                </c:pt>
                <c:pt idx="1965">
                  <c:v>41519</c:v>
                </c:pt>
                <c:pt idx="1966">
                  <c:v>41520</c:v>
                </c:pt>
                <c:pt idx="1967">
                  <c:v>41521</c:v>
                </c:pt>
                <c:pt idx="1968">
                  <c:v>41522</c:v>
                </c:pt>
                <c:pt idx="1969">
                  <c:v>41523</c:v>
                </c:pt>
                <c:pt idx="1970">
                  <c:v>41527</c:v>
                </c:pt>
                <c:pt idx="1971">
                  <c:v>41528</c:v>
                </c:pt>
                <c:pt idx="1972">
                  <c:v>41529</c:v>
                </c:pt>
                <c:pt idx="1973">
                  <c:v>41530</c:v>
                </c:pt>
                <c:pt idx="1974">
                  <c:v>41533</c:v>
                </c:pt>
                <c:pt idx="1975">
                  <c:v>41534</c:v>
                </c:pt>
                <c:pt idx="1976">
                  <c:v>41535</c:v>
                </c:pt>
                <c:pt idx="1977">
                  <c:v>41536</c:v>
                </c:pt>
                <c:pt idx="1978">
                  <c:v>41537</c:v>
                </c:pt>
                <c:pt idx="1979">
                  <c:v>41540</c:v>
                </c:pt>
                <c:pt idx="1980">
                  <c:v>41541</c:v>
                </c:pt>
                <c:pt idx="1981">
                  <c:v>41542</c:v>
                </c:pt>
                <c:pt idx="1982">
                  <c:v>41543</c:v>
                </c:pt>
                <c:pt idx="1983">
                  <c:v>41544</c:v>
                </c:pt>
                <c:pt idx="1984">
                  <c:v>41547</c:v>
                </c:pt>
                <c:pt idx="1985">
                  <c:v>41548</c:v>
                </c:pt>
                <c:pt idx="1986">
                  <c:v>41550</c:v>
                </c:pt>
                <c:pt idx="1987">
                  <c:v>41551</c:v>
                </c:pt>
                <c:pt idx="1988">
                  <c:v>41554</c:v>
                </c:pt>
                <c:pt idx="1989">
                  <c:v>41555</c:v>
                </c:pt>
                <c:pt idx="1990">
                  <c:v>41556</c:v>
                </c:pt>
                <c:pt idx="1991">
                  <c:v>41557</c:v>
                </c:pt>
                <c:pt idx="1992">
                  <c:v>41558</c:v>
                </c:pt>
                <c:pt idx="1993">
                  <c:v>41561</c:v>
                </c:pt>
                <c:pt idx="1994">
                  <c:v>41562</c:v>
                </c:pt>
                <c:pt idx="1995">
                  <c:v>41564</c:v>
                </c:pt>
                <c:pt idx="1996">
                  <c:v>41565</c:v>
                </c:pt>
                <c:pt idx="1997">
                  <c:v>41568</c:v>
                </c:pt>
                <c:pt idx="1998">
                  <c:v>41569</c:v>
                </c:pt>
                <c:pt idx="1999">
                  <c:v>41570</c:v>
                </c:pt>
                <c:pt idx="2000">
                  <c:v>41571</c:v>
                </c:pt>
                <c:pt idx="2001">
                  <c:v>41572</c:v>
                </c:pt>
                <c:pt idx="2002">
                  <c:v>41575</c:v>
                </c:pt>
                <c:pt idx="2003">
                  <c:v>41576</c:v>
                </c:pt>
                <c:pt idx="2004">
                  <c:v>41577</c:v>
                </c:pt>
                <c:pt idx="2005">
                  <c:v>41578</c:v>
                </c:pt>
                <c:pt idx="2006">
                  <c:v>41579</c:v>
                </c:pt>
                <c:pt idx="2007">
                  <c:v>41583</c:v>
                </c:pt>
                <c:pt idx="2008">
                  <c:v>41584</c:v>
                </c:pt>
                <c:pt idx="2009">
                  <c:v>41585</c:v>
                </c:pt>
                <c:pt idx="2010">
                  <c:v>41586</c:v>
                </c:pt>
                <c:pt idx="2011">
                  <c:v>41589</c:v>
                </c:pt>
                <c:pt idx="2012">
                  <c:v>41590</c:v>
                </c:pt>
                <c:pt idx="2013">
                  <c:v>41591</c:v>
                </c:pt>
                <c:pt idx="2014">
                  <c:v>41592</c:v>
                </c:pt>
                <c:pt idx="2015">
                  <c:v>41596</c:v>
                </c:pt>
                <c:pt idx="2016">
                  <c:v>41597</c:v>
                </c:pt>
                <c:pt idx="2017">
                  <c:v>41598</c:v>
                </c:pt>
                <c:pt idx="2018">
                  <c:v>41599</c:v>
                </c:pt>
                <c:pt idx="2019">
                  <c:v>41600</c:v>
                </c:pt>
                <c:pt idx="2020">
                  <c:v>41603</c:v>
                </c:pt>
                <c:pt idx="2021">
                  <c:v>41604</c:v>
                </c:pt>
                <c:pt idx="2022">
                  <c:v>41605</c:v>
                </c:pt>
                <c:pt idx="2023">
                  <c:v>41606</c:v>
                </c:pt>
                <c:pt idx="2024">
                  <c:v>41607</c:v>
                </c:pt>
                <c:pt idx="2025">
                  <c:v>41610</c:v>
                </c:pt>
                <c:pt idx="2026">
                  <c:v>41611</c:v>
                </c:pt>
                <c:pt idx="2027">
                  <c:v>41612</c:v>
                </c:pt>
                <c:pt idx="2028">
                  <c:v>41613</c:v>
                </c:pt>
                <c:pt idx="2029">
                  <c:v>41614</c:v>
                </c:pt>
                <c:pt idx="2030">
                  <c:v>41617</c:v>
                </c:pt>
                <c:pt idx="2031">
                  <c:v>41618</c:v>
                </c:pt>
                <c:pt idx="2032">
                  <c:v>41619</c:v>
                </c:pt>
                <c:pt idx="2033">
                  <c:v>41620</c:v>
                </c:pt>
                <c:pt idx="2034">
                  <c:v>41621</c:v>
                </c:pt>
                <c:pt idx="2035">
                  <c:v>41624</c:v>
                </c:pt>
                <c:pt idx="2036">
                  <c:v>41625</c:v>
                </c:pt>
                <c:pt idx="2037">
                  <c:v>41626</c:v>
                </c:pt>
                <c:pt idx="2038">
                  <c:v>41627</c:v>
                </c:pt>
                <c:pt idx="2039">
                  <c:v>41628</c:v>
                </c:pt>
                <c:pt idx="2040">
                  <c:v>41631</c:v>
                </c:pt>
                <c:pt idx="2041">
                  <c:v>41632</c:v>
                </c:pt>
                <c:pt idx="2042">
                  <c:v>41634</c:v>
                </c:pt>
                <c:pt idx="2043">
                  <c:v>41635</c:v>
                </c:pt>
                <c:pt idx="2044">
                  <c:v>41638</c:v>
                </c:pt>
                <c:pt idx="2045">
                  <c:v>41639</c:v>
                </c:pt>
                <c:pt idx="2046">
                  <c:v>41640</c:v>
                </c:pt>
                <c:pt idx="2047">
                  <c:v>41641</c:v>
                </c:pt>
                <c:pt idx="2048">
                  <c:v>41642</c:v>
                </c:pt>
                <c:pt idx="2049">
                  <c:v>41645</c:v>
                </c:pt>
                <c:pt idx="2050">
                  <c:v>41646</c:v>
                </c:pt>
                <c:pt idx="2051">
                  <c:v>41647</c:v>
                </c:pt>
                <c:pt idx="2052">
                  <c:v>41648</c:v>
                </c:pt>
                <c:pt idx="2053">
                  <c:v>41649</c:v>
                </c:pt>
                <c:pt idx="2054">
                  <c:v>41652</c:v>
                </c:pt>
                <c:pt idx="2055">
                  <c:v>41654</c:v>
                </c:pt>
                <c:pt idx="2056">
                  <c:v>41655</c:v>
                </c:pt>
                <c:pt idx="2057">
                  <c:v>41656</c:v>
                </c:pt>
                <c:pt idx="2058">
                  <c:v>41659</c:v>
                </c:pt>
                <c:pt idx="2059">
                  <c:v>41660</c:v>
                </c:pt>
                <c:pt idx="2060">
                  <c:v>41661</c:v>
                </c:pt>
                <c:pt idx="2061">
                  <c:v>41662</c:v>
                </c:pt>
                <c:pt idx="2062">
                  <c:v>41663</c:v>
                </c:pt>
                <c:pt idx="2063">
                  <c:v>41666</c:v>
                </c:pt>
                <c:pt idx="2064">
                  <c:v>41667</c:v>
                </c:pt>
                <c:pt idx="2065">
                  <c:v>41668</c:v>
                </c:pt>
                <c:pt idx="2066">
                  <c:v>41669</c:v>
                </c:pt>
                <c:pt idx="2067">
                  <c:v>41670</c:v>
                </c:pt>
                <c:pt idx="2068">
                  <c:v>41673</c:v>
                </c:pt>
                <c:pt idx="2069">
                  <c:v>41674</c:v>
                </c:pt>
                <c:pt idx="2070">
                  <c:v>41675</c:v>
                </c:pt>
                <c:pt idx="2071">
                  <c:v>41676</c:v>
                </c:pt>
                <c:pt idx="2072">
                  <c:v>41677</c:v>
                </c:pt>
                <c:pt idx="2073">
                  <c:v>41680</c:v>
                </c:pt>
                <c:pt idx="2074">
                  <c:v>41681</c:v>
                </c:pt>
                <c:pt idx="2075">
                  <c:v>41682</c:v>
                </c:pt>
                <c:pt idx="2076">
                  <c:v>41683</c:v>
                </c:pt>
                <c:pt idx="2077">
                  <c:v>41684</c:v>
                </c:pt>
                <c:pt idx="2078">
                  <c:v>41687</c:v>
                </c:pt>
                <c:pt idx="2079">
                  <c:v>41688</c:v>
                </c:pt>
                <c:pt idx="2080">
                  <c:v>41690</c:v>
                </c:pt>
                <c:pt idx="2081">
                  <c:v>41691</c:v>
                </c:pt>
                <c:pt idx="2082">
                  <c:v>41694</c:v>
                </c:pt>
                <c:pt idx="2083">
                  <c:v>41695</c:v>
                </c:pt>
                <c:pt idx="2084">
                  <c:v>41696</c:v>
                </c:pt>
                <c:pt idx="2085">
                  <c:v>41698</c:v>
                </c:pt>
                <c:pt idx="2086">
                  <c:v>41701</c:v>
                </c:pt>
                <c:pt idx="2087">
                  <c:v>41702</c:v>
                </c:pt>
                <c:pt idx="2088">
                  <c:v>41703</c:v>
                </c:pt>
                <c:pt idx="2089">
                  <c:v>41704</c:v>
                </c:pt>
                <c:pt idx="2090">
                  <c:v>41705</c:v>
                </c:pt>
                <c:pt idx="2091">
                  <c:v>41708</c:v>
                </c:pt>
                <c:pt idx="2092">
                  <c:v>41709</c:v>
                </c:pt>
                <c:pt idx="2093">
                  <c:v>41710</c:v>
                </c:pt>
                <c:pt idx="2094">
                  <c:v>41711</c:v>
                </c:pt>
                <c:pt idx="2095">
                  <c:v>41712</c:v>
                </c:pt>
                <c:pt idx="2096">
                  <c:v>41716</c:v>
                </c:pt>
                <c:pt idx="2097">
                  <c:v>41717</c:v>
                </c:pt>
                <c:pt idx="2098">
                  <c:v>41718</c:v>
                </c:pt>
                <c:pt idx="2099">
                  <c:v>41719</c:v>
                </c:pt>
                <c:pt idx="2100">
                  <c:v>41722</c:v>
                </c:pt>
                <c:pt idx="2101">
                  <c:v>41723</c:v>
                </c:pt>
                <c:pt idx="2102">
                  <c:v>41724</c:v>
                </c:pt>
                <c:pt idx="2103">
                  <c:v>41725</c:v>
                </c:pt>
                <c:pt idx="2104">
                  <c:v>41726</c:v>
                </c:pt>
                <c:pt idx="2105">
                  <c:v>41729</c:v>
                </c:pt>
                <c:pt idx="2106">
                  <c:v>41731</c:v>
                </c:pt>
                <c:pt idx="2107">
                  <c:v>41732</c:v>
                </c:pt>
                <c:pt idx="2108">
                  <c:v>41733</c:v>
                </c:pt>
                <c:pt idx="2109">
                  <c:v>41736</c:v>
                </c:pt>
                <c:pt idx="2110">
                  <c:v>41738</c:v>
                </c:pt>
                <c:pt idx="2111">
                  <c:v>41739</c:v>
                </c:pt>
                <c:pt idx="2112">
                  <c:v>41740</c:v>
                </c:pt>
                <c:pt idx="2113">
                  <c:v>41744</c:v>
                </c:pt>
                <c:pt idx="2114">
                  <c:v>41745</c:v>
                </c:pt>
                <c:pt idx="2115">
                  <c:v>41746</c:v>
                </c:pt>
                <c:pt idx="2116">
                  <c:v>41750</c:v>
                </c:pt>
                <c:pt idx="2117">
                  <c:v>41751</c:v>
                </c:pt>
                <c:pt idx="2118">
                  <c:v>41752</c:v>
                </c:pt>
                <c:pt idx="2119">
                  <c:v>41754</c:v>
                </c:pt>
                <c:pt idx="2120">
                  <c:v>41757</c:v>
                </c:pt>
                <c:pt idx="2121">
                  <c:v>41758</c:v>
                </c:pt>
                <c:pt idx="2122">
                  <c:v>41759</c:v>
                </c:pt>
                <c:pt idx="2123">
                  <c:v>41761</c:v>
                </c:pt>
                <c:pt idx="2124">
                  <c:v>41764</c:v>
                </c:pt>
                <c:pt idx="2125">
                  <c:v>41765</c:v>
                </c:pt>
                <c:pt idx="2126">
                  <c:v>41766</c:v>
                </c:pt>
                <c:pt idx="2127">
                  <c:v>41767</c:v>
                </c:pt>
                <c:pt idx="2128">
                  <c:v>41768</c:v>
                </c:pt>
                <c:pt idx="2129">
                  <c:v>41771</c:v>
                </c:pt>
                <c:pt idx="2130">
                  <c:v>41772</c:v>
                </c:pt>
                <c:pt idx="2131">
                  <c:v>41774</c:v>
                </c:pt>
                <c:pt idx="2132">
                  <c:v>41775</c:v>
                </c:pt>
                <c:pt idx="2133">
                  <c:v>41778</c:v>
                </c:pt>
                <c:pt idx="2134">
                  <c:v>41779</c:v>
                </c:pt>
                <c:pt idx="2135">
                  <c:v>41780</c:v>
                </c:pt>
                <c:pt idx="2136">
                  <c:v>41781</c:v>
                </c:pt>
                <c:pt idx="2137">
                  <c:v>41782</c:v>
                </c:pt>
                <c:pt idx="2138">
                  <c:v>41785</c:v>
                </c:pt>
                <c:pt idx="2139">
                  <c:v>41786</c:v>
                </c:pt>
                <c:pt idx="2140">
                  <c:v>41787</c:v>
                </c:pt>
                <c:pt idx="2141">
                  <c:v>41788</c:v>
                </c:pt>
                <c:pt idx="2142">
                  <c:v>41789</c:v>
                </c:pt>
                <c:pt idx="2143">
                  <c:v>41792</c:v>
                </c:pt>
                <c:pt idx="2144">
                  <c:v>41793</c:v>
                </c:pt>
                <c:pt idx="2145">
                  <c:v>41794</c:v>
                </c:pt>
                <c:pt idx="2146">
                  <c:v>41795</c:v>
                </c:pt>
                <c:pt idx="2147">
                  <c:v>41796</c:v>
                </c:pt>
                <c:pt idx="2148">
                  <c:v>41799</c:v>
                </c:pt>
                <c:pt idx="2149">
                  <c:v>41800</c:v>
                </c:pt>
                <c:pt idx="2150">
                  <c:v>41801</c:v>
                </c:pt>
                <c:pt idx="2151">
                  <c:v>41802</c:v>
                </c:pt>
                <c:pt idx="2152">
                  <c:v>41803</c:v>
                </c:pt>
                <c:pt idx="2153">
                  <c:v>41806</c:v>
                </c:pt>
                <c:pt idx="2154">
                  <c:v>41807</c:v>
                </c:pt>
                <c:pt idx="2155">
                  <c:v>41808</c:v>
                </c:pt>
                <c:pt idx="2156">
                  <c:v>41809</c:v>
                </c:pt>
                <c:pt idx="2157">
                  <c:v>41810</c:v>
                </c:pt>
                <c:pt idx="2158">
                  <c:v>41813</c:v>
                </c:pt>
                <c:pt idx="2159">
                  <c:v>41814</c:v>
                </c:pt>
                <c:pt idx="2160">
                  <c:v>41815</c:v>
                </c:pt>
                <c:pt idx="2161">
                  <c:v>41816</c:v>
                </c:pt>
                <c:pt idx="2162">
                  <c:v>41817</c:v>
                </c:pt>
                <c:pt idx="2163">
                  <c:v>41820</c:v>
                </c:pt>
                <c:pt idx="2164">
                  <c:v>41821</c:v>
                </c:pt>
                <c:pt idx="2165">
                  <c:v>41822</c:v>
                </c:pt>
                <c:pt idx="2166">
                  <c:v>41823</c:v>
                </c:pt>
                <c:pt idx="2167">
                  <c:v>41824</c:v>
                </c:pt>
                <c:pt idx="2168">
                  <c:v>41827</c:v>
                </c:pt>
                <c:pt idx="2169">
                  <c:v>41828</c:v>
                </c:pt>
                <c:pt idx="2170">
                  <c:v>41829</c:v>
                </c:pt>
                <c:pt idx="2171">
                  <c:v>41830</c:v>
                </c:pt>
                <c:pt idx="2172">
                  <c:v>41831</c:v>
                </c:pt>
                <c:pt idx="2173">
                  <c:v>41834</c:v>
                </c:pt>
                <c:pt idx="2174">
                  <c:v>41835</c:v>
                </c:pt>
                <c:pt idx="2175">
                  <c:v>41836</c:v>
                </c:pt>
                <c:pt idx="2176">
                  <c:v>41837</c:v>
                </c:pt>
                <c:pt idx="2177">
                  <c:v>41838</c:v>
                </c:pt>
                <c:pt idx="2178">
                  <c:v>41841</c:v>
                </c:pt>
                <c:pt idx="2179">
                  <c:v>41842</c:v>
                </c:pt>
                <c:pt idx="2180">
                  <c:v>41843</c:v>
                </c:pt>
                <c:pt idx="2181">
                  <c:v>41844</c:v>
                </c:pt>
                <c:pt idx="2182">
                  <c:v>41845</c:v>
                </c:pt>
                <c:pt idx="2183">
                  <c:v>41848</c:v>
                </c:pt>
                <c:pt idx="2184">
                  <c:v>41850</c:v>
                </c:pt>
                <c:pt idx="2185">
                  <c:v>41851</c:v>
                </c:pt>
                <c:pt idx="2186">
                  <c:v>41852</c:v>
                </c:pt>
                <c:pt idx="2187">
                  <c:v>41855</c:v>
                </c:pt>
                <c:pt idx="2188">
                  <c:v>41856</c:v>
                </c:pt>
                <c:pt idx="2189">
                  <c:v>41857</c:v>
                </c:pt>
                <c:pt idx="2190">
                  <c:v>41858</c:v>
                </c:pt>
                <c:pt idx="2191">
                  <c:v>41859</c:v>
                </c:pt>
                <c:pt idx="2192">
                  <c:v>41862</c:v>
                </c:pt>
                <c:pt idx="2193">
                  <c:v>41863</c:v>
                </c:pt>
                <c:pt idx="2194">
                  <c:v>41864</c:v>
                </c:pt>
                <c:pt idx="2195">
                  <c:v>41865</c:v>
                </c:pt>
                <c:pt idx="2196">
                  <c:v>41870</c:v>
                </c:pt>
                <c:pt idx="2197">
                  <c:v>41871</c:v>
                </c:pt>
                <c:pt idx="2198">
                  <c:v>41872</c:v>
                </c:pt>
                <c:pt idx="2199">
                  <c:v>41873</c:v>
                </c:pt>
                <c:pt idx="2200">
                  <c:v>41876</c:v>
                </c:pt>
                <c:pt idx="2201">
                  <c:v>41877</c:v>
                </c:pt>
                <c:pt idx="2202">
                  <c:v>41878</c:v>
                </c:pt>
                <c:pt idx="2203">
                  <c:v>41879</c:v>
                </c:pt>
                <c:pt idx="2204">
                  <c:v>41883</c:v>
                </c:pt>
                <c:pt idx="2205">
                  <c:v>41884</c:v>
                </c:pt>
                <c:pt idx="2206">
                  <c:v>41885</c:v>
                </c:pt>
                <c:pt idx="2207">
                  <c:v>41886</c:v>
                </c:pt>
                <c:pt idx="2208">
                  <c:v>41887</c:v>
                </c:pt>
                <c:pt idx="2209">
                  <c:v>41890</c:v>
                </c:pt>
                <c:pt idx="2210">
                  <c:v>41891</c:v>
                </c:pt>
                <c:pt idx="2211">
                  <c:v>41892</c:v>
                </c:pt>
                <c:pt idx="2212">
                  <c:v>41893</c:v>
                </c:pt>
                <c:pt idx="2213">
                  <c:v>41894</c:v>
                </c:pt>
                <c:pt idx="2214">
                  <c:v>41897</c:v>
                </c:pt>
                <c:pt idx="2215">
                  <c:v>41898</c:v>
                </c:pt>
                <c:pt idx="2216">
                  <c:v>41899</c:v>
                </c:pt>
                <c:pt idx="2217">
                  <c:v>41900</c:v>
                </c:pt>
                <c:pt idx="2218">
                  <c:v>41901</c:v>
                </c:pt>
                <c:pt idx="2219">
                  <c:v>41904</c:v>
                </c:pt>
                <c:pt idx="2220">
                  <c:v>41905</c:v>
                </c:pt>
                <c:pt idx="2221">
                  <c:v>41906</c:v>
                </c:pt>
                <c:pt idx="2222">
                  <c:v>41907</c:v>
                </c:pt>
                <c:pt idx="2223">
                  <c:v>41908</c:v>
                </c:pt>
                <c:pt idx="2224">
                  <c:v>41911</c:v>
                </c:pt>
                <c:pt idx="2225">
                  <c:v>41912</c:v>
                </c:pt>
                <c:pt idx="2226">
                  <c:v>41913</c:v>
                </c:pt>
                <c:pt idx="2227">
                  <c:v>41919</c:v>
                </c:pt>
                <c:pt idx="2228">
                  <c:v>41920</c:v>
                </c:pt>
                <c:pt idx="2229">
                  <c:v>41921</c:v>
                </c:pt>
                <c:pt idx="2230">
                  <c:v>41922</c:v>
                </c:pt>
                <c:pt idx="2231">
                  <c:v>41925</c:v>
                </c:pt>
                <c:pt idx="2232">
                  <c:v>41926</c:v>
                </c:pt>
                <c:pt idx="2233">
                  <c:v>41928</c:v>
                </c:pt>
                <c:pt idx="2234">
                  <c:v>41929</c:v>
                </c:pt>
                <c:pt idx="2235">
                  <c:v>41932</c:v>
                </c:pt>
                <c:pt idx="2236">
                  <c:v>41933</c:v>
                </c:pt>
                <c:pt idx="2237">
                  <c:v>41934</c:v>
                </c:pt>
                <c:pt idx="2238">
                  <c:v>41939</c:v>
                </c:pt>
                <c:pt idx="2239">
                  <c:v>41940</c:v>
                </c:pt>
                <c:pt idx="2240">
                  <c:v>41941</c:v>
                </c:pt>
                <c:pt idx="2241">
                  <c:v>41942</c:v>
                </c:pt>
                <c:pt idx="2242">
                  <c:v>41943</c:v>
                </c:pt>
                <c:pt idx="2243">
                  <c:v>41946</c:v>
                </c:pt>
                <c:pt idx="2244">
                  <c:v>41948</c:v>
                </c:pt>
                <c:pt idx="2245">
                  <c:v>41950</c:v>
                </c:pt>
                <c:pt idx="2246">
                  <c:v>41953</c:v>
                </c:pt>
                <c:pt idx="2247">
                  <c:v>41954</c:v>
                </c:pt>
                <c:pt idx="2248">
                  <c:v>41955</c:v>
                </c:pt>
                <c:pt idx="2249">
                  <c:v>41956</c:v>
                </c:pt>
                <c:pt idx="2250">
                  <c:v>41957</c:v>
                </c:pt>
                <c:pt idx="2251">
                  <c:v>41960</c:v>
                </c:pt>
                <c:pt idx="2252">
                  <c:v>41961</c:v>
                </c:pt>
                <c:pt idx="2253">
                  <c:v>41962</c:v>
                </c:pt>
                <c:pt idx="2254">
                  <c:v>41963</c:v>
                </c:pt>
                <c:pt idx="2255">
                  <c:v>41964</c:v>
                </c:pt>
                <c:pt idx="2256">
                  <c:v>41967</c:v>
                </c:pt>
                <c:pt idx="2257">
                  <c:v>41968</c:v>
                </c:pt>
                <c:pt idx="2258">
                  <c:v>41969</c:v>
                </c:pt>
                <c:pt idx="2259">
                  <c:v>41970</c:v>
                </c:pt>
                <c:pt idx="2260">
                  <c:v>41971</c:v>
                </c:pt>
                <c:pt idx="2261">
                  <c:v>41974</c:v>
                </c:pt>
                <c:pt idx="2262">
                  <c:v>41975</c:v>
                </c:pt>
                <c:pt idx="2263">
                  <c:v>41976</c:v>
                </c:pt>
                <c:pt idx="2264">
                  <c:v>41977</c:v>
                </c:pt>
                <c:pt idx="2265">
                  <c:v>41978</c:v>
                </c:pt>
                <c:pt idx="2266">
                  <c:v>41981</c:v>
                </c:pt>
                <c:pt idx="2267">
                  <c:v>41982</c:v>
                </c:pt>
                <c:pt idx="2268">
                  <c:v>41983</c:v>
                </c:pt>
                <c:pt idx="2269">
                  <c:v>41984</c:v>
                </c:pt>
                <c:pt idx="2270">
                  <c:v>41985</c:v>
                </c:pt>
                <c:pt idx="2271">
                  <c:v>41988</c:v>
                </c:pt>
                <c:pt idx="2272">
                  <c:v>41989</c:v>
                </c:pt>
                <c:pt idx="2273">
                  <c:v>41990</c:v>
                </c:pt>
                <c:pt idx="2274">
                  <c:v>41991</c:v>
                </c:pt>
                <c:pt idx="2275">
                  <c:v>41992</c:v>
                </c:pt>
                <c:pt idx="2276">
                  <c:v>41995</c:v>
                </c:pt>
                <c:pt idx="2277">
                  <c:v>41996</c:v>
                </c:pt>
                <c:pt idx="2278">
                  <c:v>41997</c:v>
                </c:pt>
                <c:pt idx="2279">
                  <c:v>41999</c:v>
                </c:pt>
                <c:pt idx="2280">
                  <c:v>42002</c:v>
                </c:pt>
                <c:pt idx="2281">
                  <c:v>42003</c:v>
                </c:pt>
                <c:pt idx="2282">
                  <c:v>42004</c:v>
                </c:pt>
                <c:pt idx="2283">
                  <c:v>42005</c:v>
                </c:pt>
                <c:pt idx="2284">
                  <c:v>42006</c:v>
                </c:pt>
                <c:pt idx="2285">
                  <c:v>42009</c:v>
                </c:pt>
                <c:pt idx="2286">
                  <c:v>42010</c:v>
                </c:pt>
                <c:pt idx="2287">
                  <c:v>42011</c:v>
                </c:pt>
                <c:pt idx="2288">
                  <c:v>42012</c:v>
                </c:pt>
                <c:pt idx="2289">
                  <c:v>42013</c:v>
                </c:pt>
                <c:pt idx="2290">
                  <c:v>42016</c:v>
                </c:pt>
                <c:pt idx="2291">
                  <c:v>42017</c:v>
                </c:pt>
                <c:pt idx="2292">
                  <c:v>42018</c:v>
                </c:pt>
                <c:pt idx="2293">
                  <c:v>42019</c:v>
                </c:pt>
                <c:pt idx="2294">
                  <c:v>42020</c:v>
                </c:pt>
                <c:pt idx="2295">
                  <c:v>42023</c:v>
                </c:pt>
                <c:pt idx="2296">
                  <c:v>42024</c:v>
                </c:pt>
                <c:pt idx="2297">
                  <c:v>42025</c:v>
                </c:pt>
                <c:pt idx="2298">
                  <c:v>42026</c:v>
                </c:pt>
                <c:pt idx="2299">
                  <c:v>42027</c:v>
                </c:pt>
                <c:pt idx="2300">
                  <c:v>42031</c:v>
                </c:pt>
                <c:pt idx="2301">
                  <c:v>42032</c:v>
                </c:pt>
                <c:pt idx="2302">
                  <c:v>42033</c:v>
                </c:pt>
                <c:pt idx="2303">
                  <c:v>42034</c:v>
                </c:pt>
                <c:pt idx="2304">
                  <c:v>42037</c:v>
                </c:pt>
                <c:pt idx="2305">
                  <c:v>42038</c:v>
                </c:pt>
                <c:pt idx="2306">
                  <c:v>42039</c:v>
                </c:pt>
                <c:pt idx="2307">
                  <c:v>42040</c:v>
                </c:pt>
                <c:pt idx="2308">
                  <c:v>42041</c:v>
                </c:pt>
                <c:pt idx="2309">
                  <c:v>42044</c:v>
                </c:pt>
                <c:pt idx="2310">
                  <c:v>42045</c:v>
                </c:pt>
                <c:pt idx="2311">
                  <c:v>42046</c:v>
                </c:pt>
                <c:pt idx="2312">
                  <c:v>42047</c:v>
                </c:pt>
                <c:pt idx="2313">
                  <c:v>42048</c:v>
                </c:pt>
                <c:pt idx="2314">
                  <c:v>42051</c:v>
                </c:pt>
                <c:pt idx="2315">
                  <c:v>42053</c:v>
                </c:pt>
                <c:pt idx="2316">
                  <c:v>42055</c:v>
                </c:pt>
                <c:pt idx="2317">
                  <c:v>42058</c:v>
                </c:pt>
                <c:pt idx="2318">
                  <c:v>42059</c:v>
                </c:pt>
                <c:pt idx="2319">
                  <c:v>42060</c:v>
                </c:pt>
                <c:pt idx="2320">
                  <c:v>42061</c:v>
                </c:pt>
                <c:pt idx="2321">
                  <c:v>42062</c:v>
                </c:pt>
                <c:pt idx="2322">
                  <c:v>42065</c:v>
                </c:pt>
                <c:pt idx="2323">
                  <c:v>42066</c:v>
                </c:pt>
                <c:pt idx="2324">
                  <c:v>42067</c:v>
                </c:pt>
                <c:pt idx="2325">
                  <c:v>42068</c:v>
                </c:pt>
                <c:pt idx="2326">
                  <c:v>42072</c:v>
                </c:pt>
                <c:pt idx="2327">
                  <c:v>42073</c:v>
                </c:pt>
                <c:pt idx="2328">
                  <c:v>42074</c:v>
                </c:pt>
                <c:pt idx="2329">
                  <c:v>42075</c:v>
                </c:pt>
                <c:pt idx="2330">
                  <c:v>42076</c:v>
                </c:pt>
                <c:pt idx="2331">
                  <c:v>42079</c:v>
                </c:pt>
                <c:pt idx="2332">
                  <c:v>42080</c:v>
                </c:pt>
                <c:pt idx="2333">
                  <c:v>42081</c:v>
                </c:pt>
                <c:pt idx="2334">
                  <c:v>42082</c:v>
                </c:pt>
                <c:pt idx="2335">
                  <c:v>42083</c:v>
                </c:pt>
                <c:pt idx="2336">
                  <c:v>42086</c:v>
                </c:pt>
                <c:pt idx="2337">
                  <c:v>42087</c:v>
                </c:pt>
                <c:pt idx="2338">
                  <c:v>42088</c:v>
                </c:pt>
                <c:pt idx="2339">
                  <c:v>42089</c:v>
                </c:pt>
                <c:pt idx="2340">
                  <c:v>42090</c:v>
                </c:pt>
                <c:pt idx="2341">
                  <c:v>42093</c:v>
                </c:pt>
                <c:pt idx="2342">
                  <c:v>42094</c:v>
                </c:pt>
                <c:pt idx="2343">
                  <c:v>42100</c:v>
                </c:pt>
                <c:pt idx="2344">
                  <c:v>42101</c:v>
                </c:pt>
                <c:pt idx="2345">
                  <c:v>42102</c:v>
                </c:pt>
                <c:pt idx="2346">
                  <c:v>42103</c:v>
                </c:pt>
                <c:pt idx="2347">
                  <c:v>42104</c:v>
                </c:pt>
                <c:pt idx="2348">
                  <c:v>42107</c:v>
                </c:pt>
                <c:pt idx="2349">
                  <c:v>42109</c:v>
                </c:pt>
                <c:pt idx="2350">
                  <c:v>42110</c:v>
                </c:pt>
                <c:pt idx="2351">
                  <c:v>42111</c:v>
                </c:pt>
                <c:pt idx="2352">
                  <c:v>42114</c:v>
                </c:pt>
                <c:pt idx="2353">
                  <c:v>42115</c:v>
                </c:pt>
                <c:pt idx="2354">
                  <c:v>42116</c:v>
                </c:pt>
                <c:pt idx="2355">
                  <c:v>42117</c:v>
                </c:pt>
                <c:pt idx="2356">
                  <c:v>42118</c:v>
                </c:pt>
                <c:pt idx="2357">
                  <c:v>42121</c:v>
                </c:pt>
                <c:pt idx="2358">
                  <c:v>42122</c:v>
                </c:pt>
                <c:pt idx="2359">
                  <c:v>42123</c:v>
                </c:pt>
                <c:pt idx="2360">
                  <c:v>42124</c:v>
                </c:pt>
                <c:pt idx="2361">
                  <c:v>42129</c:v>
                </c:pt>
                <c:pt idx="2362">
                  <c:v>42130</c:v>
                </c:pt>
                <c:pt idx="2363">
                  <c:v>42131</c:v>
                </c:pt>
                <c:pt idx="2364">
                  <c:v>42132</c:v>
                </c:pt>
                <c:pt idx="2365">
                  <c:v>42135</c:v>
                </c:pt>
                <c:pt idx="2366">
                  <c:v>42136</c:v>
                </c:pt>
                <c:pt idx="2367">
                  <c:v>42137</c:v>
                </c:pt>
                <c:pt idx="2368">
                  <c:v>42138</c:v>
                </c:pt>
                <c:pt idx="2369">
                  <c:v>42139</c:v>
                </c:pt>
                <c:pt idx="2370">
                  <c:v>42142</c:v>
                </c:pt>
                <c:pt idx="2371">
                  <c:v>42143</c:v>
                </c:pt>
                <c:pt idx="2372">
                  <c:v>42144</c:v>
                </c:pt>
                <c:pt idx="2373">
                  <c:v>42145</c:v>
                </c:pt>
                <c:pt idx="2374">
                  <c:v>42146</c:v>
                </c:pt>
                <c:pt idx="2375">
                  <c:v>42149</c:v>
                </c:pt>
                <c:pt idx="2376">
                  <c:v>42150</c:v>
                </c:pt>
                <c:pt idx="2377">
                  <c:v>42151</c:v>
                </c:pt>
                <c:pt idx="2378">
                  <c:v>42152</c:v>
                </c:pt>
                <c:pt idx="2379">
                  <c:v>42153</c:v>
                </c:pt>
                <c:pt idx="2380">
                  <c:v>42156</c:v>
                </c:pt>
                <c:pt idx="2381">
                  <c:v>42157</c:v>
                </c:pt>
                <c:pt idx="2382">
                  <c:v>42158</c:v>
                </c:pt>
                <c:pt idx="2383">
                  <c:v>42159</c:v>
                </c:pt>
                <c:pt idx="2384">
                  <c:v>42160</c:v>
                </c:pt>
                <c:pt idx="2385">
                  <c:v>42163</c:v>
                </c:pt>
                <c:pt idx="2386">
                  <c:v>42164</c:v>
                </c:pt>
                <c:pt idx="2387">
                  <c:v>42165</c:v>
                </c:pt>
                <c:pt idx="2388">
                  <c:v>42166</c:v>
                </c:pt>
                <c:pt idx="2389">
                  <c:v>42167</c:v>
                </c:pt>
                <c:pt idx="2390">
                  <c:v>42170</c:v>
                </c:pt>
                <c:pt idx="2391">
                  <c:v>42171</c:v>
                </c:pt>
                <c:pt idx="2392">
                  <c:v>42172</c:v>
                </c:pt>
                <c:pt idx="2393">
                  <c:v>42173</c:v>
                </c:pt>
                <c:pt idx="2394">
                  <c:v>42174</c:v>
                </c:pt>
                <c:pt idx="2395">
                  <c:v>42177</c:v>
                </c:pt>
                <c:pt idx="2396">
                  <c:v>42178</c:v>
                </c:pt>
                <c:pt idx="2397">
                  <c:v>42179</c:v>
                </c:pt>
                <c:pt idx="2398">
                  <c:v>42180</c:v>
                </c:pt>
                <c:pt idx="2399">
                  <c:v>42181</c:v>
                </c:pt>
                <c:pt idx="2400">
                  <c:v>42184</c:v>
                </c:pt>
                <c:pt idx="2401">
                  <c:v>42185</c:v>
                </c:pt>
                <c:pt idx="2402">
                  <c:v>42186</c:v>
                </c:pt>
                <c:pt idx="2403">
                  <c:v>42187</c:v>
                </c:pt>
                <c:pt idx="2404">
                  <c:v>42188</c:v>
                </c:pt>
                <c:pt idx="2405">
                  <c:v>42191</c:v>
                </c:pt>
                <c:pt idx="2406">
                  <c:v>42192</c:v>
                </c:pt>
                <c:pt idx="2407">
                  <c:v>42193</c:v>
                </c:pt>
                <c:pt idx="2408">
                  <c:v>42194</c:v>
                </c:pt>
                <c:pt idx="2409">
                  <c:v>42195</c:v>
                </c:pt>
                <c:pt idx="2410">
                  <c:v>42198</c:v>
                </c:pt>
                <c:pt idx="2411">
                  <c:v>42199</c:v>
                </c:pt>
                <c:pt idx="2412">
                  <c:v>42200</c:v>
                </c:pt>
                <c:pt idx="2413">
                  <c:v>42201</c:v>
                </c:pt>
                <c:pt idx="2414">
                  <c:v>42202</c:v>
                </c:pt>
                <c:pt idx="2415">
                  <c:v>42205</c:v>
                </c:pt>
                <c:pt idx="2416">
                  <c:v>42206</c:v>
                </c:pt>
                <c:pt idx="2417">
                  <c:v>42207</c:v>
                </c:pt>
                <c:pt idx="2418">
                  <c:v>42208</c:v>
                </c:pt>
                <c:pt idx="2419">
                  <c:v>42209</c:v>
                </c:pt>
                <c:pt idx="2420">
                  <c:v>42212</c:v>
                </c:pt>
                <c:pt idx="2421">
                  <c:v>42213</c:v>
                </c:pt>
                <c:pt idx="2422">
                  <c:v>42214</c:v>
                </c:pt>
                <c:pt idx="2423">
                  <c:v>42215</c:v>
                </c:pt>
                <c:pt idx="2424">
                  <c:v>42216</c:v>
                </c:pt>
                <c:pt idx="2425">
                  <c:v>42219</c:v>
                </c:pt>
                <c:pt idx="2426">
                  <c:v>42220</c:v>
                </c:pt>
                <c:pt idx="2427">
                  <c:v>42221</c:v>
                </c:pt>
                <c:pt idx="2428">
                  <c:v>42222</c:v>
                </c:pt>
                <c:pt idx="2429">
                  <c:v>42223</c:v>
                </c:pt>
                <c:pt idx="2430">
                  <c:v>42226</c:v>
                </c:pt>
                <c:pt idx="2431">
                  <c:v>42227</c:v>
                </c:pt>
                <c:pt idx="2432">
                  <c:v>42228</c:v>
                </c:pt>
                <c:pt idx="2433">
                  <c:v>42229</c:v>
                </c:pt>
                <c:pt idx="2434">
                  <c:v>42230</c:v>
                </c:pt>
                <c:pt idx="2435">
                  <c:v>42233</c:v>
                </c:pt>
                <c:pt idx="2436">
                  <c:v>42235</c:v>
                </c:pt>
                <c:pt idx="2437">
                  <c:v>42236</c:v>
                </c:pt>
                <c:pt idx="2438">
                  <c:v>42237</c:v>
                </c:pt>
                <c:pt idx="2439">
                  <c:v>42240</c:v>
                </c:pt>
                <c:pt idx="2440">
                  <c:v>42241</c:v>
                </c:pt>
                <c:pt idx="2441">
                  <c:v>42242</c:v>
                </c:pt>
                <c:pt idx="2442">
                  <c:v>42243</c:v>
                </c:pt>
                <c:pt idx="2443">
                  <c:v>42244</c:v>
                </c:pt>
                <c:pt idx="2444">
                  <c:v>42247</c:v>
                </c:pt>
                <c:pt idx="2445">
                  <c:v>42248</c:v>
                </c:pt>
                <c:pt idx="2446">
                  <c:v>42249</c:v>
                </c:pt>
                <c:pt idx="2447">
                  <c:v>42250</c:v>
                </c:pt>
                <c:pt idx="2448">
                  <c:v>42251</c:v>
                </c:pt>
                <c:pt idx="2449">
                  <c:v>42254</c:v>
                </c:pt>
                <c:pt idx="2450">
                  <c:v>42255</c:v>
                </c:pt>
                <c:pt idx="2451">
                  <c:v>42256</c:v>
                </c:pt>
                <c:pt idx="2452">
                  <c:v>42257</c:v>
                </c:pt>
                <c:pt idx="2453">
                  <c:v>42258</c:v>
                </c:pt>
                <c:pt idx="2454">
                  <c:v>42261</c:v>
                </c:pt>
                <c:pt idx="2455">
                  <c:v>42262</c:v>
                </c:pt>
                <c:pt idx="2456">
                  <c:v>42263</c:v>
                </c:pt>
                <c:pt idx="2457">
                  <c:v>42265</c:v>
                </c:pt>
                <c:pt idx="2458">
                  <c:v>42268</c:v>
                </c:pt>
                <c:pt idx="2459">
                  <c:v>42269</c:v>
                </c:pt>
                <c:pt idx="2460">
                  <c:v>42270</c:v>
                </c:pt>
                <c:pt idx="2461">
                  <c:v>42271</c:v>
                </c:pt>
                <c:pt idx="2462">
                  <c:v>42275</c:v>
                </c:pt>
                <c:pt idx="2463">
                  <c:v>42276</c:v>
                </c:pt>
                <c:pt idx="2464">
                  <c:v>42277</c:v>
                </c:pt>
                <c:pt idx="2465">
                  <c:v>42278</c:v>
                </c:pt>
                <c:pt idx="2466">
                  <c:v>42282</c:v>
                </c:pt>
                <c:pt idx="2467">
                  <c:v>42283</c:v>
                </c:pt>
                <c:pt idx="2468">
                  <c:v>42284</c:v>
                </c:pt>
                <c:pt idx="2469">
                  <c:v>42285</c:v>
                </c:pt>
                <c:pt idx="2470">
                  <c:v>42286</c:v>
                </c:pt>
                <c:pt idx="2471">
                  <c:v>42289</c:v>
                </c:pt>
                <c:pt idx="2472">
                  <c:v>42290</c:v>
                </c:pt>
                <c:pt idx="2473">
                  <c:v>42291</c:v>
                </c:pt>
                <c:pt idx="2474">
                  <c:v>42292</c:v>
                </c:pt>
                <c:pt idx="2475">
                  <c:v>42293</c:v>
                </c:pt>
                <c:pt idx="2476">
                  <c:v>42296</c:v>
                </c:pt>
                <c:pt idx="2477">
                  <c:v>42297</c:v>
                </c:pt>
                <c:pt idx="2478">
                  <c:v>42298</c:v>
                </c:pt>
                <c:pt idx="2479">
                  <c:v>42300</c:v>
                </c:pt>
                <c:pt idx="2480">
                  <c:v>42303</c:v>
                </c:pt>
                <c:pt idx="2481">
                  <c:v>42304</c:v>
                </c:pt>
                <c:pt idx="2482">
                  <c:v>42305</c:v>
                </c:pt>
                <c:pt idx="2483">
                  <c:v>42306</c:v>
                </c:pt>
                <c:pt idx="2484">
                  <c:v>42307</c:v>
                </c:pt>
                <c:pt idx="2485">
                  <c:v>42310</c:v>
                </c:pt>
                <c:pt idx="2486">
                  <c:v>42311</c:v>
                </c:pt>
                <c:pt idx="2487">
                  <c:v>42312</c:v>
                </c:pt>
                <c:pt idx="2488">
                  <c:v>42313</c:v>
                </c:pt>
                <c:pt idx="2489">
                  <c:v>42314</c:v>
                </c:pt>
                <c:pt idx="2490">
                  <c:v>42317</c:v>
                </c:pt>
                <c:pt idx="2491">
                  <c:v>42318</c:v>
                </c:pt>
                <c:pt idx="2492">
                  <c:v>42321</c:v>
                </c:pt>
                <c:pt idx="2493">
                  <c:v>42324</c:v>
                </c:pt>
                <c:pt idx="2494">
                  <c:v>42325</c:v>
                </c:pt>
                <c:pt idx="2495">
                  <c:v>42326</c:v>
                </c:pt>
                <c:pt idx="2496">
                  <c:v>42327</c:v>
                </c:pt>
                <c:pt idx="2497">
                  <c:v>42328</c:v>
                </c:pt>
                <c:pt idx="2498">
                  <c:v>42331</c:v>
                </c:pt>
                <c:pt idx="2499">
                  <c:v>42332</c:v>
                </c:pt>
                <c:pt idx="2500">
                  <c:v>42334</c:v>
                </c:pt>
                <c:pt idx="2501">
                  <c:v>42335</c:v>
                </c:pt>
                <c:pt idx="2502">
                  <c:v>42338</c:v>
                </c:pt>
                <c:pt idx="2503">
                  <c:v>42339</c:v>
                </c:pt>
                <c:pt idx="2504">
                  <c:v>42340</c:v>
                </c:pt>
                <c:pt idx="2505">
                  <c:v>42341</c:v>
                </c:pt>
                <c:pt idx="2506">
                  <c:v>42342</c:v>
                </c:pt>
                <c:pt idx="2507">
                  <c:v>42345</c:v>
                </c:pt>
                <c:pt idx="2508">
                  <c:v>42346</c:v>
                </c:pt>
                <c:pt idx="2509">
                  <c:v>42347</c:v>
                </c:pt>
                <c:pt idx="2510">
                  <c:v>42348</c:v>
                </c:pt>
                <c:pt idx="2511">
                  <c:v>42349</c:v>
                </c:pt>
                <c:pt idx="2512">
                  <c:v>42352</c:v>
                </c:pt>
                <c:pt idx="2513">
                  <c:v>42353</c:v>
                </c:pt>
                <c:pt idx="2514">
                  <c:v>42354</c:v>
                </c:pt>
                <c:pt idx="2515">
                  <c:v>42355</c:v>
                </c:pt>
                <c:pt idx="2516">
                  <c:v>42356</c:v>
                </c:pt>
                <c:pt idx="2517">
                  <c:v>42359</c:v>
                </c:pt>
                <c:pt idx="2518">
                  <c:v>42360</c:v>
                </c:pt>
                <c:pt idx="2519">
                  <c:v>42361</c:v>
                </c:pt>
                <c:pt idx="2520">
                  <c:v>42366</c:v>
                </c:pt>
                <c:pt idx="2521">
                  <c:v>42367</c:v>
                </c:pt>
                <c:pt idx="2522">
                  <c:v>42368</c:v>
                </c:pt>
                <c:pt idx="2523">
                  <c:v>42369</c:v>
                </c:pt>
                <c:pt idx="2524">
                  <c:v>42370</c:v>
                </c:pt>
                <c:pt idx="2525">
                  <c:v>42373</c:v>
                </c:pt>
                <c:pt idx="2526">
                  <c:v>42374</c:v>
                </c:pt>
                <c:pt idx="2527">
                  <c:v>42375</c:v>
                </c:pt>
                <c:pt idx="2528">
                  <c:v>42376</c:v>
                </c:pt>
                <c:pt idx="2529">
                  <c:v>42377</c:v>
                </c:pt>
                <c:pt idx="2530">
                  <c:v>42380</c:v>
                </c:pt>
                <c:pt idx="2531">
                  <c:v>42381</c:v>
                </c:pt>
                <c:pt idx="2532">
                  <c:v>42382</c:v>
                </c:pt>
                <c:pt idx="2533">
                  <c:v>42383</c:v>
                </c:pt>
                <c:pt idx="2534">
                  <c:v>42384</c:v>
                </c:pt>
                <c:pt idx="2535">
                  <c:v>42387</c:v>
                </c:pt>
                <c:pt idx="2536">
                  <c:v>42388</c:v>
                </c:pt>
                <c:pt idx="2537">
                  <c:v>42389</c:v>
                </c:pt>
                <c:pt idx="2538">
                  <c:v>42390</c:v>
                </c:pt>
                <c:pt idx="2539">
                  <c:v>42391</c:v>
                </c:pt>
                <c:pt idx="2540">
                  <c:v>42394</c:v>
                </c:pt>
                <c:pt idx="2541">
                  <c:v>42396</c:v>
                </c:pt>
                <c:pt idx="2542">
                  <c:v>42397</c:v>
                </c:pt>
                <c:pt idx="2543">
                  <c:v>42398</c:v>
                </c:pt>
                <c:pt idx="2544">
                  <c:v>42401</c:v>
                </c:pt>
                <c:pt idx="2545">
                  <c:v>42402</c:v>
                </c:pt>
                <c:pt idx="2546">
                  <c:v>42403</c:v>
                </c:pt>
                <c:pt idx="2547">
                  <c:v>42404</c:v>
                </c:pt>
                <c:pt idx="2548">
                  <c:v>42405</c:v>
                </c:pt>
                <c:pt idx="2549">
                  <c:v>42408</c:v>
                </c:pt>
                <c:pt idx="2550">
                  <c:v>42409</c:v>
                </c:pt>
                <c:pt idx="2551">
                  <c:v>42410</c:v>
                </c:pt>
                <c:pt idx="2552">
                  <c:v>42411</c:v>
                </c:pt>
                <c:pt idx="2553">
                  <c:v>42412</c:v>
                </c:pt>
                <c:pt idx="2554">
                  <c:v>42415</c:v>
                </c:pt>
                <c:pt idx="2555">
                  <c:v>42416</c:v>
                </c:pt>
                <c:pt idx="2556">
                  <c:v>42417</c:v>
                </c:pt>
                <c:pt idx="2557">
                  <c:v>42418</c:v>
                </c:pt>
                <c:pt idx="2558">
                  <c:v>42422</c:v>
                </c:pt>
                <c:pt idx="2559">
                  <c:v>42423</c:v>
                </c:pt>
                <c:pt idx="2560">
                  <c:v>42424</c:v>
                </c:pt>
                <c:pt idx="2561">
                  <c:v>42425</c:v>
                </c:pt>
                <c:pt idx="2562">
                  <c:v>42426</c:v>
                </c:pt>
                <c:pt idx="2563">
                  <c:v>42429</c:v>
                </c:pt>
                <c:pt idx="2564">
                  <c:v>42430</c:v>
                </c:pt>
                <c:pt idx="2565">
                  <c:v>42431</c:v>
                </c:pt>
                <c:pt idx="2566">
                  <c:v>42432</c:v>
                </c:pt>
                <c:pt idx="2567">
                  <c:v>42433</c:v>
                </c:pt>
                <c:pt idx="2568">
                  <c:v>42437</c:v>
                </c:pt>
                <c:pt idx="2569">
                  <c:v>42438</c:v>
                </c:pt>
                <c:pt idx="2570">
                  <c:v>42439</c:v>
                </c:pt>
                <c:pt idx="2571">
                  <c:v>42440</c:v>
                </c:pt>
                <c:pt idx="2572">
                  <c:v>42443</c:v>
                </c:pt>
                <c:pt idx="2573">
                  <c:v>42444</c:v>
                </c:pt>
                <c:pt idx="2574">
                  <c:v>42445</c:v>
                </c:pt>
                <c:pt idx="2575">
                  <c:v>42446</c:v>
                </c:pt>
                <c:pt idx="2576">
                  <c:v>42447</c:v>
                </c:pt>
                <c:pt idx="2577">
                  <c:v>42450</c:v>
                </c:pt>
                <c:pt idx="2578">
                  <c:v>42451</c:v>
                </c:pt>
                <c:pt idx="2579">
                  <c:v>42452</c:v>
                </c:pt>
                <c:pt idx="2580">
                  <c:v>42457</c:v>
                </c:pt>
                <c:pt idx="2581">
                  <c:v>42458</c:v>
                </c:pt>
                <c:pt idx="2582">
                  <c:v>42459</c:v>
                </c:pt>
                <c:pt idx="2583">
                  <c:v>42460</c:v>
                </c:pt>
                <c:pt idx="2584">
                  <c:v>42464</c:v>
                </c:pt>
                <c:pt idx="2585">
                  <c:v>42465</c:v>
                </c:pt>
                <c:pt idx="2586">
                  <c:v>42466</c:v>
                </c:pt>
                <c:pt idx="2587">
                  <c:v>42467</c:v>
                </c:pt>
                <c:pt idx="2588">
                  <c:v>42471</c:v>
                </c:pt>
                <c:pt idx="2589">
                  <c:v>42472</c:v>
                </c:pt>
                <c:pt idx="2590">
                  <c:v>42473</c:v>
                </c:pt>
                <c:pt idx="2591">
                  <c:v>42478</c:v>
                </c:pt>
                <c:pt idx="2592">
                  <c:v>42480</c:v>
                </c:pt>
                <c:pt idx="2593">
                  <c:v>42481</c:v>
                </c:pt>
                <c:pt idx="2594">
                  <c:v>42482</c:v>
                </c:pt>
                <c:pt idx="2595">
                  <c:v>42485</c:v>
                </c:pt>
                <c:pt idx="2596">
                  <c:v>42486</c:v>
                </c:pt>
                <c:pt idx="2597">
                  <c:v>42487</c:v>
                </c:pt>
                <c:pt idx="2598">
                  <c:v>42488</c:v>
                </c:pt>
                <c:pt idx="2599">
                  <c:v>42489</c:v>
                </c:pt>
                <c:pt idx="2600">
                  <c:v>42492</c:v>
                </c:pt>
                <c:pt idx="2601">
                  <c:v>42493</c:v>
                </c:pt>
                <c:pt idx="2602">
                  <c:v>42494</c:v>
                </c:pt>
                <c:pt idx="2603">
                  <c:v>42495</c:v>
                </c:pt>
                <c:pt idx="2604">
                  <c:v>42496</c:v>
                </c:pt>
                <c:pt idx="2605">
                  <c:v>42499</c:v>
                </c:pt>
                <c:pt idx="2606">
                  <c:v>42500</c:v>
                </c:pt>
                <c:pt idx="2607">
                  <c:v>42501</c:v>
                </c:pt>
                <c:pt idx="2608">
                  <c:v>42502</c:v>
                </c:pt>
                <c:pt idx="2609">
                  <c:v>42503</c:v>
                </c:pt>
                <c:pt idx="2610">
                  <c:v>42506</c:v>
                </c:pt>
                <c:pt idx="2611">
                  <c:v>42507</c:v>
                </c:pt>
                <c:pt idx="2612">
                  <c:v>42508</c:v>
                </c:pt>
                <c:pt idx="2613">
                  <c:v>42509</c:v>
                </c:pt>
                <c:pt idx="2614">
                  <c:v>42510</c:v>
                </c:pt>
                <c:pt idx="2615">
                  <c:v>42513</c:v>
                </c:pt>
                <c:pt idx="2616">
                  <c:v>42514</c:v>
                </c:pt>
                <c:pt idx="2617">
                  <c:v>42515</c:v>
                </c:pt>
                <c:pt idx="2618">
                  <c:v>42516</c:v>
                </c:pt>
                <c:pt idx="2619">
                  <c:v>42517</c:v>
                </c:pt>
                <c:pt idx="2620">
                  <c:v>42520</c:v>
                </c:pt>
                <c:pt idx="2621">
                  <c:v>42521</c:v>
                </c:pt>
                <c:pt idx="2622">
                  <c:v>42522</c:v>
                </c:pt>
                <c:pt idx="2623">
                  <c:v>42523</c:v>
                </c:pt>
                <c:pt idx="2624">
                  <c:v>42524</c:v>
                </c:pt>
                <c:pt idx="2625">
                  <c:v>42527</c:v>
                </c:pt>
                <c:pt idx="2626">
                  <c:v>42528</c:v>
                </c:pt>
                <c:pt idx="2627">
                  <c:v>42529</c:v>
                </c:pt>
                <c:pt idx="2628">
                  <c:v>42530</c:v>
                </c:pt>
                <c:pt idx="2629">
                  <c:v>42531</c:v>
                </c:pt>
                <c:pt idx="2630">
                  <c:v>42534</c:v>
                </c:pt>
                <c:pt idx="2631">
                  <c:v>42535</c:v>
                </c:pt>
                <c:pt idx="2632">
                  <c:v>42536</c:v>
                </c:pt>
                <c:pt idx="2633">
                  <c:v>42537</c:v>
                </c:pt>
                <c:pt idx="2634">
                  <c:v>42538</c:v>
                </c:pt>
                <c:pt idx="2635">
                  <c:v>42541</c:v>
                </c:pt>
                <c:pt idx="2636">
                  <c:v>42542</c:v>
                </c:pt>
                <c:pt idx="2637">
                  <c:v>42543</c:v>
                </c:pt>
                <c:pt idx="2638">
                  <c:v>42544</c:v>
                </c:pt>
                <c:pt idx="2639">
                  <c:v>42545</c:v>
                </c:pt>
                <c:pt idx="2640">
                  <c:v>42548</c:v>
                </c:pt>
                <c:pt idx="2641">
                  <c:v>42549</c:v>
                </c:pt>
                <c:pt idx="2642">
                  <c:v>42550</c:v>
                </c:pt>
                <c:pt idx="2643">
                  <c:v>42551</c:v>
                </c:pt>
                <c:pt idx="2644">
                  <c:v>42552</c:v>
                </c:pt>
                <c:pt idx="2645">
                  <c:v>42555</c:v>
                </c:pt>
                <c:pt idx="2646">
                  <c:v>42556</c:v>
                </c:pt>
                <c:pt idx="2647">
                  <c:v>42558</c:v>
                </c:pt>
                <c:pt idx="2648">
                  <c:v>42559</c:v>
                </c:pt>
                <c:pt idx="2649">
                  <c:v>42562</c:v>
                </c:pt>
                <c:pt idx="2650">
                  <c:v>42563</c:v>
                </c:pt>
                <c:pt idx="2651">
                  <c:v>42564</c:v>
                </c:pt>
                <c:pt idx="2652">
                  <c:v>42565</c:v>
                </c:pt>
                <c:pt idx="2653">
                  <c:v>42566</c:v>
                </c:pt>
                <c:pt idx="2654">
                  <c:v>42569</c:v>
                </c:pt>
                <c:pt idx="2655">
                  <c:v>42570</c:v>
                </c:pt>
                <c:pt idx="2656">
                  <c:v>42571</c:v>
                </c:pt>
                <c:pt idx="2657">
                  <c:v>42572</c:v>
                </c:pt>
                <c:pt idx="2658">
                  <c:v>42573</c:v>
                </c:pt>
                <c:pt idx="2659">
                  <c:v>42576</c:v>
                </c:pt>
                <c:pt idx="2660">
                  <c:v>42577</c:v>
                </c:pt>
                <c:pt idx="2661">
                  <c:v>42578</c:v>
                </c:pt>
                <c:pt idx="2662">
                  <c:v>42579</c:v>
                </c:pt>
                <c:pt idx="2663">
                  <c:v>42580</c:v>
                </c:pt>
                <c:pt idx="2664">
                  <c:v>42583</c:v>
                </c:pt>
                <c:pt idx="2665">
                  <c:v>42584</c:v>
                </c:pt>
                <c:pt idx="2666">
                  <c:v>42585</c:v>
                </c:pt>
                <c:pt idx="2667">
                  <c:v>42586</c:v>
                </c:pt>
                <c:pt idx="2668">
                  <c:v>42587</c:v>
                </c:pt>
                <c:pt idx="2669">
                  <c:v>42590</c:v>
                </c:pt>
                <c:pt idx="2670">
                  <c:v>42591</c:v>
                </c:pt>
                <c:pt idx="2671">
                  <c:v>42592</c:v>
                </c:pt>
                <c:pt idx="2672">
                  <c:v>42593</c:v>
                </c:pt>
                <c:pt idx="2673">
                  <c:v>42594</c:v>
                </c:pt>
                <c:pt idx="2674">
                  <c:v>42598</c:v>
                </c:pt>
                <c:pt idx="2675">
                  <c:v>42600</c:v>
                </c:pt>
                <c:pt idx="2676">
                  <c:v>42601</c:v>
                </c:pt>
                <c:pt idx="2677">
                  <c:v>42604</c:v>
                </c:pt>
                <c:pt idx="2678">
                  <c:v>42605</c:v>
                </c:pt>
                <c:pt idx="2679">
                  <c:v>42606</c:v>
                </c:pt>
                <c:pt idx="2680">
                  <c:v>42607</c:v>
                </c:pt>
                <c:pt idx="2681">
                  <c:v>42608</c:v>
                </c:pt>
                <c:pt idx="2682">
                  <c:v>42611</c:v>
                </c:pt>
                <c:pt idx="2683">
                  <c:v>42612</c:v>
                </c:pt>
                <c:pt idx="2684">
                  <c:v>42613</c:v>
                </c:pt>
                <c:pt idx="2685">
                  <c:v>42614</c:v>
                </c:pt>
                <c:pt idx="2686">
                  <c:v>42615</c:v>
                </c:pt>
                <c:pt idx="2687">
                  <c:v>42619</c:v>
                </c:pt>
                <c:pt idx="2688">
                  <c:v>42620</c:v>
                </c:pt>
                <c:pt idx="2689">
                  <c:v>42621</c:v>
                </c:pt>
                <c:pt idx="2690">
                  <c:v>42622</c:v>
                </c:pt>
                <c:pt idx="2691">
                  <c:v>42625</c:v>
                </c:pt>
                <c:pt idx="2692">
                  <c:v>42627</c:v>
                </c:pt>
                <c:pt idx="2693">
                  <c:v>42628</c:v>
                </c:pt>
                <c:pt idx="2694">
                  <c:v>42629</c:v>
                </c:pt>
                <c:pt idx="2695">
                  <c:v>42632</c:v>
                </c:pt>
                <c:pt idx="2696">
                  <c:v>42633</c:v>
                </c:pt>
                <c:pt idx="2697">
                  <c:v>42634</c:v>
                </c:pt>
                <c:pt idx="2698">
                  <c:v>42635</c:v>
                </c:pt>
                <c:pt idx="2699">
                  <c:v>42636</c:v>
                </c:pt>
                <c:pt idx="2700">
                  <c:v>42639</c:v>
                </c:pt>
                <c:pt idx="2701">
                  <c:v>42640</c:v>
                </c:pt>
                <c:pt idx="2702">
                  <c:v>42641</c:v>
                </c:pt>
                <c:pt idx="2703">
                  <c:v>42642</c:v>
                </c:pt>
                <c:pt idx="2704">
                  <c:v>42643</c:v>
                </c:pt>
                <c:pt idx="2705">
                  <c:v>42646</c:v>
                </c:pt>
                <c:pt idx="2706">
                  <c:v>42647</c:v>
                </c:pt>
                <c:pt idx="2707">
                  <c:v>42648</c:v>
                </c:pt>
                <c:pt idx="2708">
                  <c:v>42649</c:v>
                </c:pt>
                <c:pt idx="2709">
                  <c:v>42650</c:v>
                </c:pt>
                <c:pt idx="2710">
                  <c:v>42653</c:v>
                </c:pt>
                <c:pt idx="2711">
                  <c:v>42656</c:v>
                </c:pt>
                <c:pt idx="2712">
                  <c:v>42657</c:v>
                </c:pt>
                <c:pt idx="2713">
                  <c:v>42660</c:v>
                </c:pt>
                <c:pt idx="2714">
                  <c:v>42661</c:v>
                </c:pt>
                <c:pt idx="2715">
                  <c:v>42662</c:v>
                </c:pt>
                <c:pt idx="2716">
                  <c:v>42663</c:v>
                </c:pt>
                <c:pt idx="2717">
                  <c:v>42664</c:v>
                </c:pt>
                <c:pt idx="2718">
                  <c:v>42667</c:v>
                </c:pt>
                <c:pt idx="2719">
                  <c:v>42668</c:v>
                </c:pt>
                <c:pt idx="2720">
                  <c:v>42669</c:v>
                </c:pt>
                <c:pt idx="2721">
                  <c:v>42670</c:v>
                </c:pt>
                <c:pt idx="2722">
                  <c:v>42671</c:v>
                </c:pt>
                <c:pt idx="2723">
                  <c:v>42675</c:v>
                </c:pt>
                <c:pt idx="2724">
                  <c:v>42676</c:v>
                </c:pt>
                <c:pt idx="2725">
                  <c:v>42677</c:v>
                </c:pt>
                <c:pt idx="2726">
                  <c:v>42678</c:v>
                </c:pt>
                <c:pt idx="2727">
                  <c:v>42681</c:v>
                </c:pt>
                <c:pt idx="2728">
                  <c:v>42682</c:v>
                </c:pt>
                <c:pt idx="2729">
                  <c:v>42683</c:v>
                </c:pt>
                <c:pt idx="2730">
                  <c:v>42684</c:v>
                </c:pt>
                <c:pt idx="2731">
                  <c:v>42685</c:v>
                </c:pt>
                <c:pt idx="2732">
                  <c:v>42689</c:v>
                </c:pt>
                <c:pt idx="2733">
                  <c:v>42690</c:v>
                </c:pt>
                <c:pt idx="2734">
                  <c:v>42691</c:v>
                </c:pt>
                <c:pt idx="2735">
                  <c:v>42692</c:v>
                </c:pt>
                <c:pt idx="2736">
                  <c:v>42695</c:v>
                </c:pt>
                <c:pt idx="2737">
                  <c:v>42696</c:v>
                </c:pt>
                <c:pt idx="2738">
                  <c:v>42697</c:v>
                </c:pt>
                <c:pt idx="2739">
                  <c:v>42698</c:v>
                </c:pt>
                <c:pt idx="2740">
                  <c:v>42699</c:v>
                </c:pt>
                <c:pt idx="2741">
                  <c:v>42702</c:v>
                </c:pt>
                <c:pt idx="2742">
                  <c:v>42703</c:v>
                </c:pt>
                <c:pt idx="2743">
                  <c:v>42704</c:v>
                </c:pt>
                <c:pt idx="2744">
                  <c:v>42705</c:v>
                </c:pt>
                <c:pt idx="2745">
                  <c:v>42706</c:v>
                </c:pt>
                <c:pt idx="2746">
                  <c:v>42709</c:v>
                </c:pt>
                <c:pt idx="2747">
                  <c:v>42710</c:v>
                </c:pt>
                <c:pt idx="2748">
                  <c:v>42711</c:v>
                </c:pt>
                <c:pt idx="2749">
                  <c:v>42712</c:v>
                </c:pt>
                <c:pt idx="2750">
                  <c:v>42713</c:v>
                </c:pt>
                <c:pt idx="2751">
                  <c:v>42717</c:v>
                </c:pt>
                <c:pt idx="2752">
                  <c:v>42718</c:v>
                </c:pt>
                <c:pt idx="2753">
                  <c:v>42719</c:v>
                </c:pt>
                <c:pt idx="2754">
                  <c:v>42720</c:v>
                </c:pt>
                <c:pt idx="2755">
                  <c:v>42723</c:v>
                </c:pt>
                <c:pt idx="2756">
                  <c:v>42724</c:v>
                </c:pt>
                <c:pt idx="2757">
                  <c:v>42725</c:v>
                </c:pt>
                <c:pt idx="2758">
                  <c:v>42726</c:v>
                </c:pt>
                <c:pt idx="2759">
                  <c:v>42727</c:v>
                </c:pt>
                <c:pt idx="2760">
                  <c:v>42730</c:v>
                </c:pt>
                <c:pt idx="2761">
                  <c:v>42731</c:v>
                </c:pt>
                <c:pt idx="2762">
                  <c:v>42732</c:v>
                </c:pt>
                <c:pt idx="2763">
                  <c:v>42733</c:v>
                </c:pt>
                <c:pt idx="2764">
                  <c:v>42734</c:v>
                </c:pt>
                <c:pt idx="2765">
                  <c:v>42737</c:v>
                </c:pt>
                <c:pt idx="2766">
                  <c:v>42738</c:v>
                </c:pt>
                <c:pt idx="2767">
                  <c:v>42739</c:v>
                </c:pt>
                <c:pt idx="2768">
                  <c:v>42740</c:v>
                </c:pt>
                <c:pt idx="2769">
                  <c:v>42741</c:v>
                </c:pt>
                <c:pt idx="2770">
                  <c:v>42744</c:v>
                </c:pt>
                <c:pt idx="2771">
                  <c:v>42745</c:v>
                </c:pt>
                <c:pt idx="2772">
                  <c:v>42746</c:v>
                </c:pt>
                <c:pt idx="2773">
                  <c:v>42747</c:v>
                </c:pt>
                <c:pt idx="2774">
                  <c:v>42748</c:v>
                </c:pt>
                <c:pt idx="2775">
                  <c:v>42751</c:v>
                </c:pt>
                <c:pt idx="2776">
                  <c:v>42752</c:v>
                </c:pt>
                <c:pt idx="2777">
                  <c:v>42753</c:v>
                </c:pt>
                <c:pt idx="2778">
                  <c:v>42754</c:v>
                </c:pt>
                <c:pt idx="2779">
                  <c:v>42755</c:v>
                </c:pt>
                <c:pt idx="2780">
                  <c:v>42758</c:v>
                </c:pt>
                <c:pt idx="2781">
                  <c:v>42759</c:v>
                </c:pt>
                <c:pt idx="2782">
                  <c:v>42760</c:v>
                </c:pt>
                <c:pt idx="2783">
                  <c:v>42762</c:v>
                </c:pt>
                <c:pt idx="2784">
                  <c:v>42765</c:v>
                </c:pt>
                <c:pt idx="2785">
                  <c:v>42766</c:v>
                </c:pt>
                <c:pt idx="2786">
                  <c:v>42767</c:v>
                </c:pt>
                <c:pt idx="2787">
                  <c:v>42768</c:v>
                </c:pt>
                <c:pt idx="2788">
                  <c:v>42769</c:v>
                </c:pt>
                <c:pt idx="2789">
                  <c:v>42772</c:v>
                </c:pt>
                <c:pt idx="2790">
                  <c:v>42773</c:v>
                </c:pt>
                <c:pt idx="2791">
                  <c:v>42774</c:v>
                </c:pt>
                <c:pt idx="2792">
                  <c:v>42775</c:v>
                </c:pt>
                <c:pt idx="2793">
                  <c:v>42776</c:v>
                </c:pt>
                <c:pt idx="2794">
                  <c:v>42779</c:v>
                </c:pt>
                <c:pt idx="2795">
                  <c:v>42780</c:v>
                </c:pt>
                <c:pt idx="2796">
                  <c:v>42781</c:v>
                </c:pt>
                <c:pt idx="2797">
                  <c:v>42782</c:v>
                </c:pt>
                <c:pt idx="2798">
                  <c:v>42783</c:v>
                </c:pt>
                <c:pt idx="2799">
                  <c:v>42786</c:v>
                </c:pt>
                <c:pt idx="2800">
                  <c:v>42788</c:v>
                </c:pt>
                <c:pt idx="2801">
                  <c:v>42789</c:v>
                </c:pt>
                <c:pt idx="2802">
                  <c:v>42793</c:v>
                </c:pt>
                <c:pt idx="2803">
                  <c:v>42794</c:v>
                </c:pt>
                <c:pt idx="2804">
                  <c:v>42795</c:v>
                </c:pt>
                <c:pt idx="2805">
                  <c:v>42796</c:v>
                </c:pt>
                <c:pt idx="2806">
                  <c:v>42797</c:v>
                </c:pt>
                <c:pt idx="2807">
                  <c:v>42800</c:v>
                </c:pt>
                <c:pt idx="2808">
                  <c:v>42801</c:v>
                </c:pt>
                <c:pt idx="2809">
                  <c:v>42802</c:v>
                </c:pt>
                <c:pt idx="2810">
                  <c:v>42803</c:v>
                </c:pt>
                <c:pt idx="2811">
                  <c:v>42804</c:v>
                </c:pt>
                <c:pt idx="2812">
                  <c:v>42808</c:v>
                </c:pt>
                <c:pt idx="2813">
                  <c:v>42809</c:v>
                </c:pt>
                <c:pt idx="2814">
                  <c:v>42810</c:v>
                </c:pt>
                <c:pt idx="2815">
                  <c:v>42811</c:v>
                </c:pt>
                <c:pt idx="2816">
                  <c:v>42814</c:v>
                </c:pt>
                <c:pt idx="2817">
                  <c:v>42815</c:v>
                </c:pt>
                <c:pt idx="2818">
                  <c:v>42816</c:v>
                </c:pt>
                <c:pt idx="2819">
                  <c:v>42817</c:v>
                </c:pt>
                <c:pt idx="2820">
                  <c:v>42818</c:v>
                </c:pt>
                <c:pt idx="2821">
                  <c:v>42821</c:v>
                </c:pt>
                <c:pt idx="2822">
                  <c:v>42823</c:v>
                </c:pt>
                <c:pt idx="2823">
                  <c:v>42824</c:v>
                </c:pt>
                <c:pt idx="2824">
                  <c:v>42825</c:v>
                </c:pt>
                <c:pt idx="2825">
                  <c:v>42828</c:v>
                </c:pt>
                <c:pt idx="2826">
                  <c:v>42830</c:v>
                </c:pt>
                <c:pt idx="2827">
                  <c:v>42831</c:v>
                </c:pt>
                <c:pt idx="2828">
                  <c:v>42832</c:v>
                </c:pt>
                <c:pt idx="2829">
                  <c:v>42835</c:v>
                </c:pt>
                <c:pt idx="2830">
                  <c:v>42836</c:v>
                </c:pt>
                <c:pt idx="2831">
                  <c:v>42837</c:v>
                </c:pt>
                <c:pt idx="2832">
                  <c:v>42838</c:v>
                </c:pt>
                <c:pt idx="2833">
                  <c:v>42842</c:v>
                </c:pt>
                <c:pt idx="2834">
                  <c:v>42843</c:v>
                </c:pt>
                <c:pt idx="2835">
                  <c:v>42844</c:v>
                </c:pt>
                <c:pt idx="2836">
                  <c:v>42845</c:v>
                </c:pt>
                <c:pt idx="2837">
                  <c:v>42846</c:v>
                </c:pt>
                <c:pt idx="2838">
                  <c:v>42849</c:v>
                </c:pt>
                <c:pt idx="2839">
                  <c:v>42850</c:v>
                </c:pt>
                <c:pt idx="2840">
                  <c:v>42851</c:v>
                </c:pt>
                <c:pt idx="2841">
                  <c:v>42852</c:v>
                </c:pt>
                <c:pt idx="2842">
                  <c:v>42853</c:v>
                </c:pt>
                <c:pt idx="2843">
                  <c:v>42857</c:v>
                </c:pt>
                <c:pt idx="2844">
                  <c:v>42858</c:v>
                </c:pt>
                <c:pt idx="2845">
                  <c:v>42859</c:v>
                </c:pt>
                <c:pt idx="2846">
                  <c:v>42860</c:v>
                </c:pt>
                <c:pt idx="2847">
                  <c:v>42863</c:v>
                </c:pt>
                <c:pt idx="2848">
                  <c:v>42864</c:v>
                </c:pt>
                <c:pt idx="2849">
                  <c:v>42866</c:v>
                </c:pt>
                <c:pt idx="2850">
                  <c:v>42867</c:v>
                </c:pt>
                <c:pt idx="2851">
                  <c:v>42870</c:v>
                </c:pt>
                <c:pt idx="2852">
                  <c:v>42871</c:v>
                </c:pt>
                <c:pt idx="2853">
                  <c:v>42872</c:v>
                </c:pt>
                <c:pt idx="2854">
                  <c:v>42873</c:v>
                </c:pt>
                <c:pt idx="2855">
                  <c:v>42874</c:v>
                </c:pt>
                <c:pt idx="2856">
                  <c:v>42877</c:v>
                </c:pt>
                <c:pt idx="2857">
                  <c:v>42878</c:v>
                </c:pt>
                <c:pt idx="2858">
                  <c:v>42879</c:v>
                </c:pt>
                <c:pt idx="2859">
                  <c:v>42880</c:v>
                </c:pt>
                <c:pt idx="2860">
                  <c:v>42881</c:v>
                </c:pt>
                <c:pt idx="2861">
                  <c:v>42884</c:v>
                </c:pt>
                <c:pt idx="2862">
                  <c:v>42885</c:v>
                </c:pt>
                <c:pt idx="2863">
                  <c:v>42886</c:v>
                </c:pt>
                <c:pt idx="2864">
                  <c:v>42887</c:v>
                </c:pt>
                <c:pt idx="2865">
                  <c:v>42888</c:v>
                </c:pt>
                <c:pt idx="2866">
                  <c:v>42891</c:v>
                </c:pt>
                <c:pt idx="2867">
                  <c:v>42892</c:v>
                </c:pt>
                <c:pt idx="2868">
                  <c:v>42893</c:v>
                </c:pt>
                <c:pt idx="2869">
                  <c:v>42894</c:v>
                </c:pt>
                <c:pt idx="2870">
                  <c:v>42895</c:v>
                </c:pt>
                <c:pt idx="2871">
                  <c:v>42898</c:v>
                </c:pt>
                <c:pt idx="2872">
                  <c:v>42899</c:v>
                </c:pt>
                <c:pt idx="2873">
                  <c:v>42900</c:v>
                </c:pt>
                <c:pt idx="2874">
                  <c:v>42901</c:v>
                </c:pt>
                <c:pt idx="2875">
                  <c:v>42902</c:v>
                </c:pt>
                <c:pt idx="2876">
                  <c:v>42905</c:v>
                </c:pt>
                <c:pt idx="2877">
                  <c:v>42906</c:v>
                </c:pt>
                <c:pt idx="2878">
                  <c:v>42907</c:v>
                </c:pt>
                <c:pt idx="2879">
                  <c:v>42908</c:v>
                </c:pt>
                <c:pt idx="2880">
                  <c:v>42909</c:v>
                </c:pt>
                <c:pt idx="2881">
                  <c:v>42913</c:v>
                </c:pt>
                <c:pt idx="2882">
                  <c:v>42914</c:v>
                </c:pt>
                <c:pt idx="2883">
                  <c:v>42915</c:v>
                </c:pt>
                <c:pt idx="2884">
                  <c:v>42916</c:v>
                </c:pt>
                <c:pt idx="2885">
                  <c:v>42919</c:v>
                </c:pt>
                <c:pt idx="2886">
                  <c:v>42920</c:v>
                </c:pt>
                <c:pt idx="2887">
                  <c:v>42921</c:v>
                </c:pt>
                <c:pt idx="2888">
                  <c:v>42922</c:v>
                </c:pt>
                <c:pt idx="2889">
                  <c:v>42923</c:v>
                </c:pt>
                <c:pt idx="2890">
                  <c:v>42926</c:v>
                </c:pt>
                <c:pt idx="2891">
                  <c:v>42927</c:v>
                </c:pt>
                <c:pt idx="2892">
                  <c:v>42928</c:v>
                </c:pt>
                <c:pt idx="2893">
                  <c:v>42929</c:v>
                </c:pt>
                <c:pt idx="2894">
                  <c:v>42930</c:v>
                </c:pt>
                <c:pt idx="2895">
                  <c:v>42933</c:v>
                </c:pt>
                <c:pt idx="2896">
                  <c:v>42934</c:v>
                </c:pt>
                <c:pt idx="2897">
                  <c:v>42935</c:v>
                </c:pt>
                <c:pt idx="2898">
                  <c:v>42936</c:v>
                </c:pt>
                <c:pt idx="2899">
                  <c:v>42937</c:v>
                </c:pt>
                <c:pt idx="2900">
                  <c:v>42940</c:v>
                </c:pt>
                <c:pt idx="2901">
                  <c:v>42941</c:v>
                </c:pt>
                <c:pt idx="2902">
                  <c:v>42942</c:v>
                </c:pt>
                <c:pt idx="2903">
                  <c:v>42943</c:v>
                </c:pt>
                <c:pt idx="2904">
                  <c:v>42944</c:v>
                </c:pt>
                <c:pt idx="2905">
                  <c:v>42947</c:v>
                </c:pt>
                <c:pt idx="2906">
                  <c:v>42948</c:v>
                </c:pt>
                <c:pt idx="2907">
                  <c:v>42949</c:v>
                </c:pt>
                <c:pt idx="2908">
                  <c:v>42950</c:v>
                </c:pt>
                <c:pt idx="2909">
                  <c:v>42951</c:v>
                </c:pt>
                <c:pt idx="2910">
                  <c:v>42954</c:v>
                </c:pt>
                <c:pt idx="2911">
                  <c:v>42955</c:v>
                </c:pt>
                <c:pt idx="2912">
                  <c:v>42956</c:v>
                </c:pt>
                <c:pt idx="2913">
                  <c:v>42957</c:v>
                </c:pt>
                <c:pt idx="2914">
                  <c:v>42958</c:v>
                </c:pt>
                <c:pt idx="2915">
                  <c:v>42961</c:v>
                </c:pt>
                <c:pt idx="2916">
                  <c:v>42963</c:v>
                </c:pt>
                <c:pt idx="2917">
                  <c:v>42965</c:v>
                </c:pt>
                <c:pt idx="2918">
                  <c:v>42968</c:v>
                </c:pt>
                <c:pt idx="2919">
                  <c:v>42969</c:v>
                </c:pt>
                <c:pt idx="2920">
                  <c:v>42970</c:v>
                </c:pt>
                <c:pt idx="2921">
                  <c:v>42971</c:v>
                </c:pt>
                <c:pt idx="2922">
                  <c:v>42975</c:v>
                </c:pt>
                <c:pt idx="2923">
                  <c:v>42976</c:v>
                </c:pt>
                <c:pt idx="2924">
                  <c:v>42977</c:v>
                </c:pt>
                <c:pt idx="2925">
                  <c:v>42978</c:v>
                </c:pt>
                <c:pt idx="2926">
                  <c:v>42979</c:v>
                </c:pt>
                <c:pt idx="2927">
                  <c:v>42982</c:v>
                </c:pt>
                <c:pt idx="2928">
                  <c:v>42983</c:v>
                </c:pt>
                <c:pt idx="2929">
                  <c:v>42984</c:v>
                </c:pt>
                <c:pt idx="2930">
                  <c:v>42985</c:v>
                </c:pt>
                <c:pt idx="2931">
                  <c:v>42986</c:v>
                </c:pt>
                <c:pt idx="2932">
                  <c:v>42989</c:v>
                </c:pt>
                <c:pt idx="2933">
                  <c:v>42990</c:v>
                </c:pt>
                <c:pt idx="2934">
                  <c:v>42991</c:v>
                </c:pt>
                <c:pt idx="2935">
                  <c:v>42992</c:v>
                </c:pt>
                <c:pt idx="2936">
                  <c:v>42993</c:v>
                </c:pt>
                <c:pt idx="2937">
                  <c:v>42996</c:v>
                </c:pt>
                <c:pt idx="2938">
                  <c:v>42997</c:v>
                </c:pt>
                <c:pt idx="2939">
                  <c:v>42998</c:v>
                </c:pt>
                <c:pt idx="2940">
                  <c:v>42999</c:v>
                </c:pt>
                <c:pt idx="2941">
                  <c:v>43000</c:v>
                </c:pt>
                <c:pt idx="2942">
                  <c:v>43003</c:v>
                </c:pt>
                <c:pt idx="2943">
                  <c:v>43004</c:v>
                </c:pt>
                <c:pt idx="2944">
                  <c:v>43005</c:v>
                </c:pt>
                <c:pt idx="2945">
                  <c:v>43006</c:v>
                </c:pt>
                <c:pt idx="2946">
                  <c:v>43007</c:v>
                </c:pt>
                <c:pt idx="2947">
                  <c:v>43011</c:v>
                </c:pt>
                <c:pt idx="2948">
                  <c:v>43012</c:v>
                </c:pt>
                <c:pt idx="2949">
                  <c:v>43013</c:v>
                </c:pt>
                <c:pt idx="2950">
                  <c:v>43014</c:v>
                </c:pt>
                <c:pt idx="2951">
                  <c:v>43017</c:v>
                </c:pt>
                <c:pt idx="2952">
                  <c:v>43018</c:v>
                </c:pt>
                <c:pt idx="2953">
                  <c:v>43019</c:v>
                </c:pt>
                <c:pt idx="2954">
                  <c:v>43020</c:v>
                </c:pt>
                <c:pt idx="2955">
                  <c:v>43021</c:v>
                </c:pt>
                <c:pt idx="2956">
                  <c:v>43024</c:v>
                </c:pt>
                <c:pt idx="2957">
                  <c:v>43025</c:v>
                </c:pt>
                <c:pt idx="2958">
                  <c:v>43026</c:v>
                </c:pt>
                <c:pt idx="2959">
                  <c:v>43031</c:v>
                </c:pt>
                <c:pt idx="2960">
                  <c:v>43032</c:v>
                </c:pt>
                <c:pt idx="2961">
                  <c:v>43033</c:v>
                </c:pt>
                <c:pt idx="2962">
                  <c:v>43034</c:v>
                </c:pt>
                <c:pt idx="2963">
                  <c:v>43035</c:v>
                </c:pt>
                <c:pt idx="2964">
                  <c:v>43038</c:v>
                </c:pt>
                <c:pt idx="2965">
                  <c:v>43039</c:v>
                </c:pt>
                <c:pt idx="2966">
                  <c:v>43040</c:v>
                </c:pt>
                <c:pt idx="2967">
                  <c:v>43041</c:v>
                </c:pt>
                <c:pt idx="2968">
                  <c:v>43042</c:v>
                </c:pt>
                <c:pt idx="2969">
                  <c:v>43045</c:v>
                </c:pt>
                <c:pt idx="2970">
                  <c:v>43046</c:v>
                </c:pt>
                <c:pt idx="2971">
                  <c:v>43047</c:v>
                </c:pt>
                <c:pt idx="2972">
                  <c:v>43048</c:v>
                </c:pt>
                <c:pt idx="2973">
                  <c:v>43049</c:v>
                </c:pt>
                <c:pt idx="2974">
                  <c:v>43052</c:v>
                </c:pt>
                <c:pt idx="2975">
                  <c:v>43053</c:v>
                </c:pt>
                <c:pt idx="2976">
                  <c:v>43054</c:v>
                </c:pt>
                <c:pt idx="2977">
                  <c:v>43055</c:v>
                </c:pt>
                <c:pt idx="2978">
                  <c:v>43056</c:v>
                </c:pt>
                <c:pt idx="2979">
                  <c:v>43059</c:v>
                </c:pt>
                <c:pt idx="2980">
                  <c:v>43060</c:v>
                </c:pt>
                <c:pt idx="2981">
                  <c:v>43061</c:v>
                </c:pt>
                <c:pt idx="2982">
                  <c:v>43062</c:v>
                </c:pt>
                <c:pt idx="2983">
                  <c:v>43063</c:v>
                </c:pt>
                <c:pt idx="2984">
                  <c:v>43066</c:v>
                </c:pt>
                <c:pt idx="2985">
                  <c:v>43067</c:v>
                </c:pt>
                <c:pt idx="2986">
                  <c:v>43068</c:v>
                </c:pt>
                <c:pt idx="2987">
                  <c:v>43069</c:v>
                </c:pt>
                <c:pt idx="2988">
                  <c:v>43073</c:v>
                </c:pt>
                <c:pt idx="2989">
                  <c:v>43074</c:v>
                </c:pt>
                <c:pt idx="2990">
                  <c:v>43075</c:v>
                </c:pt>
                <c:pt idx="2991">
                  <c:v>43076</c:v>
                </c:pt>
                <c:pt idx="2992">
                  <c:v>43077</c:v>
                </c:pt>
                <c:pt idx="2993">
                  <c:v>43080</c:v>
                </c:pt>
                <c:pt idx="2994">
                  <c:v>43081</c:v>
                </c:pt>
                <c:pt idx="2995">
                  <c:v>43082</c:v>
                </c:pt>
                <c:pt idx="2996">
                  <c:v>43083</c:v>
                </c:pt>
                <c:pt idx="2997">
                  <c:v>43084</c:v>
                </c:pt>
                <c:pt idx="2998">
                  <c:v>43087</c:v>
                </c:pt>
                <c:pt idx="2999">
                  <c:v>43088</c:v>
                </c:pt>
                <c:pt idx="3000">
                  <c:v>43089</c:v>
                </c:pt>
                <c:pt idx="3001">
                  <c:v>43090</c:v>
                </c:pt>
                <c:pt idx="3002">
                  <c:v>43091</c:v>
                </c:pt>
                <c:pt idx="3003">
                  <c:v>43095</c:v>
                </c:pt>
                <c:pt idx="3004">
                  <c:v>43096</c:v>
                </c:pt>
                <c:pt idx="3005">
                  <c:v>43097</c:v>
                </c:pt>
                <c:pt idx="3006">
                  <c:v>43098</c:v>
                </c:pt>
                <c:pt idx="3007">
                  <c:v>43101</c:v>
                </c:pt>
                <c:pt idx="3008">
                  <c:v>43102</c:v>
                </c:pt>
                <c:pt idx="3009">
                  <c:v>43103</c:v>
                </c:pt>
                <c:pt idx="3010">
                  <c:v>43104</c:v>
                </c:pt>
                <c:pt idx="3011">
                  <c:v>43105</c:v>
                </c:pt>
                <c:pt idx="3012">
                  <c:v>43108</c:v>
                </c:pt>
                <c:pt idx="3013">
                  <c:v>43109</c:v>
                </c:pt>
                <c:pt idx="3014">
                  <c:v>43110</c:v>
                </c:pt>
                <c:pt idx="3015">
                  <c:v>43111</c:v>
                </c:pt>
                <c:pt idx="3016">
                  <c:v>43112</c:v>
                </c:pt>
                <c:pt idx="3017">
                  <c:v>43115</c:v>
                </c:pt>
                <c:pt idx="3018">
                  <c:v>43116</c:v>
                </c:pt>
                <c:pt idx="3019">
                  <c:v>43117</c:v>
                </c:pt>
                <c:pt idx="3020">
                  <c:v>43118</c:v>
                </c:pt>
                <c:pt idx="3021">
                  <c:v>43119</c:v>
                </c:pt>
                <c:pt idx="3022">
                  <c:v>43122</c:v>
                </c:pt>
                <c:pt idx="3023">
                  <c:v>43123</c:v>
                </c:pt>
                <c:pt idx="3024">
                  <c:v>43124</c:v>
                </c:pt>
                <c:pt idx="3025">
                  <c:v>43125</c:v>
                </c:pt>
                <c:pt idx="3026">
                  <c:v>43129</c:v>
                </c:pt>
                <c:pt idx="3027">
                  <c:v>43130</c:v>
                </c:pt>
                <c:pt idx="3028">
                  <c:v>43131</c:v>
                </c:pt>
                <c:pt idx="3029">
                  <c:v>43132</c:v>
                </c:pt>
                <c:pt idx="3030">
                  <c:v>43133</c:v>
                </c:pt>
                <c:pt idx="3031">
                  <c:v>43136</c:v>
                </c:pt>
                <c:pt idx="3032">
                  <c:v>43137</c:v>
                </c:pt>
                <c:pt idx="3033">
                  <c:v>43138</c:v>
                </c:pt>
                <c:pt idx="3034">
                  <c:v>43139</c:v>
                </c:pt>
                <c:pt idx="3035">
                  <c:v>43140</c:v>
                </c:pt>
                <c:pt idx="3036">
                  <c:v>43143</c:v>
                </c:pt>
                <c:pt idx="3037">
                  <c:v>43145</c:v>
                </c:pt>
                <c:pt idx="3038">
                  <c:v>43146</c:v>
                </c:pt>
                <c:pt idx="3039">
                  <c:v>43147</c:v>
                </c:pt>
                <c:pt idx="3040">
                  <c:v>43151</c:v>
                </c:pt>
                <c:pt idx="3041">
                  <c:v>43152</c:v>
                </c:pt>
                <c:pt idx="3042">
                  <c:v>43153</c:v>
                </c:pt>
                <c:pt idx="3043">
                  <c:v>43154</c:v>
                </c:pt>
                <c:pt idx="3044">
                  <c:v>43157</c:v>
                </c:pt>
                <c:pt idx="3045">
                  <c:v>43158</c:v>
                </c:pt>
                <c:pt idx="3046">
                  <c:v>43159</c:v>
                </c:pt>
                <c:pt idx="3047">
                  <c:v>43160</c:v>
                </c:pt>
                <c:pt idx="3048">
                  <c:v>43164</c:v>
                </c:pt>
                <c:pt idx="3049">
                  <c:v>43165</c:v>
                </c:pt>
                <c:pt idx="3050">
                  <c:v>43166</c:v>
                </c:pt>
                <c:pt idx="3051">
                  <c:v>43167</c:v>
                </c:pt>
                <c:pt idx="3052">
                  <c:v>43168</c:v>
                </c:pt>
                <c:pt idx="3053">
                  <c:v>43171</c:v>
                </c:pt>
                <c:pt idx="3054">
                  <c:v>43172</c:v>
                </c:pt>
                <c:pt idx="3055">
                  <c:v>43173</c:v>
                </c:pt>
                <c:pt idx="3056">
                  <c:v>43174</c:v>
                </c:pt>
                <c:pt idx="3057">
                  <c:v>43175</c:v>
                </c:pt>
                <c:pt idx="3058">
                  <c:v>43178</c:v>
                </c:pt>
                <c:pt idx="3059">
                  <c:v>43179</c:v>
                </c:pt>
                <c:pt idx="3060">
                  <c:v>43180</c:v>
                </c:pt>
                <c:pt idx="3061">
                  <c:v>43181</c:v>
                </c:pt>
                <c:pt idx="3062">
                  <c:v>43182</c:v>
                </c:pt>
                <c:pt idx="3063">
                  <c:v>43185</c:v>
                </c:pt>
                <c:pt idx="3064">
                  <c:v>43186</c:v>
                </c:pt>
                <c:pt idx="3065">
                  <c:v>43187</c:v>
                </c:pt>
                <c:pt idx="3066">
                  <c:v>43192</c:v>
                </c:pt>
                <c:pt idx="3067">
                  <c:v>43193</c:v>
                </c:pt>
                <c:pt idx="3068">
                  <c:v>43194</c:v>
                </c:pt>
                <c:pt idx="3069">
                  <c:v>43195</c:v>
                </c:pt>
                <c:pt idx="3070">
                  <c:v>43196</c:v>
                </c:pt>
                <c:pt idx="3071">
                  <c:v>43199</c:v>
                </c:pt>
                <c:pt idx="3072">
                  <c:v>43200</c:v>
                </c:pt>
                <c:pt idx="3073">
                  <c:v>43201</c:v>
                </c:pt>
                <c:pt idx="3074">
                  <c:v>43202</c:v>
                </c:pt>
                <c:pt idx="3075">
                  <c:v>43203</c:v>
                </c:pt>
                <c:pt idx="3076">
                  <c:v>43206</c:v>
                </c:pt>
                <c:pt idx="3077">
                  <c:v>43207</c:v>
                </c:pt>
                <c:pt idx="3078">
                  <c:v>43208</c:v>
                </c:pt>
                <c:pt idx="3079">
                  <c:v>43209</c:v>
                </c:pt>
                <c:pt idx="3080">
                  <c:v>43210</c:v>
                </c:pt>
                <c:pt idx="3081">
                  <c:v>43213</c:v>
                </c:pt>
                <c:pt idx="3082">
                  <c:v>43214</c:v>
                </c:pt>
                <c:pt idx="3083">
                  <c:v>43215</c:v>
                </c:pt>
                <c:pt idx="3084">
                  <c:v>43216</c:v>
                </c:pt>
                <c:pt idx="3085">
                  <c:v>43217</c:v>
                </c:pt>
                <c:pt idx="3086">
                  <c:v>43222</c:v>
                </c:pt>
                <c:pt idx="3087">
                  <c:v>43223</c:v>
                </c:pt>
                <c:pt idx="3088">
                  <c:v>43224</c:v>
                </c:pt>
                <c:pt idx="3089">
                  <c:v>43227</c:v>
                </c:pt>
                <c:pt idx="3090">
                  <c:v>43228</c:v>
                </c:pt>
                <c:pt idx="3091">
                  <c:v>43229</c:v>
                </c:pt>
                <c:pt idx="3092">
                  <c:v>43230</c:v>
                </c:pt>
                <c:pt idx="3093">
                  <c:v>43231</c:v>
                </c:pt>
                <c:pt idx="3094">
                  <c:v>43234</c:v>
                </c:pt>
                <c:pt idx="3095">
                  <c:v>43235</c:v>
                </c:pt>
                <c:pt idx="3096">
                  <c:v>43236</c:v>
                </c:pt>
                <c:pt idx="3097">
                  <c:v>43237</c:v>
                </c:pt>
                <c:pt idx="3098">
                  <c:v>43238</c:v>
                </c:pt>
                <c:pt idx="3099">
                  <c:v>43241</c:v>
                </c:pt>
                <c:pt idx="3100">
                  <c:v>43242</c:v>
                </c:pt>
                <c:pt idx="3101">
                  <c:v>43243</c:v>
                </c:pt>
                <c:pt idx="3102">
                  <c:v>43244</c:v>
                </c:pt>
                <c:pt idx="3103">
                  <c:v>43245</c:v>
                </c:pt>
                <c:pt idx="3104">
                  <c:v>43248</c:v>
                </c:pt>
                <c:pt idx="3105">
                  <c:v>43249</c:v>
                </c:pt>
                <c:pt idx="3106">
                  <c:v>43250</c:v>
                </c:pt>
                <c:pt idx="3107">
                  <c:v>43251</c:v>
                </c:pt>
                <c:pt idx="3108">
                  <c:v>43252</c:v>
                </c:pt>
                <c:pt idx="3109">
                  <c:v>43255</c:v>
                </c:pt>
                <c:pt idx="3110">
                  <c:v>43256</c:v>
                </c:pt>
                <c:pt idx="3111">
                  <c:v>43257</c:v>
                </c:pt>
                <c:pt idx="3112">
                  <c:v>43258</c:v>
                </c:pt>
                <c:pt idx="3113">
                  <c:v>43259</c:v>
                </c:pt>
                <c:pt idx="3114">
                  <c:v>43262</c:v>
                </c:pt>
                <c:pt idx="3115">
                  <c:v>43263</c:v>
                </c:pt>
                <c:pt idx="3116">
                  <c:v>43264</c:v>
                </c:pt>
                <c:pt idx="3117">
                  <c:v>43265</c:v>
                </c:pt>
                <c:pt idx="3118">
                  <c:v>43266</c:v>
                </c:pt>
                <c:pt idx="3119">
                  <c:v>43269</c:v>
                </c:pt>
                <c:pt idx="3120">
                  <c:v>43270</c:v>
                </c:pt>
                <c:pt idx="3121">
                  <c:v>43271</c:v>
                </c:pt>
                <c:pt idx="3122">
                  <c:v>43272</c:v>
                </c:pt>
                <c:pt idx="3123">
                  <c:v>43273</c:v>
                </c:pt>
                <c:pt idx="3124">
                  <c:v>43276</c:v>
                </c:pt>
                <c:pt idx="3125">
                  <c:v>43277</c:v>
                </c:pt>
                <c:pt idx="3126">
                  <c:v>43278</c:v>
                </c:pt>
                <c:pt idx="3127">
                  <c:v>43279</c:v>
                </c:pt>
                <c:pt idx="3128">
                  <c:v>43280</c:v>
                </c:pt>
                <c:pt idx="3129">
                  <c:v>43283</c:v>
                </c:pt>
                <c:pt idx="3130">
                  <c:v>43284</c:v>
                </c:pt>
                <c:pt idx="3131">
                  <c:v>43285</c:v>
                </c:pt>
                <c:pt idx="3132">
                  <c:v>43286</c:v>
                </c:pt>
                <c:pt idx="3133">
                  <c:v>43287</c:v>
                </c:pt>
                <c:pt idx="3134">
                  <c:v>43290</c:v>
                </c:pt>
                <c:pt idx="3135">
                  <c:v>43291</c:v>
                </c:pt>
                <c:pt idx="3136">
                  <c:v>43292</c:v>
                </c:pt>
                <c:pt idx="3137">
                  <c:v>43293</c:v>
                </c:pt>
                <c:pt idx="3138">
                  <c:v>43294</c:v>
                </c:pt>
                <c:pt idx="3139">
                  <c:v>43297</c:v>
                </c:pt>
                <c:pt idx="3140">
                  <c:v>43298</c:v>
                </c:pt>
                <c:pt idx="3141">
                  <c:v>43299</c:v>
                </c:pt>
                <c:pt idx="3142">
                  <c:v>43300</c:v>
                </c:pt>
                <c:pt idx="3143">
                  <c:v>43301</c:v>
                </c:pt>
                <c:pt idx="3144">
                  <c:v>43304</c:v>
                </c:pt>
                <c:pt idx="3145">
                  <c:v>43305</c:v>
                </c:pt>
                <c:pt idx="3146">
                  <c:v>43306</c:v>
                </c:pt>
                <c:pt idx="3147">
                  <c:v>43307</c:v>
                </c:pt>
                <c:pt idx="3148">
                  <c:v>43308</c:v>
                </c:pt>
                <c:pt idx="3149">
                  <c:v>43311</c:v>
                </c:pt>
                <c:pt idx="3150">
                  <c:v>43312</c:v>
                </c:pt>
                <c:pt idx="3151">
                  <c:v>43313</c:v>
                </c:pt>
                <c:pt idx="3152">
                  <c:v>43314</c:v>
                </c:pt>
                <c:pt idx="3153">
                  <c:v>43315</c:v>
                </c:pt>
                <c:pt idx="3154">
                  <c:v>43318</c:v>
                </c:pt>
                <c:pt idx="3155">
                  <c:v>43319</c:v>
                </c:pt>
                <c:pt idx="3156">
                  <c:v>43320</c:v>
                </c:pt>
                <c:pt idx="3157">
                  <c:v>43321</c:v>
                </c:pt>
                <c:pt idx="3158">
                  <c:v>43322</c:v>
                </c:pt>
                <c:pt idx="3159">
                  <c:v>43325</c:v>
                </c:pt>
                <c:pt idx="3160">
                  <c:v>43326</c:v>
                </c:pt>
                <c:pt idx="3161">
                  <c:v>43328</c:v>
                </c:pt>
                <c:pt idx="3162">
                  <c:v>43332</c:v>
                </c:pt>
                <c:pt idx="3163">
                  <c:v>43333</c:v>
                </c:pt>
                <c:pt idx="3164">
                  <c:v>43335</c:v>
                </c:pt>
                <c:pt idx="3165">
                  <c:v>43336</c:v>
                </c:pt>
                <c:pt idx="3166">
                  <c:v>43339</c:v>
                </c:pt>
                <c:pt idx="3167">
                  <c:v>43340</c:v>
                </c:pt>
                <c:pt idx="3168">
                  <c:v>43341</c:v>
                </c:pt>
                <c:pt idx="3169">
                  <c:v>43342</c:v>
                </c:pt>
                <c:pt idx="3170">
                  <c:v>43343</c:v>
                </c:pt>
                <c:pt idx="3171">
                  <c:v>43346</c:v>
                </c:pt>
                <c:pt idx="3172">
                  <c:v>43347</c:v>
                </c:pt>
                <c:pt idx="3173">
                  <c:v>43348</c:v>
                </c:pt>
                <c:pt idx="3174">
                  <c:v>43349</c:v>
                </c:pt>
                <c:pt idx="3175">
                  <c:v>43350</c:v>
                </c:pt>
                <c:pt idx="3176">
                  <c:v>43353</c:v>
                </c:pt>
                <c:pt idx="3177">
                  <c:v>43354</c:v>
                </c:pt>
                <c:pt idx="3178">
                  <c:v>43355</c:v>
                </c:pt>
                <c:pt idx="3179">
                  <c:v>43357</c:v>
                </c:pt>
                <c:pt idx="3180">
                  <c:v>43360</c:v>
                </c:pt>
                <c:pt idx="3181">
                  <c:v>43361</c:v>
                </c:pt>
                <c:pt idx="3182">
                  <c:v>43362</c:v>
                </c:pt>
                <c:pt idx="3183">
                  <c:v>43364</c:v>
                </c:pt>
                <c:pt idx="3184">
                  <c:v>43367</c:v>
                </c:pt>
                <c:pt idx="3185">
                  <c:v>43368</c:v>
                </c:pt>
                <c:pt idx="3186">
                  <c:v>43369</c:v>
                </c:pt>
                <c:pt idx="3187">
                  <c:v>43370</c:v>
                </c:pt>
                <c:pt idx="3188">
                  <c:v>43371</c:v>
                </c:pt>
                <c:pt idx="3189">
                  <c:v>43374</c:v>
                </c:pt>
                <c:pt idx="3190">
                  <c:v>43376</c:v>
                </c:pt>
                <c:pt idx="3191">
                  <c:v>43377</c:v>
                </c:pt>
                <c:pt idx="3192">
                  <c:v>43378</c:v>
                </c:pt>
                <c:pt idx="3193">
                  <c:v>43381</c:v>
                </c:pt>
                <c:pt idx="3194">
                  <c:v>43382</c:v>
                </c:pt>
                <c:pt idx="3195">
                  <c:v>43383</c:v>
                </c:pt>
                <c:pt idx="3196">
                  <c:v>43384</c:v>
                </c:pt>
                <c:pt idx="3197">
                  <c:v>43385</c:v>
                </c:pt>
                <c:pt idx="3198">
                  <c:v>43388</c:v>
                </c:pt>
                <c:pt idx="3199">
                  <c:v>43389</c:v>
                </c:pt>
                <c:pt idx="3200">
                  <c:v>43390</c:v>
                </c:pt>
                <c:pt idx="3201">
                  <c:v>43392</c:v>
                </c:pt>
                <c:pt idx="3202">
                  <c:v>43395</c:v>
                </c:pt>
                <c:pt idx="3203">
                  <c:v>43396</c:v>
                </c:pt>
                <c:pt idx="3204">
                  <c:v>43397</c:v>
                </c:pt>
                <c:pt idx="3205">
                  <c:v>43398</c:v>
                </c:pt>
                <c:pt idx="3206">
                  <c:v>43399</c:v>
                </c:pt>
                <c:pt idx="3207">
                  <c:v>43402</c:v>
                </c:pt>
                <c:pt idx="3208">
                  <c:v>43403</c:v>
                </c:pt>
                <c:pt idx="3209">
                  <c:v>43404</c:v>
                </c:pt>
                <c:pt idx="3210">
                  <c:v>43405</c:v>
                </c:pt>
                <c:pt idx="3211">
                  <c:v>43406</c:v>
                </c:pt>
                <c:pt idx="3212">
                  <c:v>43409</c:v>
                </c:pt>
                <c:pt idx="3213">
                  <c:v>43410</c:v>
                </c:pt>
                <c:pt idx="3214">
                  <c:v>43413</c:v>
                </c:pt>
                <c:pt idx="3215">
                  <c:v>43416</c:v>
                </c:pt>
                <c:pt idx="3216">
                  <c:v>43417</c:v>
                </c:pt>
                <c:pt idx="3217">
                  <c:v>43418</c:v>
                </c:pt>
                <c:pt idx="3218">
                  <c:v>43419</c:v>
                </c:pt>
                <c:pt idx="3219">
                  <c:v>43420</c:v>
                </c:pt>
                <c:pt idx="3220">
                  <c:v>43423</c:v>
                </c:pt>
                <c:pt idx="3221">
                  <c:v>43424</c:v>
                </c:pt>
                <c:pt idx="3222">
                  <c:v>43426</c:v>
                </c:pt>
                <c:pt idx="3223">
                  <c:v>43430</c:v>
                </c:pt>
                <c:pt idx="3224">
                  <c:v>43431</c:v>
                </c:pt>
                <c:pt idx="3225">
                  <c:v>43432</c:v>
                </c:pt>
                <c:pt idx="3226">
                  <c:v>43433</c:v>
                </c:pt>
                <c:pt idx="3227">
                  <c:v>43434</c:v>
                </c:pt>
                <c:pt idx="3228">
                  <c:v>43437</c:v>
                </c:pt>
                <c:pt idx="3229">
                  <c:v>43438</c:v>
                </c:pt>
                <c:pt idx="3230">
                  <c:v>43439</c:v>
                </c:pt>
                <c:pt idx="3231">
                  <c:v>43440</c:v>
                </c:pt>
                <c:pt idx="3232">
                  <c:v>43441</c:v>
                </c:pt>
                <c:pt idx="3233">
                  <c:v>43444</c:v>
                </c:pt>
                <c:pt idx="3234">
                  <c:v>43445</c:v>
                </c:pt>
                <c:pt idx="3235">
                  <c:v>43446</c:v>
                </c:pt>
                <c:pt idx="3236">
                  <c:v>43447</c:v>
                </c:pt>
                <c:pt idx="3237">
                  <c:v>43448</c:v>
                </c:pt>
                <c:pt idx="3238">
                  <c:v>43451</c:v>
                </c:pt>
                <c:pt idx="3239">
                  <c:v>43452</c:v>
                </c:pt>
                <c:pt idx="3240">
                  <c:v>43453</c:v>
                </c:pt>
                <c:pt idx="3241">
                  <c:v>43454</c:v>
                </c:pt>
                <c:pt idx="3242">
                  <c:v>43455</c:v>
                </c:pt>
                <c:pt idx="3243">
                  <c:v>43458</c:v>
                </c:pt>
                <c:pt idx="3244">
                  <c:v>43460</c:v>
                </c:pt>
                <c:pt idx="3245">
                  <c:v>43461</c:v>
                </c:pt>
                <c:pt idx="3246">
                  <c:v>43462</c:v>
                </c:pt>
                <c:pt idx="3247">
                  <c:v>43465</c:v>
                </c:pt>
                <c:pt idx="3248">
                  <c:v>43466</c:v>
                </c:pt>
                <c:pt idx="3249">
                  <c:v>43467</c:v>
                </c:pt>
                <c:pt idx="3250">
                  <c:v>43468</c:v>
                </c:pt>
                <c:pt idx="3251">
                  <c:v>43469</c:v>
                </c:pt>
                <c:pt idx="3252">
                  <c:v>43472</c:v>
                </c:pt>
                <c:pt idx="3253">
                  <c:v>43473</c:v>
                </c:pt>
                <c:pt idx="3254">
                  <c:v>43474</c:v>
                </c:pt>
                <c:pt idx="3255">
                  <c:v>43475</c:v>
                </c:pt>
                <c:pt idx="3256">
                  <c:v>43476</c:v>
                </c:pt>
                <c:pt idx="3257">
                  <c:v>43479</c:v>
                </c:pt>
                <c:pt idx="3258">
                  <c:v>43480</c:v>
                </c:pt>
                <c:pt idx="3259">
                  <c:v>43481</c:v>
                </c:pt>
                <c:pt idx="3260">
                  <c:v>43482</c:v>
                </c:pt>
                <c:pt idx="3261">
                  <c:v>43483</c:v>
                </c:pt>
                <c:pt idx="3262">
                  <c:v>43486</c:v>
                </c:pt>
                <c:pt idx="3263">
                  <c:v>43487</c:v>
                </c:pt>
                <c:pt idx="3264">
                  <c:v>43488</c:v>
                </c:pt>
                <c:pt idx="3265">
                  <c:v>43489</c:v>
                </c:pt>
                <c:pt idx="3266">
                  <c:v>43490</c:v>
                </c:pt>
                <c:pt idx="3267">
                  <c:v>43493</c:v>
                </c:pt>
                <c:pt idx="3268">
                  <c:v>43494</c:v>
                </c:pt>
                <c:pt idx="3269">
                  <c:v>43495</c:v>
                </c:pt>
                <c:pt idx="3270">
                  <c:v>43496</c:v>
                </c:pt>
                <c:pt idx="3271">
                  <c:v>43497</c:v>
                </c:pt>
                <c:pt idx="3272">
                  <c:v>43500</c:v>
                </c:pt>
                <c:pt idx="3273">
                  <c:v>43501</c:v>
                </c:pt>
                <c:pt idx="3274">
                  <c:v>43502</c:v>
                </c:pt>
                <c:pt idx="3275">
                  <c:v>43503</c:v>
                </c:pt>
                <c:pt idx="3276">
                  <c:v>43504</c:v>
                </c:pt>
                <c:pt idx="3277">
                  <c:v>43507</c:v>
                </c:pt>
                <c:pt idx="3278">
                  <c:v>43508</c:v>
                </c:pt>
                <c:pt idx="3279">
                  <c:v>43509</c:v>
                </c:pt>
                <c:pt idx="3280">
                  <c:v>43510</c:v>
                </c:pt>
                <c:pt idx="3281">
                  <c:v>43511</c:v>
                </c:pt>
              </c:numCache>
            </c:numRef>
          </c:cat>
          <c:val>
            <c:numRef>
              <c:f>中国汇改之后!$J$2:$J$12050</c:f>
              <c:numCache>
                <c:formatCode>General</c:formatCode>
                <c:ptCount val="12049"/>
                <c:pt idx="0">
                  <c:v>61.57</c:v>
                </c:pt>
                <c:pt idx="1">
                  <c:v>61.89</c:v>
                </c:pt>
                <c:pt idx="2">
                  <c:v>60.86</c:v>
                </c:pt>
                <c:pt idx="3">
                  <c:v>61.38</c:v>
                </c:pt>
                <c:pt idx="4">
                  <c:v>62.31</c:v>
                </c:pt>
                <c:pt idx="5">
                  <c:v>63.94</c:v>
                </c:pt>
                <c:pt idx="6">
                  <c:v>63.07</c:v>
                </c:pt>
                <c:pt idx="7">
                  <c:v>64.900000000000006</c:v>
                </c:pt>
                <c:pt idx="8">
                  <c:v>65.8</c:v>
                </c:pt>
                <c:pt idx="9">
                  <c:v>66.86</c:v>
                </c:pt>
                <c:pt idx="10">
                  <c:v>66.08</c:v>
                </c:pt>
                <c:pt idx="11">
                  <c:v>63.25</c:v>
                </c:pt>
                <c:pt idx="12">
                  <c:v>63.27</c:v>
                </c:pt>
                <c:pt idx="13">
                  <c:v>65.349999999999994</c:v>
                </c:pt>
                <c:pt idx="14">
                  <c:v>65.45</c:v>
                </c:pt>
                <c:pt idx="15">
                  <c:v>65.709999999999994</c:v>
                </c:pt>
                <c:pt idx="16">
                  <c:v>67.319999999999993</c:v>
                </c:pt>
                <c:pt idx="17">
                  <c:v>67.489999999999995</c:v>
                </c:pt>
                <c:pt idx="18">
                  <c:v>66.13</c:v>
                </c:pt>
                <c:pt idx="19">
                  <c:v>67.2</c:v>
                </c:pt>
                <c:pt idx="20">
                  <c:v>69.81</c:v>
                </c:pt>
                <c:pt idx="21">
                  <c:v>68.94</c:v>
                </c:pt>
                <c:pt idx="22">
                  <c:v>69.47</c:v>
                </c:pt>
                <c:pt idx="23">
                  <c:v>67.569999999999993</c:v>
                </c:pt>
                <c:pt idx="24">
                  <c:v>67.569999999999993</c:v>
                </c:pt>
                <c:pt idx="25">
                  <c:v>65.959999999999994</c:v>
                </c:pt>
                <c:pt idx="26">
                  <c:v>64.489999999999995</c:v>
                </c:pt>
                <c:pt idx="27">
                  <c:v>64.08</c:v>
                </c:pt>
                <c:pt idx="28">
                  <c:v>63.34</c:v>
                </c:pt>
                <c:pt idx="29">
                  <c:v>63.11</c:v>
                </c:pt>
                <c:pt idx="30">
                  <c:v>65.09</c:v>
                </c:pt>
                <c:pt idx="31">
                  <c:v>64.75</c:v>
                </c:pt>
                <c:pt idx="32">
                  <c:v>63</c:v>
                </c:pt>
                <c:pt idx="33">
                  <c:v>67.39</c:v>
                </c:pt>
                <c:pt idx="34">
                  <c:v>66.23</c:v>
                </c:pt>
                <c:pt idx="35">
                  <c:v>66.8</c:v>
                </c:pt>
                <c:pt idx="36">
                  <c:v>66.5</c:v>
                </c:pt>
                <c:pt idx="37">
                  <c:v>64.19</c:v>
                </c:pt>
                <c:pt idx="38">
                  <c:v>65.819999999999993</c:v>
                </c:pt>
                <c:pt idx="39">
                  <c:v>65.069999999999993</c:v>
                </c:pt>
                <c:pt idx="40">
                  <c:v>66.349999999999994</c:v>
                </c:pt>
                <c:pt idx="41">
                  <c:v>66.790000000000006</c:v>
                </c:pt>
                <c:pt idx="42">
                  <c:v>65.47</c:v>
                </c:pt>
                <c:pt idx="43">
                  <c:v>63.9</c:v>
                </c:pt>
                <c:pt idx="44">
                  <c:v>62.79</c:v>
                </c:pt>
                <c:pt idx="45">
                  <c:v>61.36</c:v>
                </c:pt>
                <c:pt idx="46">
                  <c:v>61.84</c:v>
                </c:pt>
                <c:pt idx="47">
                  <c:v>61.8</c:v>
                </c:pt>
                <c:pt idx="48">
                  <c:v>63.53</c:v>
                </c:pt>
                <c:pt idx="49">
                  <c:v>63.08</c:v>
                </c:pt>
                <c:pt idx="50">
                  <c:v>62.63</c:v>
                </c:pt>
                <c:pt idx="51">
                  <c:v>64.36</c:v>
                </c:pt>
                <c:pt idx="52">
                  <c:v>63.2</c:v>
                </c:pt>
                <c:pt idx="53">
                  <c:v>62.41</c:v>
                </c:pt>
                <c:pt idx="54">
                  <c:v>61.03</c:v>
                </c:pt>
                <c:pt idx="55">
                  <c:v>60.63</c:v>
                </c:pt>
                <c:pt idx="56">
                  <c:v>60.32</c:v>
                </c:pt>
                <c:pt idx="57">
                  <c:v>62.44</c:v>
                </c:pt>
                <c:pt idx="58">
                  <c:v>60.66</c:v>
                </c:pt>
                <c:pt idx="59">
                  <c:v>61.09</c:v>
                </c:pt>
                <c:pt idx="60">
                  <c:v>61.22</c:v>
                </c:pt>
                <c:pt idx="61">
                  <c:v>59.76</c:v>
                </c:pt>
                <c:pt idx="62">
                  <c:v>59.75</c:v>
                </c:pt>
                <c:pt idx="63">
                  <c:v>61.78</c:v>
                </c:pt>
                <c:pt idx="64">
                  <c:v>60.58</c:v>
                </c:pt>
                <c:pt idx="65">
                  <c:v>59.47</c:v>
                </c:pt>
                <c:pt idx="66">
                  <c:v>59.71</c:v>
                </c:pt>
                <c:pt idx="67">
                  <c:v>58.93</c:v>
                </c:pt>
                <c:pt idx="68">
                  <c:v>57.8</c:v>
                </c:pt>
                <c:pt idx="69">
                  <c:v>57.53</c:v>
                </c:pt>
                <c:pt idx="70">
                  <c:v>57.69</c:v>
                </c:pt>
                <c:pt idx="71">
                  <c:v>57.88</c:v>
                </c:pt>
                <c:pt idx="72">
                  <c:v>56.34</c:v>
                </c:pt>
                <c:pt idx="73">
                  <c:v>56.14</c:v>
                </c:pt>
                <c:pt idx="74">
                  <c:v>57.7</c:v>
                </c:pt>
                <c:pt idx="75">
                  <c:v>58.84</c:v>
                </c:pt>
                <c:pt idx="76">
                  <c:v>58.71</c:v>
                </c:pt>
                <c:pt idx="77">
                  <c:v>58.71</c:v>
                </c:pt>
                <c:pt idx="78">
                  <c:v>58.71</c:v>
                </c:pt>
                <c:pt idx="79">
                  <c:v>57.36</c:v>
                </c:pt>
                <c:pt idx="80">
                  <c:v>56.5</c:v>
                </c:pt>
                <c:pt idx="81">
                  <c:v>57.32</c:v>
                </c:pt>
                <c:pt idx="82">
                  <c:v>58.47</c:v>
                </c:pt>
                <c:pt idx="83">
                  <c:v>59.32</c:v>
                </c:pt>
                <c:pt idx="84">
                  <c:v>59.91</c:v>
                </c:pt>
                <c:pt idx="85">
                  <c:v>59.94</c:v>
                </c:pt>
                <c:pt idx="86">
                  <c:v>59.21</c:v>
                </c:pt>
                <c:pt idx="87">
                  <c:v>60.66</c:v>
                </c:pt>
                <c:pt idx="88">
                  <c:v>59.39</c:v>
                </c:pt>
                <c:pt idx="89">
                  <c:v>61.3</c:v>
                </c:pt>
                <c:pt idx="90">
                  <c:v>61.37</c:v>
                </c:pt>
                <c:pt idx="91">
                  <c:v>60.85</c:v>
                </c:pt>
                <c:pt idx="92">
                  <c:v>59.99</c:v>
                </c:pt>
                <c:pt idx="93">
                  <c:v>58.06</c:v>
                </c:pt>
                <c:pt idx="94">
                  <c:v>57.34</c:v>
                </c:pt>
                <c:pt idx="95">
                  <c:v>57.98</c:v>
                </c:pt>
                <c:pt idx="96">
                  <c:v>58.56</c:v>
                </c:pt>
                <c:pt idx="97">
                  <c:v>58.28</c:v>
                </c:pt>
                <c:pt idx="98">
                  <c:v>58.43</c:v>
                </c:pt>
                <c:pt idx="99">
                  <c:v>58.43</c:v>
                </c:pt>
                <c:pt idx="100">
                  <c:v>58.16</c:v>
                </c:pt>
                <c:pt idx="101">
                  <c:v>59.82</c:v>
                </c:pt>
                <c:pt idx="102">
                  <c:v>60.32</c:v>
                </c:pt>
                <c:pt idx="103">
                  <c:v>61.04</c:v>
                </c:pt>
                <c:pt idx="104">
                  <c:v>61.04</c:v>
                </c:pt>
                <c:pt idx="105">
                  <c:v>63.14</c:v>
                </c:pt>
                <c:pt idx="106">
                  <c:v>63.42</c:v>
                </c:pt>
                <c:pt idx="107">
                  <c:v>62.79</c:v>
                </c:pt>
                <c:pt idx="108">
                  <c:v>64.209999999999994</c:v>
                </c:pt>
                <c:pt idx="109">
                  <c:v>63.5</c:v>
                </c:pt>
                <c:pt idx="110">
                  <c:v>63.37</c:v>
                </c:pt>
                <c:pt idx="111">
                  <c:v>63.94</c:v>
                </c:pt>
                <c:pt idx="112">
                  <c:v>63.92</c:v>
                </c:pt>
                <c:pt idx="113">
                  <c:v>63.92</c:v>
                </c:pt>
                <c:pt idx="114">
                  <c:v>66.31</c:v>
                </c:pt>
                <c:pt idx="115">
                  <c:v>65.73</c:v>
                </c:pt>
                <c:pt idx="116">
                  <c:v>66.83</c:v>
                </c:pt>
                <c:pt idx="117">
                  <c:v>68.349999999999994</c:v>
                </c:pt>
                <c:pt idx="118">
                  <c:v>68.099999999999994</c:v>
                </c:pt>
                <c:pt idx="119">
                  <c:v>67.06</c:v>
                </c:pt>
                <c:pt idx="120">
                  <c:v>65.849999999999994</c:v>
                </c:pt>
                <c:pt idx="121">
                  <c:v>67.760000000000005</c:v>
                </c:pt>
                <c:pt idx="122">
                  <c:v>68.349999999999994</c:v>
                </c:pt>
                <c:pt idx="123">
                  <c:v>67.92</c:v>
                </c:pt>
                <c:pt idx="124">
                  <c:v>66.56</c:v>
                </c:pt>
                <c:pt idx="125">
                  <c:v>64.680000000000007</c:v>
                </c:pt>
                <c:pt idx="126">
                  <c:v>65.37</c:v>
                </c:pt>
                <c:pt idx="127">
                  <c:v>65.11</c:v>
                </c:pt>
                <c:pt idx="128">
                  <c:v>63.09</c:v>
                </c:pt>
                <c:pt idx="129">
                  <c:v>62.55</c:v>
                </c:pt>
                <c:pt idx="130">
                  <c:v>61.84</c:v>
                </c:pt>
                <c:pt idx="131">
                  <c:v>61.24</c:v>
                </c:pt>
                <c:pt idx="132">
                  <c:v>59.57</c:v>
                </c:pt>
                <c:pt idx="133">
                  <c:v>57.65</c:v>
                </c:pt>
                <c:pt idx="134">
                  <c:v>58.46</c:v>
                </c:pt>
                <c:pt idx="135">
                  <c:v>59.88</c:v>
                </c:pt>
                <c:pt idx="136">
                  <c:v>59.88</c:v>
                </c:pt>
                <c:pt idx="137">
                  <c:v>61.1</c:v>
                </c:pt>
                <c:pt idx="138">
                  <c:v>61.01</c:v>
                </c:pt>
                <c:pt idx="139">
                  <c:v>60.54</c:v>
                </c:pt>
                <c:pt idx="140">
                  <c:v>62.91</c:v>
                </c:pt>
                <c:pt idx="141">
                  <c:v>61</c:v>
                </c:pt>
                <c:pt idx="142">
                  <c:v>61.41</c:v>
                </c:pt>
                <c:pt idx="143">
                  <c:v>61.97</c:v>
                </c:pt>
                <c:pt idx="144">
                  <c:v>63.36</c:v>
                </c:pt>
                <c:pt idx="145">
                  <c:v>63.67</c:v>
                </c:pt>
                <c:pt idx="146">
                  <c:v>62.41</c:v>
                </c:pt>
                <c:pt idx="147">
                  <c:v>61.58</c:v>
                </c:pt>
                <c:pt idx="148">
                  <c:v>60.02</c:v>
                </c:pt>
                <c:pt idx="149">
                  <c:v>60.47</c:v>
                </c:pt>
                <c:pt idx="150">
                  <c:v>59.96</c:v>
                </c:pt>
                <c:pt idx="151">
                  <c:v>61.77</c:v>
                </c:pt>
                <c:pt idx="152">
                  <c:v>63.1</c:v>
                </c:pt>
                <c:pt idx="153">
                  <c:v>63.58</c:v>
                </c:pt>
                <c:pt idx="154">
                  <c:v>62.77</c:v>
                </c:pt>
                <c:pt idx="155">
                  <c:v>60.42</c:v>
                </c:pt>
                <c:pt idx="156">
                  <c:v>60.57</c:v>
                </c:pt>
                <c:pt idx="157">
                  <c:v>61.77</c:v>
                </c:pt>
                <c:pt idx="158">
                  <c:v>63.91</c:v>
                </c:pt>
                <c:pt idx="159">
                  <c:v>64.260000000000005</c:v>
                </c:pt>
                <c:pt idx="160">
                  <c:v>64.16</c:v>
                </c:pt>
                <c:pt idx="161">
                  <c:v>66.069999999999993</c:v>
                </c:pt>
                <c:pt idx="162">
                  <c:v>66.45</c:v>
                </c:pt>
                <c:pt idx="163">
                  <c:v>66.63</c:v>
                </c:pt>
                <c:pt idx="164">
                  <c:v>66.739999999999995</c:v>
                </c:pt>
                <c:pt idx="165">
                  <c:v>66.23</c:v>
                </c:pt>
                <c:pt idx="166">
                  <c:v>67.069999999999993</c:v>
                </c:pt>
                <c:pt idx="167">
                  <c:v>67.39</c:v>
                </c:pt>
                <c:pt idx="168">
                  <c:v>68.739999999999995</c:v>
                </c:pt>
                <c:pt idx="169">
                  <c:v>68.62</c:v>
                </c:pt>
                <c:pt idx="170">
                  <c:v>69.319999999999993</c:v>
                </c:pt>
                <c:pt idx="171">
                  <c:v>70.400000000000006</c:v>
                </c:pt>
                <c:pt idx="172">
                  <c:v>71.349999999999994</c:v>
                </c:pt>
                <c:pt idx="173">
                  <c:v>72.17</c:v>
                </c:pt>
                <c:pt idx="174">
                  <c:v>71.95</c:v>
                </c:pt>
                <c:pt idx="175">
                  <c:v>75.17</c:v>
                </c:pt>
                <c:pt idx="176">
                  <c:v>73.33</c:v>
                </c:pt>
                <c:pt idx="177">
                  <c:v>72.88</c:v>
                </c:pt>
                <c:pt idx="178">
                  <c:v>71.930000000000007</c:v>
                </c:pt>
                <c:pt idx="179">
                  <c:v>70.97</c:v>
                </c:pt>
                <c:pt idx="180">
                  <c:v>71.88</c:v>
                </c:pt>
                <c:pt idx="181">
                  <c:v>74.61</c:v>
                </c:pt>
                <c:pt idx="182">
                  <c:v>72.28</c:v>
                </c:pt>
                <c:pt idx="183">
                  <c:v>69.94</c:v>
                </c:pt>
                <c:pt idx="184">
                  <c:v>70.19</c:v>
                </c:pt>
                <c:pt idx="185">
                  <c:v>69.77</c:v>
                </c:pt>
                <c:pt idx="186">
                  <c:v>70.69</c:v>
                </c:pt>
                <c:pt idx="187">
                  <c:v>72.13</c:v>
                </c:pt>
                <c:pt idx="188">
                  <c:v>73.319999999999993</c:v>
                </c:pt>
                <c:pt idx="189">
                  <c:v>72.040000000000006</c:v>
                </c:pt>
                <c:pt idx="190">
                  <c:v>69.41</c:v>
                </c:pt>
                <c:pt idx="191">
                  <c:v>69.53</c:v>
                </c:pt>
                <c:pt idx="192">
                  <c:v>68.69</c:v>
                </c:pt>
                <c:pt idx="193">
                  <c:v>69.45</c:v>
                </c:pt>
                <c:pt idx="194">
                  <c:v>68.53</c:v>
                </c:pt>
                <c:pt idx="195">
                  <c:v>69.23</c:v>
                </c:pt>
                <c:pt idx="196">
                  <c:v>71.760000000000005</c:v>
                </c:pt>
                <c:pt idx="197">
                  <c:v>69.86</c:v>
                </c:pt>
                <c:pt idx="198">
                  <c:v>71.319999999999993</c:v>
                </c:pt>
                <c:pt idx="199">
                  <c:v>71.37</c:v>
                </c:pt>
                <c:pt idx="200">
                  <c:v>71.37</c:v>
                </c:pt>
                <c:pt idx="201">
                  <c:v>72.03</c:v>
                </c:pt>
                <c:pt idx="202">
                  <c:v>71.290000000000006</c:v>
                </c:pt>
                <c:pt idx="203">
                  <c:v>70.34</c:v>
                </c:pt>
                <c:pt idx="204">
                  <c:v>72.33</c:v>
                </c:pt>
                <c:pt idx="205">
                  <c:v>72.599999999999994</c:v>
                </c:pt>
                <c:pt idx="206">
                  <c:v>72.5</c:v>
                </c:pt>
                <c:pt idx="207">
                  <c:v>70.819999999999993</c:v>
                </c:pt>
                <c:pt idx="208">
                  <c:v>70.349999999999994</c:v>
                </c:pt>
                <c:pt idx="209">
                  <c:v>71.63</c:v>
                </c:pt>
                <c:pt idx="210">
                  <c:v>70.36</c:v>
                </c:pt>
                <c:pt idx="211">
                  <c:v>68.56</c:v>
                </c:pt>
                <c:pt idx="212">
                  <c:v>69.14</c:v>
                </c:pt>
                <c:pt idx="213">
                  <c:v>69.5</c:v>
                </c:pt>
                <c:pt idx="214">
                  <c:v>69.88</c:v>
                </c:pt>
                <c:pt idx="215">
                  <c:v>68.98</c:v>
                </c:pt>
                <c:pt idx="216">
                  <c:v>68.94</c:v>
                </c:pt>
                <c:pt idx="217">
                  <c:v>70.33</c:v>
                </c:pt>
                <c:pt idx="218">
                  <c:v>70.84</c:v>
                </c:pt>
                <c:pt idx="219">
                  <c:v>70.87</c:v>
                </c:pt>
                <c:pt idx="220">
                  <c:v>71.8</c:v>
                </c:pt>
                <c:pt idx="221">
                  <c:v>71.92</c:v>
                </c:pt>
                <c:pt idx="222">
                  <c:v>72.19</c:v>
                </c:pt>
                <c:pt idx="223">
                  <c:v>73.52</c:v>
                </c:pt>
                <c:pt idx="224">
                  <c:v>73.930000000000007</c:v>
                </c:pt>
                <c:pt idx="225">
                  <c:v>73.930000000000007</c:v>
                </c:pt>
                <c:pt idx="226">
                  <c:v>73.930000000000007</c:v>
                </c:pt>
                <c:pt idx="227">
                  <c:v>75.19</c:v>
                </c:pt>
                <c:pt idx="228">
                  <c:v>75.14</c:v>
                </c:pt>
                <c:pt idx="229">
                  <c:v>74.09</c:v>
                </c:pt>
                <c:pt idx="230">
                  <c:v>73.61</c:v>
                </c:pt>
                <c:pt idx="231">
                  <c:v>74.16</c:v>
                </c:pt>
                <c:pt idx="232">
                  <c:v>74.95</c:v>
                </c:pt>
                <c:pt idx="233">
                  <c:v>76.7</c:v>
                </c:pt>
                <c:pt idx="234">
                  <c:v>77.03</c:v>
                </c:pt>
                <c:pt idx="235">
                  <c:v>75.3</c:v>
                </c:pt>
                <c:pt idx="236">
                  <c:v>73.540000000000006</c:v>
                </c:pt>
                <c:pt idx="237">
                  <c:v>72.66</c:v>
                </c:pt>
                <c:pt idx="238">
                  <c:v>73.08</c:v>
                </c:pt>
                <c:pt idx="239">
                  <c:v>74.430000000000007</c:v>
                </c:pt>
                <c:pt idx="240">
                  <c:v>75.05</c:v>
                </c:pt>
                <c:pt idx="241">
                  <c:v>73.75</c:v>
                </c:pt>
                <c:pt idx="242">
                  <c:v>73.94</c:v>
                </c:pt>
                <c:pt idx="243">
                  <c:v>74.540000000000006</c:v>
                </c:pt>
                <c:pt idx="244">
                  <c:v>73.239999999999995</c:v>
                </c:pt>
                <c:pt idx="245">
                  <c:v>74.400000000000006</c:v>
                </c:pt>
                <c:pt idx="246">
                  <c:v>74.91</c:v>
                </c:pt>
                <c:pt idx="247">
                  <c:v>75.81</c:v>
                </c:pt>
                <c:pt idx="248">
                  <c:v>75.459999999999994</c:v>
                </c:pt>
                <c:pt idx="249">
                  <c:v>74.760000000000005</c:v>
                </c:pt>
                <c:pt idx="250">
                  <c:v>76.98</c:v>
                </c:pt>
                <c:pt idx="251">
                  <c:v>76.31</c:v>
                </c:pt>
                <c:pt idx="252">
                  <c:v>76.349999999999994</c:v>
                </c:pt>
                <c:pt idx="253">
                  <c:v>74</c:v>
                </c:pt>
                <c:pt idx="254">
                  <c:v>74.349999999999994</c:v>
                </c:pt>
                <c:pt idx="255">
                  <c:v>73.53</c:v>
                </c:pt>
                <c:pt idx="256">
                  <c:v>71.89</c:v>
                </c:pt>
                <c:pt idx="257">
                  <c:v>70.06</c:v>
                </c:pt>
                <c:pt idx="258">
                  <c:v>71.14</c:v>
                </c:pt>
                <c:pt idx="259">
                  <c:v>72.45</c:v>
                </c:pt>
                <c:pt idx="260">
                  <c:v>72.63</c:v>
                </c:pt>
                <c:pt idx="261">
                  <c:v>71.760000000000005</c:v>
                </c:pt>
                <c:pt idx="262">
                  <c:v>72.36</c:v>
                </c:pt>
                <c:pt idx="263">
                  <c:v>72.510000000000005</c:v>
                </c:pt>
                <c:pt idx="264">
                  <c:v>70.61</c:v>
                </c:pt>
                <c:pt idx="265">
                  <c:v>69.709999999999994</c:v>
                </c:pt>
                <c:pt idx="266">
                  <c:v>70.03</c:v>
                </c:pt>
                <c:pt idx="267">
                  <c:v>70.260000000000005</c:v>
                </c:pt>
                <c:pt idx="268">
                  <c:v>69.19</c:v>
                </c:pt>
                <c:pt idx="269">
                  <c:v>69.19</c:v>
                </c:pt>
                <c:pt idx="270">
                  <c:v>68.599999999999994</c:v>
                </c:pt>
                <c:pt idx="271">
                  <c:v>67.5</c:v>
                </c:pt>
                <c:pt idx="272">
                  <c:v>67.319999999999993</c:v>
                </c:pt>
                <c:pt idx="273">
                  <c:v>66.25</c:v>
                </c:pt>
                <c:pt idx="274">
                  <c:v>65.61</c:v>
                </c:pt>
                <c:pt idx="275">
                  <c:v>63.76</c:v>
                </c:pt>
                <c:pt idx="276">
                  <c:v>63.97</c:v>
                </c:pt>
                <c:pt idx="277">
                  <c:v>63.22</c:v>
                </c:pt>
                <c:pt idx="278">
                  <c:v>63.33</c:v>
                </c:pt>
                <c:pt idx="279">
                  <c:v>63.8</c:v>
                </c:pt>
                <c:pt idx="280">
                  <c:v>61.66</c:v>
                </c:pt>
                <c:pt idx="281">
                  <c:v>60.46</c:v>
                </c:pt>
                <c:pt idx="282">
                  <c:v>61.59</c:v>
                </c:pt>
                <c:pt idx="283">
                  <c:v>60.55</c:v>
                </c:pt>
                <c:pt idx="284">
                  <c:v>61.45</c:v>
                </c:pt>
                <c:pt idx="285">
                  <c:v>61.01</c:v>
                </c:pt>
                <c:pt idx="286">
                  <c:v>62.96</c:v>
                </c:pt>
                <c:pt idx="287">
                  <c:v>62.76</c:v>
                </c:pt>
                <c:pt idx="288">
                  <c:v>62.91</c:v>
                </c:pt>
                <c:pt idx="289">
                  <c:v>58.68</c:v>
                </c:pt>
                <c:pt idx="290">
                  <c:v>59.41</c:v>
                </c:pt>
                <c:pt idx="291">
                  <c:v>60.03</c:v>
                </c:pt>
                <c:pt idx="292">
                  <c:v>59.76</c:v>
                </c:pt>
                <c:pt idx="293">
                  <c:v>59.96</c:v>
                </c:pt>
                <c:pt idx="294">
                  <c:v>58.52</c:v>
                </c:pt>
                <c:pt idx="295">
                  <c:v>57.59</c:v>
                </c:pt>
                <c:pt idx="296">
                  <c:v>57.86</c:v>
                </c:pt>
                <c:pt idx="297">
                  <c:v>58.57</c:v>
                </c:pt>
                <c:pt idx="298">
                  <c:v>59.94</c:v>
                </c:pt>
                <c:pt idx="299">
                  <c:v>58.93</c:v>
                </c:pt>
                <c:pt idx="300">
                  <c:v>57.65</c:v>
                </c:pt>
                <c:pt idx="301">
                  <c:v>58.5</c:v>
                </c:pt>
                <c:pt idx="302">
                  <c:v>56.82</c:v>
                </c:pt>
                <c:pt idx="303">
                  <c:v>58.81</c:v>
                </c:pt>
                <c:pt idx="304">
                  <c:v>60.36</c:v>
                </c:pt>
                <c:pt idx="305">
                  <c:v>60.75</c:v>
                </c:pt>
                <c:pt idx="306">
                  <c:v>58.36</c:v>
                </c:pt>
                <c:pt idx="307">
                  <c:v>58.73</c:v>
                </c:pt>
                <c:pt idx="308">
                  <c:v>58.71</c:v>
                </c:pt>
                <c:pt idx="309">
                  <c:v>57.88</c:v>
                </c:pt>
                <c:pt idx="310">
                  <c:v>59.14</c:v>
                </c:pt>
                <c:pt idx="311">
                  <c:v>60.02</c:v>
                </c:pt>
                <c:pt idx="312">
                  <c:v>58.93</c:v>
                </c:pt>
                <c:pt idx="313">
                  <c:v>59.83</c:v>
                </c:pt>
                <c:pt idx="314">
                  <c:v>61.16</c:v>
                </c:pt>
                <c:pt idx="315">
                  <c:v>59.59</c:v>
                </c:pt>
                <c:pt idx="316">
                  <c:v>58.58</c:v>
                </c:pt>
                <c:pt idx="317">
                  <c:v>58.28</c:v>
                </c:pt>
                <c:pt idx="318">
                  <c:v>58.76</c:v>
                </c:pt>
                <c:pt idx="319">
                  <c:v>56.26</c:v>
                </c:pt>
                <c:pt idx="320">
                  <c:v>55.81</c:v>
                </c:pt>
                <c:pt idx="321">
                  <c:v>58.8</c:v>
                </c:pt>
                <c:pt idx="322">
                  <c:v>60.17</c:v>
                </c:pt>
                <c:pt idx="323">
                  <c:v>59.24</c:v>
                </c:pt>
                <c:pt idx="324">
                  <c:v>59.24</c:v>
                </c:pt>
                <c:pt idx="325">
                  <c:v>59.24</c:v>
                </c:pt>
                <c:pt idx="326">
                  <c:v>60.32</c:v>
                </c:pt>
                <c:pt idx="327">
                  <c:v>60.99</c:v>
                </c:pt>
                <c:pt idx="328">
                  <c:v>62.46</c:v>
                </c:pt>
                <c:pt idx="329">
                  <c:v>63.13</c:v>
                </c:pt>
                <c:pt idx="330">
                  <c:v>63.43</c:v>
                </c:pt>
                <c:pt idx="331">
                  <c:v>62.44</c:v>
                </c:pt>
                <c:pt idx="332">
                  <c:v>62.43</c:v>
                </c:pt>
                <c:pt idx="333">
                  <c:v>62.19</c:v>
                </c:pt>
                <c:pt idx="334">
                  <c:v>62.49</c:v>
                </c:pt>
                <c:pt idx="335">
                  <c:v>62.03</c:v>
                </c:pt>
                <c:pt idx="336">
                  <c:v>61.22</c:v>
                </c:pt>
                <c:pt idx="337">
                  <c:v>61.02</c:v>
                </c:pt>
                <c:pt idx="338">
                  <c:v>61.37</c:v>
                </c:pt>
                <c:pt idx="339">
                  <c:v>62.51</c:v>
                </c:pt>
                <c:pt idx="340">
                  <c:v>63.43</c:v>
                </c:pt>
                <c:pt idx="341">
                  <c:v>62.21</c:v>
                </c:pt>
                <c:pt idx="342">
                  <c:v>63.15</c:v>
                </c:pt>
                <c:pt idx="343">
                  <c:v>63.72</c:v>
                </c:pt>
                <c:pt idx="344">
                  <c:v>62.66</c:v>
                </c:pt>
                <c:pt idx="345">
                  <c:v>62.41</c:v>
                </c:pt>
                <c:pt idx="346">
                  <c:v>61.1</c:v>
                </c:pt>
                <c:pt idx="347">
                  <c:v>60.34</c:v>
                </c:pt>
                <c:pt idx="348">
                  <c:v>60.53</c:v>
                </c:pt>
                <c:pt idx="349">
                  <c:v>61.05</c:v>
                </c:pt>
                <c:pt idx="350">
                  <c:v>61.05</c:v>
                </c:pt>
                <c:pt idx="351">
                  <c:v>58.32</c:v>
                </c:pt>
                <c:pt idx="352">
                  <c:v>55.59</c:v>
                </c:pt>
                <c:pt idx="353">
                  <c:v>56.31</c:v>
                </c:pt>
                <c:pt idx="354">
                  <c:v>56.09</c:v>
                </c:pt>
                <c:pt idx="355">
                  <c:v>55.64</c:v>
                </c:pt>
                <c:pt idx="356">
                  <c:v>54.02</c:v>
                </c:pt>
                <c:pt idx="357">
                  <c:v>51.88</c:v>
                </c:pt>
                <c:pt idx="358">
                  <c:v>52.99</c:v>
                </c:pt>
                <c:pt idx="359">
                  <c:v>52.99</c:v>
                </c:pt>
                <c:pt idx="360">
                  <c:v>51.21</c:v>
                </c:pt>
                <c:pt idx="361">
                  <c:v>52.24</c:v>
                </c:pt>
                <c:pt idx="362">
                  <c:v>50.48</c:v>
                </c:pt>
                <c:pt idx="363">
                  <c:v>51.99</c:v>
                </c:pt>
                <c:pt idx="364">
                  <c:v>51.13</c:v>
                </c:pt>
                <c:pt idx="365">
                  <c:v>55.04</c:v>
                </c:pt>
                <c:pt idx="366">
                  <c:v>55.37</c:v>
                </c:pt>
                <c:pt idx="367">
                  <c:v>54.23</c:v>
                </c:pt>
                <c:pt idx="368">
                  <c:v>54.01</c:v>
                </c:pt>
                <c:pt idx="369">
                  <c:v>58.14</c:v>
                </c:pt>
                <c:pt idx="370">
                  <c:v>59.02</c:v>
                </c:pt>
                <c:pt idx="371">
                  <c:v>58.74</c:v>
                </c:pt>
                <c:pt idx="372">
                  <c:v>58.88</c:v>
                </c:pt>
                <c:pt idx="373">
                  <c:v>57.71</c:v>
                </c:pt>
                <c:pt idx="374">
                  <c:v>59.71</c:v>
                </c:pt>
                <c:pt idx="375">
                  <c:v>59.89</c:v>
                </c:pt>
                <c:pt idx="376">
                  <c:v>57.81</c:v>
                </c:pt>
                <c:pt idx="377">
                  <c:v>59.06</c:v>
                </c:pt>
                <c:pt idx="378">
                  <c:v>58</c:v>
                </c:pt>
                <c:pt idx="379">
                  <c:v>57.99</c:v>
                </c:pt>
                <c:pt idx="380">
                  <c:v>59.39</c:v>
                </c:pt>
                <c:pt idx="381">
                  <c:v>58.07</c:v>
                </c:pt>
                <c:pt idx="382">
                  <c:v>60.07</c:v>
                </c:pt>
                <c:pt idx="383">
                  <c:v>60.95</c:v>
                </c:pt>
                <c:pt idx="384">
                  <c:v>61.14</c:v>
                </c:pt>
                <c:pt idx="385">
                  <c:v>61.39</c:v>
                </c:pt>
                <c:pt idx="386">
                  <c:v>61.46</c:v>
                </c:pt>
                <c:pt idx="387">
                  <c:v>61.79</c:v>
                </c:pt>
                <c:pt idx="388">
                  <c:v>62</c:v>
                </c:pt>
                <c:pt idx="389">
                  <c:v>61.64</c:v>
                </c:pt>
                <c:pt idx="390">
                  <c:v>60.07</c:v>
                </c:pt>
                <c:pt idx="391">
                  <c:v>60.69</c:v>
                </c:pt>
                <c:pt idx="392">
                  <c:v>61.82</c:v>
                </c:pt>
                <c:pt idx="393">
                  <c:v>61.64</c:v>
                </c:pt>
                <c:pt idx="394">
                  <c:v>60.05</c:v>
                </c:pt>
                <c:pt idx="395">
                  <c:v>58.91</c:v>
                </c:pt>
                <c:pt idx="396">
                  <c:v>57.93</c:v>
                </c:pt>
                <c:pt idx="397">
                  <c:v>58.16</c:v>
                </c:pt>
                <c:pt idx="398">
                  <c:v>57.55</c:v>
                </c:pt>
                <c:pt idx="399">
                  <c:v>57.11</c:v>
                </c:pt>
                <c:pt idx="400">
                  <c:v>56.73</c:v>
                </c:pt>
                <c:pt idx="401">
                  <c:v>59.61</c:v>
                </c:pt>
                <c:pt idx="402">
                  <c:v>61.69</c:v>
                </c:pt>
                <c:pt idx="403">
                  <c:v>62.28</c:v>
                </c:pt>
                <c:pt idx="404">
                  <c:v>62.91</c:v>
                </c:pt>
                <c:pt idx="405">
                  <c:v>64.08</c:v>
                </c:pt>
                <c:pt idx="406">
                  <c:v>66.03</c:v>
                </c:pt>
                <c:pt idx="407">
                  <c:v>65.87</c:v>
                </c:pt>
                <c:pt idx="408">
                  <c:v>64.64</c:v>
                </c:pt>
                <c:pt idx="409">
                  <c:v>64.38</c:v>
                </c:pt>
                <c:pt idx="410">
                  <c:v>64.28</c:v>
                </c:pt>
                <c:pt idx="411">
                  <c:v>61.51</c:v>
                </c:pt>
                <c:pt idx="412">
                  <c:v>61.89</c:v>
                </c:pt>
                <c:pt idx="413">
                  <c:v>62.01</c:v>
                </c:pt>
                <c:pt idx="414">
                  <c:v>63.85</c:v>
                </c:pt>
                <c:pt idx="415">
                  <c:v>63.63</c:v>
                </c:pt>
                <c:pt idx="416">
                  <c:v>63.61</c:v>
                </c:pt>
                <c:pt idx="417">
                  <c:v>63.1</c:v>
                </c:pt>
                <c:pt idx="418">
                  <c:v>63.13</c:v>
                </c:pt>
                <c:pt idx="419">
                  <c:v>61.83</c:v>
                </c:pt>
                <c:pt idx="420">
                  <c:v>63.38</c:v>
                </c:pt>
                <c:pt idx="421">
                  <c:v>65.89</c:v>
                </c:pt>
                <c:pt idx="422">
                  <c:v>64.58</c:v>
                </c:pt>
                <c:pt idx="423">
                  <c:v>65.84</c:v>
                </c:pt>
                <c:pt idx="424">
                  <c:v>65.06</c:v>
                </c:pt>
                <c:pt idx="425">
                  <c:v>66.459999999999994</c:v>
                </c:pt>
                <c:pt idx="426">
                  <c:v>65.709999999999994</c:v>
                </c:pt>
                <c:pt idx="427">
                  <c:v>63.19</c:v>
                </c:pt>
                <c:pt idx="428">
                  <c:v>61.93</c:v>
                </c:pt>
                <c:pt idx="429">
                  <c:v>61.47</c:v>
                </c:pt>
                <c:pt idx="430">
                  <c:v>62.26</c:v>
                </c:pt>
                <c:pt idx="431">
                  <c:v>61.55</c:v>
                </c:pt>
                <c:pt idx="432">
                  <c:v>61.81</c:v>
                </c:pt>
                <c:pt idx="433">
                  <c:v>62.37</c:v>
                </c:pt>
                <c:pt idx="434">
                  <c:v>62.46</c:v>
                </c:pt>
                <c:pt idx="435">
                  <c:v>63.17</c:v>
                </c:pt>
                <c:pt idx="436">
                  <c:v>62.55</c:v>
                </c:pt>
                <c:pt idx="437">
                  <c:v>64.86</c:v>
                </c:pt>
                <c:pt idx="438">
                  <c:v>64.94</c:v>
                </c:pt>
                <c:pt idx="439">
                  <c:v>66.27</c:v>
                </c:pt>
                <c:pt idx="440">
                  <c:v>64.97</c:v>
                </c:pt>
                <c:pt idx="441">
                  <c:v>65.77</c:v>
                </c:pt>
                <c:pt idx="442">
                  <c:v>64.180000000000007</c:v>
                </c:pt>
                <c:pt idx="443">
                  <c:v>65.2</c:v>
                </c:pt>
                <c:pt idx="444">
                  <c:v>65.2</c:v>
                </c:pt>
                <c:pt idx="445">
                  <c:v>63.15</c:v>
                </c:pt>
                <c:pt idx="446">
                  <c:v>63.49</c:v>
                </c:pt>
                <c:pt idx="447">
                  <c:v>64.010000000000005</c:v>
                </c:pt>
                <c:pt idx="448">
                  <c:v>65.08</c:v>
                </c:pt>
                <c:pt idx="449">
                  <c:v>66.209999999999994</c:v>
                </c:pt>
                <c:pt idx="450">
                  <c:v>65.61</c:v>
                </c:pt>
                <c:pt idx="451">
                  <c:v>65.959999999999994</c:v>
                </c:pt>
                <c:pt idx="452">
                  <c:v>66.930000000000007</c:v>
                </c:pt>
                <c:pt idx="453">
                  <c:v>64.760000000000005</c:v>
                </c:pt>
                <c:pt idx="454">
                  <c:v>65.97</c:v>
                </c:pt>
                <c:pt idx="455">
                  <c:v>65.349999999999994</c:v>
                </c:pt>
                <c:pt idx="456">
                  <c:v>66.260000000000005</c:v>
                </c:pt>
                <c:pt idx="457">
                  <c:v>67.650000000000006</c:v>
                </c:pt>
                <c:pt idx="458">
                  <c:v>68</c:v>
                </c:pt>
                <c:pt idx="459">
                  <c:v>69.09</c:v>
                </c:pt>
                <c:pt idx="460">
                  <c:v>69.099999999999994</c:v>
                </c:pt>
                <c:pt idx="461">
                  <c:v>68.19</c:v>
                </c:pt>
                <c:pt idx="462">
                  <c:v>68.650000000000006</c:v>
                </c:pt>
                <c:pt idx="463">
                  <c:v>69.14</c:v>
                </c:pt>
                <c:pt idx="464">
                  <c:v>69.180000000000007</c:v>
                </c:pt>
                <c:pt idx="465">
                  <c:v>67.77</c:v>
                </c:pt>
                <c:pt idx="466">
                  <c:v>68.97</c:v>
                </c:pt>
                <c:pt idx="467">
                  <c:v>69.569999999999993</c:v>
                </c:pt>
                <c:pt idx="468">
                  <c:v>70.680000000000007</c:v>
                </c:pt>
                <c:pt idx="469">
                  <c:v>71.09</c:v>
                </c:pt>
                <c:pt idx="470">
                  <c:v>71.41</c:v>
                </c:pt>
                <c:pt idx="471">
                  <c:v>71.41</c:v>
                </c:pt>
                <c:pt idx="472">
                  <c:v>71.81</c:v>
                </c:pt>
                <c:pt idx="473">
                  <c:v>72.81</c:v>
                </c:pt>
                <c:pt idx="474">
                  <c:v>72.19</c:v>
                </c:pt>
                <c:pt idx="475">
                  <c:v>72.81</c:v>
                </c:pt>
                <c:pt idx="476">
                  <c:v>72.56</c:v>
                </c:pt>
                <c:pt idx="477">
                  <c:v>72.5</c:v>
                </c:pt>
                <c:pt idx="478">
                  <c:v>73.930000000000007</c:v>
                </c:pt>
                <c:pt idx="479">
                  <c:v>74.150000000000006</c:v>
                </c:pt>
                <c:pt idx="480">
                  <c:v>74.150000000000006</c:v>
                </c:pt>
                <c:pt idx="481">
                  <c:v>75.05</c:v>
                </c:pt>
                <c:pt idx="482">
                  <c:v>75.92</c:v>
                </c:pt>
                <c:pt idx="483">
                  <c:v>75.569999999999993</c:v>
                </c:pt>
                <c:pt idx="484">
                  <c:v>74.89</c:v>
                </c:pt>
                <c:pt idx="485">
                  <c:v>73.56</c:v>
                </c:pt>
                <c:pt idx="486">
                  <c:v>75.88</c:v>
                </c:pt>
                <c:pt idx="487">
                  <c:v>74.95</c:v>
                </c:pt>
                <c:pt idx="488">
                  <c:v>77.02</c:v>
                </c:pt>
                <c:pt idx="489">
                  <c:v>76.83</c:v>
                </c:pt>
                <c:pt idx="490">
                  <c:v>78.209999999999994</c:v>
                </c:pt>
                <c:pt idx="491">
                  <c:v>76.53</c:v>
                </c:pt>
                <c:pt idx="492">
                  <c:v>76.86</c:v>
                </c:pt>
                <c:pt idx="493">
                  <c:v>75.48</c:v>
                </c:pt>
                <c:pt idx="494">
                  <c:v>72.06</c:v>
                </c:pt>
                <c:pt idx="495">
                  <c:v>72.42</c:v>
                </c:pt>
                <c:pt idx="496">
                  <c:v>72.150000000000006</c:v>
                </c:pt>
                <c:pt idx="497">
                  <c:v>71.59</c:v>
                </c:pt>
                <c:pt idx="498">
                  <c:v>71.47</c:v>
                </c:pt>
                <c:pt idx="499">
                  <c:v>71.62</c:v>
                </c:pt>
                <c:pt idx="500">
                  <c:v>72.38</c:v>
                </c:pt>
                <c:pt idx="501">
                  <c:v>71</c:v>
                </c:pt>
                <c:pt idx="502">
                  <c:v>71.98</c:v>
                </c:pt>
                <c:pt idx="503">
                  <c:v>69.47</c:v>
                </c:pt>
                <c:pt idx="504">
                  <c:v>69.260000000000005</c:v>
                </c:pt>
                <c:pt idx="505">
                  <c:v>69.83</c:v>
                </c:pt>
                <c:pt idx="506">
                  <c:v>71.09</c:v>
                </c:pt>
                <c:pt idx="507">
                  <c:v>71.97</c:v>
                </c:pt>
                <c:pt idx="508">
                  <c:v>71.73</c:v>
                </c:pt>
                <c:pt idx="509">
                  <c:v>73.510000000000005</c:v>
                </c:pt>
                <c:pt idx="510">
                  <c:v>73.36</c:v>
                </c:pt>
                <c:pt idx="511">
                  <c:v>74.040000000000006</c:v>
                </c:pt>
                <c:pt idx="512">
                  <c:v>74.040000000000006</c:v>
                </c:pt>
                <c:pt idx="513">
                  <c:v>75.08</c:v>
                </c:pt>
                <c:pt idx="514">
                  <c:v>75.73</c:v>
                </c:pt>
                <c:pt idx="515">
                  <c:v>76.3</c:v>
                </c:pt>
                <c:pt idx="516">
                  <c:v>76.7</c:v>
                </c:pt>
                <c:pt idx="517">
                  <c:v>77.489999999999995</c:v>
                </c:pt>
                <c:pt idx="518">
                  <c:v>78.23</c:v>
                </c:pt>
                <c:pt idx="519">
                  <c:v>79.91</c:v>
                </c:pt>
                <c:pt idx="520">
                  <c:v>80.09</c:v>
                </c:pt>
                <c:pt idx="521">
                  <c:v>79.099999999999994</c:v>
                </c:pt>
                <c:pt idx="522">
                  <c:v>80.569999999999993</c:v>
                </c:pt>
                <c:pt idx="523">
                  <c:v>81.510000000000005</c:v>
                </c:pt>
                <c:pt idx="524">
                  <c:v>81.93</c:v>
                </c:pt>
                <c:pt idx="525">
                  <c:v>83.32</c:v>
                </c:pt>
                <c:pt idx="526">
                  <c:v>81.62</c:v>
                </c:pt>
                <c:pt idx="527">
                  <c:v>80.95</c:v>
                </c:pt>
                <c:pt idx="528">
                  <c:v>79.53</c:v>
                </c:pt>
                <c:pt idx="529">
                  <c:v>80.3</c:v>
                </c:pt>
                <c:pt idx="530">
                  <c:v>82.88</c:v>
                </c:pt>
                <c:pt idx="531">
                  <c:v>81.66</c:v>
                </c:pt>
                <c:pt idx="532">
                  <c:v>80.239999999999995</c:v>
                </c:pt>
                <c:pt idx="533">
                  <c:v>79.94</c:v>
                </c:pt>
                <c:pt idx="534">
                  <c:v>81.44</c:v>
                </c:pt>
                <c:pt idx="535">
                  <c:v>81.22</c:v>
                </c:pt>
                <c:pt idx="536">
                  <c:v>79.02</c:v>
                </c:pt>
                <c:pt idx="537">
                  <c:v>80.260000000000005</c:v>
                </c:pt>
                <c:pt idx="538">
                  <c:v>81.3</c:v>
                </c:pt>
                <c:pt idx="539">
                  <c:v>83.08</c:v>
                </c:pt>
                <c:pt idx="540">
                  <c:v>83.69</c:v>
                </c:pt>
                <c:pt idx="541">
                  <c:v>86.13</c:v>
                </c:pt>
                <c:pt idx="542">
                  <c:v>87.61</c:v>
                </c:pt>
                <c:pt idx="543">
                  <c:v>87.4</c:v>
                </c:pt>
                <c:pt idx="544">
                  <c:v>89.47</c:v>
                </c:pt>
                <c:pt idx="545">
                  <c:v>88.6</c:v>
                </c:pt>
                <c:pt idx="546">
                  <c:v>87.56</c:v>
                </c:pt>
                <c:pt idx="547">
                  <c:v>85.27</c:v>
                </c:pt>
                <c:pt idx="548">
                  <c:v>87.1</c:v>
                </c:pt>
                <c:pt idx="549">
                  <c:v>90.46</c:v>
                </c:pt>
                <c:pt idx="550">
                  <c:v>91.86</c:v>
                </c:pt>
                <c:pt idx="551">
                  <c:v>93.53</c:v>
                </c:pt>
                <c:pt idx="552">
                  <c:v>90.38</c:v>
                </c:pt>
                <c:pt idx="553">
                  <c:v>94.53</c:v>
                </c:pt>
                <c:pt idx="554">
                  <c:v>93.49</c:v>
                </c:pt>
                <c:pt idx="555">
                  <c:v>95.93</c:v>
                </c:pt>
                <c:pt idx="556">
                  <c:v>93.98</c:v>
                </c:pt>
                <c:pt idx="557">
                  <c:v>96.7</c:v>
                </c:pt>
                <c:pt idx="558">
                  <c:v>96.37</c:v>
                </c:pt>
                <c:pt idx="559">
                  <c:v>95.46</c:v>
                </c:pt>
                <c:pt idx="560">
                  <c:v>94.62</c:v>
                </c:pt>
                <c:pt idx="561">
                  <c:v>91.17</c:v>
                </c:pt>
                <c:pt idx="562">
                  <c:v>94.09</c:v>
                </c:pt>
                <c:pt idx="563">
                  <c:v>93.43</c:v>
                </c:pt>
                <c:pt idx="564">
                  <c:v>95.1</c:v>
                </c:pt>
                <c:pt idx="565">
                  <c:v>94.64</c:v>
                </c:pt>
                <c:pt idx="566">
                  <c:v>98.03</c:v>
                </c:pt>
                <c:pt idx="567">
                  <c:v>97.29</c:v>
                </c:pt>
                <c:pt idx="568">
                  <c:v>97.29</c:v>
                </c:pt>
                <c:pt idx="569">
                  <c:v>98.18</c:v>
                </c:pt>
                <c:pt idx="570">
                  <c:v>97.7</c:v>
                </c:pt>
                <c:pt idx="571">
                  <c:v>94.42</c:v>
                </c:pt>
                <c:pt idx="572">
                  <c:v>90.62</c:v>
                </c:pt>
                <c:pt idx="573">
                  <c:v>91.01</c:v>
                </c:pt>
                <c:pt idx="574">
                  <c:v>88.71</c:v>
                </c:pt>
                <c:pt idx="575">
                  <c:v>89.31</c:v>
                </c:pt>
                <c:pt idx="576">
                  <c:v>88.32</c:v>
                </c:pt>
                <c:pt idx="577">
                  <c:v>87.49</c:v>
                </c:pt>
                <c:pt idx="578">
                  <c:v>90.23</c:v>
                </c:pt>
                <c:pt idx="579">
                  <c:v>88.28</c:v>
                </c:pt>
                <c:pt idx="580">
                  <c:v>87.86</c:v>
                </c:pt>
                <c:pt idx="581">
                  <c:v>90.02</c:v>
                </c:pt>
                <c:pt idx="582">
                  <c:v>94.39</c:v>
                </c:pt>
                <c:pt idx="583">
                  <c:v>92.25</c:v>
                </c:pt>
                <c:pt idx="584">
                  <c:v>91.27</c:v>
                </c:pt>
                <c:pt idx="585">
                  <c:v>90.63</c:v>
                </c:pt>
                <c:pt idx="586">
                  <c:v>90.49</c:v>
                </c:pt>
                <c:pt idx="587">
                  <c:v>91.24</c:v>
                </c:pt>
                <c:pt idx="588">
                  <c:v>91.06</c:v>
                </c:pt>
                <c:pt idx="589">
                  <c:v>94.13</c:v>
                </c:pt>
                <c:pt idx="590">
                  <c:v>95.97</c:v>
                </c:pt>
                <c:pt idx="591">
                  <c:v>96.62</c:v>
                </c:pt>
                <c:pt idx="592">
                  <c:v>96</c:v>
                </c:pt>
                <c:pt idx="593">
                  <c:v>95.98</c:v>
                </c:pt>
                <c:pt idx="594">
                  <c:v>95.98</c:v>
                </c:pt>
                <c:pt idx="595">
                  <c:v>99.62</c:v>
                </c:pt>
                <c:pt idx="596">
                  <c:v>99.18</c:v>
                </c:pt>
                <c:pt idx="597">
                  <c:v>97.91</c:v>
                </c:pt>
                <c:pt idx="598">
                  <c:v>95.09</c:v>
                </c:pt>
                <c:pt idx="599">
                  <c:v>96.33</c:v>
                </c:pt>
                <c:pt idx="600">
                  <c:v>95.67</c:v>
                </c:pt>
                <c:pt idx="601">
                  <c:v>93.71</c:v>
                </c:pt>
                <c:pt idx="602">
                  <c:v>92.69</c:v>
                </c:pt>
                <c:pt idx="603">
                  <c:v>94.2</c:v>
                </c:pt>
                <c:pt idx="604">
                  <c:v>91.9</c:v>
                </c:pt>
                <c:pt idx="605">
                  <c:v>90.84</c:v>
                </c:pt>
                <c:pt idx="606">
                  <c:v>90.13</c:v>
                </c:pt>
                <c:pt idx="607">
                  <c:v>90.57</c:v>
                </c:pt>
                <c:pt idx="608">
                  <c:v>90.57</c:v>
                </c:pt>
                <c:pt idx="609">
                  <c:v>89.85</c:v>
                </c:pt>
                <c:pt idx="610">
                  <c:v>86.99</c:v>
                </c:pt>
                <c:pt idx="611">
                  <c:v>89.41</c:v>
                </c:pt>
                <c:pt idx="612">
                  <c:v>90.71</c:v>
                </c:pt>
                <c:pt idx="613">
                  <c:v>90.99</c:v>
                </c:pt>
                <c:pt idx="614">
                  <c:v>91.64</c:v>
                </c:pt>
                <c:pt idx="615">
                  <c:v>92.33</c:v>
                </c:pt>
                <c:pt idx="616">
                  <c:v>91.75</c:v>
                </c:pt>
                <c:pt idx="617">
                  <c:v>88.96</c:v>
                </c:pt>
                <c:pt idx="618">
                  <c:v>90.02</c:v>
                </c:pt>
                <c:pt idx="619">
                  <c:v>88.41</c:v>
                </c:pt>
                <c:pt idx="620">
                  <c:v>87.14</c:v>
                </c:pt>
                <c:pt idx="621">
                  <c:v>88.11</c:v>
                </c:pt>
                <c:pt idx="622">
                  <c:v>91.77</c:v>
                </c:pt>
                <c:pt idx="623">
                  <c:v>93.59</c:v>
                </c:pt>
                <c:pt idx="624">
                  <c:v>92.78</c:v>
                </c:pt>
                <c:pt idx="625">
                  <c:v>93.27</c:v>
                </c:pt>
                <c:pt idx="626">
                  <c:v>95.46</c:v>
                </c:pt>
                <c:pt idx="627">
                  <c:v>95.5</c:v>
                </c:pt>
                <c:pt idx="628">
                  <c:v>95.5</c:v>
                </c:pt>
                <c:pt idx="629">
                  <c:v>100.01</c:v>
                </c:pt>
                <c:pt idx="630">
                  <c:v>100.74</c:v>
                </c:pt>
                <c:pt idx="631">
                  <c:v>98.23</c:v>
                </c:pt>
                <c:pt idx="632">
                  <c:v>98.81</c:v>
                </c:pt>
                <c:pt idx="633">
                  <c:v>99.23</c:v>
                </c:pt>
                <c:pt idx="634">
                  <c:v>100.88</c:v>
                </c:pt>
                <c:pt idx="635">
                  <c:v>99.64</c:v>
                </c:pt>
                <c:pt idx="636">
                  <c:v>102.59</c:v>
                </c:pt>
                <c:pt idx="637">
                  <c:v>101.84</c:v>
                </c:pt>
                <c:pt idx="638">
                  <c:v>102.45</c:v>
                </c:pt>
                <c:pt idx="639">
                  <c:v>99.52</c:v>
                </c:pt>
                <c:pt idx="640">
                  <c:v>104.52</c:v>
                </c:pt>
                <c:pt idx="641">
                  <c:v>105.15</c:v>
                </c:pt>
                <c:pt idx="642">
                  <c:v>107.9</c:v>
                </c:pt>
                <c:pt idx="643">
                  <c:v>108.75</c:v>
                </c:pt>
                <c:pt idx="644">
                  <c:v>109.92</c:v>
                </c:pt>
                <c:pt idx="645">
                  <c:v>110.33</c:v>
                </c:pt>
                <c:pt idx="646">
                  <c:v>110.21</c:v>
                </c:pt>
                <c:pt idx="647">
                  <c:v>105.68</c:v>
                </c:pt>
                <c:pt idx="648">
                  <c:v>109.42</c:v>
                </c:pt>
                <c:pt idx="649">
                  <c:v>104.48</c:v>
                </c:pt>
                <c:pt idx="650">
                  <c:v>100.86</c:v>
                </c:pt>
                <c:pt idx="651">
                  <c:v>101.22</c:v>
                </c:pt>
                <c:pt idx="652">
                  <c:v>105.9</c:v>
                </c:pt>
                <c:pt idx="653">
                  <c:v>107.58</c:v>
                </c:pt>
                <c:pt idx="654">
                  <c:v>105.62</c:v>
                </c:pt>
                <c:pt idx="655">
                  <c:v>101.58</c:v>
                </c:pt>
                <c:pt idx="656">
                  <c:v>104.83</c:v>
                </c:pt>
                <c:pt idx="657">
                  <c:v>103.83</c:v>
                </c:pt>
                <c:pt idx="658">
                  <c:v>106.23</c:v>
                </c:pt>
                <c:pt idx="659">
                  <c:v>109.09</c:v>
                </c:pt>
                <c:pt idx="660">
                  <c:v>108.5</c:v>
                </c:pt>
                <c:pt idx="661">
                  <c:v>110.87</c:v>
                </c:pt>
                <c:pt idx="662">
                  <c:v>110.11</c:v>
                </c:pt>
                <c:pt idx="663">
                  <c:v>110.14</c:v>
                </c:pt>
                <c:pt idx="664">
                  <c:v>113.79</c:v>
                </c:pt>
                <c:pt idx="665">
                  <c:v>114.93</c:v>
                </c:pt>
                <c:pt idx="666">
                  <c:v>114.86</c:v>
                </c:pt>
                <c:pt idx="667">
                  <c:v>117.48</c:v>
                </c:pt>
                <c:pt idx="668">
                  <c:v>119.37</c:v>
                </c:pt>
                <c:pt idx="669">
                  <c:v>118.3</c:v>
                </c:pt>
                <c:pt idx="670">
                  <c:v>116.06</c:v>
                </c:pt>
                <c:pt idx="671">
                  <c:v>118.52</c:v>
                </c:pt>
                <c:pt idx="672">
                  <c:v>118.75</c:v>
                </c:pt>
                <c:pt idx="673">
                  <c:v>115.63</c:v>
                </c:pt>
                <c:pt idx="674">
                  <c:v>113.46</c:v>
                </c:pt>
                <c:pt idx="675">
                  <c:v>116.32</c:v>
                </c:pt>
                <c:pt idx="676">
                  <c:v>119.97</c:v>
                </c:pt>
                <c:pt idx="677">
                  <c:v>121.84</c:v>
                </c:pt>
                <c:pt idx="678">
                  <c:v>123.53</c:v>
                </c:pt>
                <c:pt idx="679">
                  <c:v>123.69</c:v>
                </c:pt>
                <c:pt idx="680">
                  <c:v>125.96</c:v>
                </c:pt>
                <c:pt idx="681">
                  <c:v>124.23</c:v>
                </c:pt>
                <c:pt idx="682">
                  <c:v>125.8</c:v>
                </c:pt>
                <c:pt idx="683">
                  <c:v>124.22</c:v>
                </c:pt>
                <c:pt idx="684">
                  <c:v>124.12</c:v>
                </c:pt>
                <c:pt idx="685">
                  <c:v>126.29</c:v>
                </c:pt>
                <c:pt idx="686">
                  <c:v>129.07</c:v>
                </c:pt>
                <c:pt idx="687">
                  <c:v>133.16999999999999</c:v>
                </c:pt>
                <c:pt idx="688">
                  <c:v>130.81</c:v>
                </c:pt>
                <c:pt idx="689">
                  <c:v>132.19</c:v>
                </c:pt>
                <c:pt idx="690">
                  <c:v>132.19</c:v>
                </c:pt>
                <c:pt idx="691">
                  <c:v>128.85</c:v>
                </c:pt>
                <c:pt idx="692">
                  <c:v>131.03</c:v>
                </c:pt>
                <c:pt idx="693">
                  <c:v>126.62</c:v>
                </c:pt>
                <c:pt idx="694">
                  <c:v>127.35</c:v>
                </c:pt>
                <c:pt idx="695">
                  <c:v>127.76</c:v>
                </c:pt>
                <c:pt idx="696">
                  <c:v>124.31</c:v>
                </c:pt>
                <c:pt idx="697">
                  <c:v>122.3</c:v>
                </c:pt>
                <c:pt idx="698">
                  <c:v>127.79</c:v>
                </c:pt>
                <c:pt idx="699">
                  <c:v>138.54</c:v>
                </c:pt>
                <c:pt idx="700">
                  <c:v>134.35</c:v>
                </c:pt>
                <c:pt idx="701">
                  <c:v>131.31</c:v>
                </c:pt>
                <c:pt idx="702">
                  <c:v>136.38</c:v>
                </c:pt>
                <c:pt idx="703">
                  <c:v>136.74</c:v>
                </c:pt>
                <c:pt idx="704">
                  <c:v>134.86000000000001</c:v>
                </c:pt>
                <c:pt idx="705">
                  <c:v>134.61000000000001</c:v>
                </c:pt>
                <c:pt idx="706">
                  <c:v>134.01</c:v>
                </c:pt>
                <c:pt idx="707">
                  <c:v>136.68</c:v>
                </c:pt>
                <c:pt idx="708">
                  <c:v>131.93</c:v>
                </c:pt>
                <c:pt idx="709">
                  <c:v>134.62</c:v>
                </c:pt>
                <c:pt idx="710">
                  <c:v>136.74</c:v>
                </c:pt>
                <c:pt idx="711">
                  <c:v>137</c:v>
                </c:pt>
                <c:pt idx="712">
                  <c:v>134.55000000000001</c:v>
                </c:pt>
                <c:pt idx="713">
                  <c:v>139.63999999999999</c:v>
                </c:pt>
                <c:pt idx="714">
                  <c:v>140.21</c:v>
                </c:pt>
                <c:pt idx="715">
                  <c:v>140</c:v>
                </c:pt>
                <c:pt idx="716">
                  <c:v>140.97</c:v>
                </c:pt>
                <c:pt idx="717">
                  <c:v>143.57</c:v>
                </c:pt>
                <c:pt idx="718">
                  <c:v>145.29</c:v>
                </c:pt>
                <c:pt idx="719">
                  <c:v>145.29</c:v>
                </c:pt>
                <c:pt idx="720">
                  <c:v>141.37</c:v>
                </c:pt>
                <c:pt idx="721">
                  <c:v>136.04</c:v>
                </c:pt>
                <c:pt idx="722">
                  <c:v>136.05000000000001</c:v>
                </c:pt>
                <c:pt idx="723">
                  <c:v>141.65</c:v>
                </c:pt>
                <c:pt idx="724">
                  <c:v>145.08000000000001</c:v>
                </c:pt>
                <c:pt idx="725">
                  <c:v>145.18</c:v>
                </c:pt>
                <c:pt idx="726">
                  <c:v>138.74</c:v>
                </c:pt>
                <c:pt idx="727">
                  <c:v>134.6</c:v>
                </c:pt>
                <c:pt idx="728">
                  <c:v>129.29</c:v>
                </c:pt>
                <c:pt idx="729">
                  <c:v>128.88</c:v>
                </c:pt>
                <c:pt idx="730">
                  <c:v>131.04</c:v>
                </c:pt>
                <c:pt idx="731">
                  <c:v>127.95</c:v>
                </c:pt>
                <c:pt idx="732">
                  <c:v>124.44</c:v>
                </c:pt>
                <c:pt idx="733">
                  <c:v>125.49</c:v>
                </c:pt>
                <c:pt idx="734">
                  <c:v>123.26</c:v>
                </c:pt>
                <c:pt idx="735">
                  <c:v>124.73</c:v>
                </c:pt>
                <c:pt idx="736">
                  <c:v>122.19</c:v>
                </c:pt>
                <c:pt idx="737">
                  <c:v>126.77</c:v>
                </c:pt>
                <c:pt idx="738">
                  <c:v>124.08</c:v>
                </c:pt>
                <c:pt idx="739">
                  <c:v>125.1</c:v>
                </c:pt>
                <c:pt idx="740">
                  <c:v>121.41</c:v>
                </c:pt>
                <c:pt idx="741">
                  <c:v>119.17</c:v>
                </c:pt>
                <c:pt idx="742">
                  <c:v>118.58</c:v>
                </c:pt>
                <c:pt idx="743">
                  <c:v>120.02</c:v>
                </c:pt>
                <c:pt idx="744">
                  <c:v>115.2</c:v>
                </c:pt>
                <c:pt idx="745">
                  <c:v>114.45</c:v>
                </c:pt>
                <c:pt idx="746">
                  <c:v>113.01</c:v>
                </c:pt>
                <c:pt idx="747">
                  <c:v>116</c:v>
                </c:pt>
                <c:pt idx="748">
                  <c:v>115.01</c:v>
                </c:pt>
                <c:pt idx="749">
                  <c:v>112.87</c:v>
                </c:pt>
                <c:pt idx="750">
                  <c:v>114.98</c:v>
                </c:pt>
                <c:pt idx="751">
                  <c:v>121.18</c:v>
                </c:pt>
                <c:pt idx="752">
                  <c:v>114.59</c:v>
                </c:pt>
                <c:pt idx="753">
                  <c:v>115.11</c:v>
                </c:pt>
                <c:pt idx="754">
                  <c:v>116.27</c:v>
                </c:pt>
                <c:pt idx="755">
                  <c:v>118.15</c:v>
                </c:pt>
                <c:pt idx="756">
                  <c:v>115.59</c:v>
                </c:pt>
                <c:pt idx="757">
                  <c:v>115.46</c:v>
                </c:pt>
                <c:pt idx="758">
                  <c:v>115.46</c:v>
                </c:pt>
                <c:pt idx="759">
                  <c:v>109.71</c:v>
                </c:pt>
                <c:pt idx="760">
                  <c:v>107.89</c:v>
                </c:pt>
                <c:pt idx="761">
                  <c:v>106.23</c:v>
                </c:pt>
                <c:pt idx="762">
                  <c:v>106.34</c:v>
                </c:pt>
                <c:pt idx="763">
                  <c:v>103.26</c:v>
                </c:pt>
                <c:pt idx="764">
                  <c:v>102.58</c:v>
                </c:pt>
                <c:pt idx="765">
                  <c:v>100.87</c:v>
                </c:pt>
                <c:pt idx="766">
                  <c:v>101.18</c:v>
                </c:pt>
                <c:pt idx="767">
                  <c:v>95.71</c:v>
                </c:pt>
                <c:pt idx="768">
                  <c:v>91.15</c:v>
                </c:pt>
                <c:pt idx="769">
                  <c:v>97.16</c:v>
                </c:pt>
                <c:pt idx="770">
                  <c:v>97.88</c:v>
                </c:pt>
                <c:pt idx="771">
                  <c:v>104.55</c:v>
                </c:pt>
                <c:pt idx="772">
                  <c:v>120.92</c:v>
                </c:pt>
                <c:pt idx="773">
                  <c:v>106.61</c:v>
                </c:pt>
                <c:pt idx="774">
                  <c:v>105.73</c:v>
                </c:pt>
                <c:pt idx="775">
                  <c:v>108.02</c:v>
                </c:pt>
                <c:pt idx="776">
                  <c:v>106.89</c:v>
                </c:pt>
                <c:pt idx="777">
                  <c:v>96.37</c:v>
                </c:pt>
                <c:pt idx="778">
                  <c:v>100.64</c:v>
                </c:pt>
                <c:pt idx="779">
                  <c:v>98.53</c:v>
                </c:pt>
                <c:pt idx="780">
                  <c:v>93.88</c:v>
                </c:pt>
                <c:pt idx="781">
                  <c:v>87.81</c:v>
                </c:pt>
                <c:pt idx="782">
                  <c:v>90.06</c:v>
                </c:pt>
                <c:pt idx="783">
                  <c:v>88.95</c:v>
                </c:pt>
                <c:pt idx="784">
                  <c:v>77.7</c:v>
                </c:pt>
                <c:pt idx="785">
                  <c:v>81.19</c:v>
                </c:pt>
                <c:pt idx="786">
                  <c:v>78.63</c:v>
                </c:pt>
                <c:pt idx="787">
                  <c:v>74.540000000000006</c:v>
                </c:pt>
                <c:pt idx="788">
                  <c:v>69.849999999999994</c:v>
                </c:pt>
                <c:pt idx="789">
                  <c:v>71.849999999999994</c:v>
                </c:pt>
                <c:pt idx="790">
                  <c:v>74.25</c:v>
                </c:pt>
                <c:pt idx="791">
                  <c:v>66.75</c:v>
                </c:pt>
                <c:pt idx="792">
                  <c:v>67.84</c:v>
                </c:pt>
                <c:pt idx="793">
                  <c:v>64.150000000000006</c:v>
                </c:pt>
                <c:pt idx="794">
                  <c:v>63.22</c:v>
                </c:pt>
                <c:pt idx="795">
                  <c:v>67.5</c:v>
                </c:pt>
                <c:pt idx="796">
                  <c:v>67.81</c:v>
                </c:pt>
                <c:pt idx="797">
                  <c:v>63.91</c:v>
                </c:pt>
                <c:pt idx="798">
                  <c:v>70.53</c:v>
                </c:pt>
                <c:pt idx="799">
                  <c:v>65.3</c:v>
                </c:pt>
                <c:pt idx="800">
                  <c:v>60.77</c:v>
                </c:pt>
                <c:pt idx="801">
                  <c:v>61.04</c:v>
                </c:pt>
                <c:pt idx="802">
                  <c:v>62.41</c:v>
                </c:pt>
                <c:pt idx="803">
                  <c:v>59.33</c:v>
                </c:pt>
                <c:pt idx="804">
                  <c:v>56.16</c:v>
                </c:pt>
                <c:pt idx="805">
                  <c:v>57.04</c:v>
                </c:pt>
                <c:pt idx="806">
                  <c:v>54.95</c:v>
                </c:pt>
                <c:pt idx="807">
                  <c:v>54.39</c:v>
                </c:pt>
                <c:pt idx="808">
                  <c:v>53.62</c:v>
                </c:pt>
                <c:pt idx="809">
                  <c:v>49.62</c:v>
                </c:pt>
                <c:pt idx="810">
                  <c:v>49.93</c:v>
                </c:pt>
                <c:pt idx="811">
                  <c:v>54.5</c:v>
                </c:pt>
                <c:pt idx="812">
                  <c:v>50.77</c:v>
                </c:pt>
                <c:pt idx="813">
                  <c:v>54.44</c:v>
                </c:pt>
                <c:pt idx="814">
                  <c:v>54.43</c:v>
                </c:pt>
                <c:pt idx="815">
                  <c:v>49.28</c:v>
                </c:pt>
                <c:pt idx="816">
                  <c:v>46.96</c:v>
                </c:pt>
                <c:pt idx="817">
                  <c:v>46.79</c:v>
                </c:pt>
                <c:pt idx="818">
                  <c:v>43.67</c:v>
                </c:pt>
                <c:pt idx="819">
                  <c:v>40.81</c:v>
                </c:pt>
                <c:pt idx="820">
                  <c:v>43.71</c:v>
                </c:pt>
                <c:pt idx="821">
                  <c:v>43.52</c:v>
                </c:pt>
                <c:pt idx="822">
                  <c:v>47.98</c:v>
                </c:pt>
                <c:pt idx="823">
                  <c:v>46.28</c:v>
                </c:pt>
                <c:pt idx="824">
                  <c:v>44.51</c:v>
                </c:pt>
                <c:pt idx="825">
                  <c:v>43.6</c:v>
                </c:pt>
                <c:pt idx="826">
                  <c:v>40.06</c:v>
                </c:pt>
                <c:pt idx="827">
                  <c:v>36.22</c:v>
                </c:pt>
                <c:pt idx="828">
                  <c:v>33.869999999999997</c:v>
                </c:pt>
                <c:pt idx="829">
                  <c:v>39.909999999999997</c:v>
                </c:pt>
                <c:pt idx="830">
                  <c:v>38.979999999999997</c:v>
                </c:pt>
                <c:pt idx="831">
                  <c:v>35.35</c:v>
                </c:pt>
                <c:pt idx="832">
                  <c:v>37.71</c:v>
                </c:pt>
                <c:pt idx="833">
                  <c:v>40.020000000000003</c:v>
                </c:pt>
                <c:pt idx="834">
                  <c:v>39.03</c:v>
                </c:pt>
                <c:pt idx="835">
                  <c:v>44.6</c:v>
                </c:pt>
                <c:pt idx="836">
                  <c:v>44.6</c:v>
                </c:pt>
                <c:pt idx="837">
                  <c:v>46.34</c:v>
                </c:pt>
                <c:pt idx="838">
                  <c:v>48.81</c:v>
                </c:pt>
                <c:pt idx="839">
                  <c:v>48.58</c:v>
                </c:pt>
                <c:pt idx="840">
                  <c:v>42.63</c:v>
                </c:pt>
                <c:pt idx="841">
                  <c:v>40.83</c:v>
                </c:pt>
                <c:pt idx="842">
                  <c:v>37.590000000000003</c:v>
                </c:pt>
                <c:pt idx="843">
                  <c:v>37.78</c:v>
                </c:pt>
                <c:pt idx="844">
                  <c:v>37.28</c:v>
                </c:pt>
                <c:pt idx="845">
                  <c:v>35.4</c:v>
                </c:pt>
                <c:pt idx="846">
                  <c:v>36.51</c:v>
                </c:pt>
                <c:pt idx="847">
                  <c:v>36.51</c:v>
                </c:pt>
                <c:pt idx="848">
                  <c:v>38.74</c:v>
                </c:pt>
                <c:pt idx="849">
                  <c:v>43.55</c:v>
                </c:pt>
                <c:pt idx="850">
                  <c:v>43.67</c:v>
                </c:pt>
                <c:pt idx="851">
                  <c:v>46.47</c:v>
                </c:pt>
                <c:pt idx="852">
                  <c:v>41.58</c:v>
                </c:pt>
                <c:pt idx="853">
                  <c:v>42.16</c:v>
                </c:pt>
                <c:pt idx="854">
                  <c:v>41.44</c:v>
                </c:pt>
                <c:pt idx="855">
                  <c:v>41.68</c:v>
                </c:pt>
                <c:pt idx="856">
                  <c:v>40.08</c:v>
                </c:pt>
                <c:pt idx="857">
                  <c:v>40.78</c:v>
                </c:pt>
                <c:pt idx="858">
                  <c:v>40.32</c:v>
                </c:pt>
                <c:pt idx="859">
                  <c:v>41.17</c:v>
                </c:pt>
                <c:pt idx="860">
                  <c:v>40.17</c:v>
                </c:pt>
                <c:pt idx="861">
                  <c:v>39.56</c:v>
                </c:pt>
                <c:pt idx="862">
                  <c:v>37.549999999999997</c:v>
                </c:pt>
                <c:pt idx="863">
                  <c:v>35.94</c:v>
                </c:pt>
                <c:pt idx="864">
                  <c:v>33.979999999999997</c:v>
                </c:pt>
                <c:pt idx="865">
                  <c:v>37.51</c:v>
                </c:pt>
                <c:pt idx="866">
                  <c:v>37.51</c:v>
                </c:pt>
                <c:pt idx="867">
                  <c:v>34.93</c:v>
                </c:pt>
                <c:pt idx="868">
                  <c:v>34.619999999999997</c:v>
                </c:pt>
                <c:pt idx="869">
                  <c:v>39.479999999999997</c:v>
                </c:pt>
                <c:pt idx="870">
                  <c:v>39.96</c:v>
                </c:pt>
                <c:pt idx="871">
                  <c:v>42.5</c:v>
                </c:pt>
                <c:pt idx="872">
                  <c:v>45.22</c:v>
                </c:pt>
                <c:pt idx="873">
                  <c:v>44.76</c:v>
                </c:pt>
                <c:pt idx="874">
                  <c:v>40.15</c:v>
                </c:pt>
                <c:pt idx="875">
                  <c:v>41.65</c:v>
                </c:pt>
                <c:pt idx="876">
                  <c:v>45.38</c:v>
                </c:pt>
                <c:pt idx="877">
                  <c:v>43.61</c:v>
                </c:pt>
                <c:pt idx="878">
                  <c:v>45.52</c:v>
                </c:pt>
                <c:pt idx="879">
                  <c:v>47.07</c:v>
                </c:pt>
                <c:pt idx="880">
                  <c:v>47.03</c:v>
                </c:pt>
                <c:pt idx="881">
                  <c:v>46.25</c:v>
                </c:pt>
                <c:pt idx="882">
                  <c:v>47.35</c:v>
                </c:pt>
                <c:pt idx="883">
                  <c:v>49.16</c:v>
                </c:pt>
                <c:pt idx="884">
                  <c:v>48.14</c:v>
                </c:pt>
                <c:pt idx="885">
                  <c:v>51.61</c:v>
                </c:pt>
                <c:pt idx="886">
                  <c:v>51.06</c:v>
                </c:pt>
                <c:pt idx="887">
                  <c:v>53.8</c:v>
                </c:pt>
                <c:pt idx="888">
                  <c:v>53.98</c:v>
                </c:pt>
                <c:pt idx="889">
                  <c:v>52.77</c:v>
                </c:pt>
                <c:pt idx="890">
                  <c:v>54.34</c:v>
                </c:pt>
                <c:pt idx="891">
                  <c:v>48.41</c:v>
                </c:pt>
                <c:pt idx="892">
                  <c:v>49.66</c:v>
                </c:pt>
                <c:pt idx="893">
                  <c:v>52.64</c:v>
                </c:pt>
                <c:pt idx="894">
                  <c:v>51.05</c:v>
                </c:pt>
                <c:pt idx="895">
                  <c:v>49.38</c:v>
                </c:pt>
                <c:pt idx="896">
                  <c:v>52.24</c:v>
                </c:pt>
                <c:pt idx="897">
                  <c:v>50.05</c:v>
                </c:pt>
                <c:pt idx="898">
                  <c:v>49.25</c:v>
                </c:pt>
                <c:pt idx="899">
                  <c:v>49.98</c:v>
                </c:pt>
                <c:pt idx="900">
                  <c:v>50.33</c:v>
                </c:pt>
                <c:pt idx="901">
                  <c:v>45.88</c:v>
                </c:pt>
                <c:pt idx="902">
                  <c:v>46.51</c:v>
                </c:pt>
                <c:pt idx="903">
                  <c:v>48.85</c:v>
                </c:pt>
                <c:pt idx="904">
                  <c:v>49.62</c:v>
                </c:pt>
                <c:pt idx="905">
                  <c:v>51.55</c:v>
                </c:pt>
                <c:pt idx="906">
                  <c:v>50.14</c:v>
                </c:pt>
                <c:pt idx="907">
                  <c:v>49.92</c:v>
                </c:pt>
                <c:pt idx="908">
                  <c:v>50.97</c:v>
                </c:pt>
                <c:pt idx="909">
                  <c:v>54.47</c:v>
                </c:pt>
                <c:pt idx="910">
                  <c:v>53.84</c:v>
                </c:pt>
                <c:pt idx="911">
                  <c:v>56.34</c:v>
                </c:pt>
                <c:pt idx="912">
                  <c:v>56.71</c:v>
                </c:pt>
                <c:pt idx="913">
                  <c:v>58.63</c:v>
                </c:pt>
                <c:pt idx="914">
                  <c:v>58.5</c:v>
                </c:pt>
                <c:pt idx="915">
                  <c:v>58.85</c:v>
                </c:pt>
                <c:pt idx="916">
                  <c:v>58.02</c:v>
                </c:pt>
                <c:pt idx="917">
                  <c:v>58.62</c:v>
                </c:pt>
                <c:pt idx="918">
                  <c:v>56.34</c:v>
                </c:pt>
                <c:pt idx="919">
                  <c:v>59.03</c:v>
                </c:pt>
                <c:pt idx="920">
                  <c:v>59.65</c:v>
                </c:pt>
                <c:pt idx="921">
                  <c:v>62.04</c:v>
                </c:pt>
                <c:pt idx="922">
                  <c:v>61.05</c:v>
                </c:pt>
                <c:pt idx="923">
                  <c:v>61.67</c:v>
                </c:pt>
                <c:pt idx="924">
                  <c:v>61.67</c:v>
                </c:pt>
                <c:pt idx="925">
                  <c:v>62.45</c:v>
                </c:pt>
                <c:pt idx="926">
                  <c:v>63.45</c:v>
                </c:pt>
                <c:pt idx="927">
                  <c:v>65.08</c:v>
                </c:pt>
                <c:pt idx="928">
                  <c:v>66.31</c:v>
                </c:pt>
                <c:pt idx="929">
                  <c:v>68.58</c:v>
                </c:pt>
                <c:pt idx="930">
                  <c:v>68.55</c:v>
                </c:pt>
                <c:pt idx="931">
                  <c:v>66.12</c:v>
                </c:pt>
                <c:pt idx="932">
                  <c:v>68.81</c:v>
                </c:pt>
                <c:pt idx="933">
                  <c:v>68.44</c:v>
                </c:pt>
                <c:pt idx="934">
                  <c:v>68.09</c:v>
                </c:pt>
                <c:pt idx="935">
                  <c:v>70.010000000000005</c:v>
                </c:pt>
                <c:pt idx="936">
                  <c:v>71.33</c:v>
                </c:pt>
                <c:pt idx="937">
                  <c:v>72.680000000000007</c:v>
                </c:pt>
                <c:pt idx="938">
                  <c:v>72.040000000000006</c:v>
                </c:pt>
                <c:pt idx="939">
                  <c:v>70.62</c:v>
                </c:pt>
                <c:pt idx="940">
                  <c:v>70.47</c:v>
                </c:pt>
                <c:pt idx="941">
                  <c:v>71.03</c:v>
                </c:pt>
                <c:pt idx="942">
                  <c:v>71.37</c:v>
                </c:pt>
                <c:pt idx="943">
                  <c:v>69.55</c:v>
                </c:pt>
                <c:pt idx="944">
                  <c:v>66.930000000000007</c:v>
                </c:pt>
                <c:pt idx="945">
                  <c:v>69.239999999999995</c:v>
                </c:pt>
                <c:pt idx="946">
                  <c:v>68.67</c:v>
                </c:pt>
                <c:pt idx="947">
                  <c:v>70.23</c:v>
                </c:pt>
                <c:pt idx="948">
                  <c:v>69.16</c:v>
                </c:pt>
                <c:pt idx="949">
                  <c:v>71.489999999999995</c:v>
                </c:pt>
                <c:pt idx="950">
                  <c:v>69.89</c:v>
                </c:pt>
                <c:pt idx="951">
                  <c:v>69.31</c:v>
                </c:pt>
                <c:pt idx="952">
                  <c:v>66.73</c:v>
                </c:pt>
                <c:pt idx="953">
                  <c:v>66.73</c:v>
                </c:pt>
                <c:pt idx="954">
                  <c:v>64.05</c:v>
                </c:pt>
                <c:pt idx="955">
                  <c:v>62.93</c:v>
                </c:pt>
                <c:pt idx="956">
                  <c:v>60.14</c:v>
                </c:pt>
                <c:pt idx="957">
                  <c:v>60.41</c:v>
                </c:pt>
                <c:pt idx="958">
                  <c:v>59.89</c:v>
                </c:pt>
                <c:pt idx="959">
                  <c:v>59.69</c:v>
                </c:pt>
                <c:pt idx="960">
                  <c:v>59.52</c:v>
                </c:pt>
                <c:pt idx="961">
                  <c:v>61.54</c:v>
                </c:pt>
                <c:pt idx="962">
                  <c:v>62.02</c:v>
                </c:pt>
                <c:pt idx="963">
                  <c:v>63.56</c:v>
                </c:pt>
                <c:pt idx="964">
                  <c:v>63.98</c:v>
                </c:pt>
                <c:pt idx="965">
                  <c:v>64.72</c:v>
                </c:pt>
                <c:pt idx="966">
                  <c:v>65.400000000000006</c:v>
                </c:pt>
                <c:pt idx="967">
                  <c:v>67.16</c:v>
                </c:pt>
                <c:pt idx="968">
                  <c:v>68.05</c:v>
                </c:pt>
                <c:pt idx="969">
                  <c:v>68.38</c:v>
                </c:pt>
                <c:pt idx="970">
                  <c:v>67.23</c:v>
                </c:pt>
                <c:pt idx="971">
                  <c:v>63.35</c:v>
                </c:pt>
                <c:pt idx="972">
                  <c:v>66.94</c:v>
                </c:pt>
                <c:pt idx="973">
                  <c:v>69.45</c:v>
                </c:pt>
                <c:pt idx="974">
                  <c:v>71.58</c:v>
                </c:pt>
                <c:pt idx="975">
                  <c:v>71.42</c:v>
                </c:pt>
                <c:pt idx="976">
                  <c:v>71.97</c:v>
                </c:pt>
                <c:pt idx="977">
                  <c:v>71.94</c:v>
                </c:pt>
                <c:pt idx="978">
                  <c:v>70.930000000000007</c:v>
                </c:pt>
                <c:pt idx="979">
                  <c:v>70.599999999999994</c:v>
                </c:pt>
                <c:pt idx="980">
                  <c:v>69.45</c:v>
                </c:pt>
                <c:pt idx="981">
                  <c:v>70.16</c:v>
                </c:pt>
                <c:pt idx="982">
                  <c:v>70.52</c:v>
                </c:pt>
                <c:pt idx="983">
                  <c:v>67.510000000000005</c:v>
                </c:pt>
                <c:pt idx="984">
                  <c:v>66.75</c:v>
                </c:pt>
                <c:pt idx="985">
                  <c:v>69.19</c:v>
                </c:pt>
                <c:pt idx="986">
                  <c:v>72.540000000000006</c:v>
                </c:pt>
                <c:pt idx="987">
                  <c:v>73.89</c:v>
                </c:pt>
                <c:pt idx="988">
                  <c:v>74.37</c:v>
                </c:pt>
                <c:pt idx="989">
                  <c:v>72.05</c:v>
                </c:pt>
                <c:pt idx="990">
                  <c:v>71.430000000000007</c:v>
                </c:pt>
                <c:pt idx="991">
                  <c:v>72.489999999999995</c:v>
                </c:pt>
                <c:pt idx="992">
                  <c:v>72.739999999999995</c:v>
                </c:pt>
                <c:pt idx="993">
                  <c:v>69.959999999999994</c:v>
                </c:pt>
                <c:pt idx="994">
                  <c:v>68.05</c:v>
                </c:pt>
                <c:pt idx="995">
                  <c:v>68.05</c:v>
                </c:pt>
                <c:pt idx="996">
                  <c:v>67.959999999999994</c:v>
                </c:pt>
                <c:pt idx="997">
                  <c:v>68.02</c:v>
                </c:pt>
                <c:pt idx="998">
                  <c:v>68.02</c:v>
                </c:pt>
                <c:pt idx="999">
                  <c:v>71.099999999999994</c:v>
                </c:pt>
                <c:pt idx="1000">
                  <c:v>71.31</c:v>
                </c:pt>
                <c:pt idx="1001">
                  <c:v>71.94</c:v>
                </c:pt>
                <c:pt idx="1002">
                  <c:v>69.290000000000006</c:v>
                </c:pt>
                <c:pt idx="1003">
                  <c:v>68.86</c:v>
                </c:pt>
                <c:pt idx="1004">
                  <c:v>70.930000000000007</c:v>
                </c:pt>
                <c:pt idx="1005">
                  <c:v>72.510000000000005</c:v>
                </c:pt>
                <c:pt idx="1006">
                  <c:v>72.47</c:v>
                </c:pt>
                <c:pt idx="1007">
                  <c:v>72.040000000000006</c:v>
                </c:pt>
                <c:pt idx="1008">
                  <c:v>71.55</c:v>
                </c:pt>
                <c:pt idx="1009">
                  <c:v>68.97</c:v>
                </c:pt>
                <c:pt idx="1010">
                  <c:v>65.89</c:v>
                </c:pt>
                <c:pt idx="1011">
                  <c:v>66.02</c:v>
                </c:pt>
                <c:pt idx="1012">
                  <c:v>66.709999999999994</c:v>
                </c:pt>
                <c:pt idx="1013">
                  <c:v>70.61</c:v>
                </c:pt>
                <c:pt idx="1014">
                  <c:v>70.819999999999993</c:v>
                </c:pt>
                <c:pt idx="1015">
                  <c:v>70.41</c:v>
                </c:pt>
                <c:pt idx="1016">
                  <c:v>70.88</c:v>
                </c:pt>
                <c:pt idx="1017">
                  <c:v>69.569999999999993</c:v>
                </c:pt>
                <c:pt idx="1018">
                  <c:v>71.69</c:v>
                </c:pt>
                <c:pt idx="1019">
                  <c:v>71.77</c:v>
                </c:pt>
                <c:pt idx="1020">
                  <c:v>73.27</c:v>
                </c:pt>
                <c:pt idx="1021">
                  <c:v>75.180000000000007</c:v>
                </c:pt>
                <c:pt idx="1022">
                  <c:v>77.58</c:v>
                </c:pt>
                <c:pt idx="1023">
                  <c:v>78.53</c:v>
                </c:pt>
                <c:pt idx="1024">
                  <c:v>79.09</c:v>
                </c:pt>
                <c:pt idx="1025">
                  <c:v>81.37</c:v>
                </c:pt>
                <c:pt idx="1026">
                  <c:v>81.19</c:v>
                </c:pt>
                <c:pt idx="1027">
                  <c:v>80.5</c:v>
                </c:pt>
                <c:pt idx="1028">
                  <c:v>78.680000000000007</c:v>
                </c:pt>
                <c:pt idx="1029">
                  <c:v>79.55</c:v>
                </c:pt>
                <c:pt idx="1030">
                  <c:v>77.459999999999994</c:v>
                </c:pt>
                <c:pt idx="1031">
                  <c:v>79.87</c:v>
                </c:pt>
                <c:pt idx="1032">
                  <c:v>77</c:v>
                </c:pt>
                <c:pt idx="1033">
                  <c:v>79.599999999999994</c:v>
                </c:pt>
                <c:pt idx="1034">
                  <c:v>80.400000000000006</c:v>
                </c:pt>
                <c:pt idx="1035">
                  <c:v>79.62</c:v>
                </c:pt>
                <c:pt idx="1036">
                  <c:v>77.430000000000007</c:v>
                </c:pt>
                <c:pt idx="1037">
                  <c:v>79.430000000000007</c:v>
                </c:pt>
                <c:pt idx="1038">
                  <c:v>79.05</c:v>
                </c:pt>
                <c:pt idx="1039">
                  <c:v>79.28</c:v>
                </c:pt>
                <c:pt idx="1040">
                  <c:v>76.94</c:v>
                </c:pt>
                <c:pt idx="1041">
                  <c:v>76.349999999999994</c:v>
                </c:pt>
                <c:pt idx="1042">
                  <c:v>78.900000000000006</c:v>
                </c:pt>
                <c:pt idx="1043">
                  <c:v>79.14</c:v>
                </c:pt>
                <c:pt idx="1044">
                  <c:v>79.58</c:v>
                </c:pt>
                <c:pt idx="1045">
                  <c:v>77.459999999999994</c:v>
                </c:pt>
                <c:pt idx="1046">
                  <c:v>76.72</c:v>
                </c:pt>
                <c:pt idx="1047">
                  <c:v>77.56</c:v>
                </c:pt>
                <c:pt idx="1048">
                  <c:v>76.02</c:v>
                </c:pt>
                <c:pt idx="1049">
                  <c:v>77.959999999999994</c:v>
                </c:pt>
                <c:pt idx="1050">
                  <c:v>77.959999999999994</c:v>
                </c:pt>
                <c:pt idx="1051">
                  <c:v>76.05</c:v>
                </c:pt>
                <c:pt idx="1052">
                  <c:v>77.28</c:v>
                </c:pt>
                <c:pt idx="1053">
                  <c:v>78.37</c:v>
                </c:pt>
                <c:pt idx="1054">
                  <c:v>76.599999999999994</c:v>
                </c:pt>
                <c:pt idx="1055">
                  <c:v>76.459999999999994</c:v>
                </c:pt>
                <c:pt idx="1056">
                  <c:v>75.47</c:v>
                </c:pt>
                <c:pt idx="1057">
                  <c:v>73.930000000000007</c:v>
                </c:pt>
                <c:pt idx="1058">
                  <c:v>72.62</c:v>
                </c:pt>
                <c:pt idx="1059">
                  <c:v>70.67</c:v>
                </c:pt>
                <c:pt idx="1060">
                  <c:v>70.540000000000006</c:v>
                </c:pt>
                <c:pt idx="1061">
                  <c:v>69.87</c:v>
                </c:pt>
                <c:pt idx="1062">
                  <c:v>69.510000000000005</c:v>
                </c:pt>
                <c:pt idx="1063">
                  <c:v>70.69</c:v>
                </c:pt>
                <c:pt idx="1064">
                  <c:v>72.66</c:v>
                </c:pt>
                <c:pt idx="1065">
                  <c:v>72.650000000000006</c:v>
                </c:pt>
                <c:pt idx="1066">
                  <c:v>73.36</c:v>
                </c:pt>
                <c:pt idx="1067">
                  <c:v>72.47</c:v>
                </c:pt>
                <c:pt idx="1068">
                  <c:v>74.400000000000006</c:v>
                </c:pt>
                <c:pt idx="1069">
                  <c:v>76.67</c:v>
                </c:pt>
                <c:pt idx="1070">
                  <c:v>78.05</c:v>
                </c:pt>
                <c:pt idx="1071">
                  <c:v>78.87</c:v>
                </c:pt>
                <c:pt idx="1072">
                  <c:v>79.28</c:v>
                </c:pt>
                <c:pt idx="1073">
                  <c:v>79.36</c:v>
                </c:pt>
                <c:pt idx="1074">
                  <c:v>79.36</c:v>
                </c:pt>
                <c:pt idx="1075">
                  <c:v>81.510000000000005</c:v>
                </c:pt>
                <c:pt idx="1076">
                  <c:v>81.77</c:v>
                </c:pt>
                <c:pt idx="1077">
                  <c:v>83.18</c:v>
                </c:pt>
                <c:pt idx="1078">
                  <c:v>82.66</c:v>
                </c:pt>
                <c:pt idx="1079">
                  <c:v>82.75</c:v>
                </c:pt>
                <c:pt idx="1080">
                  <c:v>82.52</c:v>
                </c:pt>
                <c:pt idx="1081">
                  <c:v>80.790000000000006</c:v>
                </c:pt>
                <c:pt idx="1082">
                  <c:v>79.650000000000006</c:v>
                </c:pt>
                <c:pt idx="1083">
                  <c:v>79.39</c:v>
                </c:pt>
                <c:pt idx="1084">
                  <c:v>78</c:v>
                </c:pt>
                <c:pt idx="1085">
                  <c:v>78</c:v>
                </c:pt>
                <c:pt idx="1086">
                  <c:v>79.02</c:v>
                </c:pt>
                <c:pt idx="1087">
                  <c:v>77.62</c:v>
                </c:pt>
                <c:pt idx="1088">
                  <c:v>76.08</c:v>
                </c:pt>
                <c:pt idx="1089">
                  <c:v>74.540000000000006</c:v>
                </c:pt>
                <c:pt idx="1090">
                  <c:v>75.260000000000005</c:v>
                </c:pt>
                <c:pt idx="1091">
                  <c:v>73.67</c:v>
                </c:pt>
                <c:pt idx="1092">
                  <c:v>73.64</c:v>
                </c:pt>
                <c:pt idx="1093">
                  <c:v>72.89</c:v>
                </c:pt>
                <c:pt idx="1094">
                  <c:v>74.430000000000007</c:v>
                </c:pt>
                <c:pt idx="1095">
                  <c:v>77.23</c:v>
                </c:pt>
                <c:pt idx="1096">
                  <c:v>76.98</c:v>
                </c:pt>
                <c:pt idx="1097">
                  <c:v>73.14</c:v>
                </c:pt>
                <c:pt idx="1098">
                  <c:v>71.19</c:v>
                </c:pt>
                <c:pt idx="1099">
                  <c:v>71.89</c:v>
                </c:pt>
                <c:pt idx="1100">
                  <c:v>73.75</c:v>
                </c:pt>
                <c:pt idx="1101">
                  <c:v>74.52</c:v>
                </c:pt>
                <c:pt idx="1102">
                  <c:v>75.28</c:v>
                </c:pt>
                <c:pt idx="1103">
                  <c:v>74.13</c:v>
                </c:pt>
                <c:pt idx="1104">
                  <c:v>77.010000000000005</c:v>
                </c:pt>
                <c:pt idx="1105">
                  <c:v>77.33</c:v>
                </c:pt>
                <c:pt idx="1106">
                  <c:v>79.06</c:v>
                </c:pt>
                <c:pt idx="1107">
                  <c:v>79.81</c:v>
                </c:pt>
                <c:pt idx="1108">
                  <c:v>80.16</c:v>
                </c:pt>
                <c:pt idx="1109">
                  <c:v>78.86</c:v>
                </c:pt>
                <c:pt idx="1110">
                  <c:v>80</c:v>
                </c:pt>
                <c:pt idx="1111">
                  <c:v>78.17</c:v>
                </c:pt>
                <c:pt idx="1112">
                  <c:v>79.66</c:v>
                </c:pt>
                <c:pt idx="1113">
                  <c:v>79.680000000000007</c:v>
                </c:pt>
                <c:pt idx="1114">
                  <c:v>80.87</c:v>
                </c:pt>
                <c:pt idx="1115">
                  <c:v>80.209999999999994</c:v>
                </c:pt>
                <c:pt idx="1116">
                  <c:v>81.5</c:v>
                </c:pt>
                <c:pt idx="1117">
                  <c:v>81.87</c:v>
                </c:pt>
                <c:pt idx="1118">
                  <c:v>81.489999999999995</c:v>
                </c:pt>
                <c:pt idx="1119">
                  <c:v>82.09</c:v>
                </c:pt>
                <c:pt idx="1120">
                  <c:v>82.11</c:v>
                </c:pt>
                <c:pt idx="1121">
                  <c:v>81.239999999999995</c:v>
                </c:pt>
                <c:pt idx="1122">
                  <c:v>79.8</c:v>
                </c:pt>
                <c:pt idx="1123">
                  <c:v>82.93</c:v>
                </c:pt>
                <c:pt idx="1124">
                  <c:v>82.2</c:v>
                </c:pt>
                <c:pt idx="1125">
                  <c:v>80.680000000000007</c:v>
                </c:pt>
                <c:pt idx="1126">
                  <c:v>81.25</c:v>
                </c:pt>
                <c:pt idx="1127">
                  <c:v>81.91</c:v>
                </c:pt>
                <c:pt idx="1128">
                  <c:v>80.53</c:v>
                </c:pt>
                <c:pt idx="1129">
                  <c:v>80</c:v>
                </c:pt>
                <c:pt idx="1130">
                  <c:v>82.17</c:v>
                </c:pt>
                <c:pt idx="1131">
                  <c:v>82.37</c:v>
                </c:pt>
                <c:pt idx="1132">
                  <c:v>83.76</c:v>
                </c:pt>
                <c:pt idx="1133">
                  <c:v>86.62</c:v>
                </c:pt>
                <c:pt idx="1134">
                  <c:v>86.84</c:v>
                </c:pt>
                <c:pt idx="1135">
                  <c:v>85.88</c:v>
                </c:pt>
                <c:pt idx="1136">
                  <c:v>85.39</c:v>
                </c:pt>
                <c:pt idx="1137">
                  <c:v>84.92</c:v>
                </c:pt>
                <c:pt idx="1138">
                  <c:v>84.34</c:v>
                </c:pt>
                <c:pt idx="1139">
                  <c:v>84.05</c:v>
                </c:pt>
                <c:pt idx="1140">
                  <c:v>85.51</c:v>
                </c:pt>
                <c:pt idx="1141">
                  <c:v>83.24</c:v>
                </c:pt>
                <c:pt idx="1142">
                  <c:v>81.45</c:v>
                </c:pt>
                <c:pt idx="1143">
                  <c:v>83.45</c:v>
                </c:pt>
                <c:pt idx="1144">
                  <c:v>83.68</c:v>
                </c:pt>
                <c:pt idx="1145">
                  <c:v>83.7</c:v>
                </c:pt>
                <c:pt idx="1146">
                  <c:v>85.12</c:v>
                </c:pt>
                <c:pt idx="1147">
                  <c:v>84.2</c:v>
                </c:pt>
                <c:pt idx="1148">
                  <c:v>82.44</c:v>
                </c:pt>
                <c:pt idx="1149">
                  <c:v>83.22</c:v>
                </c:pt>
                <c:pt idx="1150">
                  <c:v>85.17</c:v>
                </c:pt>
                <c:pt idx="1151">
                  <c:v>86.15</c:v>
                </c:pt>
                <c:pt idx="1152">
                  <c:v>86.19</c:v>
                </c:pt>
                <c:pt idx="1153">
                  <c:v>82.74</c:v>
                </c:pt>
                <c:pt idx="1154">
                  <c:v>79.97</c:v>
                </c:pt>
                <c:pt idx="1155">
                  <c:v>77.11</c:v>
                </c:pt>
                <c:pt idx="1156">
                  <c:v>75.11</c:v>
                </c:pt>
                <c:pt idx="1157">
                  <c:v>76.8</c:v>
                </c:pt>
                <c:pt idx="1158">
                  <c:v>76.37</c:v>
                </c:pt>
                <c:pt idx="1159">
                  <c:v>75.650000000000006</c:v>
                </c:pt>
                <c:pt idx="1160">
                  <c:v>74.400000000000006</c:v>
                </c:pt>
                <c:pt idx="1161">
                  <c:v>71.61</c:v>
                </c:pt>
                <c:pt idx="1162">
                  <c:v>70.08</c:v>
                </c:pt>
                <c:pt idx="1163">
                  <c:v>69.41</c:v>
                </c:pt>
                <c:pt idx="1164">
                  <c:v>69.87</c:v>
                </c:pt>
                <c:pt idx="1165">
                  <c:v>68.010000000000005</c:v>
                </c:pt>
                <c:pt idx="1166">
                  <c:v>70.040000000000006</c:v>
                </c:pt>
                <c:pt idx="1167">
                  <c:v>70.209999999999994</c:v>
                </c:pt>
                <c:pt idx="1168">
                  <c:v>68.75</c:v>
                </c:pt>
                <c:pt idx="1169">
                  <c:v>71.510000000000005</c:v>
                </c:pt>
                <c:pt idx="1170">
                  <c:v>73.97</c:v>
                </c:pt>
                <c:pt idx="1171">
                  <c:v>73.97</c:v>
                </c:pt>
                <c:pt idx="1172">
                  <c:v>72.58</c:v>
                </c:pt>
                <c:pt idx="1173">
                  <c:v>72.86</c:v>
                </c:pt>
                <c:pt idx="1174">
                  <c:v>74.61</c:v>
                </c:pt>
                <c:pt idx="1175">
                  <c:v>71.510000000000005</c:v>
                </c:pt>
                <c:pt idx="1176">
                  <c:v>71.44</c:v>
                </c:pt>
                <c:pt idx="1177">
                  <c:v>71.989999999999995</c:v>
                </c:pt>
                <c:pt idx="1178">
                  <c:v>74.38</c:v>
                </c:pt>
                <c:pt idx="1179">
                  <c:v>75.48</c:v>
                </c:pt>
                <c:pt idx="1180">
                  <c:v>73.78</c:v>
                </c:pt>
                <c:pt idx="1181">
                  <c:v>75.12</c:v>
                </c:pt>
                <c:pt idx="1182">
                  <c:v>76.94</c:v>
                </c:pt>
                <c:pt idx="1183">
                  <c:v>77.67</c:v>
                </c:pt>
                <c:pt idx="1184">
                  <c:v>76.790000000000006</c:v>
                </c:pt>
                <c:pt idx="1185">
                  <c:v>77.180000000000007</c:v>
                </c:pt>
                <c:pt idx="1186">
                  <c:v>77.819999999999993</c:v>
                </c:pt>
                <c:pt idx="1187">
                  <c:v>77.209999999999994</c:v>
                </c:pt>
                <c:pt idx="1188">
                  <c:v>76.349999999999994</c:v>
                </c:pt>
                <c:pt idx="1189">
                  <c:v>76.510000000000005</c:v>
                </c:pt>
                <c:pt idx="1190">
                  <c:v>78.86</c:v>
                </c:pt>
                <c:pt idx="1191">
                  <c:v>78.25</c:v>
                </c:pt>
                <c:pt idx="1192">
                  <c:v>75.94</c:v>
                </c:pt>
                <c:pt idx="1193">
                  <c:v>75.63</c:v>
                </c:pt>
                <c:pt idx="1194">
                  <c:v>72.95</c:v>
                </c:pt>
                <c:pt idx="1195">
                  <c:v>72.14</c:v>
                </c:pt>
                <c:pt idx="1196">
                  <c:v>72.14</c:v>
                </c:pt>
                <c:pt idx="1197">
                  <c:v>71.98</c:v>
                </c:pt>
                <c:pt idx="1198">
                  <c:v>74.069999999999993</c:v>
                </c:pt>
                <c:pt idx="1199">
                  <c:v>75.44</c:v>
                </c:pt>
                <c:pt idx="1200">
                  <c:v>76.09</c:v>
                </c:pt>
                <c:pt idx="1201">
                  <c:v>74.95</c:v>
                </c:pt>
                <c:pt idx="1202">
                  <c:v>77.150000000000006</c:v>
                </c:pt>
                <c:pt idx="1203">
                  <c:v>77.040000000000006</c:v>
                </c:pt>
                <c:pt idx="1204">
                  <c:v>76.62</c:v>
                </c:pt>
                <c:pt idx="1205">
                  <c:v>76.010000000000005</c:v>
                </c:pt>
                <c:pt idx="1206">
                  <c:v>76.540000000000006</c:v>
                </c:pt>
                <c:pt idx="1207">
                  <c:v>77.44</c:v>
                </c:pt>
                <c:pt idx="1208">
                  <c:v>76.56</c:v>
                </c:pt>
                <c:pt idx="1209">
                  <c:v>79.3</c:v>
                </c:pt>
                <c:pt idx="1210">
                  <c:v>78.98</c:v>
                </c:pt>
                <c:pt idx="1211">
                  <c:v>78.98</c:v>
                </c:pt>
                <c:pt idx="1212">
                  <c:v>77.5</c:v>
                </c:pt>
                <c:pt idx="1213">
                  <c:v>76.989999999999995</c:v>
                </c:pt>
                <c:pt idx="1214">
                  <c:v>78.36</c:v>
                </c:pt>
                <c:pt idx="1215">
                  <c:v>78.95</c:v>
                </c:pt>
                <c:pt idx="1216">
                  <c:v>81.34</c:v>
                </c:pt>
                <c:pt idx="1217">
                  <c:v>82.55</c:v>
                </c:pt>
                <c:pt idx="1218">
                  <c:v>82.47</c:v>
                </c:pt>
                <c:pt idx="1219">
                  <c:v>82.01</c:v>
                </c:pt>
                <c:pt idx="1220">
                  <c:v>80.7</c:v>
                </c:pt>
                <c:pt idx="1221">
                  <c:v>81.48</c:v>
                </c:pt>
                <c:pt idx="1222">
                  <c:v>80.25</c:v>
                </c:pt>
                <c:pt idx="1223">
                  <c:v>78.02</c:v>
                </c:pt>
                <c:pt idx="1224">
                  <c:v>75.739999999999995</c:v>
                </c:pt>
                <c:pt idx="1225">
                  <c:v>75.39</c:v>
                </c:pt>
                <c:pt idx="1226">
                  <c:v>75.239999999999995</c:v>
                </c:pt>
                <c:pt idx="1227">
                  <c:v>75.77</c:v>
                </c:pt>
                <c:pt idx="1228">
                  <c:v>75.42</c:v>
                </c:pt>
                <c:pt idx="1229">
                  <c:v>73.459999999999994</c:v>
                </c:pt>
                <c:pt idx="1230">
                  <c:v>73.099999999999994</c:v>
                </c:pt>
                <c:pt idx="1231">
                  <c:v>71.63</c:v>
                </c:pt>
                <c:pt idx="1232">
                  <c:v>72.52</c:v>
                </c:pt>
                <c:pt idx="1233">
                  <c:v>73.36</c:v>
                </c:pt>
                <c:pt idx="1234">
                  <c:v>75.17</c:v>
                </c:pt>
                <c:pt idx="1235">
                  <c:v>74.7</c:v>
                </c:pt>
                <c:pt idx="1236">
                  <c:v>71.92</c:v>
                </c:pt>
                <c:pt idx="1237">
                  <c:v>73.91</c:v>
                </c:pt>
                <c:pt idx="1238">
                  <c:v>75.02</c:v>
                </c:pt>
                <c:pt idx="1239">
                  <c:v>74.599999999999994</c:v>
                </c:pt>
                <c:pt idx="1240">
                  <c:v>74.599999999999994</c:v>
                </c:pt>
                <c:pt idx="1241">
                  <c:v>74.09</c:v>
                </c:pt>
                <c:pt idx="1242">
                  <c:v>74.67</c:v>
                </c:pt>
                <c:pt idx="1243">
                  <c:v>74.25</c:v>
                </c:pt>
                <c:pt idx="1244">
                  <c:v>77.19</c:v>
                </c:pt>
                <c:pt idx="1245">
                  <c:v>76.8</c:v>
                </c:pt>
                <c:pt idx="1246">
                  <c:v>76.02</c:v>
                </c:pt>
                <c:pt idx="1247">
                  <c:v>74.569999999999993</c:v>
                </c:pt>
                <c:pt idx="1248">
                  <c:v>73.66</c:v>
                </c:pt>
                <c:pt idx="1249">
                  <c:v>74.86</c:v>
                </c:pt>
                <c:pt idx="1250">
                  <c:v>73.52</c:v>
                </c:pt>
                <c:pt idx="1251">
                  <c:v>74.709999999999994</c:v>
                </c:pt>
                <c:pt idx="1252">
                  <c:v>75.180000000000007</c:v>
                </c:pt>
                <c:pt idx="1253">
                  <c:v>76.489999999999995</c:v>
                </c:pt>
                <c:pt idx="1254">
                  <c:v>76.52</c:v>
                </c:pt>
                <c:pt idx="1255">
                  <c:v>76.180000000000007</c:v>
                </c:pt>
                <c:pt idx="1256">
                  <c:v>77.86</c:v>
                </c:pt>
                <c:pt idx="1257">
                  <c:v>81.58</c:v>
                </c:pt>
                <c:pt idx="1258">
                  <c:v>81.47</c:v>
                </c:pt>
                <c:pt idx="1259">
                  <c:v>82.82</c:v>
                </c:pt>
                <c:pt idx="1260">
                  <c:v>83.23</c:v>
                </c:pt>
                <c:pt idx="1261">
                  <c:v>81.67</c:v>
                </c:pt>
                <c:pt idx="1262">
                  <c:v>82.66</c:v>
                </c:pt>
                <c:pt idx="1263">
                  <c:v>82.21</c:v>
                </c:pt>
                <c:pt idx="1264">
                  <c:v>81.67</c:v>
                </c:pt>
                <c:pt idx="1265">
                  <c:v>83.01</c:v>
                </c:pt>
                <c:pt idx="1266">
                  <c:v>82.69</c:v>
                </c:pt>
                <c:pt idx="1267">
                  <c:v>81.25</c:v>
                </c:pt>
                <c:pt idx="1268">
                  <c:v>83.08</c:v>
                </c:pt>
                <c:pt idx="1269">
                  <c:v>79.489999999999995</c:v>
                </c:pt>
                <c:pt idx="1270">
                  <c:v>81.77</c:v>
                </c:pt>
                <c:pt idx="1271">
                  <c:v>80.56</c:v>
                </c:pt>
                <c:pt idx="1272">
                  <c:v>81.69</c:v>
                </c:pt>
                <c:pt idx="1273">
                  <c:v>82.52</c:v>
                </c:pt>
                <c:pt idx="1274">
                  <c:v>82.55</c:v>
                </c:pt>
                <c:pt idx="1275">
                  <c:v>81.94</c:v>
                </c:pt>
                <c:pt idx="1276">
                  <c:v>82.18</c:v>
                </c:pt>
                <c:pt idx="1277">
                  <c:v>81.430000000000007</c:v>
                </c:pt>
                <c:pt idx="1278">
                  <c:v>82.95</c:v>
                </c:pt>
                <c:pt idx="1279">
                  <c:v>83.9</c:v>
                </c:pt>
                <c:pt idx="1280">
                  <c:v>84.69</c:v>
                </c:pt>
                <c:pt idx="1281">
                  <c:v>86.49</c:v>
                </c:pt>
                <c:pt idx="1282">
                  <c:v>87.06</c:v>
                </c:pt>
                <c:pt idx="1283">
                  <c:v>86.72</c:v>
                </c:pt>
                <c:pt idx="1284">
                  <c:v>87.81</c:v>
                </c:pt>
                <c:pt idx="1285">
                  <c:v>87.81</c:v>
                </c:pt>
                <c:pt idx="1286">
                  <c:v>84.88</c:v>
                </c:pt>
                <c:pt idx="1287">
                  <c:v>84.86</c:v>
                </c:pt>
                <c:pt idx="1288">
                  <c:v>82.34</c:v>
                </c:pt>
                <c:pt idx="1289">
                  <c:v>81.849999999999994</c:v>
                </c:pt>
                <c:pt idx="1290">
                  <c:v>81.510000000000005</c:v>
                </c:pt>
                <c:pt idx="1291">
                  <c:v>81.739999999999995</c:v>
                </c:pt>
                <c:pt idx="1292">
                  <c:v>81.25</c:v>
                </c:pt>
                <c:pt idx="1293">
                  <c:v>83.86</c:v>
                </c:pt>
                <c:pt idx="1294">
                  <c:v>83.86</c:v>
                </c:pt>
                <c:pt idx="1295">
                  <c:v>83.76</c:v>
                </c:pt>
                <c:pt idx="1296">
                  <c:v>85.73</c:v>
                </c:pt>
                <c:pt idx="1297">
                  <c:v>84.11</c:v>
                </c:pt>
                <c:pt idx="1298">
                  <c:v>86.75</c:v>
                </c:pt>
                <c:pt idx="1299">
                  <c:v>88</c:v>
                </c:pt>
                <c:pt idx="1300">
                  <c:v>89.19</c:v>
                </c:pt>
                <c:pt idx="1301">
                  <c:v>89.38</c:v>
                </c:pt>
                <c:pt idx="1302">
                  <c:v>88.69</c:v>
                </c:pt>
                <c:pt idx="1303">
                  <c:v>88.28</c:v>
                </c:pt>
                <c:pt idx="1304">
                  <c:v>88.37</c:v>
                </c:pt>
                <c:pt idx="1305">
                  <c:v>87.79</c:v>
                </c:pt>
                <c:pt idx="1306">
                  <c:v>88.61</c:v>
                </c:pt>
                <c:pt idx="1307">
                  <c:v>88.28</c:v>
                </c:pt>
                <c:pt idx="1308">
                  <c:v>88.62</c:v>
                </c:pt>
                <c:pt idx="1309">
                  <c:v>87.7</c:v>
                </c:pt>
                <c:pt idx="1310">
                  <c:v>88.81</c:v>
                </c:pt>
                <c:pt idx="1311">
                  <c:v>89.82</c:v>
                </c:pt>
                <c:pt idx="1312">
                  <c:v>90.48</c:v>
                </c:pt>
                <c:pt idx="1313">
                  <c:v>91.51</c:v>
                </c:pt>
                <c:pt idx="1314">
                  <c:v>91.51</c:v>
                </c:pt>
                <c:pt idx="1315">
                  <c:v>91</c:v>
                </c:pt>
                <c:pt idx="1316">
                  <c:v>91.49</c:v>
                </c:pt>
                <c:pt idx="1317">
                  <c:v>91.12</c:v>
                </c:pt>
                <c:pt idx="1318">
                  <c:v>89.84</c:v>
                </c:pt>
                <c:pt idx="1319">
                  <c:v>91.38</c:v>
                </c:pt>
                <c:pt idx="1320">
                  <c:v>91.55</c:v>
                </c:pt>
                <c:pt idx="1321">
                  <c:v>89.38</c:v>
                </c:pt>
                <c:pt idx="1322">
                  <c:v>90.3</c:v>
                </c:pt>
                <c:pt idx="1323">
                  <c:v>88.38</c:v>
                </c:pt>
                <c:pt idx="1324">
                  <c:v>88.03</c:v>
                </c:pt>
                <c:pt idx="1325">
                  <c:v>89.25</c:v>
                </c:pt>
                <c:pt idx="1326">
                  <c:v>91.11</c:v>
                </c:pt>
                <c:pt idx="1327">
                  <c:v>91.86</c:v>
                </c:pt>
                <c:pt idx="1328">
                  <c:v>91.4</c:v>
                </c:pt>
                <c:pt idx="1329">
                  <c:v>91.54</c:v>
                </c:pt>
                <c:pt idx="1330">
                  <c:v>91.54</c:v>
                </c:pt>
                <c:pt idx="1331">
                  <c:v>91.38</c:v>
                </c:pt>
                <c:pt idx="1332">
                  <c:v>90.86</c:v>
                </c:pt>
                <c:pt idx="1333">
                  <c:v>88.86</c:v>
                </c:pt>
                <c:pt idx="1334">
                  <c:v>89.11</c:v>
                </c:pt>
                <c:pt idx="1335">
                  <c:v>87.87</c:v>
                </c:pt>
                <c:pt idx="1336">
                  <c:v>86.19</c:v>
                </c:pt>
                <c:pt idx="1337">
                  <c:v>85.64</c:v>
                </c:pt>
                <c:pt idx="1338">
                  <c:v>89.34</c:v>
                </c:pt>
                <c:pt idx="1339">
                  <c:v>92.19</c:v>
                </c:pt>
                <c:pt idx="1340">
                  <c:v>90.77</c:v>
                </c:pt>
                <c:pt idx="1341">
                  <c:v>90.86</c:v>
                </c:pt>
                <c:pt idx="1342">
                  <c:v>90.54</c:v>
                </c:pt>
                <c:pt idx="1343">
                  <c:v>89.03</c:v>
                </c:pt>
                <c:pt idx="1344">
                  <c:v>87.48</c:v>
                </c:pt>
                <c:pt idx="1345">
                  <c:v>86.94</c:v>
                </c:pt>
                <c:pt idx="1346">
                  <c:v>86.71</c:v>
                </c:pt>
                <c:pt idx="1347">
                  <c:v>86.73</c:v>
                </c:pt>
                <c:pt idx="1348">
                  <c:v>85.58</c:v>
                </c:pt>
                <c:pt idx="1349">
                  <c:v>84.81</c:v>
                </c:pt>
                <c:pt idx="1350">
                  <c:v>84.32</c:v>
                </c:pt>
                <c:pt idx="1351">
                  <c:v>86.36</c:v>
                </c:pt>
                <c:pt idx="1352">
                  <c:v>86.2</c:v>
                </c:pt>
                <c:pt idx="1353">
                  <c:v>86.2</c:v>
                </c:pt>
                <c:pt idx="1354">
                  <c:v>93.57</c:v>
                </c:pt>
                <c:pt idx="1355">
                  <c:v>98.1</c:v>
                </c:pt>
                <c:pt idx="1356">
                  <c:v>97.28</c:v>
                </c:pt>
                <c:pt idx="1357">
                  <c:v>97.88</c:v>
                </c:pt>
                <c:pt idx="1358">
                  <c:v>96.97</c:v>
                </c:pt>
                <c:pt idx="1359">
                  <c:v>99.63</c:v>
                </c:pt>
                <c:pt idx="1360">
                  <c:v>101.91</c:v>
                </c:pt>
                <c:pt idx="1361">
                  <c:v>104.42</c:v>
                </c:pt>
                <c:pt idx="1362">
                  <c:v>105.44</c:v>
                </c:pt>
                <c:pt idx="1363">
                  <c:v>105.02</c:v>
                </c:pt>
                <c:pt idx="1364">
                  <c:v>104.38</c:v>
                </c:pt>
                <c:pt idx="1365">
                  <c:v>102.7</c:v>
                </c:pt>
                <c:pt idx="1366">
                  <c:v>101.16</c:v>
                </c:pt>
                <c:pt idx="1367">
                  <c:v>101.19</c:v>
                </c:pt>
                <c:pt idx="1368">
                  <c:v>97.18</c:v>
                </c:pt>
                <c:pt idx="1369">
                  <c:v>97.98</c:v>
                </c:pt>
                <c:pt idx="1370">
                  <c:v>101.42</c:v>
                </c:pt>
                <c:pt idx="1371">
                  <c:v>101.07</c:v>
                </c:pt>
                <c:pt idx="1372">
                  <c:v>102.33</c:v>
                </c:pt>
                <c:pt idx="1373">
                  <c:v>104</c:v>
                </c:pt>
                <c:pt idx="1374">
                  <c:v>105.75</c:v>
                </c:pt>
                <c:pt idx="1375">
                  <c:v>105.6</c:v>
                </c:pt>
                <c:pt idx="1376">
                  <c:v>105.4</c:v>
                </c:pt>
                <c:pt idx="1377">
                  <c:v>103.98</c:v>
                </c:pt>
                <c:pt idx="1378">
                  <c:v>104.79</c:v>
                </c:pt>
                <c:pt idx="1379">
                  <c:v>104.27</c:v>
                </c:pt>
                <c:pt idx="1380">
                  <c:v>106.72</c:v>
                </c:pt>
                <c:pt idx="1381">
                  <c:v>108.34</c:v>
                </c:pt>
                <c:pt idx="1382">
                  <c:v>108.83</c:v>
                </c:pt>
                <c:pt idx="1383">
                  <c:v>110.3</c:v>
                </c:pt>
                <c:pt idx="1384">
                  <c:v>112.79</c:v>
                </c:pt>
                <c:pt idx="1385">
                  <c:v>109.92</c:v>
                </c:pt>
                <c:pt idx="1386">
                  <c:v>107.11</c:v>
                </c:pt>
                <c:pt idx="1387">
                  <c:v>109.66</c:v>
                </c:pt>
                <c:pt idx="1388">
                  <c:v>107.12</c:v>
                </c:pt>
                <c:pt idx="1389">
                  <c:v>108.15</c:v>
                </c:pt>
                <c:pt idx="1390">
                  <c:v>111.45</c:v>
                </c:pt>
                <c:pt idx="1391">
                  <c:v>112.29</c:v>
                </c:pt>
                <c:pt idx="1392">
                  <c:v>112.28</c:v>
                </c:pt>
                <c:pt idx="1393">
                  <c:v>112.21</c:v>
                </c:pt>
                <c:pt idx="1394">
                  <c:v>112.76</c:v>
                </c:pt>
                <c:pt idx="1395">
                  <c:v>112.86</c:v>
                </c:pt>
                <c:pt idx="1396">
                  <c:v>113.93</c:v>
                </c:pt>
                <c:pt idx="1397">
                  <c:v>113.52</c:v>
                </c:pt>
                <c:pt idx="1398">
                  <c:v>111.05</c:v>
                </c:pt>
                <c:pt idx="1399">
                  <c:v>109.24</c:v>
                </c:pt>
                <c:pt idx="1400">
                  <c:v>99.8</c:v>
                </c:pt>
                <c:pt idx="1401">
                  <c:v>97.18</c:v>
                </c:pt>
                <c:pt idx="1402">
                  <c:v>102.55</c:v>
                </c:pt>
                <c:pt idx="1403">
                  <c:v>103.88</c:v>
                </c:pt>
                <c:pt idx="1404">
                  <c:v>98.21</c:v>
                </c:pt>
                <c:pt idx="1405">
                  <c:v>98.97</c:v>
                </c:pt>
                <c:pt idx="1406">
                  <c:v>99.65</c:v>
                </c:pt>
                <c:pt idx="1407">
                  <c:v>97.37</c:v>
                </c:pt>
                <c:pt idx="1408">
                  <c:v>100.1</c:v>
                </c:pt>
                <c:pt idx="1409">
                  <c:v>98.44</c:v>
                </c:pt>
                <c:pt idx="1410">
                  <c:v>99.49</c:v>
                </c:pt>
                <c:pt idx="1411">
                  <c:v>97.7</c:v>
                </c:pt>
                <c:pt idx="1412">
                  <c:v>99.59</c:v>
                </c:pt>
                <c:pt idx="1413">
                  <c:v>101.32</c:v>
                </c:pt>
                <c:pt idx="1414">
                  <c:v>100.23</c:v>
                </c:pt>
                <c:pt idx="1415">
                  <c:v>100.59</c:v>
                </c:pt>
                <c:pt idx="1416">
                  <c:v>100.59</c:v>
                </c:pt>
                <c:pt idx="1417">
                  <c:v>102.7</c:v>
                </c:pt>
                <c:pt idx="1418">
                  <c:v>100.29</c:v>
                </c:pt>
                <c:pt idx="1419">
                  <c:v>100.4</c:v>
                </c:pt>
                <c:pt idx="1420">
                  <c:v>100.22</c:v>
                </c:pt>
                <c:pt idx="1421">
                  <c:v>99.01</c:v>
                </c:pt>
                <c:pt idx="1422">
                  <c:v>99.09</c:v>
                </c:pt>
                <c:pt idx="1423">
                  <c:v>100.74</c:v>
                </c:pt>
                <c:pt idx="1424">
                  <c:v>101.93</c:v>
                </c:pt>
                <c:pt idx="1425">
                  <c:v>99.29</c:v>
                </c:pt>
                <c:pt idx="1426">
                  <c:v>97.3</c:v>
                </c:pt>
                <c:pt idx="1427">
                  <c:v>99.37</c:v>
                </c:pt>
                <c:pt idx="1428">
                  <c:v>94.81</c:v>
                </c:pt>
                <c:pt idx="1429">
                  <c:v>94.95</c:v>
                </c:pt>
                <c:pt idx="1430">
                  <c:v>93.01</c:v>
                </c:pt>
                <c:pt idx="1431">
                  <c:v>93.26</c:v>
                </c:pt>
                <c:pt idx="1432">
                  <c:v>93.4</c:v>
                </c:pt>
                <c:pt idx="1433">
                  <c:v>95.41</c:v>
                </c:pt>
                <c:pt idx="1434">
                  <c:v>91.02</c:v>
                </c:pt>
                <c:pt idx="1435">
                  <c:v>91.16</c:v>
                </c:pt>
                <c:pt idx="1436">
                  <c:v>90.61</c:v>
                </c:pt>
                <c:pt idx="1437">
                  <c:v>92.89</c:v>
                </c:pt>
                <c:pt idx="1438">
                  <c:v>94.77</c:v>
                </c:pt>
                <c:pt idx="1439">
                  <c:v>95.42</c:v>
                </c:pt>
                <c:pt idx="1440">
                  <c:v>94.94</c:v>
                </c:pt>
                <c:pt idx="1441">
                  <c:v>94.94</c:v>
                </c:pt>
                <c:pt idx="1442">
                  <c:v>96.89</c:v>
                </c:pt>
                <c:pt idx="1443">
                  <c:v>96.65</c:v>
                </c:pt>
                <c:pt idx="1444">
                  <c:v>98.67</c:v>
                </c:pt>
                <c:pt idx="1445">
                  <c:v>96.2</c:v>
                </c:pt>
                <c:pt idx="1446">
                  <c:v>95.15</c:v>
                </c:pt>
                <c:pt idx="1447">
                  <c:v>97.43</c:v>
                </c:pt>
                <c:pt idx="1448">
                  <c:v>98.05</c:v>
                </c:pt>
                <c:pt idx="1449">
                  <c:v>95.69</c:v>
                </c:pt>
                <c:pt idx="1450">
                  <c:v>97.24</c:v>
                </c:pt>
                <c:pt idx="1451">
                  <c:v>95.93</c:v>
                </c:pt>
                <c:pt idx="1452">
                  <c:v>97.5</c:v>
                </c:pt>
                <c:pt idx="1453">
                  <c:v>98.14</c:v>
                </c:pt>
                <c:pt idx="1454">
                  <c:v>99.13</c:v>
                </c:pt>
                <c:pt idx="1455">
                  <c:v>99.87</c:v>
                </c:pt>
                <c:pt idx="1456">
                  <c:v>99.2</c:v>
                </c:pt>
                <c:pt idx="1457">
                  <c:v>99.59</c:v>
                </c:pt>
                <c:pt idx="1458">
                  <c:v>97.4</c:v>
                </c:pt>
                <c:pt idx="1459">
                  <c:v>97.44</c:v>
                </c:pt>
                <c:pt idx="1460">
                  <c:v>95.7</c:v>
                </c:pt>
                <c:pt idx="1461">
                  <c:v>94.89</c:v>
                </c:pt>
                <c:pt idx="1462">
                  <c:v>93.79</c:v>
                </c:pt>
                <c:pt idx="1463">
                  <c:v>91.93</c:v>
                </c:pt>
                <c:pt idx="1464">
                  <c:v>86.63</c:v>
                </c:pt>
                <c:pt idx="1465">
                  <c:v>86.88</c:v>
                </c:pt>
                <c:pt idx="1466">
                  <c:v>81.31</c:v>
                </c:pt>
                <c:pt idx="1467">
                  <c:v>79.3</c:v>
                </c:pt>
                <c:pt idx="1468">
                  <c:v>82.89</c:v>
                </c:pt>
                <c:pt idx="1469">
                  <c:v>85.72</c:v>
                </c:pt>
                <c:pt idx="1470">
                  <c:v>85.38</c:v>
                </c:pt>
                <c:pt idx="1471">
                  <c:v>86.65</c:v>
                </c:pt>
                <c:pt idx="1472">
                  <c:v>87.58</c:v>
                </c:pt>
                <c:pt idx="1473">
                  <c:v>82.38</c:v>
                </c:pt>
                <c:pt idx="1474">
                  <c:v>84.12</c:v>
                </c:pt>
                <c:pt idx="1475">
                  <c:v>85.44</c:v>
                </c:pt>
                <c:pt idx="1476">
                  <c:v>85.16</c:v>
                </c:pt>
                <c:pt idx="1477">
                  <c:v>85.3</c:v>
                </c:pt>
                <c:pt idx="1478">
                  <c:v>85.37</c:v>
                </c:pt>
                <c:pt idx="1479">
                  <c:v>87.27</c:v>
                </c:pt>
                <c:pt idx="1480">
                  <c:v>88.9</c:v>
                </c:pt>
                <c:pt idx="1481">
                  <c:v>86.45</c:v>
                </c:pt>
                <c:pt idx="1482">
                  <c:v>86.45</c:v>
                </c:pt>
                <c:pt idx="1483">
                  <c:v>86.02</c:v>
                </c:pt>
                <c:pt idx="1484">
                  <c:v>89.34</c:v>
                </c:pt>
                <c:pt idx="1485">
                  <c:v>89.05</c:v>
                </c:pt>
                <c:pt idx="1486">
                  <c:v>87.24</c:v>
                </c:pt>
                <c:pt idx="1487">
                  <c:v>88.19</c:v>
                </c:pt>
                <c:pt idx="1488">
                  <c:v>90.21</c:v>
                </c:pt>
                <c:pt idx="1489">
                  <c:v>88.91</c:v>
                </c:pt>
                <c:pt idx="1490">
                  <c:v>89.4</c:v>
                </c:pt>
                <c:pt idx="1491">
                  <c:v>87.96</c:v>
                </c:pt>
                <c:pt idx="1492">
                  <c:v>85.7</c:v>
                </c:pt>
                <c:pt idx="1493">
                  <c:v>86.89</c:v>
                </c:pt>
                <c:pt idx="1494">
                  <c:v>85.92</c:v>
                </c:pt>
                <c:pt idx="1495">
                  <c:v>80.510000000000005</c:v>
                </c:pt>
                <c:pt idx="1496">
                  <c:v>79.849999999999994</c:v>
                </c:pt>
                <c:pt idx="1497">
                  <c:v>80.239999999999995</c:v>
                </c:pt>
                <c:pt idx="1498">
                  <c:v>84.45</c:v>
                </c:pt>
                <c:pt idx="1499">
                  <c:v>81.209999999999994</c:v>
                </c:pt>
                <c:pt idx="1500">
                  <c:v>82.14</c:v>
                </c:pt>
                <c:pt idx="1501">
                  <c:v>77.61</c:v>
                </c:pt>
                <c:pt idx="1502">
                  <c:v>75.67</c:v>
                </c:pt>
                <c:pt idx="1503">
                  <c:v>79.680000000000007</c:v>
                </c:pt>
                <c:pt idx="1504">
                  <c:v>82.98</c:v>
                </c:pt>
                <c:pt idx="1505">
                  <c:v>85.41</c:v>
                </c:pt>
                <c:pt idx="1506">
                  <c:v>85.81</c:v>
                </c:pt>
                <c:pt idx="1507">
                  <c:v>85.57</c:v>
                </c:pt>
                <c:pt idx="1508">
                  <c:v>84.23</c:v>
                </c:pt>
                <c:pt idx="1509">
                  <c:v>86.8</c:v>
                </c:pt>
                <c:pt idx="1510">
                  <c:v>86.38</c:v>
                </c:pt>
                <c:pt idx="1511">
                  <c:v>88.34</c:v>
                </c:pt>
                <c:pt idx="1512">
                  <c:v>86.11</c:v>
                </c:pt>
                <c:pt idx="1513">
                  <c:v>85.3</c:v>
                </c:pt>
                <c:pt idx="1514">
                  <c:v>87.4</c:v>
                </c:pt>
                <c:pt idx="1515">
                  <c:v>91.27</c:v>
                </c:pt>
                <c:pt idx="1516">
                  <c:v>93.17</c:v>
                </c:pt>
                <c:pt idx="1517">
                  <c:v>93.32</c:v>
                </c:pt>
                <c:pt idx="1518">
                  <c:v>93.19</c:v>
                </c:pt>
                <c:pt idx="1519">
                  <c:v>92.19</c:v>
                </c:pt>
                <c:pt idx="1520">
                  <c:v>92.51</c:v>
                </c:pt>
                <c:pt idx="1521">
                  <c:v>94.07</c:v>
                </c:pt>
                <c:pt idx="1522">
                  <c:v>94.26</c:v>
                </c:pt>
                <c:pt idx="1523">
                  <c:v>96.8</c:v>
                </c:pt>
                <c:pt idx="1524">
                  <c:v>95.74</c:v>
                </c:pt>
                <c:pt idx="1525">
                  <c:v>98.99</c:v>
                </c:pt>
                <c:pt idx="1526">
                  <c:v>98.14</c:v>
                </c:pt>
                <c:pt idx="1527">
                  <c:v>99.37</c:v>
                </c:pt>
                <c:pt idx="1528">
                  <c:v>102.59</c:v>
                </c:pt>
                <c:pt idx="1529">
                  <c:v>98.82</c:v>
                </c:pt>
                <c:pt idx="1530">
                  <c:v>97.41</c:v>
                </c:pt>
                <c:pt idx="1531">
                  <c:v>96.92</c:v>
                </c:pt>
                <c:pt idx="1532">
                  <c:v>98.01</c:v>
                </c:pt>
                <c:pt idx="1533">
                  <c:v>96.17</c:v>
                </c:pt>
                <c:pt idx="1534">
                  <c:v>96.17</c:v>
                </c:pt>
                <c:pt idx="1535">
                  <c:v>96.77</c:v>
                </c:pt>
                <c:pt idx="1536">
                  <c:v>98.21</c:v>
                </c:pt>
                <c:pt idx="1537">
                  <c:v>99.79</c:v>
                </c:pt>
                <c:pt idx="1538">
                  <c:v>100.36</c:v>
                </c:pt>
                <c:pt idx="1539">
                  <c:v>100.2</c:v>
                </c:pt>
                <c:pt idx="1540">
                  <c:v>100.96</c:v>
                </c:pt>
                <c:pt idx="1541">
                  <c:v>100.99</c:v>
                </c:pt>
                <c:pt idx="1542">
                  <c:v>100.49</c:v>
                </c:pt>
                <c:pt idx="1543">
                  <c:v>98.34</c:v>
                </c:pt>
                <c:pt idx="1544">
                  <c:v>99.41</c:v>
                </c:pt>
                <c:pt idx="1545">
                  <c:v>97.77</c:v>
                </c:pt>
                <c:pt idx="1546">
                  <c:v>100.14</c:v>
                </c:pt>
                <c:pt idx="1547">
                  <c:v>94.95</c:v>
                </c:pt>
                <c:pt idx="1548">
                  <c:v>93.87</c:v>
                </c:pt>
                <c:pt idx="1549">
                  <c:v>93.53</c:v>
                </c:pt>
                <c:pt idx="1550">
                  <c:v>93.88</c:v>
                </c:pt>
                <c:pt idx="1551">
                  <c:v>97.22</c:v>
                </c:pt>
                <c:pt idx="1552">
                  <c:v>98.67</c:v>
                </c:pt>
                <c:pt idx="1553">
                  <c:v>99.53</c:v>
                </c:pt>
                <c:pt idx="1554">
                  <c:v>99.68</c:v>
                </c:pt>
                <c:pt idx="1555">
                  <c:v>99.68</c:v>
                </c:pt>
                <c:pt idx="1556">
                  <c:v>101.34</c:v>
                </c:pt>
                <c:pt idx="1557">
                  <c:v>99.36</c:v>
                </c:pt>
                <c:pt idx="1558">
                  <c:v>99.65</c:v>
                </c:pt>
                <c:pt idx="1559">
                  <c:v>98.83</c:v>
                </c:pt>
                <c:pt idx="1560">
                  <c:v>98.83</c:v>
                </c:pt>
                <c:pt idx="1561">
                  <c:v>102.96</c:v>
                </c:pt>
                <c:pt idx="1562">
                  <c:v>103.22</c:v>
                </c:pt>
                <c:pt idx="1563">
                  <c:v>101.81</c:v>
                </c:pt>
                <c:pt idx="1564">
                  <c:v>101.56</c:v>
                </c:pt>
                <c:pt idx="1565">
                  <c:v>101.31</c:v>
                </c:pt>
                <c:pt idx="1566">
                  <c:v>102.24</c:v>
                </c:pt>
                <c:pt idx="1567">
                  <c:v>100.87</c:v>
                </c:pt>
                <c:pt idx="1568">
                  <c:v>99.1</c:v>
                </c:pt>
                <c:pt idx="1569">
                  <c:v>98.7</c:v>
                </c:pt>
                <c:pt idx="1570">
                  <c:v>98.7</c:v>
                </c:pt>
                <c:pt idx="1571">
                  <c:v>100.71</c:v>
                </c:pt>
                <c:pt idx="1572">
                  <c:v>100.59</c:v>
                </c:pt>
                <c:pt idx="1573">
                  <c:v>100.39</c:v>
                </c:pt>
                <c:pt idx="1574">
                  <c:v>98.46</c:v>
                </c:pt>
                <c:pt idx="1575">
                  <c:v>99.58</c:v>
                </c:pt>
                <c:pt idx="1576">
                  <c:v>98.95</c:v>
                </c:pt>
                <c:pt idx="1577">
                  <c:v>99.4</c:v>
                </c:pt>
                <c:pt idx="1578">
                  <c:v>99.56</c:v>
                </c:pt>
                <c:pt idx="1579">
                  <c:v>98.78</c:v>
                </c:pt>
                <c:pt idx="1580">
                  <c:v>98.48</c:v>
                </c:pt>
                <c:pt idx="1581">
                  <c:v>97.61</c:v>
                </c:pt>
                <c:pt idx="1582">
                  <c:v>96.36</c:v>
                </c:pt>
                <c:pt idx="1583">
                  <c:v>97.84</c:v>
                </c:pt>
                <c:pt idx="1584">
                  <c:v>96.91</c:v>
                </c:pt>
                <c:pt idx="1585">
                  <c:v>98.41</c:v>
                </c:pt>
                <c:pt idx="1586">
                  <c:v>98.71</c:v>
                </c:pt>
                <c:pt idx="1587">
                  <c:v>99.84</c:v>
                </c:pt>
                <c:pt idx="1588">
                  <c:v>98.67</c:v>
                </c:pt>
                <c:pt idx="1589">
                  <c:v>100.91</c:v>
                </c:pt>
                <c:pt idx="1590">
                  <c:v>100.74</c:v>
                </c:pt>
                <c:pt idx="1591">
                  <c:v>101.8</c:v>
                </c:pt>
                <c:pt idx="1592">
                  <c:v>103.24</c:v>
                </c:pt>
                <c:pt idx="1593">
                  <c:v>105.84</c:v>
                </c:pt>
                <c:pt idx="1594">
                  <c:v>106.28</c:v>
                </c:pt>
                <c:pt idx="1595">
                  <c:v>107.83</c:v>
                </c:pt>
                <c:pt idx="1596">
                  <c:v>109.77</c:v>
                </c:pt>
                <c:pt idx="1597">
                  <c:v>108.56</c:v>
                </c:pt>
                <c:pt idx="1598">
                  <c:v>106.55</c:v>
                </c:pt>
                <c:pt idx="1599">
                  <c:v>107.07</c:v>
                </c:pt>
                <c:pt idx="1600">
                  <c:v>108.84</c:v>
                </c:pt>
                <c:pt idx="1601">
                  <c:v>106.7</c:v>
                </c:pt>
                <c:pt idx="1602">
                  <c:v>106.72</c:v>
                </c:pt>
                <c:pt idx="1603">
                  <c:v>104.7</c:v>
                </c:pt>
                <c:pt idx="1604">
                  <c:v>106.16</c:v>
                </c:pt>
                <c:pt idx="1605">
                  <c:v>107.4</c:v>
                </c:pt>
                <c:pt idx="1606">
                  <c:v>106.34</c:v>
                </c:pt>
                <c:pt idx="1607">
                  <c:v>106.71</c:v>
                </c:pt>
                <c:pt idx="1608">
                  <c:v>105.43</c:v>
                </c:pt>
                <c:pt idx="1609">
                  <c:v>105.11</c:v>
                </c:pt>
                <c:pt idx="1610">
                  <c:v>107.06</c:v>
                </c:pt>
                <c:pt idx="1611">
                  <c:v>108.09</c:v>
                </c:pt>
                <c:pt idx="1612">
                  <c:v>105.61</c:v>
                </c:pt>
                <c:pt idx="1613">
                  <c:v>107.27</c:v>
                </c:pt>
                <c:pt idx="1614">
                  <c:v>105.35</c:v>
                </c:pt>
                <c:pt idx="1615">
                  <c:v>107.03</c:v>
                </c:pt>
                <c:pt idx="1616">
                  <c:v>107.33</c:v>
                </c:pt>
                <c:pt idx="1617">
                  <c:v>105.41</c:v>
                </c:pt>
                <c:pt idx="1618">
                  <c:v>102.78</c:v>
                </c:pt>
                <c:pt idx="1619">
                  <c:v>103.02</c:v>
                </c:pt>
                <c:pt idx="1620">
                  <c:v>104.01</c:v>
                </c:pt>
                <c:pt idx="1621">
                  <c:v>101.47</c:v>
                </c:pt>
                <c:pt idx="1622">
                  <c:v>102.46</c:v>
                </c:pt>
                <c:pt idx="1623">
                  <c:v>101.02</c:v>
                </c:pt>
                <c:pt idx="1624">
                  <c:v>102.7</c:v>
                </c:pt>
                <c:pt idx="1625">
                  <c:v>103.64</c:v>
                </c:pt>
                <c:pt idx="1626">
                  <c:v>102.83</c:v>
                </c:pt>
                <c:pt idx="1627">
                  <c:v>102.93</c:v>
                </c:pt>
                <c:pt idx="1628">
                  <c:v>104.2</c:v>
                </c:pt>
                <c:pt idx="1629">
                  <c:v>102.67</c:v>
                </c:pt>
                <c:pt idx="1630">
                  <c:v>102.27</c:v>
                </c:pt>
                <c:pt idx="1631">
                  <c:v>103.05</c:v>
                </c:pt>
                <c:pt idx="1632">
                  <c:v>103.11</c:v>
                </c:pt>
                <c:pt idx="1633">
                  <c:v>103.55</c:v>
                </c:pt>
                <c:pt idx="1634">
                  <c:v>104.12</c:v>
                </c:pt>
                <c:pt idx="1635">
                  <c:v>104.55</c:v>
                </c:pt>
                <c:pt idx="1636">
                  <c:v>104.93</c:v>
                </c:pt>
                <c:pt idx="1637">
                  <c:v>104.87</c:v>
                </c:pt>
                <c:pt idx="1638">
                  <c:v>105.22</c:v>
                </c:pt>
                <c:pt idx="1639">
                  <c:v>102.54</c:v>
                </c:pt>
                <c:pt idx="1640">
                  <c:v>98.49</c:v>
                </c:pt>
                <c:pt idx="1641">
                  <c:v>97.94</c:v>
                </c:pt>
                <c:pt idx="1642">
                  <c:v>97.01</c:v>
                </c:pt>
                <c:pt idx="1643">
                  <c:v>96.81</c:v>
                </c:pt>
                <c:pt idx="1644">
                  <c:v>97.08</c:v>
                </c:pt>
                <c:pt idx="1645">
                  <c:v>96.13</c:v>
                </c:pt>
                <c:pt idx="1646">
                  <c:v>94.78</c:v>
                </c:pt>
                <c:pt idx="1647">
                  <c:v>93.98</c:v>
                </c:pt>
                <c:pt idx="1648">
                  <c:v>92.81</c:v>
                </c:pt>
                <c:pt idx="1649">
                  <c:v>92.56</c:v>
                </c:pt>
                <c:pt idx="1650">
                  <c:v>91.48</c:v>
                </c:pt>
                <c:pt idx="1651">
                  <c:v>92.57</c:v>
                </c:pt>
                <c:pt idx="1652">
                  <c:v>91.66</c:v>
                </c:pt>
                <c:pt idx="1653">
                  <c:v>89.9</c:v>
                </c:pt>
                <c:pt idx="1654">
                  <c:v>90.66</c:v>
                </c:pt>
                <c:pt idx="1655">
                  <c:v>90.86</c:v>
                </c:pt>
                <c:pt idx="1656">
                  <c:v>90.86</c:v>
                </c:pt>
                <c:pt idx="1657">
                  <c:v>90.76</c:v>
                </c:pt>
                <c:pt idx="1658">
                  <c:v>87.82</c:v>
                </c:pt>
                <c:pt idx="1659">
                  <c:v>86.53</c:v>
                </c:pt>
                <c:pt idx="1660">
                  <c:v>83.23</c:v>
                </c:pt>
                <c:pt idx="1661">
                  <c:v>83.98</c:v>
                </c:pt>
                <c:pt idx="1662">
                  <c:v>84.29</c:v>
                </c:pt>
                <c:pt idx="1663">
                  <c:v>85.02</c:v>
                </c:pt>
                <c:pt idx="1664">
                  <c:v>84.82</c:v>
                </c:pt>
                <c:pt idx="1665">
                  <c:v>84.1</c:v>
                </c:pt>
                <c:pt idx="1666">
                  <c:v>82.7</c:v>
                </c:pt>
                <c:pt idx="1667">
                  <c:v>83.32</c:v>
                </c:pt>
                <c:pt idx="1668">
                  <c:v>82.62</c:v>
                </c:pt>
                <c:pt idx="1669">
                  <c:v>83.91</c:v>
                </c:pt>
                <c:pt idx="1670">
                  <c:v>84.03</c:v>
                </c:pt>
                <c:pt idx="1671">
                  <c:v>83.27</c:v>
                </c:pt>
                <c:pt idx="1672">
                  <c:v>84.03</c:v>
                </c:pt>
                <c:pt idx="1673">
                  <c:v>81.8</c:v>
                </c:pt>
                <c:pt idx="1674">
                  <c:v>78.2</c:v>
                </c:pt>
                <c:pt idx="1675">
                  <c:v>79.760000000000005</c:v>
                </c:pt>
                <c:pt idx="1676">
                  <c:v>79.209999999999994</c:v>
                </c:pt>
                <c:pt idx="1677">
                  <c:v>79.36</c:v>
                </c:pt>
                <c:pt idx="1678">
                  <c:v>80.209999999999994</c:v>
                </c:pt>
                <c:pt idx="1679">
                  <c:v>77.69</c:v>
                </c:pt>
                <c:pt idx="1680">
                  <c:v>84.96</c:v>
                </c:pt>
                <c:pt idx="1681">
                  <c:v>83.75</c:v>
                </c:pt>
                <c:pt idx="1682">
                  <c:v>87.66</c:v>
                </c:pt>
                <c:pt idx="1683">
                  <c:v>87.66</c:v>
                </c:pt>
                <c:pt idx="1684">
                  <c:v>87.22</c:v>
                </c:pt>
                <c:pt idx="1685">
                  <c:v>84.45</c:v>
                </c:pt>
                <c:pt idx="1686">
                  <c:v>85.99</c:v>
                </c:pt>
                <c:pt idx="1687">
                  <c:v>83.91</c:v>
                </c:pt>
                <c:pt idx="1688">
                  <c:v>84.52</c:v>
                </c:pt>
                <c:pt idx="1689">
                  <c:v>86.08</c:v>
                </c:pt>
                <c:pt idx="1690">
                  <c:v>87.1</c:v>
                </c:pt>
                <c:pt idx="1691">
                  <c:v>88.43</c:v>
                </c:pt>
                <c:pt idx="1692">
                  <c:v>89.22</c:v>
                </c:pt>
                <c:pt idx="1693">
                  <c:v>89.87</c:v>
                </c:pt>
                <c:pt idx="1694">
                  <c:v>92.66</c:v>
                </c:pt>
                <c:pt idx="1695">
                  <c:v>91.44</c:v>
                </c:pt>
                <c:pt idx="1696">
                  <c:v>88.14</c:v>
                </c:pt>
                <c:pt idx="1697">
                  <c:v>88.5</c:v>
                </c:pt>
                <c:pt idx="1698">
                  <c:v>88.97</c:v>
                </c:pt>
                <c:pt idx="1699">
                  <c:v>89.39</c:v>
                </c:pt>
                <c:pt idx="1700">
                  <c:v>90.13</c:v>
                </c:pt>
                <c:pt idx="1701">
                  <c:v>89.78</c:v>
                </c:pt>
                <c:pt idx="1702">
                  <c:v>88.06</c:v>
                </c:pt>
                <c:pt idx="1703">
                  <c:v>88.91</c:v>
                </c:pt>
                <c:pt idx="1704">
                  <c:v>87.13</c:v>
                </c:pt>
                <c:pt idx="1705">
                  <c:v>91.4</c:v>
                </c:pt>
                <c:pt idx="1706">
                  <c:v>92.2</c:v>
                </c:pt>
                <c:pt idx="1707">
                  <c:v>93.67</c:v>
                </c:pt>
                <c:pt idx="1708">
                  <c:v>93.35</c:v>
                </c:pt>
                <c:pt idx="1709">
                  <c:v>93.36</c:v>
                </c:pt>
                <c:pt idx="1710">
                  <c:v>92.87</c:v>
                </c:pt>
                <c:pt idx="1711">
                  <c:v>92.73</c:v>
                </c:pt>
                <c:pt idx="1712">
                  <c:v>93.43</c:v>
                </c:pt>
                <c:pt idx="1713">
                  <c:v>95.6</c:v>
                </c:pt>
                <c:pt idx="1714">
                  <c:v>96.01</c:v>
                </c:pt>
                <c:pt idx="1715">
                  <c:v>96.68</c:v>
                </c:pt>
                <c:pt idx="1716">
                  <c:v>97.26</c:v>
                </c:pt>
                <c:pt idx="1717">
                  <c:v>96.27</c:v>
                </c:pt>
                <c:pt idx="1718">
                  <c:v>96.15</c:v>
                </c:pt>
                <c:pt idx="1719">
                  <c:v>95.47</c:v>
                </c:pt>
                <c:pt idx="1720">
                  <c:v>96.33</c:v>
                </c:pt>
                <c:pt idx="1721">
                  <c:v>95.49</c:v>
                </c:pt>
                <c:pt idx="1722">
                  <c:v>94.62</c:v>
                </c:pt>
                <c:pt idx="1723">
                  <c:v>96.47</c:v>
                </c:pt>
                <c:pt idx="1724">
                  <c:v>96.47</c:v>
                </c:pt>
                <c:pt idx="1725">
                  <c:v>95.3</c:v>
                </c:pt>
                <c:pt idx="1726">
                  <c:v>95.36</c:v>
                </c:pt>
                <c:pt idx="1727">
                  <c:v>95.53</c:v>
                </c:pt>
                <c:pt idx="1728">
                  <c:v>96.42</c:v>
                </c:pt>
                <c:pt idx="1729">
                  <c:v>96.54</c:v>
                </c:pt>
                <c:pt idx="1730">
                  <c:v>97.17</c:v>
                </c:pt>
                <c:pt idx="1731">
                  <c:v>97.01</c:v>
                </c:pt>
                <c:pt idx="1732">
                  <c:v>98.31</c:v>
                </c:pt>
                <c:pt idx="1733">
                  <c:v>99</c:v>
                </c:pt>
                <c:pt idx="1734">
                  <c:v>96.62</c:v>
                </c:pt>
                <c:pt idx="1735">
                  <c:v>95.29</c:v>
                </c:pt>
                <c:pt idx="1736">
                  <c:v>91.87</c:v>
                </c:pt>
                <c:pt idx="1737">
                  <c:v>92.89</c:v>
                </c:pt>
                <c:pt idx="1738">
                  <c:v>91.93</c:v>
                </c:pt>
                <c:pt idx="1739">
                  <c:v>91.37</c:v>
                </c:pt>
                <c:pt idx="1740">
                  <c:v>89.98</c:v>
                </c:pt>
                <c:pt idx="1741">
                  <c:v>91.85</c:v>
                </c:pt>
                <c:pt idx="1742">
                  <c:v>92.19</c:v>
                </c:pt>
                <c:pt idx="1743">
                  <c:v>92.48</c:v>
                </c:pt>
                <c:pt idx="1744">
                  <c:v>88.14</c:v>
                </c:pt>
                <c:pt idx="1745">
                  <c:v>91.71</c:v>
                </c:pt>
                <c:pt idx="1746">
                  <c:v>89.88</c:v>
                </c:pt>
                <c:pt idx="1747">
                  <c:v>89.33</c:v>
                </c:pt>
                <c:pt idx="1748">
                  <c:v>92.39</c:v>
                </c:pt>
                <c:pt idx="1749">
                  <c:v>91.25</c:v>
                </c:pt>
                <c:pt idx="1750">
                  <c:v>92.07</c:v>
                </c:pt>
                <c:pt idx="1751">
                  <c:v>91.86</c:v>
                </c:pt>
                <c:pt idx="1752">
                  <c:v>91.85</c:v>
                </c:pt>
                <c:pt idx="1753">
                  <c:v>92.09</c:v>
                </c:pt>
                <c:pt idx="1754">
                  <c:v>92.12</c:v>
                </c:pt>
                <c:pt idx="1755">
                  <c:v>92.1</c:v>
                </c:pt>
                <c:pt idx="1756">
                  <c:v>90.05</c:v>
                </c:pt>
                <c:pt idx="1757">
                  <c:v>88.73</c:v>
                </c:pt>
                <c:pt idx="1758">
                  <c:v>86.67</c:v>
                </c:pt>
                <c:pt idx="1759">
                  <c:v>86.05</c:v>
                </c:pt>
                <c:pt idx="1760">
                  <c:v>85.54</c:v>
                </c:pt>
                <c:pt idx="1761">
                  <c:v>85.68</c:v>
                </c:pt>
                <c:pt idx="1762">
                  <c:v>86.24</c:v>
                </c:pt>
                <c:pt idx="1763">
                  <c:v>87.09</c:v>
                </c:pt>
                <c:pt idx="1764">
                  <c:v>84.86</c:v>
                </c:pt>
                <c:pt idx="1765">
                  <c:v>85.65</c:v>
                </c:pt>
                <c:pt idx="1766">
                  <c:v>88.71</c:v>
                </c:pt>
                <c:pt idx="1767">
                  <c:v>84.44</c:v>
                </c:pt>
                <c:pt idx="1768">
                  <c:v>85.09</c:v>
                </c:pt>
                <c:pt idx="1769">
                  <c:v>86.07</c:v>
                </c:pt>
                <c:pt idx="1770">
                  <c:v>85.57</c:v>
                </c:pt>
                <c:pt idx="1771">
                  <c:v>85.45</c:v>
                </c:pt>
                <c:pt idx="1772">
                  <c:v>86.67</c:v>
                </c:pt>
                <c:pt idx="1773">
                  <c:v>89.28</c:v>
                </c:pt>
                <c:pt idx="1774">
                  <c:v>86.75</c:v>
                </c:pt>
                <c:pt idx="1775">
                  <c:v>87.38</c:v>
                </c:pt>
                <c:pt idx="1776">
                  <c:v>87.38</c:v>
                </c:pt>
                <c:pt idx="1777">
                  <c:v>88.28</c:v>
                </c:pt>
                <c:pt idx="1778">
                  <c:v>87.74</c:v>
                </c:pt>
                <c:pt idx="1779">
                  <c:v>87.18</c:v>
                </c:pt>
                <c:pt idx="1780">
                  <c:v>88.07</c:v>
                </c:pt>
                <c:pt idx="1781">
                  <c:v>88.91</c:v>
                </c:pt>
                <c:pt idx="1782">
                  <c:v>89.09</c:v>
                </c:pt>
                <c:pt idx="1783">
                  <c:v>88.5</c:v>
                </c:pt>
                <c:pt idx="1784">
                  <c:v>87.88</c:v>
                </c:pt>
                <c:pt idx="1785">
                  <c:v>86.26</c:v>
                </c:pt>
                <c:pt idx="1786">
                  <c:v>85.93</c:v>
                </c:pt>
                <c:pt idx="1787">
                  <c:v>85.56</c:v>
                </c:pt>
                <c:pt idx="1788">
                  <c:v>85.79</c:v>
                </c:pt>
                <c:pt idx="1789">
                  <c:v>86.77</c:v>
                </c:pt>
                <c:pt idx="1790">
                  <c:v>85.89</c:v>
                </c:pt>
                <c:pt idx="1791">
                  <c:v>86.73</c:v>
                </c:pt>
                <c:pt idx="1792">
                  <c:v>87.2</c:v>
                </c:pt>
                <c:pt idx="1793">
                  <c:v>87.93</c:v>
                </c:pt>
                <c:pt idx="1794">
                  <c:v>89.51</c:v>
                </c:pt>
                <c:pt idx="1795">
                  <c:v>90.13</c:v>
                </c:pt>
                <c:pt idx="1796">
                  <c:v>88.66</c:v>
                </c:pt>
                <c:pt idx="1797">
                  <c:v>88.61</c:v>
                </c:pt>
                <c:pt idx="1798">
                  <c:v>90.98</c:v>
                </c:pt>
                <c:pt idx="1799">
                  <c:v>90.87</c:v>
                </c:pt>
                <c:pt idx="1800">
                  <c:v>90.8</c:v>
                </c:pt>
                <c:pt idx="1801">
                  <c:v>91.82</c:v>
                </c:pt>
                <c:pt idx="1802">
                  <c:v>91.82</c:v>
                </c:pt>
                <c:pt idx="1803">
                  <c:v>93.12</c:v>
                </c:pt>
                <c:pt idx="1804">
                  <c:v>92.92</c:v>
                </c:pt>
                <c:pt idx="1805">
                  <c:v>93.09</c:v>
                </c:pt>
                <c:pt idx="1806">
                  <c:v>93.19</c:v>
                </c:pt>
                <c:pt idx="1807">
                  <c:v>93.15</c:v>
                </c:pt>
                <c:pt idx="1808">
                  <c:v>93.1</c:v>
                </c:pt>
                <c:pt idx="1809">
                  <c:v>93.82</c:v>
                </c:pt>
                <c:pt idx="1810">
                  <c:v>93.56</c:v>
                </c:pt>
                <c:pt idx="1811">
                  <c:v>94.14</c:v>
                </c:pt>
                <c:pt idx="1812">
                  <c:v>93.28</c:v>
                </c:pt>
                <c:pt idx="1813">
                  <c:v>94.24</c:v>
                </c:pt>
                <c:pt idx="1814">
                  <c:v>95.49</c:v>
                </c:pt>
                <c:pt idx="1815">
                  <c:v>95.56</c:v>
                </c:pt>
                <c:pt idx="1816">
                  <c:v>95.56</c:v>
                </c:pt>
                <c:pt idx="1817">
                  <c:v>96.24</c:v>
                </c:pt>
                <c:pt idx="1818">
                  <c:v>95.23</c:v>
                </c:pt>
                <c:pt idx="1819">
                  <c:v>95.95</c:v>
                </c:pt>
                <c:pt idx="1820">
                  <c:v>96.44</c:v>
                </c:pt>
                <c:pt idx="1821">
                  <c:v>97.57</c:v>
                </c:pt>
                <c:pt idx="1822">
                  <c:v>97.94</c:v>
                </c:pt>
                <c:pt idx="1823">
                  <c:v>97.49</c:v>
                </c:pt>
                <c:pt idx="1824">
                  <c:v>97.77</c:v>
                </c:pt>
                <c:pt idx="1825">
                  <c:v>96.17</c:v>
                </c:pt>
                <c:pt idx="1826">
                  <c:v>96.64</c:v>
                </c:pt>
                <c:pt idx="1827">
                  <c:v>96.62</c:v>
                </c:pt>
                <c:pt idx="1828">
                  <c:v>95.83</c:v>
                </c:pt>
                <c:pt idx="1829">
                  <c:v>95.72</c:v>
                </c:pt>
                <c:pt idx="1830">
                  <c:v>97.03</c:v>
                </c:pt>
                <c:pt idx="1831">
                  <c:v>97.51</c:v>
                </c:pt>
                <c:pt idx="1832">
                  <c:v>97.01</c:v>
                </c:pt>
                <c:pt idx="1833">
                  <c:v>97.31</c:v>
                </c:pt>
                <c:pt idx="1834">
                  <c:v>95.86</c:v>
                </c:pt>
                <c:pt idx="1835">
                  <c:v>95.86</c:v>
                </c:pt>
                <c:pt idx="1836">
                  <c:v>94.46</c:v>
                </c:pt>
                <c:pt idx="1837">
                  <c:v>92.84</c:v>
                </c:pt>
                <c:pt idx="1838">
                  <c:v>93.13</c:v>
                </c:pt>
                <c:pt idx="1839">
                  <c:v>93.11</c:v>
                </c:pt>
                <c:pt idx="1840">
                  <c:v>92.63</c:v>
                </c:pt>
                <c:pt idx="1841">
                  <c:v>92.76</c:v>
                </c:pt>
                <c:pt idx="1842">
                  <c:v>92.05</c:v>
                </c:pt>
                <c:pt idx="1843">
                  <c:v>90.68</c:v>
                </c:pt>
                <c:pt idx="1844">
                  <c:v>90.12</c:v>
                </c:pt>
                <c:pt idx="1845">
                  <c:v>90.82</c:v>
                </c:pt>
                <c:pt idx="1846">
                  <c:v>90.43</c:v>
                </c:pt>
                <c:pt idx="1847">
                  <c:v>91.56</c:v>
                </c:pt>
                <c:pt idx="1848">
                  <c:v>91.95</c:v>
                </c:pt>
                <c:pt idx="1849">
                  <c:v>92.06</c:v>
                </c:pt>
                <c:pt idx="1850">
                  <c:v>92.54</c:v>
                </c:pt>
                <c:pt idx="1851">
                  <c:v>92.52</c:v>
                </c:pt>
                <c:pt idx="1852">
                  <c:v>93.03</c:v>
                </c:pt>
                <c:pt idx="1853">
                  <c:v>93.45</c:v>
                </c:pt>
                <c:pt idx="1854">
                  <c:v>93.74</c:v>
                </c:pt>
                <c:pt idx="1855">
                  <c:v>92.16</c:v>
                </c:pt>
                <c:pt idx="1856">
                  <c:v>92.96</c:v>
                </c:pt>
                <c:pt idx="1857">
                  <c:v>92.45</c:v>
                </c:pt>
                <c:pt idx="1858">
                  <c:v>93.71</c:v>
                </c:pt>
                <c:pt idx="1859">
                  <c:v>94.81</c:v>
                </c:pt>
                <c:pt idx="1860">
                  <c:v>96.34</c:v>
                </c:pt>
                <c:pt idx="1861">
                  <c:v>97.23</c:v>
                </c:pt>
                <c:pt idx="1862">
                  <c:v>97.19</c:v>
                </c:pt>
                <c:pt idx="1863">
                  <c:v>94.45</c:v>
                </c:pt>
                <c:pt idx="1864">
                  <c:v>93.26</c:v>
                </c:pt>
                <c:pt idx="1865">
                  <c:v>92.7</c:v>
                </c:pt>
                <c:pt idx="1866">
                  <c:v>93.36</c:v>
                </c:pt>
                <c:pt idx="1867">
                  <c:v>94.2</c:v>
                </c:pt>
                <c:pt idx="1868">
                  <c:v>94.64</c:v>
                </c:pt>
                <c:pt idx="1869">
                  <c:v>91.29</c:v>
                </c:pt>
                <c:pt idx="1870">
                  <c:v>88.71</c:v>
                </c:pt>
                <c:pt idx="1871">
                  <c:v>88.72</c:v>
                </c:pt>
                <c:pt idx="1872">
                  <c:v>86.68</c:v>
                </c:pt>
                <c:pt idx="1873">
                  <c:v>87.73</c:v>
                </c:pt>
                <c:pt idx="1874">
                  <c:v>88.76</c:v>
                </c:pt>
                <c:pt idx="1875">
                  <c:v>89.18</c:v>
                </c:pt>
                <c:pt idx="1876">
                  <c:v>93.64</c:v>
                </c:pt>
                <c:pt idx="1877">
                  <c:v>93</c:v>
                </c:pt>
                <c:pt idx="1878">
                  <c:v>94.5</c:v>
                </c:pt>
                <c:pt idx="1879">
                  <c:v>93.46</c:v>
                </c:pt>
                <c:pt idx="1880">
                  <c:v>93.99</c:v>
                </c:pt>
                <c:pt idx="1881">
                  <c:v>95.61</c:v>
                </c:pt>
                <c:pt idx="1882">
                  <c:v>96.16</c:v>
                </c:pt>
                <c:pt idx="1883">
                  <c:v>95.62</c:v>
                </c:pt>
                <c:pt idx="1884">
                  <c:v>96.62</c:v>
                </c:pt>
                <c:pt idx="1885">
                  <c:v>96.39</c:v>
                </c:pt>
                <c:pt idx="1886">
                  <c:v>96.04</c:v>
                </c:pt>
                <c:pt idx="1887">
                  <c:v>95.17</c:v>
                </c:pt>
                <c:pt idx="1888">
                  <c:v>94.21</c:v>
                </c:pt>
                <c:pt idx="1889">
                  <c:v>94.3</c:v>
                </c:pt>
                <c:pt idx="1890">
                  <c:v>95.16</c:v>
                </c:pt>
                <c:pt idx="1891">
                  <c:v>96.02</c:v>
                </c:pt>
                <c:pt idx="1892">
                  <c:v>96.71</c:v>
                </c:pt>
                <c:pt idx="1893">
                  <c:v>96.16</c:v>
                </c:pt>
                <c:pt idx="1894">
                  <c:v>94.28</c:v>
                </c:pt>
                <c:pt idx="1895">
                  <c:v>94.25</c:v>
                </c:pt>
                <c:pt idx="1896">
                  <c:v>94.15</c:v>
                </c:pt>
                <c:pt idx="1897">
                  <c:v>94.15</c:v>
                </c:pt>
                <c:pt idx="1898">
                  <c:v>95.01</c:v>
                </c:pt>
                <c:pt idx="1899">
                  <c:v>93.13</c:v>
                </c:pt>
                <c:pt idx="1900">
                  <c:v>93.61</c:v>
                </c:pt>
                <c:pt idx="1901">
                  <c:v>91.97</c:v>
                </c:pt>
                <c:pt idx="1902">
                  <c:v>93.45</c:v>
                </c:pt>
                <c:pt idx="1903">
                  <c:v>93.31</c:v>
                </c:pt>
                <c:pt idx="1904">
                  <c:v>93.74</c:v>
                </c:pt>
                <c:pt idx="1905">
                  <c:v>94.76</c:v>
                </c:pt>
                <c:pt idx="1906">
                  <c:v>96.03</c:v>
                </c:pt>
                <c:pt idx="1907">
                  <c:v>95.77</c:v>
                </c:pt>
                <c:pt idx="1908">
                  <c:v>95.38</c:v>
                </c:pt>
                <c:pt idx="1909">
                  <c:v>95.88</c:v>
                </c:pt>
                <c:pt idx="1910">
                  <c:v>96.69</c:v>
                </c:pt>
                <c:pt idx="1911">
                  <c:v>97.85</c:v>
                </c:pt>
                <c:pt idx="1912">
                  <c:v>97.77</c:v>
                </c:pt>
                <c:pt idx="1913">
                  <c:v>98.44</c:v>
                </c:pt>
                <c:pt idx="1914">
                  <c:v>98.24</c:v>
                </c:pt>
                <c:pt idx="1915">
                  <c:v>95.4</c:v>
                </c:pt>
                <c:pt idx="1916">
                  <c:v>93.69</c:v>
                </c:pt>
                <c:pt idx="1917">
                  <c:v>95.18</c:v>
                </c:pt>
                <c:pt idx="1918">
                  <c:v>95.32</c:v>
                </c:pt>
                <c:pt idx="1919">
                  <c:v>95.5</c:v>
                </c:pt>
                <c:pt idx="1920">
                  <c:v>97.05</c:v>
                </c:pt>
                <c:pt idx="1921">
                  <c:v>96.56</c:v>
                </c:pt>
                <c:pt idx="1922">
                  <c:v>97.99</c:v>
                </c:pt>
                <c:pt idx="1923">
                  <c:v>99.6</c:v>
                </c:pt>
                <c:pt idx="1924">
                  <c:v>101.24</c:v>
                </c:pt>
                <c:pt idx="1925">
                  <c:v>101.24</c:v>
                </c:pt>
                <c:pt idx="1926">
                  <c:v>103.22</c:v>
                </c:pt>
                <c:pt idx="1927">
                  <c:v>103.14</c:v>
                </c:pt>
                <c:pt idx="1928">
                  <c:v>103.53</c:v>
                </c:pt>
                <c:pt idx="1929">
                  <c:v>106.52</c:v>
                </c:pt>
                <c:pt idx="1930">
                  <c:v>104.91</c:v>
                </c:pt>
                <c:pt idx="1931">
                  <c:v>105.95</c:v>
                </c:pt>
                <c:pt idx="1932">
                  <c:v>106.32</c:v>
                </c:pt>
                <c:pt idx="1933">
                  <c:v>106</c:v>
                </c:pt>
                <c:pt idx="1934">
                  <c:v>106.48</c:v>
                </c:pt>
                <c:pt idx="1935">
                  <c:v>108.04</c:v>
                </c:pt>
                <c:pt idx="1936">
                  <c:v>108.05</c:v>
                </c:pt>
                <c:pt idx="1937">
                  <c:v>106.91</c:v>
                </c:pt>
                <c:pt idx="1938">
                  <c:v>107.23</c:v>
                </c:pt>
                <c:pt idx="1939">
                  <c:v>105.39</c:v>
                </c:pt>
                <c:pt idx="1940">
                  <c:v>105.49</c:v>
                </c:pt>
                <c:pt idx="1941">
                  <c:v>104.7</c:v>
                </c:pt>
                <c:pt idx="1942">
                  <c:v>104.55</c:v>
                </c:pt>
                <c:pt idx="1943">
                  <c:v>103.08</c:v>
                </c:pt>
                <c:pt idx="1944">
                  <c:v>105.03</c:v>
                </c:pt>
                <c:pt idx="1945">
                  <c:v>107.89</c:v>
                </c:pt>
                <c:pt idx="1946">
                  <c:v>106.94</c:v>
                </c:pt>
                <c:pt idx="1947">
                  <c:v>106.56</c:v>
                </c:pt>
                <c:pt idx="1948">
                  <c:v>105.3</c:v>
                </c:pt>
                <c:pt idx="1949">
                  <c:v>104.37</c:v>
                </c:pt>
                <c:pt idx="1950">
                  <c:v>103.4</c:v>
                </c:pt>
                <c:pt idx="1951">
                  <c:v>106.11</c:v>
                </c:pt>
                <c:pt idx="1952">
                  <c:v>106.83</c:v>
                </c:pt>
                <c:pt idx="1953">
                  <c:v>106.85</c:v>
                </c:pt>
                <c:pt idx="1954">
                  <c:v>107.46</c:v>
                </c:pt>
                <c:pt idx="1955">
                  <c:v>107.1</c:v>
                </c:pt>
                <c:pt idx="1956">
                  <c:v>104.96</c:v>
                </c:pt>
                <c:pt idx="1957">
                  <c:v>103.85</c:v>
                </c:pt>
                <c:pt idx="1958">
                  <c:v>105.03</c:v>
                </c:pt>
                <c:pt idx="1959">
                  <c:v>106.42</c:v>
                </c:pt>
                <c:pt idx="1960">
                  <c:v>105.92</c:v>
                </c:pt>
                <c:pt idx="1961">
                  <c:v>109.01</c:v>
                </c:pt>
                <c:pt idx="1962">
                  <c:v>110.1</c:v>
                </c:pt>
                <c:pt idx="1963">
                  <c:v>108.8</c:v>
                </c:pt>
                <c:pt idx="1964">
                  <c:v>107.65</c:v>
                </c:pt>
                <c:pt idx="1965">
                  <c:v>107.65</c:v>
                </c:pt>
                <c:pt idx="1966">
                  <c:v>108.54</c:v>
                </c:pt>
                <c:pt idx="1967">
                  <c:v>107.23</c:v>
                </c:pt>
                <c:pt idx="1968">
                  <c:v>108.37</c:v>
                </c:pt>
                <c:pt idx="1969">
                  <c:v>110.53</c:v>
                </c:pt>
                <c:pt idx="1970">
                  <c:v>107.39</c:v>
                </c:pt>
                <c:pt idx="1971">
                  <c:v>107.56</c:v>
                </c:pt>
                <c:pt idx="1972">
                  <c:v>108.6</c:v>
                </c:pt>
                <c:pt idx="1973">
                  <c:v>108.21</c:v>
                </c:pt>
                <c:pt idx="1974">
                  <c:v>106.59</c:v>
                </c:pt>
                <c:pt idx="1975">
                  <c:v>105.42</c:v>
                </c:pt>
                <c:pt idx="1976">
                  <c:v>108.07</c:v>
                </c:pt>
                <c:pt idx="1977">
                  <c:v>106.39</c:v>
                </c:pt>
                <c:pt idx="1978">
                  <c:v>104.67</c:v>
                </c:pt>
                <c:pt idx="1979">
                  <c:v>103.59</c:v>
                </c:pt>
                <c:pt idx="1980">
                  <c:v>103.13</c:v>
                </c:pt>
                <c:pt idx="1981">
                  <c:v>102.66</c:v>
                </c:pt>
                <c:pt idx="1982">
                  <c:v>103.03</c:v>
                </c:pt>
                <c:pt idx="1983">
                  <c:v>102.87</c:v>
                </c:pt>
                <c:pt idx="1984">
                  <c:v>102.33</c:v>
                </c:pt>
                <c:pt idx="1985">
                  <c:v>102.04</c:v>
                </c:pt>
                <c:pt idx="1986">
                  <c:v>103.31</c:v>
                </c:pt>
                <c:pt idx="1987">
                  <c:v>103.84</c:v>
                </c:pt>
                <c:pt idx="1988">
                  <c:v>103.03</c:v>
                </c:pt>
                <c:pt idx="1989">
                  <c:v>103.49</c:v>
                </c:pt>
                <c:pt idx="1990">
                  <c:v>101.61</c:v>
                </c:pt>
                <c:pt idx="1991">
                  <c:v>103.01</c:v>
                </c:pt>
                <c:pt idx="1992">
                  <c:v>102.02</c:v>
                </c:pt>
                <c:pt idx="1993">
                  <c:v>102.41</c:v>
                </c:pt>
                <c:pt idx="1994">
                  <c:v>101.21</c:v>
                </c:pt>
                <c:pt idx="1995">
                  <c:v>100.67</c:v>
                </c:pt>
                <c:pt idx="1996">
                  <c:v>100.81</c:v>
                </c:pt>
                <c:pt idx="1997">
                  <c:v>99.22</c:v>
                </c:pt>
                <c:pt idx="1998">
                  <c:v>97.8</c:v>
                </c:pt>
                <c:pt idx="1999">
                  <c:v>96.86</c:v>
                </c:pt>
                <c:pt idx="2000">
                  <c:v>97.11</c:v>
                </c:pt>
                <c:pt idx="2001">
                  <c:v>97.85</c:v>
                </c:pt>
                <c:pt idx="2002">
                  <c:v>98.68</c:v>
                </c:pt>
                <c:pt idx="2003">
                  <c:v>98.2</c:v>
                </c:pt>
                <c:pt idx="2004">
                  <c:v>96.77</c:v>
                </c:pt>
                <c:pt idx="2005">
                  <c:v>96.38</c:v>
                </c:pt>
                <c:pt idx="2006">
                  <c:v>94.61</c:v>
                </c:pt>
                <c:pt idx="2007">
                  <c:v>93.37</c:v>
                </c:pt>
                <c:pt idx="2008">
                  <c:v>94.8</c:v>
                </c:pt>
                <c:pt idx="2009">
                  <c:v>94.2</c:v>
                </c:pt>
                <c:pt idx="2010">
                  <c:v>94.6</c:v>
                </c:pt>
                <c:pt idx="2011">
                  <c:v>95.14</c:v>
                </c:pt>
                <c:pt idx="2012">
                  <c:v>93.04</c:v>
                </c:pt>
                <c:pt idx="2013">
                  <c:v>93.88</c:v>
                </c:pt>
                <c:pt idx="2014">
                  <c:v>93.76</c:v>
                </c:pt>
                <c:pt idx="2015">
                  <c:v>93.03</c:v>
                </c:pt>
                <c:pt idx="2016">
                  <c:v>93.34</c:v>
                </c:pt>
                <c:pt idx="2017">
                  <c:v>93.33</c:v>
                </c:pt>
                <c:pt idx="2018">
                  <c:v>95.44</c:v>
                </c:pt>
                <c:pt idx="2019">
                  <c:v>94.84</c:v>
                </c:pt>
                <c:pt idx="2020">
                  <c:v>94.09</c:v>
                </c:pt>
                <c:pt idx="2021">
                  <c:v>93.68</c:v>
                </c:pt>
                <c:pt idx="2022">
                  <c:v>92.3</c:v>
                </c:pt>
                <c:pt idx="2023">
                  <c:v>92.3</c:v>
                </c:pt>
                <c:pt idx="2024">
                  <c:v>92.72</c:v>
                </c:pt>
                <c:pt idx="2025">
                  <c:v>93.82</c:v>
                </c:pt>
                <c:pt idx="2026">
                  <c:v>96.04</c:v>
                </c:pt>
                <c:pt idx="2027">
                  <c:v>97.2</c:v>
                </c:pt>
                <c:pt idx="2028">
                  <c:v>97.38</c:v>
                </c:pt>
                <c:pt idx="2029">
                  <c:v>97.65</c:v>
                </c:pt>
                <c:pt idx="2030">
                  <c:v>97.34</c:v>
                </c:pt>
                <c:pt idx="2031">
                  <c:v>98.51</c:v>
                </c:pt>
                <c:pt idx="2032">
                  <c:v>97.44</c:v>
                </c:pt>
                <c:pt idx="2033">
                  <c:v>97.5</c:v>
                </c:pt>
                <c:pt idx="2034">
                  <c:v>96.6</c:v>
                </c:pt>
                <c:pt idx="2035">
                  <c:v>97.48</c:v>
                </c:pt>
                <c:pt idx="2036">
                  <c:v>97.22</c:v>
                </c:pt>
                <c:pt idx="2037">
                  <c:v>97.8</c:v>
                </c:pt>
                <c:pt idx="2038">
                  <c:v>98.77</c:v>
                </c:pt>
                <c:pt idx="2039">
                  <c:v>99.32</c:v>
                </c:pt>
                <c:pt idx="2040">
                  <c:v>98.91</c:v>
                </c:pt>
                <c:pt idx="2041">
                  <c:v>99.22</c:v>
                </c:pt>
                <c:pt idx="2042">
                  <c:v>99.55</c:v>
                </c:pt>
                <c:pt idx="2043">
                  <c:v>100.32</c:v>
                </c:pt>
                <c:pt idx="2044">
                  <c:v>99.29</c:v>
                </c:pt>
                <c:pt idx="2045">
                  <c:v>98.42</c:v>
                </c:pt>
                <c:pt idx="2046">
                  <c:v>98.42</c:v>
                </c:pt>
                <c:pt idx="2047">
                  <c:v>95.44</c:v>
                </c:pt>
                <c:pt idx="2048">
                  <c:v>93.96</c:v>
                </c:pt>
                <c:pt idx="2049">
                  <c:v>93.43</c:v>
                </c:pt>
                <c:pt idx="2050">
                  <c:v>93.67</c:v>
                </c:pt>
                <c:pt idx="2051">
                  <c:v>92.33</c:v>
                </c:pt>
                <c:pt idx="2052">
                  <c:v>91.66</c:v>
                </c:pt>
                <c:pt idx="2053">
                  <c:v>92.72</c:v>
                </c:pt>
                <c:pt idx="2054">
                  <c:v>91.8</c:v>
                </c:pt>
                <c:pt idx="2055">
                  <c:v>94.17</c:v>
                </c:pt>
                <c:pt idx="2056">
                  <c:v>93.96</c:v>
                </c:pt>
                <c:pt idx="2057">
                  <c:v>94.37</c:v>
                </c:pt>
                <c:pt idx="2058">
                  <c:v>94.37</c:v>
                </c:pt>
                <c:pt idx="2059">
                  <c:v>94.99</c:v>
                </c:pt>
                <c:pt idx="2060">
                  <c:v>96.73</c:v>
                </c:pt>
                <c:pt idx="2061">
                  <c:v>97.32</c:v>
                </c:pt>
                <c:pt idx="2062">
                  <c:v>96.64</c:v>
                </c:pt>
                <c:pt idx="2063">
                  <c:v>95.72</c:v>
                </c:pt>
                <c:pt idx="2064">
                  <c:v>97.41</c:v>
                </c:pt>
                <c:pt idx="2065">
                  <c:v>97.36</c:v>
                </c:pt>
                <c:pt idx="2066">
                  <c:v>98.23</c:v>
                </c:pt>
                <c:pt idx="2067">
                  <c:v>97.49</c:v>
                </c:pt>
                <c:pt idx="2068">
                  <c:v>96.43</c:v>
                </c:pt>
                <c:pt idx="2069">
                  <c:v>97.19</c:v>
                </c:pt>
                <c:pt idx="2070">
                  <c:v>97.38</c:v>
                </c:pt>
                <c:pt idx="2071">
                  <c:v>97.84</c:v>
                </c:pt>
                <c:pt idx="2072">
                  <c:v>99.88</c:v>
                </c:pt>
                <c:pt idx="2073">
                  <c:v>100.06</c:v>
                </c:pt>
                <c:pt idx="2074">
                  <c:v>99.94</c:v>
                </c:pt>
                <c:pt idx="2075">
                  <c:v>100.37</c:v>
                </c:pt>
                <c:pt idx="2076">
                  <c:v>100.35</c:v>
                </c:pt>
                <c:pt idx="2077">
                  <c:v>100.3</c:v>
                </c:pt>
                <c:pt idx="2078">
                  <c:v>100.3</c:v>
                </c:pt>
                <c:pt idx="2079">
                  <c:v>102.43</c:v>
                </c:pt>
                <c:pt idx="2080">
                  <c:v>102.92</c:v>
                </c:pt>
                <c:pt idx="2081">
                  <c:v>102.2</c:v>
                </c:pt>
                <c:pt idx="2082">
                  <c:v>102.82</c:v>
                </c:pt>
                <c:pt idx="2083">
                  <c:v>101.83</c:v>
                </c:pt>
                <c:pt idx="2084">
                  <c:v>102.59</c:v>
                </c:pt>
                <c:pt idx="2085">
                  <c:v>102.59</c:v>
                </c:pt>
                <c:pt idx="2086">
                  <c:v>104.92</c:v>
                </c:pt>
                <c:pt idx="2087">
                  <c:v>103.33</c:v>
                </c:pt>
                <c:pt idx="2088">
                  <c:v>101.45</c:v>
                </c:pt>
                <c:pt idx="2089">
                  <c:v>101.56</c:v>
                </c:pt>
                <c:pt idx="2090">
                  <c:v>102.58</c:v>
                </c:pt>
                <c:pt idx="2091">
                  <c:v>101.12</c:v>
                </c:pt>
                <c:pt idx="2092">
                  <c:v>100.03</c:v>
                </c:pt>
                <c:pt idx="2093">
                  <c:v>97.99</c:v>
                </c:pt>
                <c:pt idx="2094">
                  <c:v>98.2</c:v>
                </c:pt>
                <c:pt idx="2095">
                  <c:v>98.89</c:v>
                </c:pt>
                <c:pt idx="2096">
                  <c:v>99.7</c:v>
                </c:pt>
                <c:pt idx="2097">
                  <c:v>100.37</c:v>
                </c:pt>
                <c:pt idx="2098">
                  <c:v>99.43</c:v>
                </c:pt>
                <c:pt idx="2099">
                  <c:v>99.46</c:v>
                </c:pt>
                <c:pt idx="2100">
                  <c:v>99.6</c:v>
                </c:pt>
                <c:pt idx="2101">
                  <c:v>99.19</c:v>
                </c:pt>
                <c:pt idx="2102">
                  <c:v>100.26</c:v>
                </c:pt>
                <c:pt idx="2103">
                  <c:v>101.28</c:v>
                </c:pt>
                <c:pt idx="2104">
                  <c:v>101.67</c:v>
                </c:pt>
                <c:pt idx="2105">
                  <c:v>101.58</c:v>
                </c:pt>
                <c:pt idx="2106">
                  <c:v>99.62</c:v>
                </c:pt>
                <c:pt idx="2107">
                  <c:v>100.29</c:v>
                </c:pt>
                <c:pt idx="2108">
                  <c:v>101.14</c:v>
                </c:pt>
                <c:pt idx="2109">
                  <c:v>100.44</c:v>
                </c:pt>
                <c:pt idx="2110">
                  <c:v>103.6</c:v>
                </c:pt>
                <c:pt idx="2111">
                  <c:v>103.4</c:v>
                </c:pt>
                <c:pt idx="2112">
                  <c:v>103.74</c:v>
                </c:pt>
                <c:pt idx="2113">
                  <c:v>103.75</c:v>
                </c:pt>
                <c:pt idx="2114">
                  <c:v>103.76</c:v>
                </c:pt>
                <c:pt idx="2115">
                  <c:v>104.3</c:v>
                </c:pt>
                <c:pt idx="2116">
                  <c:v>104.37</c:v>
                </c:pt>
                <c:pt idx="2117">
                  <c:v>102.13</c:v>
                </c:pt>
                <c:pt idx="2118">
                  <c:v>101.44</c:v>
                </c:pt>
                <c:pt idx="2119">
                  <c:v>100.6</c:v>
                </c:pt>
                <c:pt idx="2120">
                  <c:v>100.84</c:v>
                </c:pt>
                <c:pt idx="2121">
                  <c:v>101.28</c:v>
                </c:pt>
                <c:pt idx="2122">
                  <c:v>99.74</c:v>
                </c:pt>
                <c:pt idx="2123">
                  <c:v>99.76</c:v>
                </c:pt>
                <c:pt idx="2124">
                  <c:v>99.48</c:v>
                </c:pt>
                <c:pt idx="2125">
                  <c:v>99.5</c:v>
                </c:pt>
                <c:pt idx="2126">
                  <c:v>100.77</c:v>
                </c:pt>
                <c:pt idx="2127">
                  <c:v>100.26</c:v>
                </c:pt>
                <c:pt idx="2128">
                  <c:v>99.99</c:v>
                </c:pt>
                <c:pt idx="2129">
                  <c:v>100.59</c:v>
                </c:pt>
                <c:pt idx="2130">
                  <c:v>101.7</c:v>
                </c:pt>
                <c:pt idx="2131">
                  <c:v>101.5</c:v>
                </c:pt>
                <c:pt idx="2132">
                  <c:v>102.02</c:v>
                </c:pt>
                <c:pt idx="2133">
                  <c:v>102.61</c:v>
                </c:pt>
                <c:pt idx="2134">
                  <c:v>102.44</c:v>
                </c:pt>
                <c:pt idx="2135">
                  <c:v>104.07</c:v>
                </c:pt>
                <c:pt idx="2136">
                  <c:v>103.74</c:v>
                </c:pt>
                <c:pt idx="2137">
                  <c:v>104.35</c:v>
                </c:pt>
                <c:pt idx="2138">
                  <c:v>104.35</c:v>
                </c:pt>
                <c:pt idx="2139">
                  <c:v>104.11</c:v>
                </c:pt>
                <c:pt idx="2140">
                  <c:v>102.72</c:v>
                </c:pt>
                <c:pt idx="2141">
                  <c:v>103.58</c:v>
                </c:pt>
                <c:pt idx="2142">
                  <c:v>102.71</c:v>
                </c:pt>
                <c:pt idx="2143">
                  <c:v>102.47</c:v>
                </c:pt>
                <c:pt idx="2144">
                  <c:v>102.66</c:v>
                </c:pt>
                <c:pt idx="2145">
                  <c:v>102.64</c:v>
                </c:pt>
                <c:pt idx="2146">
                  <c:v>102.48</c:v>
                </c:pt>
                <c:pt idx="2147">
                  <c:v>102.66</c:v>
                </c:pt>
                <c:pt idx="2148">
                  <c:v>104.41</c:v>
                </c:pt>
                <c:pt idx="2149">
                  <c:v>104.35</c:v>
                </c:pt>
                <c:pt idx="2150">
                  <c:v>104.4</c:v>
                </c:pt>
                <c:pt idx="2151">
                  <c:v>106.53</c:v>
                </c:pt>
                <c:pt idx="2152">
                  <c:v>106.91</c:v>
                </c:pt>
                <c:pt idx="2153">
                  <c:v>106.9</c:v>
                </c:pt>
                <c:pt idx="2154">
                  <c:v>106.36</c:v>
                </c:pt>
                <c:pt idx="2155">
                  <c:v>105.97</c:v>
                </c:pt>
                <c:pt idx="2156">
                  <c:v>106.43</c:v>
                </c:pt>
                <c:pt idx="2157">
                  <c:v>107.26</c:v>
                </c:pt>
                <c:pt idx="2158">
                  <c:v>106.17</c:v>
                </c:pt>
                <c:pt idx="2159">
                  <c:v>106.03</c:v>
                </c:pt>
                <c:pt idx="2160">
                  <c:v>106.5</c:v>
                </c:pt>
                <c:pt idx="2161">
                  <c:v>105.84</c:v>
                </c:pt>
                <c:pt idx="2162">
                  <c:v>105.74</c:v>
                </c:pt>
                <c:pt idx="2163">
                  <c:v>105.37</c:v>
                </c:pt>
                <c:pt idx="2164">
                  <c:v>105.34</c:v>
                </c:pt>
                <c:pt idx="2165">
                  <c:v>104.48</c:v>
                </c:pt>
                <c:pt idx="2166">
                  <c:v>104.06</c:v>
                </c:pt>
                <c:pt idx="2167">
                  <c:v>104.06</c:v>
                </c:pt>
                <c:pt idx="2168">
                  <c:v>103.53</c:v>
                </c:pt>
                <c:pt idx="2169">
                  <c:v>103.4</c:v>
                </c:pt>
                <c:pt idx="2170">
                  <c:v>102.29</c:v>
                </c:pt>
                <c:pt idx="2171">
                  <c:v>102.93</c:v>
                </c:pt>
                <c:pt idx="2172">
                  <c:v>100.83</c:v>
                </c:pt>
                <c:pt idx="2173">
                  <c:v>100.91</c:v>
                </c:pt>
                <c:pt idx="2174">
                  <c:v>99.96</c:v>
                </c:pt>
                <c:pt idx="2175">
                  <c:v>101.2</c:v>
                </c:pt>
                <c:pt idx="2176">
                  <c:v>103.19</c:v>
                </c:pt>
                <c:pt idx="2177">
                  <c:v>103.13</c:v>
                </c:pt>
                <c:pt idx="2178">
                  <c:v>104.59</c:v>
                </c:pt>
                <c:pt idx="2179">
                  <c:v>104.42</c:v>
                </c:pt>
                <c:pt idx="2180">
                  <c:v>103.12</c:v>
                </c:pt>
                <c:pt idx="2181">
                  <c:v>102.07</c:v>
                </c:pt>
                <c:pt idx="2182">
                  <c:v>102.09</c:v>
                </c:pt>
                <c:pt idx="2183">
                  <c:v>101.67</c:v>
                </c:pt>
                <c:pt idx="2184">
                  <c:v>100.27</c:v>
                </c:pt>
                <c:pt idx="2185">
                  <c:v>98.17</c:v>
                </c:pt>
                <c:pt idx="2186">
                  <c:v>97.88</c:v>
                </c:pt>
                <c:pt idx="2187">
                  <c:v>98.29</c:v>
                </c:pt>
                <c:pt idx="2188">
                  <c:v>97.38</c:v>
                </c:pt>
                <c:pt idx="2189">
                  <c:v>96.92</c:v>
                </c:pt>
                <c:pt idx="2190">
                  <c:v>97.34</c:v>
                </c:pt>
                <c:pt idx="2191">
                  <c:v>97.65</c:v>
                </c:pt>
                <c:pt idx="2192">
                  <c:v>98.08</c:v>
                </c:pt>
                <c:pt idx="2193">
                  <c:v>97.37</c:v>
                </c:pt>
                <c:pt idx="2194">
                  <c:v>97.59</c:v>
                </c:pt>
                <c:pt idx="2195">
                  <c:v>95.58</c:v>
                </c:pt>
                <c:pt idx="2196">
                  <c:v>94.48</c:v>
                </c:pt>
                <c:pt idx="2197">
                  <c:v>96.07</c:v>
                </c:pt>
                <c:pt idx="2198">
                  <c:v>93.96</c:v>
                </c:pt>
                <c:pt idx="2199">
                  <c:v>93.65</c:v>
                </c:pt>
                <c:pt idx="2200">
                  <c:v>93.35</c:v>
                </c:pt>
                <c:pt idx="2201">
                  <c:v>93.86</c:v>
                </c:pt>
                <c:pt idx="2202">
                  <c:v>93.88</c:v>
                </c:pt>
                <c:pt idx="2203">
                  <c:v>94.55</c:v>
                </c:pt>
                <c:pt idx="2204">
                  <c:v>95.96</c:v>
                </c:pt>
                <c:pt idx="2205">
                  <c:v>92.88</c:v>
                </c:pt>
                <c:pt idx="2206">
                  <c:v>95.54</c:v>
                </c:pt>
                <c:pt idx="2207">
                  <c:v>94.45</c:v>
                </c:pt>
                <c:pt idx="2208">
                  <c:v>93.29</c:v>
                </c:pt>
                <c:pt idx="2209">
                  <c:v>92.66</c:v>
                </c:pt>
                <c:pt idx="2210">
                  <c:v>92.75</c:v>
                </c:pt>
                <c:pt idx="2211">
                  <c:v>91.67</c:v>
                </c:pt>
                <c:pt idx="2212">
                  <c:v>92.83</c:v>
                </c:pt>
                <c:pt idx="2213">
                  <c:v>92.27</c:v>
                </c:pt>
                <c:pt idx="2214">
                  <c:v>92.92</c:v>
                </c:pt>
                <c:pt idx="2215">
                  <c:v>94.88</c:v>
                </c:pt>
                <c:pt idx="2216">
                  <c:v>94.42</c:v>
                </c:pt>
                <c:pt idx="2217">
                  <c:v>93.07</c:v>
                </c:pt>
                <c:pt idx="2218">
                  <c:v>92.41</c:v>
                </c:pt>
                <c:pt idx="2219">
                  <c:v>91.52</c:v>
                </c:pt>
                <c:pt idx="2220">
                  <c:v>91.56</c:v>
                </c:pt>
                <c:pt idx="2221">
                  <c:v>92.8</c:v>
                </c:pt>
                <c:pt idx="2222">
                  <c:v>92.53</c:v>
                </c:pt>
                <c:pt idx="2223">
                  <c:v>93.54</c:v>
                </c:pt>
                <c:pt idx="2224">
                  <c:v>94.57</c:v>
                </c:pt>
                <c:pt idx="2225">
                  <c:v>91.16</c:v>
                </c:pt>
                <c:pt idx="2226">
                  <c:v>90.73</c:v>
                </c:pt>
                <c:pt idx="2227">
                  <c:v>88.85</c:v>
                </c:pt>
                <c:pt idx="2228">
                  <c:v>87.31</c:v>
                </c:pt>
                <c:pt idx="2229">
                  <c:v>85.77</c:v>
                </c:pt>
                <c:pt idx="2230">
                  <c:v>85.82</c:v>
                </c:pt>
                <c:pt idx="2231">
                  <c:v>85.74</c:v>
                </c:pt>
                <c:pt idx="2232">
                  <c:v>81.84</c:v>
                </c:pt>
                <c:pt idx="2233">
                  <c:v>82.7</c:v>
                </c:pt>
                <c:pt idx="2234">
                  <c:v>82.75</c:v>
                </c:pt>
                <c:pt idx="2235">
                  <c:v>82.71</c:v>
                </c:pt>
                <c:pt idx="2236">
                  <c:v>82.81</c:v>
                </c:pt>
                <c:pt idx="2237">
                  <c:v>80.52</c:v>
                </c:pt>
                <c:pt idx="2238">
                  <c:v>81</c:v>
                </c:pt>
                <c:pt idx="2239">
                  <c:v>81.42</c:v>
                </c:pt>
                <c:pt idx="2240">
                  <c:v>82.2</c:v>
                </c:pt>
                <c:pt idx="2241">
                  <c:v>81.12</c:v>
                </c:pt>
                <c:pt idx="2242">
                  <c:v>80.540000000000006</c:v>
                </c:pt>
                <c:pt idx="2243">
                  <c:v>78.78</c:v>
                </c:pt>
                <c:pt idx="2244">
                  <c:v>78.680000000000007</c:v>
                </c:pt>
                <c:pt idx="2245">
                  <c:v>78.650000000000006</c:v>
                </c:pt>
                <c:pt idx="2246">
                  <c:v>77.400000000000006</c:v>
                </c:pt>
                <c:pt idx="2247">
                  <c:v>77.94</c:v>
                </c:pt>
                <c:pt idx="2248">
                  <c:v>77.180000000000007</c:v>
                </c:pt>
                <c:pt idx="2249">
                  <c:v>74.209999999999994</c:v>
                </c:pt>
                <c:pt idx="2250">
                  <c:v>75.819999999999993</c:v>
                </c:pt>
                <c:pt idx="2251">
                  <c:v>75.64</c:v>
                </c:pt>
                <c:pt idx="2252">
                  <c:v>74.61</c:v>
                </c:pt>
                <c:pt idx="2253">
                  <c:v>74.58</c:v>
                </c:pt>
                <c:pt idx="2254">
                  <c:v>75.58</c:v>
                </c:pt>
                <c:pt idx="2255">
                  <c:v>76.510000000000005</c:v>
                </c:pt>
                <c:pt idx="2256">
                  <c:v>75.78</c:v>
                </c:pt>
                <c:pt idx="2257">
                  <c:v>74.09</c:v>
                </c:pt>
                <c:pt idx="2258">
                  <c:v>73.69</c:v>
                </c:pt>
                <c:pt idx="2259">
                  <c:v>73.69</c:v>
                </c:pt>
                <c:pt idx="2260">
                  <c:v>66.150000000000006</c:v>
                </c:pt>
                <c:pt idx="2261">
                  <c:v>69</c:v>
                </c:pt>
                <c:pt idx="2262">
                  <c:v>66.88</c:v>
                </c:pt>
                <c:pt idx="2263">
                  <c:v>67.38</c:v>
                </c:pt>
                <c:pt idx="2264">
                  <c:v>66.81</c:v>
                </c:pt>
                <c:pt idx="2265">
                  <c:v>65.84</c:v>
                </c:pt>
                <c:pt idx="2266">
                  <c:v>63.05</c:v>
                </c:pt>
                <c:pt idx="2267">
                  <c:v>63.82</c:v>
                </c:pt>
                <c:pt idx="2268">
                  <c:v>60.94</c:v>
                </c:pt>
                <c:pt idx="2269">
                  <c:v>59.95</c:v>
                </c:pt>
                <c:pt idx="2270">
                  <c:v>57.81</c:v>
                </c:pt>
                <c:pt idx="2271">
                  <c:v>55.91</c:v>
                </c:pt>
                <c:pt idx="2272">
                  <c:v>55.93</c:v>
                </c:pt>
                <c:pt idx="2273">
                  <c:v>56.47</c:v>
                </c:pt>
                <c:pt idx="2274">
                  <c:v>54.11</c:v>
                </c:pt>
                <c:pt idx="2275">
                  <c:v>56.52</c:v>
                </c:pt>
                <c:pt idx="2276">
                  <c:v>55.26</c:v>
                </c:pt>
                <c:pt idx="2277">
                  <c:v>57.12</c:v>
                </c:pt>
                <c:pt idx="2278">
                  <c:v>55.84</c:v>
                </c:pt>
                <c:pt idx="2279">
                  <c:v>54.73</c:v>
                </c:pt>
                <c:pt idx="2280">
                  <c:v>53.61</c:v>
                </c:pt>
                <c:pt idx="2281">
                  <c:v>54.12</c:v>
                </c:pt>
                <c:pt idx="2282">
                  <c:v>53.27</c:v>
                </c:pt>
                <c:pt idx="2283">
                  <c:v>53.27</c:v>
                </c:pt>
                <c:pt idx="2284">
                  <c:v>52.69</c:v>
                </c:pt>
                <c:pt idx="2285">
                  <c:v>50.04</c:v>
                </c:pt>
                <c:pt idx="2286">
                  <c:v>47.93</c:v>
                </c:pt>
                <c:pt idx="2287">
                  <c:v>48.65</c:v>
                </c:pt>
                <c:pt idx="2288">
                  <c:v>48.79</c:v>
                </c:pt>
                <c:pt idx="2289">
                  <c:v>48.36</c:v>
                </c:pt>
                <c:pt idx="2290">
                  <c:v>46.07</c:v>
                </c:pt>
                <c:pt idx="2291">
                  <c:v>45.89</c:v>
                </c:pt>
                <c:pt idx="2292">
                  <c:v>48.48</c:v>
                </c:pt>
                <c:pt idx="2293">
                  <c:v>46.25</c:v>
                </c:pt>
                <c:pt idx="2294">
                  <c:v>48.69</c:v>
                </c:pt>
                <c:pt idx="2295">
                  <c:v>48.69</c:v>
                </c:pt>
                <c:pt idx="2296">
                  <c:v>46.39</c:v>
                </c:pt>
                <c:pt idx="2297">
                  <c:v>47.78</c:v>
                </c:pt>
                <c:pt idx="2298">
                  <c:v>46.31</c:v>
                </c:pt>
                <c:pt idx="2299">
                  <c:v>45.59</c:v>
                </c:pt>
                <c:pt idx="2300">
                  <c:v>46.23</c:v>
                </c:pt>
                <c:pt idx="2301">
                  <c:v>44.45</c:v>
                </c:pt>
                <c:pt idx="2302">
                  <c:v>44.53</c:v>
                </c:pt>
                <c:pt idx="2303">
                  <c:v>48.24</c:v>
                </c:pt>
                <c:pt idx="2304">
                  <c:v>49.57</c:v>
                </c:pt>
                <c:pt idx="2305">
                  <c:v>53.05</c:v>
                </c:pt>
                <c:pt idx="2306">
                  <c:v>48.45</c:v>
                </c:pt>
                <c:pt idx="2307">
                  <c:v>50.45</c:v>
                </c:pt>
                <c:pt idx="2308">
                  <c:v>51.69</c:v>
                </c:pt>
                <c:pt idx="2309">
                  <c:v>52.86</c:v>
                </c:pt>
                <c:pt idx="2310">
                  <c:v>50.02</c:v>
                </c:pt>
                <c:pt idx="2311">
                  <c:v>48.84</c:v>
                </c:pt>
                <c:pt idx="2312">
                  <c:v>51.21</c:v>
                </c:pt>
                <c:pt idx="2313">
                  <c:v>52.78</c:v>
                </c:pt>
                <c:pt idx="2314">
                  <c:v>52.78</c:v>
                </c:pt>
                <c:pt idx="2315">
                  <c:v>52.14</c:v>
                </c:pt>
                <c:pt idx="2316">
                  <c:v>50.34</c:v>
                </c:pt>
                <c:pt idx="2317">
                  <c:v>49.45</c:v>
                </c:pt>
                <c:pt idx="2318">
                  <c:v>49.28</c:v>
                </c:pt>
                <c:pt idx="2319">
                  <c:v>50.99</c:v>
                </c:pt>
                <c:pt idx="2320">
                  <c:v>48.17</c:v>
                </c:pt>
                <c:pt idx="2321">
                  <c:v>49.76</c:v>
                </c:pt>
                <c:pt idx="2322">
                  <c:v>49.59</c:v>
                </c:pt>
                <c:pt idx="2323">
                  <c:v>50.52</c:v>
                </c:pt>
                <c:pt idx="2324">
                  <c:v>51.53</c:v>
                </c:pt>
                <c:pt idx="2325">
                  <c:v>50.76</c:v>
                </c:pt>
                <c:pt idx="2326">
                  <c:v>50</c:v>
                </c:pt>
                <c:pt idx="2327">
                  <c:v>48.29</c:v>
                </c:pt>
                <c:pt idx="2328">
                  <c:v>48.17</c:v>
                </c:pt>
                <c:pt idx="2329">
                  <c:v>47.05</c:v>
                </c:pt>
                <c:pt idx="2330">
                  <c:v>44.84</c:v>
                </c:pt>
                <c:pt idx="2331">
                  <c:v>43.88</c:v>
                </c:pt>
                <c:pt idx="2332">
                  <c:v>43.46</c:v>
                </c:pt>
                <c:pt idx="2333">
                  <c:v>44.66</c:v>
                </c:pt>
                <c:pt idx="2334">
                  <c:v>43.96</c:v>
                </c:pt>
                <c:pt idx="2335">
                  <c:v>45.72</c:v>
                </c:pt>
                <c:pt idx="2336">
                  <c:v>47.45</c:v>
                </c:pt>
                <c:pt idx="2337">
                  <c:v>47.51</c:v>
                </c:pt>
                <c:pt idx="2338">
                  <c:v>49.21</c:v>
                </c:pt>
                <c:pt idx="2339">
                  <c:v>51.43</c:v>
                </c:pt>
                <c:pt idx="2340">
                  <c:v>48.87</c:v>
                </c:pt>
                <c:pt idx="2341">
                  <c:v>48.68</c:v>
                </c:pt>
                <c:pt idx="2342">
                  <c:v>47.6</c:v>
                </c:pt>
                <c:pt idx="2343">
                  <c:v>52.14</c:v>
                </c:pt>
                <c:pt idx="2344">
                  <c:v>53.98</c:v>
                </c:pt>
                <c:pt idx="2345">
                  <c:v>50.42</c:v>
                </c:pt>
                <c:pt idx="2346">
                  <c:v>50.79</c:v>
                </c:pt>
                <c:pt idx="2347">
                  <c:v>51.64</c:v>
                </c:pt>
                <c:pt idx="2348">
                  <c:v>51.91</c:v>
                </c:pt>
                <c:pt idx="2349">
                  <c:v>56.39</c:v>
                </c:pt>
                <c:pt idx="2350">
                  <c:v>56.71</c:v>
                </c:pt>
                <c:pt idx="2351">
                  <c:v>55.74</c:v>
                </c:pt>
                <c:pt idx="2352">
                  <c:v>56.38</c:v>
                </c:pt>
                <c:pt idx="2353">
                  <c:v>55.26</c:v>
                </c:pt>
                <c:pt idx="2354">
                  <c:v>56.16</c:v>
                </c:pt>
                <c:pt idx="2355">
                  <c:v>57.74</c:v>
                </c:pt>
                <c:pt idx="2356">
                  <c:v>57.15</c:v>
                </c:pt>
                <c:pt idx="2357">
                  <c:v>56.99</c:v>
                </c:pt>
                <c:pt idx="2358">
                  <c:v>57.06</c:v>
                </c:pt>
                <c:pt idx="2359">
                  <c:v>58.58</c:v>
                </c:pt>
                <c:pt idx="2360">
                  <c:v>59.63</c:v>
                </c:pt>
                <c:pt idx="2361">
                  <c:v>60.4</c:v>
                </c:pt>
                <c:pt idx="2362">
                  <c:v>60.93</c:v>
                </c:pt>
                <c:pt idx="2363">
                  <c:v>58.94</c:v>
                </c:pt>
                <c:pt idx="2364">
                  <c:v>59.39</c:v>
                </c:pt>
                <c:pt idx="2365">
                  <c:v>59.25</c:v>
                </c:pt>
                <c:pt idx="2366">
                  <c:v>60.75</c:v>
                </c:pt>
                <c:pt idx="2367">
                  <c:v>60.5</c:v>
                </c:pt>
                <c:pt idx="2368">
                  <c:v>59.88</c:v>
                </c:pt>
                <c:pt idx="2369">
                  <c:v>59.69</c:v>
                </c:pt>
                <c:pt idx="2370">
                  <c:v>59.43</c:v>
                </c:pt>
                <c:pt idx="2371">
                  <c:v>57.26</c:v>
                </c:pt>
                <c:pt idx="2372">
                  <c:v>58.98</c:v>
                </c:pt>
                <c:pt idx="2373">
                  <c:v>60.72</c:v>
                </c:pt>
                <c:pt idx="2374">
                  <c:v>59.72</c:v>
                </c:pt>
                <c:pt idx="2375">
                  <c:v>59.72</c:v>
                </c:pt>
                <c:pt idx="2376">
                  <c:v>58.03</c:v>
                </c:pt>
                <c:pt idx="2377">
                  <c:v>57.51</c:v>
                </c:pt>
                <c:pt idx="2378">
                  <c:v>57.68</c:v>
                </c:pt>
                <c:pt idx="2379">
                  <c:v>60.3</c:v>
                </c:pt>
                <c:pt idx="2380">
                  <c:v>60.2</c:v>
                </c:pt>
                <c:pt idx="2381">
                  <c:v>61.26</c:v>
                </c:pt>
                <c:pt idx="2382">
                  <c:v>59.64</c:v>
                </c:pt>
                <c:pt idx="2383">
                  <c:v>58</c:v>
                </c:pt>
                <c:pt idx="2384">
                  <c:v>59.13</c:v>
                </c:pt>
                <c:pt idx="2385">
                  <c:v>58.14</c:v>
                </c:pt>
                <c:pt idx="2386">
                  <c:v>60.14</c:v>
                </c:pt>
                <c:pt idx="2387">
                  <c:v>61.43</c:v>
                </c:pt>
                <c:pt idx="2388">
                  <c:v>60.77</c:v>
                </c:pt>
                <c:pt idx="2389">
                  <c:v>59.96</c:v>
                </c:pt>
                <c:pt idx="2390">
                  <c:v>59.52</c:v>
                </c:pt>
                <c:pt idx="2391">
                  <c:v>59.97</c:v>
                </c:pt>
                <c:pt idx="2392">
                  <c:v>59.92</c:v>
                </c:pt>
                <c:pt idx="2393">
                  <c:v>60.45</c:v>
                </c:pt>
                <c:pt idx="2394">
                  <c:v>59.61</c:v>
                </c:pt>
                <c:pt idx="2395">
                  <c:v>59.68</c:v>
                </c:pt>
                <c:pt idx="2396">
                  <c:v>61.01</c:v>
                </c:pt>
                <c:pt idx="2397">
                  <c:v>60.27</c:v>
                </c:pt>
                <c:pt idx="2398">
                  <c:v>59.7</c:v>
                </c:pt>
                <c:pt idx="2399">
                  <c:v>59.63</c:v>
                </c:pt>
                <c:pt idx="2400">
                  <c:v>58.33</c:v>
                </c:pt>
                <c:pt idx="2401">
                  <c:v>59.47</c:v>
                </c:pt>
                <c:pt idx="2402">
                  <c:v>56.96</c:v>
                </c:pt>
                <c:pt idx="2403">
                  <c:v>56.93</c:v>
                </c:pt>
                <c:pt idx="2404">
                  <c:v>56.93</c:v>
                </c:pt>
                <c:pt idx="2405">
                  <c:v>52.53</c:v>
                </c:pt>
                <c:pt idx="2406">
                  <c:v>52.33</c:v>
                </c:pt>
                <c:pt idx="2407">
                  <c:v>51.65</c:v>
                </c:pt>
                <c:pt idx="2408">
                  <c:v>52.78</c:v>
                </c:pt>
                <c:pt idx="2409">
                  <c:v>52.74</c:v>
                </c:pt>
                <c:pt idx="2410">
                  <c:v>52.2</c:v>
                </c:pt>
                <c:pt idx="2411">
                  <c:v>53.04</c:v>
                </c:pt>
                <c:pt idx="2412">
                  <c:v>51.41</c:v>
                </c:pt>
                <c:pt idx="2413">
                  <c:v>50.91</c:v>
                </c:pt>
                <c:pt idx="2414">
                  <c:v>50.89</c:v>
                </c:pt>
                <c:pt idx="2415">
                  <c:v>50.15</c:v>
                </c:pt>
                <c:pt idx="2416">
                  <c:v>50.36</c:v>
                </c:pt>
                <c:pt idx="2417">
                  <c:v>49.19</c:v>
                </c:pt>
                <c:pt idx="2418">
                  <c:v>48.45</c:v>
                </c:pt>
                <c:pt idx="2419">
                  <c:v>48.14</c:v>
                </c:pt>
                <c:pt idx="2420">
                  <c:v>47.39</c:v>
                </c:pt>
                <c:pt idx="2421">
                  <c:v>47.98</c:v>
                </c:pt>
                <c:pt idx="2422">
                  <c:v>48.79</c:v>
                </c:pt>
                <c:pt idx="2423">
                  <c:v>48.52</c:v>
                </c:pt>
                <c:pt idx="2424">
                  <c:v>47.12</c:v>
                </c:pt>
                <c:pt idx="2425">
                  <c:v>45.17</c:v>
                </c:pt>
                <c:pt idx="2426">
                  <c:v>45.74</c:v>
                </c:pt>
                <c:pt idx="2427">
                  <c:v>45.15</c:v>
                </c:pt>
                <c:pt idx="2428">
                  <c:v>44.66</c:v>
                </c:pt>
                <c:pt idx="2429">
                  <c:v>43.87</c:v>
                </c:pt>
                <c:pt idx="2430">
                  <c:v>44.96</c:v>
                </c:pt>
                <c:pt idx="2431">
                  <c:v>43.08</c:v>
                </c:pt>
                <c:pt idx="2432">
                  <c:v>43.3</c:v>
                </c:pt>
                <c:pt idx="2433">
                  <c:v>42.23</c:v>
                </c:pt>
                <c:pt idx="2434">
                  <c:v>42.5</c:v>
                </c:pt>
                <c:pt idx="2435">
                  <c:v>41.87</c:v>
                </c:pt>
                <c:pt idx="2436">
                  <c:v>40.799999999999997</c:v>
                </c:pt>
                <c:pt idx="2437">
                  <c:v>41.14</c:v>
                </c:pt>
                <c:pt idx="2438">
                  <c:v>40.450000000000003</c:v>
                </c:pt>
                <c:pt idx="2439">
                  <c:v>38.24</c:v>
                </c:pt>
                <c:pt idx="2440">
                  <c:v>39.31</c:v>
                </c:pt>
                <c:pt idx="2441">
                  <c:v>38.6</c:v>
                </c:pt>
                <c:pt idx="2442">
                  <c:v>42.56</c:v>
                </c:pt>
                <c:pt idx="2443">
                  <c:v>45.22</c:v>
                </c:pt>
                <c:pt idx="2444">
                  <c:v>49.2</c:v>
                </c:pt>
                <c:pt idx="2445">
                  <c:v>45.41</c:v>
                </c:pt>
                <c:pt idx="2446">
                  <c:v>46.25</c:v>
                </c:pt>
                <c:pt idx="2447">
                  <c:v>46.75</c:v>
                </c:pt>
                <c:pt idx="2448">
                  <c:v>46.05</c:v>
                </c:pt>
                <c:pt idx="2449">
                  <c:v>46.05</c:v>
                </c:pt>
                <c:pt idx="2450">
                  <c:v>45.94</c:v>
                </c:pt>
                <c:pt idx="2451">
                  <c:v>44.15</c:v>
                </c:pt>
                <c:pt idx="2452">
                  <c:v>45.92</c:v>
                </c:pt>
                <c:pt idx="2453">
                  <c:v>44.63</c:v>
                </c:pt>
                <c:pt idx="2454">
                  <c:v>44</c:v>
                </c:pt>
                <c:pt idx="2455">
                  <c:v>44.59</c:v>
                </c:pt>
                <c:pt idx="2456">
                  <c:v>47.15</c:v>
                </c:pt>
                <c:pt idx="2457">
                  <c:v>44.68</c:v>
                </c:pt>
                <c:pt idx="2458">
                  <c:v>46.68</c:v>
                </c:pt>
                <c:pt idx="2459">
                  <c:v>45.83</c:v>
                </c:pt>
                <c:pt idx="2460">
                  <c:v>44.48</c:v>
                </c:pt>
                <c:pt idx="2461">
                  <c:v>44.91</c:v>
                </c:pt>
                <c:pt idx="2462">
                  <c:v>44.43</c:v>
                </c:pt>
                <c:pt idx="2463">
                  <c:v>45.23</c:v>
                </c:pt>
                <c:pt idx="2464">
                  <c:v>45.09</c:v>
                </c:pt>
                <c:pt idx="2465">
                  <c:v>44.74</c:v>
                </c:pt>
                <c:pt idx="2466">
                  <c:v>46.26</c:v>
                </c:pt>
                <c:pt idx="2467">
                  <c:v>48.53</c:v>
                </c:pt>
                <c:pt idx="2468">
                  <c:v>47.81</c:v>
                </c:pt>
                <c:pt idx="2469">
                  <c:v>49.43</c:v>
                </c:pt>
                <c:pt idx="2470">
                  <c:v>49.63</c:v>
                </c:pt>
                <c:pt idx="2471">
                  <c:v>47.1</c:v>
                </c:pt>
                <c:pt idx="2472">
                  <c:v>46.66</c:v>
                </c:pt>
                <c:pt idx="2473">
                  <c:v>46.64</c:v>
                </c:pt>
                <c:pt idx="2474">
                  <c:v>46.38</c:v>
                </c:pt>
                <c:pt idx="2475">
                  <c:v>47.26</c:v>
                </c:pt>
                <c:pt idx="2476">
                  <c:v>45.89</c:v>
                </c:pt>
                <c:pt idx="2477">
                  <c:v>45.55</c:v>
                </c:pt>
                <c:pt idx="2478">
                  <c:v>45.2</c:v>
                </c:pt>
                <c:pt idx="2479">
                  <c:v>44.6</c:v>
                </c:pt>
                <c:pt idx="2480">
                  <c:v>43.98</c:v>
                </c:pt>
                <c:pt idx="2481">
                  <c:v>43.2</c:v>
                </c:pt>
                <c:pt idx="2482">
                  <c:v>45.94</c:v>
                </c:pt>
                <c:pt idx="2483">
                  <c:v>46.06</c:v>
                </c:pt>
                <c:pt idx="2484">
                  <c:v>46.59</c:v>
                </c:pt>
                <c:pt idx="2485">
                  <c:v>46.14</c:v>
                </c:pt>
                <c:pt idx="2486">
                  <c:v>47.9</c:v>
                </c:pt>
                <c:pt idx="2487">
                  <c:v>46.32</c:v>
                </c:pt>
                <c:pt idx="2488">
                  <c:v>45.2</c:v>
                </c:pt>
                <c:pt idx="2489">
                  <c:v>44.29</c:v>
                </c:pt>
                <c:pt idx="2490">
                  <c:v>43.87</c:v>
                </c:pt>
                <c:pt idx="2491">
                  <c:v>44.21</c:v>
                </c:pt>
                <c:pt idx="2492">
                  <c:v>40.74</c:v>
                </c:pt>
                <c:pt idx="2493">
                  <c:v>41.74</c:v>
                </c:pt>
                <c:pt idx="2494">
                  <c:v>40.67</c:v>
                </c:pt>
                <c:pt idx="2495">
                  <c:v>40.75</c:v>
                </c:pt>
                <c:pt idx="2496">
                  <c:v>40.54</c:v>
                </c:pt>
                <c:pt idx="2497">
                  <c:v>40.39</c:v>
                </c:pt>
                <c:pt idx="2498">
                  <c:v>41.75</c:v>
                </c:pt>
                <c:pt idx="2499">
                  <c:v>42.87</c:v>
                </c:pt>
                <c:pt idx="2500">
                  <c:v>43.04</c:v>
                </c:pt>
                <c:pt idx="2501">
                  <c:v>41.71</c:v>
                </c:pt>
                <c:pt idx="2502">
                  <c:v>41.65</c:v>
                </c:pt>
                <c:pt idx="2503">
                  <c:v>41.85</c:v>
                </c:pt>
                <c:pt idx="2504">
                  <c:v>39.94</c:v>
                </c:pt>
                <c:pt idx="2505">
                  <c:v>41.08</c:v>
                </c:pt>
                <c:pt idx="2506">
                  <c:v>39.97</c:v>
                </c:pt>
                <c:pt idx="2507">
                  <c:v>37.65</c:v>
                </c:pt>
                <c:pt idx="2508">
                  <c:v>37.51</c:v>
                </c:pt>
                <c:pt idx="2509">
                  <c:v>37.159999999999997</c:v>
                </c:pt>
                <c:pt idx="2510">
                  <c:v>36.76</c:v>
                </c:pt>
                <c:pt idx="2511">
                  <c:v>35.619999999999997</c:v>
                </c:pt>
                <c:pt idx="2512">
                  <c:v>36.31</c:v>
                </c:pt>
                <c:pt idx="2513">
                  <c:v>37.35</c:v>
                </c:pt>
                <c:pt idx="2514">
                  <c:v>35.520000000000003</c:v>
                </c:pt>
                <c:pt idx="2515">
                  <c:v>34.950000000000003</c:v>
                </c:pt>
                <c:pt idx="2516">
                  <c:v>34.729999999999997</c:v>
                </c:pt>
                <c:pt idx="2517">
                  <c:v>34.74</c:v>
                </c:pt>
                <c:pt idx="2518">
                  <c:v>36.14</c:v>
                </c:pt>
                <c:pt idx="2519">
                  <c:v>37.5</c:v>
                </c:pt>
                <c:pt idx="2520">
                  <c:v>36.81</c:v>
                </c:pt>
                <c:pt idx="2521">
                  <c:v>37.869999999999997</c:v>
                </c:pt>
                <c:pt idx="2522">
                  <c:v>36.6</c:v>
                </c:pt>
                <c:pt idx="2523">
                  <c:v>37.04</c:v>
                </c:pt>
                <c:pt idx="2524">
                  <c:v>37.04</c:v>
                </c:pt>
                <c:pt idx="2525">
                  <c:v>36.76</c:v>
                </c:pt>
                <c:pt idx="2526">
                  <c:v>35.97</c:v>
                </c:pt>
                <c:pt idx="2527">
                  <c:v>33.97</c:v>
                </c:pt>
                <c:pt idx="2528">
                  <c:v>33.270000000000003</c:v>
                </c:pt>
                <c:pt idx="2529">
                  <c:v>33.159999999999997</c:v>
                </c:pt>
                <c:pt idx="2530">
                  <c:v>31.41</c:v>
                </c:pt>
                <c:pt idx="2531">
                  <c:v>30.44</c:v>
                </c:pt>
                <c:pt idx="2532">
                  <c:v>30.48</c:v>
                </c:pt>
                <c:pt idx="2533">
                  <c:v>31.2</c:v>
                </c:pt>
                <c:pt idx="2534">
                  <c:v>29.42</c:v>
                </c:pt>
                <c:pt idx="2535">
                  <c:v>29.42</c:v>
                </c:pt>
                <c:pt idx="2536">
                  <c:v>28.46</c:v>
                </c:pt>
                <c:pt idx="2537">
                  <c:v>26.55</c:v>
                </c:pt>
                <c:pt idx="2538">
                  <c:v>29.53</c:v>
                </c:pt>
                <c:pt idx="2539">
                  <c:v>32.19</c:v>
                </c:pt>
                <c:pt idx="2540">
                  <c:v>30.34</c:v>
                </c:pt>
                <c:pt idx="2541">
                  <c:v>32.299999999999997</c:v>
                </c:pt>
                <c:pt idx="2542">
                  <c:v>33.22</c:v>
                </c:pt>
                <c:pt idx="2543">
                  <c:v>33.619999999999997</c:v>
                </c:pt>
                <c:pt idx="2544">
                  <c:v>31.62</c:v>
                </c:pt>
                <c:pt idx="2545">
                  <c:v>29.88</c:v>
                </c:pt>
                <c:pt idx="2546">
                  <c:v>32.28</c:v>
                </c:pt>
                <c:pt idx="2547">
                  <c:v>31.72</c:v>
                </c:pt>
                <c:pt idx="2548">
                  <c:v>30.89</c:v>
                </c:pt>
                <c:pt idx="2549">
                  <c:v>29.69</c:v>
                </c:pt>
                <c:pt idx="2550">
                  <c:v>27.94</c:v>
                </c:pt>
                <c:pt idx="2551">
                  <c:v>27.45</c:v>
                </c:pt>
                <c:pt idx="2552">
                  <c:v>26.21</c:v>
                </c:pt>
                <c:pt idx="2553">
                  <c:v>29.44</c:v>
                </c:pt>
                <c:pt idx="2554">
                  <c:v>29.44</c:v>
                </c:pt>
                <c:pt idx="2555">
                  <c:v>29.04</c:v>
                </c:pt>
                <c:pt idx="2556">
                  <c:v>30.66</c:v>
                </c:pt>
                <c:pt idx="2557">
                  <c:v>30.77</c:v>
                </c:pt>
                <c:pt idx="2558">
                  <c:v>31.48</c:v>
                </c:pt>
                <c:pt idx="2559">
                  <c:v>31.87</c:v>
                </c:pt>
                <c:pt idx="2560">
                  <c:v>32.15</c:v>
                </c:pt>
                <c:pt idx="2561">
                  <c:v>33.07</c:v>
                </c:pt>
                <c:pt idx="2562">
                  <c:v>32.78</c:v>
                </c:pt>
                <c:pt idx="2563">
                  <c:v>33.75</c:v>
                </c:pt>
                <c:pt idx="2564">
                  <c:v>34.4</c:v>
                </c:pt>
                <c:pt idx="2565">
                  <c:v>34.659999999999997</c:v>
                </c:pt>
                <c:pt idx="2566">
                  <c:v>34.57</c:v>
                </c:pt>
                <c:pt idx="2567">
                  <c:v>35.92</c:v>
                </c:pt>
                <c:pt idx="2568">
                  <c:v>36.5</c:v>
                </c:pt>
                <c:pt idx="2569">
                  <c:v>38.29</c:v>
                </c:pt>
                <c:pt idx="2570">
                  <c:v>37.840000000000003</c:v>
                </c:pt>
                <c:pt idx="2571">
                  <c:v>38.5</c:v>
                </c:pt>
                <c:pt idx="2572">
                  <c:v>37.18</c:v>
                </c:pt>
                <c:pt idx="2573">
                  <c:v>36.340000000000003</c:v>
                </c:pt>
                <c:pt idx="2574">
                  <c:v>38.46</c:v>
                </c:pt>
                <c:pt idx="2575">
                  <c:v>40.200000000000003</c:v>
                </c:pt>
                <c:pt idx="2576">
                  <c:v>39.44</c:v>
                </c:pt>
                <c:pt idx="2577">
                  <c:v>39.909999999999997</c:v>
                </c:pt>
                <c:pt idx="2578">
                  <c:v>41.45</c:v>
                </c:pt>
                <c:pt idx="2579">
                  <c:v>39.79</c:v>
                </c:pt>
                <c:pt idx="2580">
                  <c:v>39.39</c:v>
                </c:pt>
                <c:pt idx="2581">
                  <c:v>38.28</c:v>
                </c:pt>
                <c:pt idx="2582">
                  <c:v>38.32</c:v>
                </c:pt>
                <c:pt idx="2583">
                  <c:v>38.340000000000003</c:v>
                </c:pt>
                <c:pt idx="2584">
                  <c:v>35.700000000000003</c:v>
                </c:pt>
                <c:pt idx="2585">
                  <c:v>35.89</c:v>
                </c:pt>
                <c:pt idx="2586">
                  <c:v>37.75</c:v>
                </c:pt>
                <c:pt idx="2587">
                  <c:v>37.26</c:v>
                </c:pt>
                <c:pt idx="2588">
                  <c:v>40.36</c:v>
                </c:pt>
                <c:pt idx="2589">
                  <c:v>42.17</c:v>
                </c:pt>
                <c:pt idx="2590">
                  <c:v>41.76</c:v>
                </c:pt>
                <c:pt idx="2591">
                  <c:v>39.78</c:v>
                </c:pt>
                <c:pt idx="2592">
                  <c:v>42.63</c:v>
                </c:pt>
                <c:pt idx="2593">
                  <c:v>43.18</c:v>
                </c:pt>
                <c:pt idx="2594">
                  <c:v>43.73</c:v>
                </c:pt>
                <c:pt idx="2595">
                  <c:v>42.64</c:v>
                </c:pt>
                <c:pt idx="2596">
                  <c:v>44.04</c:v>
                </c:pt>
                <c:pt idx="2597">
                  <c:v>45.33</c:v>
                </c:pt>
                <c:pt idx="2598">
                  <c:v>46.03</c:v>
                </c:pt>
                <c:pt idx="2599">
                  <c:v>45.92</c:v>
                </c:pt>
                <c:pt idx="2600">
                  <c:v>44.78</c:v>
                </c:pt>
                <c:pt idx="2601">
                  <c:v>43.65</c:v>
                </c:pt>
                <c:pt idx="2602">
                  <c:v>43.78</c:v>
                </c:pt>
                <c:pt idx="2603">
                  <c:v>44.32</c:v>
                </c:pt>
                <c:pt idx="2604">
                  <c:v>44.66</c:v>
                </c:pt>
                <c:pt idx="2605">
                  <c:v>43.44</c:v>
                </c:pt>
                <c:pt idx="2606">
                  <c:v>44.66</c:v>
                </c:pt>
                <c:pt idx="2607">
                  <c:v>46.23</c:v>
                </c:pt>
                <c:pt idx="2608">
                  <c:v>46.7</c:v>
                </c:pt>
                <c:pt idx="2609">
                  <c:v>46.21</c:v>
                </c:pt>
                <c:pt idx="2610">
                  <c:v>47.72</c:v>
                </c:pt>
                <c:pt idx="2611">
                  <c:v>48.31</c:v>
                </c:pt>
                <c:pt idx="2612">
                  <c:v>48.19</c:v>
                </c:pt>
                <c:pt idx="2613">
                  <c:v>48.16</c:v>
                </c:pt>
                <c:pt idx="2614">
                  <c:v>47.75</c:v>
                </c:pt>
                <c:pt idx="2615">
                  <c:v>48.08</c:v>
                </c:pt>
                <c:pt idx="2616">
                  <c:v>48.62</c:v>
                </c:pt>
                <c:pt idx="2617">
                  <c:v>49.56</c:v>
                </c:pt>
                <c:pt idx="2618">
                  <c:v>49.48</c:v>
                </c:pt>
                <c:pt idx="2619">
                  <c:v>49.33</c:v>
                </c:pt>
                <c:pt idx="2620">
                  <c:v>49.33</c:v>
                </c:pt>
                <c:pt idx="2621">
                  <c:v>49.1</c:v>
                </c:pt>
                <c:pt idx="2622">
                  <c:v>49.01</c:v>
                </c:pt>
                <c:pt idx="2623">
                  <c:v>49.17</c:v>
                </c:pt>
                <c:pt idx="2624">
                  <c:v>48.62</c:v>
                </c:pt>
                <c:pt idx="2625">
                  <c:v>49.69</c:v>
                </c:pt>
                <c:pt idx="2626">
                  <c:v>50.36</c:v>
                </c:pt>
                <c:pt idx="2627">
                  <c:v>51.23</c:v>
                </c:pt>
                <c:pt idx="2628">
                  <c:v>50.56</c:v>
                </c:pt>
                <c:pt idx="2629">
                  <c:v>49.07</c:v>
                </c:pt>
                <c:pt idx="2630">
                  <c:v>48.88</c:v>
                </c:pt>
                <c:pt idx="2631">
                  <c:v>48.49</c:v>
                </c:pt>
                <c:pt idx="2632">
                  <c:v>48.01</c:v>
                </c:pt>
                <c:pt idx="2633">
                  <c:v>46.21</c:v>
                </c:pt>
                <c:pt idx="2634">
                  <c:v>47.98</c:v>
                </c:pt>
                <c:pt idx="2635">
                  <c:v>49.37</c:v>
                </c:pt>
                <c:pt idx="2636">
                  <c:v>48.85</c:v>
                </c:pt>
                <c:pt idx="2637">
                  <c:v>49.13</c:v>
                </c:pt>
                <c:pt idx="2638">
                  <c:v>50.11</c:v>
                </c:pt>
                <c:pt idx="2639">
                  <c:v>47.64</c:v>
                </c:pt>
                <c:pt idx="2640">
                  <c:v>46.33</c:v>
                </c:pt>
                <c:pt idx="2641">
                  <c:v>47.85</c:v>
                </c:pt>
                <c:pt idx="2642">
                  <c:v>49.88</c:v>
                </c:pt>
                <c:pt idx="2643">
                  <c:v>48.33</c:v>
                </c:pt>
                <c:pt idx="2644">
                  <c:v>48.99</c:v>
                </c:pt>
                <c:pt idx="2645">
                  <c:v>48.99</c:v>
                </c:pt>
                <c:pt idx="2646">
                  <c:v>46.6</c:v>
                </c:pt>
                <c:pt idx="2647">
                  <c:v>45.14</c:v>
                </c:pt>
                <c:pt idx="2648">
                  <c:v>45.41</c:v>
                </c:pt>
                <c:pt idx="2649">
                  <c:v>44.76</c:v>
                </c:pt>
                <c:pt idx="2650">
                  <c:v>46.8</c:v>
                </c:pt>
                <c:pt idx="2651">
                  <c:v>44.75</c:v>
                </c:pt>
                <c:pt idx="2652">
                  <c:v>45.68</c:v>
                </c:pt>
                <c:pt idx="2653">
                  <c:v>45.95</c:v>
                </c:pt>
                <c:pt idx="2654">
                  <c:v>45.24</c:v>
                </c:pt>
                <c:pt idx="2655">
                  <c:v>44.65</c:v>
                </c:pt>
                <c:pt idx="2656">
                  <c:v>44.94</c:v>
                </c:pt>
                <c:pt idx="2657">
                  <c:v>44.75</c:v>
                </c:pt>
                <c:pt idx="2658">
                  <c:v>44.19</c:v>
                </c:pt>
                <c:pt idx="2659">
                  <c:v>43.13</c:v>
                </c:pt>
                <c:pt idx="2660">
                  <c:v>42.92</c:v>
                </c:pt>
                <c:pt idx="2661">
                  <c:v>41.92</c:v>
                </c:pt>
                <c:pt idx="2662">
                  <c:v>41.14</c:v>
                </c:pt>
                <c:pt idx="2663">
                  <c:v>41.6</c:v>
                </c:pt>
                <c:pt idx="2664">
                  <c:v>40.06</c:v>
                </c:pt>
                <c:pt idx="2665">
                  <c:v>39.51</c:v>
                </c:pt>
                <c:pt idx="2666">
                  <c:v>40.83</c:v>
                </c:pt>
                <c:pt idx="2667">
                  <c:v>41.93</c:v>
                </c:pt>
                <c:pt idx="2668">
                  <c:v>41.8</c:v>
                </c:pt>
                <c:pt idx="2669">
                  <c:v>43.02</c:v>
                </c:pt>
                <c:pt idx="2670">
                  <c:v>42.77</c:v>
                </c:pt>
                <c:pt idx="2671">
                  <c:v>41.71</c:v>
                </c:pt>
                <c:pt idx="2672">
                  <c:v>43.49</c:v>
                </c:pt>
                <c:pt idx="2673">
                  <c:v>44.49</c:v>
                </c:pt>
                <c:pt idx="2674">
                  <c:v>46.58</c:v>
                </c:pt>
                <c:pt idx="2675">
                  <c:v>48.22</c:v>
                </c:pt>
                <c:pt idx="2676">
                  <c:v>48.52</c:v>
                </c:pt>
                <c:pt idx="2677">
                  <c:v>47.05</c:v>
                </c:pt>
                <c:pt idx="2678">
                  <c:v>48.1</c:v>
                </c:pt>
                <c:pt idx="2679">
                  <c:v>46.77</c:v>
                </c:pt>
                <c:pt idx="2680">
                  <c:v>47.33</c:v>
                </c:pt>
                <c:pt idx="2681">
                  <c:v>47.64</c:v>
                </c:pt>
                <c:pt idx="2682">
                  <c:v>46.98</c:v>
                </c:pt>
                <c:pt idx="2683">
                  <c:v>46.35</c:v>
                </c:pt>
                <c:pt idx="2684">
                  <c:v>44.7</c:v>
                </c:pt>
                <c:pt idx="2685">
                  <c:v>43.16</c:v>
                </c:pt>
                <c:pt idx="2686">
                  <c:v>44.44</c:v>
                </c:pt>
                <c:pt idx="2687">
                  <c:v>44.83</c:v>
                </c:pt>
                <c:pt idx="2688">
                  <c:v>45.5</c:v>
                </c:pt>
                <c:pt idx="2689">
                  <c:v>47.62</c:v>
                </c:pt>
                <c:pt idx="2690">
                  <c:v>45.88</c:v>
                </c:pt>
                <c:pt idx="2691">
                  <c:v>46.29</c:v>
                </c:pt>
                <c:pt idx="2692">
                  <c:v>43.58</c:v>
                </c:pt>
                <c:pt idx="2693">
                  <c:v>43.91</c:v>
                </c:pt>
                <c:pt idx="2694">
                  <c:v>43.03</c:v>
                </c:pt>
                <c:pt idx="2695">
                  <c:v>43.3</c:v>
                </c:pt>
                <c:pt idx="2696">
                  <c:v>43.44</c:v>
                </c:pt>
                <c:pt idx="2697">
                  <c:v>45.34</c:v>
                </c:pt>
                <c:pt idx="2698">
                  <c:v>46.32</c:v>
                </c:pt>
                <c:pt idx="2699">
                  <c:v>44.48</c:v>
                </c:pt>
                <c:pt idx="2700">
                  <c:v>45.93</c:v>
                </c:pt>
                <c:pt idx="2701">
                  <c:v>44.67</c:v>
                </c:pt>
                <c:pt idx="2702">
                  <c:v>47.05</c:v>
                </c:pt>
                <c:pt idx="2703">
                  <c:v>47.83</c:v>
                </c:pt>
                <c:pt idx="2704">
                  <c:v>48.24</c:v>
                </c:pt>
                <c:pt idx="2705">
                  <c:v>48.81</c:v>
                </c:pt>
                <c:pt idx="2706">
                  <c:v>48.69</c:v>
                </c:pt>
                <c:pt idx="2707">
                  <c:v>49.83</c:v>
                </c:pt>
                <c:pt idx="2708">
                  <c:v>50.44</c:v>
                </c:pt>
                <c:pt idx="2709">
                  <c:v>49.81</c:v>
                </c:pt>
                <c:pt idx="2710">
                  <c:v>51.35</c:v>
                </c:pt>
                <c:pt idx="2711">
                  <c:v>50.44</c:v>
                </c:pt>
                <c:pt idx="2712">
                  <c:v>50.35</c:v>
                </c:pt>
                <c:pt idx="2713">
                  <c:v>49.94</c:v>
                </c:pt>
                <c:pt idx="2714">
                  <c:v>50.29</c:v>
                </c:pt>
                <c:pt idx="2715">
                  <c:v>51.6</c:v>
                </c:pt>
                <c:pt idx="2716">
                  <c:v>50.43</c:v>
                </c:pt>
                <c:pt idx="2717">
                  <c:v>50.85</c:v>
                </c:pt>
                <c:pt idx="2718">
                  <c:v>50.52</c:v>
                </c:pt>
                <c:pt idx="2719">
                  <c:v>49.96</c:v>
                </c:pt>
                <c:pt idx="2720">
                  <c:v>49.18</c:v>
                </c:pt>
                <c:pt idx="2721">
                  <c:v>49.72</c:v>
                </c:pt>
                <c:pt idx="2722">
                  <c:v>48.7</c:v>
                </c:pt>
                <c:pt idx="2723">
                  <c:v>46.67</c:v>
                </c:pt>
                <c:pt idx="2724">
                  <c:v>45.34</c:v>
                </c:pt>
                <c:pt idx="2725">
                  <c:v>44.66</c:v>
                </c:pt>
                <c:pt idx="2726">
                  <c:v>44.07</c:v>
                </c:pt>
                <c:pt idx="2727">
                  <c:v>44.89</c:v>
                </c:pt>
                <c:pt idx="2728">
                  <c:v>44.98</c:v>
                </c:pt>
                <c:pt idx="2729">
                  <c:v>45.27</c:v>
                </c:pt>
                <c:pt idx="2730">
                  <c:v>44.66</c:v>
                </c:pt>
                <c:pt idx="2731">
                  <c:v>43.41</c:v>
                </c:pt>
                <c:pt idx="2732">
                  <c:v>45.81</c:v>
                </c:pt>
                <c:pt idx="2733">
                  <c:v>45.57</c:v>
                </c:pt>
                <c:pt idx="2734">
                  <c:v>45.42</c:v>
                </c:pt>
                <c:pt idx="2735">
                  <c:v>45.69</c:v>
                </c:pt>
                <c:pt idx="2736">
                  <c:v>47.49</c:v>
                </c:pt>
                <c:pt idx="2737">
                  <c:v>48.03</c:v>
                </c:pt>
                <c:pt idx="2738">
                  <c:v>47.96</c:v>
                </c:pt>
                <c:pt idx="2739">
                  <c:v>47.96</c:v>
                </c:pt>
                <c:pt idx="2740">
                  <c:v>46.06</c:v>
                </c:pt>
                <c:pt idx="2741">
                  <c:v>47.08</c:v>
                </c:pt>
                <c:pt idx="2742">
                  <c:v>45.23</c:v>
                </c:pt>
                <c:pt idx="2743">
                  <c:v>49.44</c:v>
                </c:pt>
                <c:pt idx="2744">
                  <c:v>51.06</c:v>
                </c:pt>
                <c:pt idx="2745">
                  <c:v>51.68</c:v>
                </c:pt>
                <c:pt idx="2746">
                  <c:v>51.79</c:v>
                </c:pt>
                <c:pt idx="2747">
                  <c:v>50.93</c:v>
                </c:pt>
                <c:pt idx="2748">
                  <c:v>49.77</c:v>
                </c:pt>
                <c:pt idx="2749">
                  <c:v>50.84</c:v>
                </c:pt>
                <c:pt idx="2750">
                  <c:v>51.5</c:v>
                </c:pt>
                <c:pt idx="2751">
                  <c:v>52.98</c:v>
                </c:pt>
                <c:pt idx="2752">
                  <c:v>51.04</c:v>
                </c:pt>
                <c:pt idx="2753">
                  <c:v>50.9</c:v>
                </c:pt>
                <c:pt idx="2754">
                  <c:v>51.9</c:v>
                </c:pt>
                <c:pt idx="2755">
                  <c:v>52.12</c:v>
                </c:pt>
                <c:pt idx="2756">
                  <c:v>52.23</c:v>
                </c:pt>
                <c:pt idx="2757">
                  <c:v>52.49</c:v>
                </c:pt>
                <c:pt idx="2758">
                  <c:v>52.95</c:v>
                </c:pt>
                <c:pt idx="2759">
                  <c:v>53.02</c:v>
                </c:pt>
                <c:pt idx="2760">
                  <c:v>53.02</c:v>
                </c:pt>
                <c:pt idx="2761">
                  <c:v>53.9</c:v>
                </c:pt>
                <c:pt idx="2762">
                  <c:v>54.06</c:v>
                </c:pt>
                <c:pt idx="2763">
                  <c:v>53.77</c:v>
                </c:pt>
                <c:pt idx="2764">
                  <c:v>53.72</c:v>
                </c:pt>
                <c:pt idx="2765">
                  <c:v>53.72</c:v>
                </c:pt>
                <c:pt idx="2766">
                  <c:v>52.33</c:v>
                </c:pt>
                <c:pt idx="2767">
                  <c:v>53.26</c:v>
                </c:pt>
                <c:pt idx="2768">
                  <c:v>53.76</c:v>
                </c:pt>
                <c:pt idx="2769">
                  <c:v>53.99</c:v>
                </c:pt>
                <c:pt idx="2770">
                  <c:v>51.96</c:v>
                </c:pt>
                <c:pt idx="2771">
                  <c:v>50.82</c:v>
                </c:pt>
                <c:pt idx="2772">
                  <c:v>52.25</c:v>
                </c:pt>
                <c:pt idx="2773">
                  <c:v>53.01</c:v>
                </c:pt>
                <c:pt idx="2774">
                  <c:v>52.37</c:v>
                </c:pt>
                <c:pt idx="2775">
                  <c:v>52.37</c:v>
                </c:pt>
                <c:pt idx="2776">
                  <c:v>52.48</c:v>
                </c:pt>
                <c:pt idx="2777">
                  <c:v>51.08</c:v>
                </c:pt>
                <c:pt idx="2778">
                  <c:v>51.37</c:v>
                </c:pt>
                <c:pt idx="2779">
                  <c:v>52.42</c:v>
                </c:pt>
                <c:pt idx="2780">
                  <c:v>52.75</c:v>
                </c:pt>
                <c:pt idx="2781">
                  <c:v>53.18</c:v>
                </c:pt>
                <c:pt idx="2782">
                  <c:v>52.75</c:v>
                </c:pt>
                <c:pt idx="2783">
                  <c:v>53.17</c:v>
                </c:pt>
                <c:pt idx="2784">
                  <c:v>52.63</c:v>
                </c:pt>
                <c:pt idx="2785">
                  <c:v>52.81</c:v>
                </c:pt>
                <c:pt idx="2786">
                  <c:v>53.88</c:v>
                </c:pt>
                <c:pt idx="2787">
                  <c:v>53.54</c:v>
                </c:pt>
                <c:pt idx="2788">
                  <c:v>53.83</c:v>
                </c:pt>
                <c:pt idx="2789">
                  <c:v>53.01</c:v>
                </c:pt>
                <c:pt idx="2790">
                  <c:v>52.17</c:v>
                </c:pt>
                <c:pt idx="2791">
                  <c:v>52.34</c:v>
                </c:pt>
                <c:pt idx="2792">
                  <c:v>53</c:v>
                </c:pt>
                <c:pt idx="2793">
                  <c:v>53.86</c:v>
                </c:pt>
                <c:pt idx="2794">
                  <c:v>52.93</c:v>
                </c:pt>
                <c:pt idx="2795">
                  <c:v>53.2</c:v>
                </c:pt>
                <c:pt idx="2796">
                  <c:v>53.11</c:v>
                </c:pt>
                <c:pt idx="2797">
                  <c:v>53.36</c:v>
                </c:pt>
                <c:pt idx="2798">
                  <c:v>53.4</c:v>
                </c:pt>
                <c:pt idx="2799">
                  <c:v>53.4</c:v>
                </c:pt>
                <c:pt idx="2800">
                  <c:v>53.59</c:v>
                </c:pt>
                <c:pt idx="2801">
                  <c:v>54.45</c:v>
                </c:pt>
                <c:pt idx="2802">
                  <c:v>54.05</c:v>
                </c:pt>
                <c:pt idx="2803">
                  <c:v>54.01</c:v>
                </c:pt>
                <c:pt idx="2804">
                  <c:v>53.83</c:v>
                </c:pt>
                <c:pt idx="2805">
                  <c:v>52.61</c:v>
                </c:pt>
                <c:pt idx="2806">
                  <c:v>53.33</c:v>
                </c:pt>
                <c:pt idx="2807">
                  <c:v>53.2</c:v>
                </c:pt>
                <c:pt idx="2808">
                  <c:v>53.14</c:v>
                </c:pt>
                <c:pt idx="2809">
                  <c:v>50.28</c:v>
                </c:pt>
                <c:pt idx="2810">
                  <c:v>49.28</c:v>
                </c:pt>
                <c:pt idx="2811">
                  <c:v>48.49</c:v>
                </c:pt>
                <c:pt idx="2812">
                  <c:v>47.72</c:v>
                </c:pt>
                <c:pt idx="2813">
                  <c:v>48.86</c:v>
                </c:pt>
                <c:pt idx="2814">
                  <c:v>48.75</c:v>
                </c:pt>
                <c:pt idx="2815">
                  <c:v>48.78</c:v>
                </c:pt>
                <c:pt idx="2816">
                  <c:v>48.22</c:v>
                </c:pt>
                <c:pt idx="2817">
                  <c:v>47.34</c:v>
                </c:pt>
                <c:pt idx="2818">
                  <c:v>48.04</c:v>
                </c:pt>
                <c:pt idx="2819">
                  <c:v>47.7</c:v>
                </c:pt>
                <c:pt idx="2820">
                  <c:v>47.97</c:v>
                </c:pt>
                <c:pt idx="2821">
                  <c:v>47.73</c:v>
                </c:pt>
                <c:pt idx="2822">
                  <c:v>49.51</c:v>
                </c:pt>
                <c:pt idx="2823">
                  <c:v>50.35</c:v>
                </c:pt>
                <c:pt idx="2824">
                  <c:v>50.6</c:v>
                </c:pt>
                <c:pt idx="2825">
                  <c:v>50.24</c:v>
                </c:pt>
                <c:pt idx="2826">
                  <c:v>51.15</c:v>
                </c:pt>
                <c:pt idx="2827">
                  <c:v>51.7</c:v>
                </c:pt>
                <c:pt idx="2828">
                  <c:v>52.24</c:v>
                </c:pt>
                <c:pt idx="2829">
                  <c:v>53.08</c:v>
                </c:pt>
                <c:pt idx="2830">
                  <c:v>53.4</c:v>
                </c:pt>
                <c:pt idx="2831">
                  <c:v>53.11</c:v>
                </c:pt>
                <c:pt idx="2832">
                  <c:v>53.18</c:v>
                </c:pt>
                <c:pt idx="2833">
                  <c:v>52.65</c:v>
                </c:pt>
                <c:pt idx="2834">
                  <c:v>52.41</c:v>
                </c:pt>
                <c:pt idx="2835">
                  <c:v>50.44</c:v>
                </c:pt>
                <c:pt idx="2836">
                  <c:v>50.27</c:v>
                </c:pt>
                <c:pt idx="2837">
                  <c:v>49.62</c:v>
                </c:pt>
                <c:pt idx="2838">
                  <c:v>49.23</c:v>
                </c:pt>
                <c:pt idx="2839">
                  <c:v>49.56</c:v>
                </c:pt>
                <c:pt idx="2840">
                  <c:v>49.62</c:v>
                </c:pt>
                <c:pt idx="2841">
                  <c:v>48.97</c:v>
                </c:pt>
                <c:pt idx="2842">
                  <c:v>49.33</c:v>
                </c:pt>
                <c:pt idx="2843">
                  <c:v>47.66</c:v>
                </c:pt>
                <c:pt idx="2844">
                  <c:v>47.82</c:v>
                </c:pt>
                <c:pt idx="2845">
                  <c:v>45.52</c:v>
                </c:pt>
                <c:pt idx="2846">
                  <c:v>46.22</c:v>
                </c:pt>
                <c:pt idx="2847">
                  <c:v>46.43</c:v>
                </c:pt>
                <c:pt idx="2848">
                  <c:v>45.88</c:v>
                </c:pt>
                <c:pt idx="2849">
                  <c:v>47.83</c:v>
                </c:pt>
                <c:pt idx="2850">
                  <c:v>47.84</c:v>
                </c:pt>
                <c:pt idx="2851">
                  <c:v>48.85</c:v>
                </c:pt>
                <c:pt idx="2852">
                  <c:v>48.66</c:v>
                </c:pt>
                <c:pt idx="2853">
                  <c:v>49.07</c:v>
                </c:pt>
                <c:pt idx="2854">
                  <c:v>49.35</c:v>
                </c:pt>
                <c:pt idx="2855">
                  <c:v>50.33</c:v>
                </c:pt>
                <c:pt idx="2856">
                  <c:v>50.73</c:v>
                </c:pt>
                <c:pt idx="2857">
                  <c:v>51.47</c:v>
                </c:pt>
                <c:pt idx="2858">
                  <c:v>51.36</c:v>
                </c:pt>
                <c:pt idx="2859">
                  <c:v>48.9</c:v>
                </c:pt>
                <c:pt idx="2860">
                  <c:v>49.8</c:v>
                </c:pt>
                <c:pt idx="2861">
                  <c:v>49.8</c:v>
                </c:pt>
                <c:pt idx="2862">
                  <c:v>49.66</c:v>
                </c:pt>
                <c:pt idx="2863">
                  <c:v>48.32</c:v>
                </c:pt>
                <c:pt idx="2864">
                  <c:v>48.36</c:v>
                </c:pt>
                <c:pt idx="2865">
                  <c:v>47.66</c:v>
                </c:pt>
                <c:pt idx="2866">
                  <c:v>47.4</c:v>
                </c:pt>
                <c:pt idx="2867">
                  <c:v>48.19</c:v>
                </c:pt>
                <c:pt idx="2868">
                  <c:v>45.72</c:v>
                </c:pt>
                <c:pt idx="2869">
                  <c:v>45.64</c:v>
                </c:pt>
                <c:pt idx="2870">
                  <c:v>45.83</c:v>
                </c:pt>
                <c:pt idx="2871">
                  <c:v>46.08</c:v>
                </c:pt>
                <c:pt idx="2872">
                  <c:v>46.46</c:v>
                </c:pt>
                <c:pt idx="2873">
                  <c:v>44.73</c:v>
                </c:pt>
                <c:pt idx="2874">
                  <c:v>44.46</c:v>
                </c:pt>
                <c:pt idx="2875">
                  <c:v>44.74</c:v>
                </c:pt>
                <c:pt idx="2876">
                  <c:v>44.2</c:v>
                </c:pt>
                <c:pt idx="2877">
                  <c:v>43.23</c:v>
                </c:pt>
                <c:pt idx="2878">
                  <c:v>42.53</c:v>
                </c:pt>
                <c:pt idx="2879">
                  <c:v>42.74</c:v>
                </c:pt>
                <c:pt idx="2880">
                  <c:v>43.01</c:v>
                </c:pt>
                <c:pt idx="2881">
                  <c:v>44.24</c:v>
                </c:pt>
                <c:pt idx="2882">
                  <c:v>44.74</c:v>
                </c:pt>
                <c:pt idx="2883">
                  <c:v>44.93</c:v>
                </c:pt>
                <c:pt idx="2884">
                  <c:v>46.04</c:v>
                </c:pt>
                <c:pt idx="2885">
                  <c:v>47.07</c:v>
                </c:pt>
                <c:pt idx="2886">
                  <c:v>47.08</c:v>
                </c:pt>
                <c:pt idx="2887">
                  <c:v>45.13</c:v>
                </c:pt>
                <c:pt idx="2888">
                  <c:v>45.52</c:v>
                </c:pt>
                <c:pt idx="2889">
                  <c:v>44.23</c:v>
                </c:pt>
                <c:pt idx="2890">
                  <c:v>44.4</c:v>
                </c:pt>
                <c:pt idx="2891">
                  <c:v>45.04</c:v>
                </c:pt>
                <c:pt idx="2892">
                  <c:v>45.49</c:v>
                </c:pt>
                <c:pt idx="2893">
                  <c:v>46.08</c:v>
                </c:pt>
                <c:pt idx="2894">
                  <c:v>46.54</c:v>
                </c:pt>
                <c:pt idx="2895">
                  <c:v>46.02</c:v>
                </c:pt>
                <c:pt idx="2896">
                  <c:v>46.4</c:v>
                </c:pt>
                <c:pt idx="2897">
                  <c:v>47.12</c:v>
                </c:pt>
                <c:pt idx="2898">
                  <c:v>46.79</c:v>
                </c:pt>
                <c:pt idx="2899">
                  <c:v>45.77</c:v>
                </c:pt>
                <c:pt idx="2900">
                  <c:v>46.34</c:v>
                </c:pt>
                <c:pt idx="2901">
                  <c:v>47.89</c:v>
                </c:pt>
                <c:pt idx="2902">
                  <c:v>48.75</c:v>
                </c:pt>
                <c:pt idx="2903">
                  <c:v>49.04</c:v>
                </c:pt>
                <c:pt idx="2904">
                  <c:v>49.71</c:v>
                </c:pt>
                <c:pt idx="2905">
                  <c:v>50.17</c:v>
                </c:pt>
                <c:pt idx="2906">
                  <c:v>49.16</c:v>
                </c:pt>
                <c:pt idx="2907">
                  <c:v>49.59</c:v>
                </c:pt>
                <c:pt idx="2908">
                  <c:v>49.03</c:v>
                </c:pt>
                <c:pt idx="2909">
                  <c:v>49.58</c:v>
                </c:pt>
                <c:pt idx="2910">
                  <c:v>49.39</c:v>
                </c:pt>
                <c:pt idx="2911">
                  <c:v>49.17</c:v>
                </c:pt>
                <c:pt idx="2912">
                  <c:v>49.56</c:v>
                </c:pt>
                <c:pt idx="2913">
                  <c:v>48.59</c:v>
                </c:pt>
                <c:pt idx="2914">
                  <c:v>48.82</c:v>
                </c:pt>
                <c:pt idx="2915">
                  <c:v>47.59</c:v>
                </c:pt>
                <c:pt idx="2916">
                  <c:v>46.78</c:v>
                </c:pt>
                <c:pt idx="2917">
                  <c:v>48.51</c:v>
                </c:pt>
                <c:pt idx="2918">
                  <c:v>47.37</c:v>
                </c:pt>
                <c:pt idx="2919">
                  <c:v>47.64</c:v>
                </c:pt>
                <c:pt idx="2920">
                  <c:v>48.41</c:v>
                </c:pt>
                <c:pt idx="2921">
                  <c:v>47.43</c:v>
                </c:pt>
                <c:pt idx="2922">
                  <c:v>46.57</c:v>
                </c:pt>
                <c:pt idx="2923">
                  <c:v>46.44</c:v>
                </c:pt>
                <c:pt idx="2924">
                  <c:v>45.96</c:v>
                </c:pt>
                <c:pt idx="2925">
                  <c:v>47.23</c:v>
                </c:pt>
                <c:pt idx="2926">
                  <c:v>47.29</c:v>
                </c:pt>
                <c:pt idx="2927">
                  <c:v>47.29</c:v>
                </c:pt>
                <c:pt idx="2928">
                  <c:v>48.66</c:v>
                </c:pt>
                <c:pt idx="2929">
                  <c:v>49.16</c:v>
                </c:pt>
                <c:pt idx="2930">
                  <c:v>49.09</c:v>
                </c:pt>
                <c:pt idx="2931">
                  <c:v>47.48</c:v>
                </c:pt>
                <c:pt idx="2932">
                  <c:v>48.07</c:v>
                </c:pt>
                <c:pt idx="2933">
                  <c:v>48.23</c:v>
                </c:pt>
                <c:pt idx="2934">
                  <c:v>49.3</c:v>
                </c:pt>
                <c:pt idx="2935">
                  <c:v>49.89</c:v>
                </c:pt>
                <c:pt idx="2936">
                  <c:v>49.89</c:v>
                </c:pt>
                <c:pt idx="2937">
                  <c:v>49.91</c:v>
                </c:pt>
                <c:pt idx="2938">
                  <c:v>49.48</c:v>
                </c:pt>
                <c:pt idx="2939">
                  <c:v>50.41</c:v>
                </c:pt>
                <c:pt idx="2940">
                  <c:v>50.55</c:v>
                </c:pt>
                <c:pt idx="2941">
                  <c:v>50.66</c:v>
                </c:pt>
                <c:pt idx="2942">
                  <c:v>52.22</c:v>
                </c:pt>
                <c:pt idx="2943">
                  <c:v>51.88</c:v>
                </c:pt>
                <c:pt idx="2944">
                  <c:v>52.14</c:v>
                </c:pt>
                <c:pt idx="2945">
                  <c:v>51.56</c:v>
                </c:pt>
                <c:pt idx="2946">
                  <c:v>51.67</c:v>
                </c:pt>
                <c:pt idx="2947">
                  <c:v>50.42</c:v>
                </c:pt>
                <c:pt idx="2948">
                  <c:v>49.98</c:v>
                </c:pt>
                <c:pt idx="2949">
                  <c:v>50.79</c:v>
                </c:pt>
                <c:pt idx="2950">
                  <c:v>49.29</c:v>
                </c:pt>
                <c:pt idx="2951">
                  <c:v>49.58</c:v>
                </c:pt>
                <c:pt idx="2952">
                  <c:v>50.92</c:v>
                </c:pt>
                <c:pt idx="2953">
                  <c:v>51.3</c:v>
                </c:pt>
                <c:pt idx="2954">
                  <c:v>50.6</c:v>
                </c:pt>
                <c:pt idx="2955">
                  <c:v>51.45</c:v>
                </c:pt>
                <c:pt idx="2956">
                  <c:v>51.87</c:v>
                </c:pt>
                <c:pt idx="2957">
                  <c:v>51.88</c:v>
                </c:pt>
                <c:pt idx="2958">
                  <c:v>52.04</c:v>
                </c:pt>
                <c:pt idx="2959">
                  <c:v>51.9</c:v>
                </c:pt>
                <c:pt idx="2960">
                  <c:v>52.47</c:v>
                </c:pt>
                <c:pt idx="2961">
                  <c:v>52.18</c:v>
                </c:pt>
                <c:pt idx="2962">
                  <c:v>52.64</c:v>
                </c:pt>
                <c:pt idx="2963">
                  <c:v>53.9</c:v>
                </c:pt>
                <c:pt idx="2964">
                  <c:v>54.15</c:v>
                </c:pt>
                <c:pt idx="2965">
                  <c:v>54.38</c:v>
                </c:pt>
                <c:pt idx="2966">
                  <c:v>54.3</c:v>
                </c:pt>
                <c:pt idx="2967">
                  <c:v>54.54</c:v>
                </c:pt>
                <c:pt idx="2968">
                  <c:v>55.64</c:v>
                </c:pt>
                <c:pt idx="2969">
                  <c:v>57.35</c:v>
                </c:pt>
                <c:pt idx="2970">
                  <c:v>57.2</c:v>
                </c:pt>
                <c:pt idx="2971">
                  <c:v>56.81</c:v>
                </c:pt>
                <c:pt idx="2972">
                  <c:v>57.17</c:v>
                </c:pt>
                <c:pt idx="2973">
                  <c:v>56.74</c:v>
                </c:pt>
                <c:pt idx="2974">
                  <c:v>56.76</c:v>
                </c:pt>
                <c:pt idx="2975">
                  <c:v>55.7</c:v>
                </c:pt>
                <c:pt idx="2976">
                  <c:v>55.33</c:v>
                </c:pt>
                <c:pt idx="2977">
                  <c:v>55.14</c:v>
                </c:pt>
                <c:pt idx="2978">
                  <c:v>56.55</c:v>
                </c:pt>
                <c:pt idx="2979">
                  <c:v>56.09</c:v>
                </c:pt>
                <c:pt idx="2980">
                  <c:v>56.83</c:v>
                </c:pt>
                <c:pt idx="2981">
                  <c:v>58.02</c:v>
                </c:pt>
                <c:pt idx="2982">
                  <c:v>58.55</c:v>
                </c:pt>
                <c:pt idx="2983">
                  <c:v>58.95</c:v>
                </c:pt>
                <c:pt idx="2984">
                  <c:v>58.11</c:v>
                </c:pt>
                <c:pt idx="2985">
                  <c:v>57.99</c:v>
                </c:pt>
                <c:pt idx="2986">
                  <c:v>57.3</c:v>
                </c:pt>
                <c:pt idx="2987">
                  <c:v>57.4</c:v>
                </c:pt>
                <c:pt idx="2988">
                  <c:v>57.47</c:v>
                </c:pt>
                <c:pt idx="2989">
                  <c:v>57.62</c:v>
                </c:pt>
                <c:pt idx="2990">
                  <c:v>55.96</c:v>
                </c:pt>
                <c:pt idx="2991">
                  <c:v>56.69</c:v>
                </c:pt>
                <c:pt idx="2992">
                  <c:v>57.36</c:v>
                </c:pt>
                <c:pt idx="2993">
                  <c:v>57.99</c:v>
                </c:pt>
                <c:pt idx="2994">
                  <c:v>57.14</c:v>
                </c:pt>
                <c:pt idx="2995">
                  <c:v>56.6</c:v>
                </c:pt>
                <c:pt idx="2996">
                  <c:v>57.04</c:v>
                </c:pt>
                <c:pt idx="2997">
                  <c:v>57.3</c:v>
                </c:pt>
                <c:pt idx="2998">
                  <c:v>57.16</c:v>
                </c:pt>
                <c:pt idx="2999">
                  <c:v>57.46</c:v>
                </c:pt>
                <c:pt idx="3000">
                  <c:v>58.09</c:v>
                </c:pt>
                <c:pt idx="3001">
                  <c:v>58.36</c:v>
                </c:pt>
                <c:pt idx="3002">
                  <c:v>58.47</c:v>
                </c:pt>
                <c:pt idx="3003">
                  <c:v>59.97</c:v>
                </c:pt>
                <c:pt idx="3004">
                  <c:v>59.64</c:v>
                </c:pt>
                <c:pt idx="3005">
                  <c:v>59.84</c:v>
                </c:pt>
                <c:pt idx="3006">
                  <c:v>60.42</c:v>
                </c:pt>
                <c:pt idx="3007">
                  <c:v>60.42</c:v>
                </c:pt>
                <c:pt idx="3008">
                  <c:v>60.37</c:v>
                </c:pt>
                <c:pt idx="3009">
                  <c:v>61.63</c:v>
                </c:pt>
                <c:pt idx="3010">
                  <c:v>62.01</c:v>
                </c:pt>
                <c:pt idx="3011">
                  <c:v>61.44</c:v>
                </c:pt>
                <c:pt idx="3012">
                  <c:v>61.73</c:v>
                </c:pt>
                <c:pt idx="3013">
                  <c:v>62.96</c:v>
                </c:pt>
                <c:pt idx="3014">
                  <c:v>63.57</c:v>
                </c:pt>
                <c:pt idx="3015">
                  <c:v>63.8</c:v>
                </c:pt>
                <c:pt idx="3016">
                  <c:v>64.3</c:v>
                </c:pt>
                <c:pt idx="3017">
                  <c:v>64.819999999999993</c:v>
                </c:pt>
                <c:pt idx="3018">
                  <c:v>63.73</c:v>
                </c:pt>
                <c:pt idx="3019">
                  <c:v>63.97</c:v>
                </c:pt>
                <c:pt idx="3020">
                  <c:v>63.95</c:v>
                </c:pt>
                <c:pt idx="3021">
                  <c:v>63.37</c:v>
                </c:pt>
                <c:pt idx="3022">
                  <c:v>63.49</c:v>
                </c:pt>
                <c:pt idx="3023">
                  <c:v>64.47</c:v>
                </c:pt>
                <c:pt idx="3024">
                  <c:v>65.61</c:v>
                </c:pt>
                <c:pt idx="3025">
                  <c:v>65.510000000000005</c:v>
                </c:pt>
                <c:pt idx="3026">
                  <c:v>65.56</c:v>
                </c:pt>
                <c:pt idx="3027">
                  <c:v>64.5</c:v>
                </c:pt>
                <c:pt idx="3028">
                  <c:v>64.73</c:v>
                </c:pt>
                <c:pt idx="3029">
                  <c:v>65.8</c:v>
                </c:pt>
                <c:pt idx="3030">
                  <c:v>65.45</c:v>
                </c:pt>
                <c:pt idx="3031">
                  <c:v>64.150000000000006</c:v>
                </c:pt>
                <c:pt idx="3032">
                  <c:v>63.39</c:v>
                </c:pt>
                <c:pt idx="3033">
                  <c:v>61.79</c:v>
                </c:pt>
                <c:pt idx="3034">
                  <c:v>61.15</c:v>
                </c:pt>
                <c:pt idx="3035">
                  <c:v>59.2</c:v>
                </c:pt>
                <c:pt idx="3036">
                  <c:v>59.29</c:v>
                </c:pt>
                <c:pt idx="3037">
                  <c:v>60.6</c:v>
                </c:pt>
                <c:pt idx="3038">
                  <c:v>61.34</c:v>
                </c:pt>
                <c:pt idx="3039">
                  <c:v>61.68</c:v>
                </c:pt>
                <c:pt idx="3040">
                  <c:v>61.79</c:v>
                </c:pt>
                <c:pt idx="3041">
                  <c:v>61.68</c:v>
                </c:pt>
                <c:pt idx="3042">
                  <c:v>62.77</c:v>
                </c:pt>
                <c:pt idx="3043">
                  <c:v>63.55</c:v>
                </c:pt>
                <c:pt idx="3044">
                  <c:v>63.91</c:v>
                </c:pt>
                <c:pt idx="3045">
                  <c:v>63.01</c:v>
                </c:pt>
                <c:pt idx="3046">
                  <c:v>61.64</c:v>
                </c:pt>
                <c:pt idx="3047">
                  <c:v>60.99</c:v>
                </c:pt>
                <c:pt idx="3048">
                  <c:v>62.57</c:v>
                </c:pt>
                <c:pt idx="3049">
                  <c:v>62.6</c:v>
                </c:pt>
                <c:pt idx="3050">
                  <c:v>61.15</c:v>
                </c:pt>
                <c:pt idx="3051">
                  <c:v>60.12</c:v>
                </c:pt>
                <c:pt idx="3052">
                  <c:v>62.04</c:v>
                </c:pt>
                <c:pt idx="3053">
                  <c:v>61.36</c:v>
                </c:pt>
                <c:pt idx="3054">
                  <c:v>60.71</c:v>
                </c:pt>
                <c:pt idx="3055">
                  <c:v>60.96</c:v>
                </c:pt>
                <c:pt idx="3056">
                  <c:v>61.19</c:v>
                </c:pt>
                <c:pt idx="3057">
                  <c:v>62.34</c:v>
                </c:pt>
                <c:pt idx="3058">
                  <c:v>62.06</c:v>
                </c:pt>
                <c:pt idx="3059">
                  <c:v>63.4</c:v>
                </c:pt>
                <c:pt idx="3060">
                  <c:v>65.17</c:v>
                </c:pt>
                <c:pt idx="3061">
                  <c:v>64.3</c:v>
                </c:pt>
                <c:pt idx="3062">
                  <c:v>65.88</c:v>
                </c:pt>
                <c:pt idx="3063">
                  <c:v>65.55</c:v>
                </c:pt>
                <c:pt idx="3064">
                  <c:v>65.25</c:v>
                </c:pt>
                <c:pt idx="3065">
                  <c:v>64.38</c:v>
                </c:pt>
                <c:pt idx="3066">
                  <c:v>63.01</c:v>
                </c:pt>
                <c:pt idx="3067">
                  <c:v>63.51</c:v>
                </c:pt>
                <c:pt idx="3068">
                  <c:v>63.37</c:v>
                </c:pt>
                <c:pt idx="3069">
                  <c:v>63.54</c:v>
                </c:pt>
                <c:pt idx="3070">
                  <c:v>62.06</c:v>
                </c:pt>
                <c:pt idx="3071">
                  <c:v>63.42</c:v>
                </c:pt>
                <c:pt idx="3072">
                  <c:v>65.510000000000005</c:v>
                </c:pt>
                <c:pt idx="3073">
                  <c:v>66.819999999999993</c:v>
                </c:pt>
                <c:pt idx="3074">
                  <c:v>67.069999999999993</c:v>
                </c:pt>
                <c:pt idx="3075">
                  <c:v>67.39</c:v>
                </c:pt>
                <c:pt idx="3076">
                  <c:v>66.22</c:v>
                </c:pt>
                <c:pt idx="3077">
                  <c:v>66.52</c:v>
                </c:pt>
                <c:pt idx="3078">
                  <c:v>68.47</c:v>
                </c:pt>
                <c:pt idx="3079">
                  <c:v>68.290000000000006</c:v>
                </c:pt>
                <c:pt idx="3080">
                  <c:v>68.400000000000006</c:v>
                </c:pt>
                <c:pt idx="3081">
                  <c:v>68.64</c:v>
                </c:pt>
                <c:pt idx="3082">
                  <c:v>67.7</c:v>
                </c:pt>
                <c:pt idx="3083">
                  <c:v>68.05</c:v>
                </c:pt>
                <c:pt idx="3084">
                  <c:v>68.19</c:v>
                </c:pt>
                <c:pt idx="3085">
                  <c:v>68.099999999999994</c:v>
                </c:pt>
                <c:pt idx="3086">
                  <c:v>67.930000000000007</c:v>
                </c:pt>
                <c:pt idx="3087">
                  <c:v>68.430000000000007</c:v>
                </c:pt>
                <c:pt idx="3088">
                  <c:v>69.72</c:v>
                </c:pt>
                <c:pt idx="3089">
                  <c:v>70.73</c:v>
                </c:pt>
                <c:pt idx="3090">
                  <c:v>69.06</c:v>
                </c:pt>
                <c:pt idx="3091">
                  <c:v>71.14</c:v>
                </c:pt>
                <c:pt idx="3092">
                  <c:v>71.36</c:v>
                </c:pt>
                <c:pt idx="3093">
                  <c:v>70.7</c:v>
                </c:pt>
                <c:pt idx="3094">
                  <c:v>70.959999999999994</c:v>
                </c:pt>
                <c:pt idx="3095">
                  <c:v>71.31</c:v>
                </c:pt>
                <c:pt idx="3096">
                  <c:v>71.489999999999995</c:v>
                </c:pt>
                <c:pt idx="3097">
                  <c:v>71.489999999999995</c:v>
                </c:pt>
                <c:pt idx="3098">
                  <c:v>71.28</c:v>
                </c:pt>
                <c:pt idx="3099">
                  <c:v>72.239999999999995</c:v>
                </c:pt>
                <c:pt idx="3100">
                  <c:v>72.13</c:v>
                </c:pt>
                <c:pt idx="3101">
                  <c:v>71.84</c:v>
                </c:pt>
                <c:pt idx="3102">
                  <c:v>70.709999999999994</c:v>
                </c:pt>
                <c:pt idx="3103">
                  <c:v>67.88</c:v>
                </c:pt>
                <c:pt idx="3104">
                  <c:v>66.52</c:v>
                </c:pt>
                <c:pt idx="3105">
                  <c:v>66.73</c:v>
                </c:pt>
                <c:pt idx="3106">
                  <c:v>68.209999999999994</c:v>
                </c:pt>
                <c:pt idx="3107">
                  <c:v>67.040000000000006</c:v>
                </c:pt>
                <c:pt idx="3108">
                  <c:v>65.81</c:v>
                </c:pt>
                <c:pt idx="3109">
                  <c:v>64.75</c:v>
                </c:pt>
                <c:pt idx="3110">
                  <c:v>65.52</c:v>
                </c:pt>
                <c:pt idx="3111">
                  <c:v>64.73</c:v>
                </c:pt>
                <c:pt idx="3112">
                  <c:v>65.95</c:v>
                </c:pt>
                <c:pt idx="3113">
                  <c:v>65.739999999999995</c:v>
                </c:pt>
                <c:pt idx="3114">
                  <c:v>66.099999999999994</c:v>
                </c:pt>
                <c:pt idx="3115">
                  <c:v>66.36</c:v>
                </c:pt>
                <c:pt idx="3116">
                  <c:v>66.64</c:v>
                </c:pt>
                <c:pt idx="3117">
                  <c:v>66.89</c:v>
                </c:pt>
                <c:pt idx="3118">
                  <c:v>65.06</c:v>
                </c:pt>
                <c:pt idx="3119">
                  <c:v>65.849999999999994</c:v>
                </c:pt>
                <c:pt idx="3120">
                  <c:v>65.069999999999993</c:v>
                </c:pt>
                <c:pt idx="3121">
                  <c:v>66.22</c:v>
                </c:pt>
                <c:pt idx="3122">
                  <c:v>65.540000000000006</c:v>
                </c:pt>
                <c:pt idx="3123">
                  <c:v>68.58</c:v>
                </c:pt>
                <c:pt idx="3124">
                  <c:v>68.08</c:v>
                </c:pt>
                <c:pt idx="3125">
                  <c:v>70.53</c:v>
                </c:pt>
                <c:pt idx="3126">
                  <c:v>72.760000000000005</c:v>
                </c:pt>
                <c:pt idx="3127">
                  <c:v>73.45</c:v>
                </c:pt>
                <c:pt idx="3128">
                  <c:v>74.150000000000006</c:v>
                </c:pt>
                <c:pt idx="3129">
                  <c:v>73.94</c:v>
                </c:pt>
                <c:pt idx="3130">
                  <c:v>74.14</c:v>
                </c:pt>
                <c:pt idx="3131">
                  <c:v>74.33</c:v>
                </c:pt>
                <c:pt idx="3132">
                  <c:v>72.94</c:v>
                </c:pt>
                <c:pt idx="3133">
                  <c:v>73.8</c:v>
                </c:pt>
                <c:pt idx="3134">
                  <c:v>73.849999999999994</c:v>
                </c:pt>
                <c:pt idx="3135">
                  <c:v>74.11</c:v>
                </c:pt>
                <c:pt idx="3136">
                  <c:v>70.38</c:v>
                </c:pt>
                <c:pt idx="3137">
                  <c:v>70.33</c:v>
                </c:pt>
                <c:pt idx="3138">
                  <c:v>71.010000000000005</c:v>
                </c:pt>
                <c:pt idx="3139">
                  <c:v>68.06</c:v>
                </c:pt>
                <c:pt idx="3140">
                  <c:v>68.08</c:v>
                </c:pt>
                <c:pt idx="3141">
                  <c:v>68.760000000000005</c:v>
                </c:pt>
                <c:pt idx="3142">
                  <c:v>69.459999999999994</c:v>
                </c:pt>
                <c:pt idx="3143">
                  <c:v>68.260000000000005</c:v>
                </c:pt>
                <c:pt idx="3144">
                  <c:v>67.89</c:v>
                </c:pt>
                <c:pt idx="3145">
                  <c:v>68.52</c:v>
                </c:pt>
                <c:pt idx="3146">
                  <c:v>69.3</c:v>
                </c:pt>
                <c:pt idx="3147">
                  <c:v>69.61</c:v>
                </c:pt>
                <c:pt idx="3148">
                  <c:v>68.69</c:v>
                </c:pt>
                <c:pt idx="3149">
                  <c:v>70.13</c:v>
                </c:pt>
                <c:pt idx="3150">
                  <c:v>68.760000000000005</c:v>
                </c:pt>
                <c:pt idx="3151">
                  <c:v>67.66</c:v>
                </c:pt>
                <c:pt idx="3152">
                  <c:v>68.959999999999994</c:v>
                </c:pt>
                <c:pt idx="3153">
                  <c:v>68.489999999999995</c:v>
                </c:pt>
                <c:pt idx="3154">
                  <c:v>69.010000000000005</c:v>
                </c:pt>
                <c:pt idx="3155">
                  <c:v>69.17</c:v>
                </c:pt>
                <c:pt idx="3156">
                  <c:v>66.94</c:v>
                </c:pt>
                <c:pt idx="3157">
                  <c:v>66.81</c:v>
                </c:pt>
                <c:pt idx="3158">
                  <c:v>67.63</c:v>
                </c:pt>
                <c:pt idx="3159">
                  <c:v>67.2</c:v>
                </c:pt>
                <c:pt idx="3160">
                  <c:v>67.040000000000006</c:v>
                </c:pt>
                <c:pt idx="3161">
                  <c:v>65.459999999999994</c:v>
                </c:pt>
                <c:pt idx="3162">
                  <c:v>66.430000000000007</c:v>
                </c:pt>
                <c:pt idx="3163">
                  <c:v>67.349999999999994</c:v>
                </c:pt>
                <c:pt idx="3164">
                  <c:v>67.83</c:v>
                </c:pt>
                <c:pt idx="3165">
                  <c:v>68.72</c:v>
                </c:pt>
                <c:pt idx="3166">
                  <c:v>68.87</c:v>
                </c:pt>
                <c:pt idx="3167">
                  <c:v>68.53</c:v>
                </c:pt>
                <c:pt idx="3168">
                  <c:v>69.510000000000005</c:v>
                </c:pt>
                <c:pt idx="3169">
                  <c:v>70.25</c:v>
                </c:pt>
                <c:pt idx="3170">
                  <c:v>69.8</c:v>
                </c:pt>
                <c:pt idx="3171">
                  <c:v>70.09</c:v>
                </c:pt>
                <c:pt idx="3172">
                  <c:v>69.87</c:v>
                </c:pt>
                <c:pt idx="3173">
                  <c:v>68.72</c:v>
                </c:pt>
                <c:pt idx="3174">
                  <c:v>67.77</c:v>
                </c:pt>
                <c:pt idx="3175">
                  <c:v>67.75</c:v>
                </c:pt>
                <c:pt idx="3176">
                  <c:v>67.540000000000006</c:v>
                </c:pt>
                <c:pt idx="3177">
                  <c:v>69.25</c:v>
                </c:pt>
                <c:pt idx="3178">
                  <c:v>70.37</c:v>
                </c:pt>
                <c:pt idx="3179">
                  <c:v>68.989999999999995</c:v>
                </c:pt>
                <c:pt idx="3180">
                  <c:v>68.91</c:v>
                </c:pt>
                <c:pt idx="3181">
                  <c:v>69.849999999999994</c:v>
                </c:pt>
                <c:pt idx="3182">
                  <c:v>71.12</c:v>
                </c:pt>
                <c:pt idx="3183">
                  <c:v>70.78</c:v>
                </c:pt>
                <c:pt idx="3184">
                  <c:v>72.08</c:v>
                </c:pt>
                <c:pt idx="3185">
                  <c:v>72.28</c:v>
                </c:pt>
                <c:pt idx="3186">
                  <c:v>71.569999999999993</c:v>
                </c:pt>
                <c:pt idx="3187">
                  <c:v>72.12</c:v>
                </c:pt>
                <c:pt idx="3188">
                  <c:v>73.25</c:v>
                </c:pt>
                <c:pt idx="3189">
                  <c:v>75.3</c:v>
                </c:pt>
                <c:pt idx="3190">
                  <c:v>76.41</c:v>
                </c:pt>
                <c:pt idx="3191">
                  <c:v>74.33</c:v>
                </c:pt>
                <c:pt idx="3192">
                  <c:v>74.34</c:v>
                </c:pt>
                <c:pt idx="3193">
                  <c:v>74.290000000000006</c:v>
                </c:pt>
                <c:pt idx="3194">
                  <c:v>74.959999999999994</c:v>
                </c:pt>
                <c:pt idx="3195">
                  <c:v>73.17</c:v>
                </c:pt>
                <c:pt idx="3196">
                  <c:v>70.97</c:v>
                </c:pt>
                <c:pt idx="3197">
                  <c:v>71.34</c:v>
                </c:pt>
                <c:pt idx="3198">
                  <c:v>71.78</c:v>
                </c:pt>
                <c:pt idx="3199">
                  <c:v>71.92</c:v>
                </c:pt>
                <c:pt idx="3200">
                  <c:v>69.75</c:v>
                </c:pt>
                <c:pt idx="3201">
                  <c:v>69.12</c:v>
                </c:pt>
                <c:pt idx="3202">
                  <c:v>69.17</c:v>
                </c:pt>
                <c:pt idx="3203">
                  <c:v>66.430000000000007</c:v>
                </c:pt>
                <c:pt idx="3204">
                  <c:v>66.819999999999993</c:v>
                </c:pt>
                <c:pt idx="3205">
                  <c:v>67.33</c:v>
                </c:pt>
                <c:pt idx="3206">
                  <c:v>67.59</c:v>
                </c:pt>
                <c:pt idx="3207">
                  <c:v>67.040000000000006</c:v>
                </c:pt>
                <c:pt idx="3208">
                  <c:v>66.180000000000007</c:v>
                </c:pt>
                <c:pt idx="3209">
                  <c:v>65.31</c:v>
                </c:pt>
                <c:pt idx="3210">
                  <c:v>63.69</c:v>
                </c:pt>
                <c:pt idx="3211">
                  <c:v>63.14</c:v>
                </c:pt>
                <c:pt idx="3212">
                  <c:v>63.1</c:v>
                </c:pt>
                <c:pt idx="3213">
                  <c:v>62.21</c:v>
                </c:pt>
                <c:pt idx="3214">
                  <c:v>60.19</c:v>
                </c:pt>
                <c:pt idx="3215">
                  <c:v>59.93</c:v>
                </c:pt>
                <c:pt idx="3216">
                  <c:v>55.69</c:v>
                </c:pt>
                <c:pt idx="3217">
                  <c:v>56.25</c:v>
                </c:pt>
                <c:pt idx="3218">
                  <c:v>56.46</c:v>
                </c:pt>
                <c:pt idx="3219">
                  <c:v>56.46</c:v>
                </c:pt>
                <c:pt idx="3220">
                  <c:v>56.76</c:v>
                </c:pt>
                <c:pt idx="3221">
                  <c:v>53.43</c:v>
                </c:pt>
                <c:pt idx="3222">
                  <c:v>53.86</c:v>
                </c:pt>
                <c:pt idx="3223">
                  <c:v>51.63</c:v>
                </c:pt>
                <c:pt idx="3224">
                  <c:v>51.56</c:v>
                </c:pt>
                <c:pt idx="3225">
                  <c:v>50.29</c:v>
                </c:pt>
                <c:pt idx="3226">
                  <c:v>51.45</c:v>
                </c:pt>
                <c:pt idx="3227">
                  <c:v>50.93</c:v>
                </c:pt>
                <c:pt idx="3228">
                  <c:v>52.95</c:v>
                </c:pt>
                <c:pt idx="3229">
                  <c:v>53.25</c:v>
                </c:pt>
                <c:pt idx="3230">
                  <c:v>52.89</c:v>
                </c:pt>
                <c:pt idx="3231">
                  <c:v>51.49</c:v>
                </c:pt>
                <c:pt idx="3232">
                  <c:v>52.61</c:v>
                </c:pt>
                <c:pt idx="3233">
                  <c:v>51</c:v>
                </c:pt>
                <c:pt idx="3234">
                  <c:v>51.65</c:v>
                </c:pt>
                <c:pt idx="3235">
                  <c:v>51.15</c:v>
                </c:pt>
                <c:pt idx="3236">
                  <c:v>52.58</c:v>
                </c:pt>
                <c:pt idx="3237">
                  <c:v>51.2</c:v>
                </c:pt>
                <c:pt idx="3238">
                  <c:v>49.88</c:v>
                </c:pt>
                <c:pt idx="3239">
                  <c:v>46.24</c:v>
                </c:pt>
                <c:pt idx="3240">
                  <c:v>47.2</c:v>
                </c:pt>
                <c:pt idx="3241">
                  <c:v>45.88</c:v>
                </c:pt>
                <c:pt idx="3242">
                  <c:v>45.59</c:v>
                </c:pt>
                <c:pt idx="3243">
                  <c:v>42.53</c:v>
                </c:pt>
                <c:pt idx="3244">
                  <c:v>46.22</c:v>
                </c:pt>
                <c:pt idx="3245">
                  <c:v>44.61</c:v>
                </c:pt>
                <c:pt idx="3246">
                  <c:v>45.33</c:v>
                </c:pt>
                <c:pt idx="3247">
                  <c:v>45.41</c:v>
                </c:pt>
                <c:pt idx="3248">
                  <c:v>45.41</c:v>
                </c:pt>
                <c:pt idx="3249">
                  <c:v>46.54</c:v>
                </c:pt>
                <c:pt idx="3250">
                  <c:v>47.09</c:v>
                </c:pt>
                <c:pt idx="3251">
                  <c:v>47.96</c:v>
                </c:pt>
                <c:pt idx="3252">
                  <c:v>48.52</c:v>
                </c:pt>
                <c:pt idx="3253">
                  <c:v>49.78</c:v>
                </c:pt>
                <c:pt idx="3254">
                  <c:v>52.36</c:v>
                </c:pt>
                <c:pt idx="3255">
                  <c:v>52.59</c:v>
                </c:pt>
                <c:pt idx="3256">
                  <c:v>51.59</c:v>
                </c:pt>
                <c:pt idx="3257">
                  <c:v>50.51</c:v>
                </c:pt>
                <c:pt idx="3258">
                  <c:v>52.11</c:v>
                </c:pt>
                <c:pt idx="3259">
                  <c:v>52.31</c:v>
                </c:pt>
                <c:pt idx="3260">
                  <c:v>52.07</c:v>
                </c:pt>
                <c:pt idx="3261">
                  <c:v>53.8</c:v>
                </c:pt>
                <c:pt idx="3262">
                  <c:v>54.17</c:v>
                </c:pt>
                <c:pt idx="3263">
                  <c:v>52.57</c:v>
                </c:pt>
                <c:pt idx="3264">
                  <c:v>52.62</c:v>
                </c:pt>
                <c:pt idx="3265">
                  <c:v>53.13</c:v>
                </c:pt>
                <c:pt idx="3266">
                  <c:v>53.69</c:v>
                </c:pt>
                <c:pt idx="3267">
                  <c:v>51.99</c:v>
                </c:pt>
                <c:pt idx="3268">
                  <c:v>53.31</c:v>
                </c:pt>
                <c:pt idx="3269">
                  <c:v>54.23</c:v>
                </c:pt>
                <c:pt idx="3270">
                  <c:v>53.79</c:v>
                </c:pt>
                <c:pt idx="3271">
                  <c:v>55.26</c:v>
                </c:pt>
                <c:pt idx="3272">
                  <c:v>54.56</c:v>
                </c:pt>
                <c:pt idx="3273">
                  <c:v>53.66</c:v>
                </c:pt>
                <c:pt idx="3274">
                  <c:v>54.01</c:v>
                </c:pt>
                <c:pt idx="3275">
                  <c:v>52.64</c:v>
                </c:pt>
                <c:pt idx="3276">
                  <c:v>52.72</c:v>
                </c:pt>
                <c:pt idx="3277">
                  <c:v>52.41</c:v>
                </c:pt>
                <c:pt idx="3278">
                  <c:v>53.1</c:v>
                </c:pt>
                <c:pt idx="3279">
                  <c:v>53.9</c:v>
                </c:pt>
                <c:pt idx="3280">
                  <c:v>54.41</c:v>
                </c:pt>
                <c:pt idx="3281">
                  <c:v>55.59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99-4807-8968-BB694C00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9119272"/>
        <c:axId val="459118616"/>
      </c:lineChart>
      <c:lineChart>
        <c:grouping val="standard"/>
        <c:varyColors val="0"/>
        <c:ser>
          <c:idx val="0"/>
          <c:order val="0"/>
          <c:tx>
            <c:strRef>
              <c:f>中国汇改之后!$B$1</c:f>
              <c:strCache>
                <c:ptCount val="1"/>
                <c:pt idx="0">
                  <c:v>Brazil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中国汇改之后!$A$2:$A$12050</c:f>
              <c:numCache>
                <c:formatCode>m/d/yyyy</c:formatCode>
                <c:ptCount val="12049"/>
                <c:pt idx="0">
                  <c:v>38565</c:v>
                </c:pt>
                <c:pt idx="1">
                  <c:v>38566</c:v>
                </c:pt>
                <c:pt idx="2">
                  <c:v>38567</c:v>
                </c:pt>
                <c:pt idx="3">
                  <c:v>38568</c:v>
                </c:pt>
                <c:pt idx="4">
                  <c:v>38569</c:v>
                </c:pt>
                <c:pt idx="5">
                  <c:v>38572</c:v>
                </c:pt>
                <c:pt idx="6">
                  <c:v>38573</c:v>
                </c:pt>
                <c:pt idx="7">
                  <c:v>38574</c:v>
                </c:pt>
                <c:pt idx="8">
                  <c:v>38575</c:v>
                </c:pt>
                <c:pt idx="9">
                  <c:v>38576</c:v>
                </c:pt>
                <c:pt idx="10">
                  <c:v>38580</c:v>
                </c:pt>
                <c:pt idx="11">
                  <c:v>38581</c:v>
                </c:pt>
                <c:pt idx="12">
                  <c:v>38582</c:v>
                </c:pt>
                <c:pt idx="13">
                  <c:v>38583</c:v>
                </c:pt>
                <c:pt idx="14">
                  <c:v>38586</c:v>
                </c:pt>
                <c:pt idx="15">
                  <c:v>38587</c:v>
                </c:pt>
                <c:pt idx="16">
                  <c:v>38588</c:v>
                </c:pt>
                <c:pt idx="17">
                  <c:v>38589</c:v>
                </c:pt>
                <c:pt idx="18">
                  <c:v>38590</c:v>
                </c:pt>
                <c:pt idx="19">
                  <c:v>38593</c:v>
                </c:pt>
                <c:pt idx="20">
                  <c:v>38594</c:v>
                </c:pt>
                <c:pt idx="21">
                  <c:v>38595</c:v>
                </c:pt>
                <c:pt idx="22">
                  <c:v>38596</c:v>
                </c:pt>
                <c:pt idx="23">
                  <c:v>38597</c:v>
                </c:pt>
                <c:pt idx="24">
                  <c:v>38600</c:v>
                </c:pt>
                <c:pt idx="25">
                  <c:v>38601</c:v>
                </c:pt>
                <c:pt idx="26">
                  <c:v>38603</c:v>
                </c:pt>
                <c:pt idx="27">
                  <c:v>38604</c:v>
                </c:pt>
                <c:pt idx="28">
                  <c:v>38607</c:v>
                </c:pt>
                <c:pt idx="29">
                  <c:v>38608</c:v>
                </c:pt>
                <c:pt idx="30">
                  <c:v>38609</c:v>
                </c:pt>
                <c:pt idx="31">
                  <c:v>38610</c:v>
                </c:pt>
                <c:pt idx="32">
                  <c:v>38611</c:v>
                </c:pt>
                <c:pt idx="33">
                  <c:v>38614</c:v>
                </c:pt>
                <c:pt idx="34">
                  <c:v>38615</c:v>
                </c:pt>
                <c:pt idx="35">
                  <c:v>38616</c:v>
                </c:pt>
                <c:pt idx="36">
                  <c:v>38617</c:v>
                </c:pt>
                <c:pt idx="37">
                  <c:v>38618</c:v>
                </c:pt>
                <c:pt idx="38">
                  <c:v>38621</c:v>
                </c:pt>
                <c:pt idx="39">
                  <c:v>38622</c:v>
                </c:pt>
                <c:pt idx="40">
                  <c:v>38623</c:v>
                </c:pt>
                <c:pt idx="41">
                  <c:v>38624</c:v>
                </c:pt>
                <c:pt idx="42">
                  <c:v>38628</c:v>
                </c:pt>
                <c:pt idx="43">
                  <c:v>38629</c:v>
                </c:pt>
                <c:pt idx="44">
                  <c:v>38630</c:v>
                </c:pt>
                <c:pt idx="45">
                  <c:v>38631</c:v>
                </c:pt>
                <c:pt idx="46">
                  <c:v>38632</c:v>
                </c:pt>
                <c:pt idx="47">
                  <c:v>38635</c:v>
                </c:pt>
                <c:pt idx="48">
                  <c:v>38636</c:v>
                </c:pt>
                <c:pt idx="49">
                  <c:v>38638</c:v>
                </c:pt>
                <c:pt idx="50">
                  <c:v>38639</c:v>
                </c:pt>
                <c:pt idx="51">
                  <c:v>38642</c:v>
                </c:pt>
                <c:pt idx="52">
                  <c:v>38643</c:v>
                </c:pt>
                <c:pt idx="53">
                  <c:v>38644</c:v>
                </c:pt>
                <c:pt idx="54">
                  <c:v>38645</c:v>
                </c:pt>
                <c:pt idx="55">
                  <c:v>38646</c:v>
                </c:pt>
                <c:pt idx="56">
                  <c:v>38649</c:v>
                </c:pt>
                <c:pt idx="57">
                  <c:v>38650</c:v>
                </c:pt>
                <c:pt idx="58">
                  <c:v>38651</c:v>
                </c:pt>
                <c:pt idx="59">
                  <c:v>38652</c:v>
                </c:pt>
                <c:pt idx="60">
                  <c:v>38653</c:v>
                </c:pt>
                <c:pt idx="61">
                  <c:v>38656</c:v>
                </c:pt>
                <c:pt idx="62">
                  <c:v>38658</c:v>
                </c:pt>
                <c:pt idx="63">
                  <c:v>38659</c:v>
                </c:pt>
                <c:pt idx="64">
                  <c:v>38660</c:v>
                </c:pt>
                <c:pt idx="65">
                  <c:v>38663</c:v>
                </c:pt>
                <c:pt idx="66">
                  <c:v>38664</c:v>
                </c:pt>
                <c:pt idx="67">
                  <c:v>38665</c:v>
                </c:pt>
                <c:pt idx="68">
                  <c:v>38666</c:v>
                </c:pt>
                <c:pt idx="69">
                  <c:v>38667</c:v>
                </c:pt>
                <c:pt idx="70">
                  <c:v>38670</c:v>
                </c:pt>
                <c:pt idx="71">
                  <c:v>38672</c:v>
                </c:pt>
                <c:pt idx="72">
                  <c:v>38673</c:v>
                </c:pt>
                <c:pt idx="73">
                  <c:v>38674</c:v>
                </c:pt>
                <c:pt idx="74">
                  <c:v>38677</c:v>
                </c:pt>
                <c:pt idx="75">
                  <c:v>38678</c:v>
                </c:pt>
                <c:pt idx="76">
                  <c:v>38679</c:v>
                </c:pt>
                <c:pt idx="77">
                  <c:v>38680</c:v>
                </c:pt>
                <c:pt idx="78">
                  <c:v>38681</c:v>
                </c:pt>
                <c:pt idx="79">
                  <c:v>38684</c:v>
                </c:pt>
                <c:pt idx="80">
                  <c:v>38685</c:v>
                </c:pt>
                <c:pt idx="81">
                  <c:v>38686</c:v>
                </c:pt>
                <c:pt idx="82">
                  <c:v>38687</c:v>
                </c:pt>
                <c:pt idx="83">
                  <c:v>38688</c:v>
                </c:pt>
                <c:pt idx="84">
                  <c:v>38691</c:v>
                </c:pt>
                <c:pt idx="85">
                  <c:v>38692</c:v>
                </c:pt>
                <c:pt idx="86">
                  <c:v>38693</c:v>
                </c:pt>
                <c:pt idx="87">
                  <c:v>38694</c:v>
                </c:pt>
                <c:pt idx="88">
                  <c:v>38695</c:v>
                </c:pt>
                <c:pt idx="89">
                  <c:v>38698</c:v>
                </c:pt>
                <c:pt idx="90">
                  <c:v>38699</c:v>
                </c:pt>
                <c:pt idx="91">
                  <c:v>38700</c:v>
                </c:pt>
                <c:pt idx="92">
                  <c:v>38701</c:v>
                </c:pt>
                <c:pt idx="93">
                  <c:v>38702</c:v>
                </c:pt>
                <c:pt idx="94">
                  <c:v>38705</c:v>
                </c:pt>
                <c:pt idx="95">
                  <c:v>38706</c:v>
                </c:pt>
                <c:pt idx="96">
                  <c:v>38707</c:v>
                </c:pt>
                <c:pt idx="97">
                  <c:v>38708</c:v>
                </c:pt>
                <c:pt idx="98">
                  <c:v>38709</c:v>
                </c:pt>
                <c:pt idx="99">
                  <c:v>38712</c:v>
                </c:pt>
                <c:pt idx="100">
                  <c:v>38713</c:v>
                </c:pt>
                <c:pt idx="101">
                  <c:v>38714</c:v>
                </c:pt>
                <c:pt idx="102">
                  <c:v>38715</c:v>
                </c:pt>
                <c:pt idx="103">
                  <c:v>38716</c:v>
                </c:pt>
                <c:pt idx="104">
                  <c:v>38719</c:v>
                </c:pt>
                <c:pt idx="105">
                  <c:v>38720</c:v>
                </c:pt>
                <c:pt idx="106">
                  <c:v>38721</c:v>
                </c:pt>
                <c:pt idx="107">
                  <c:v>38722</c:v>
                </c:pt>
                <c:pt idx="108">
                  <c:v>38723</c:v>
                </c:pt>
                <c:pt idx="109">
                  <c:v>38726</c:v>
                </c:pt>
                <c:pt idx="110">
                  <c:v>38727</c:v>
                </c:pt>
                <c:pt idx="111">
                  <c:v>38729</c:v>
                </c:pt>
                <c:pt idx="112">
                  <c:v>38730</c:v>
                </c:pt>
                <c:pt idx="113">
                  <c:v>38733</c:v>
                </c:pt>
                <c:pt idx="114">
                  <c:v>38734</c:v>
                </c:pt>
                <c:pt idx="115">
                  <c:v>38735</c:v>
                </c:pt>
                <c:pt idx="116">
                  <c:v>38736</c:v>
                </c:pt>
                <c:pt idx="117">
                  <c:v>38737</c:v>
                </c:pt>
                <c:pt idx="118">
                  <c:v>38740</c:v>
                </c:pt>
                <c:pt idx="119">
                  <c:v>38741</c:v>
                </c:pt>
                <c:pt idx="120">
                  <c:v>38742</c:v>
                </c:pt>
                <c:pt idx="121">
                  <c:v>38744</c:v>
                </c:pt>
                <c:pt idx="122">
                  <c:v>38747</c:v>
                </c:pt>
                <c:pt idx="123">
                  <c:v>38748</c:v>
                </c:pt>
                <c:pt idx="124">
                  <c:v>38749</c:v>
                </c:pt>
                <c:pt idx="125">
                  <c:v>38750</c:v>
                </c:pt>
                <c:pt idx="126">
                  <c:v>38751</c:v>
                </c:pt>
                <c:pt idx="127">
                  <c:v>38754</c:v>
                </c:pt>
                <c:pt idx="128">
                  <c:v>38755</c:v>
                </c:pt>
                <c:pt idx="129">
                  <c:v>38756</c:v>
                </c:pt>
                <c:pt idx="130">
                  <c:v>38758</c:v>
                </c:pt>
                <c:pt idx="131">
                  <c:v>38761</c:v>
                </c:pt>
                <c:pt idx="132">
                  <c:v>38762</c:v>
                </c:pt>
                <c:pt idx="133">
                  <c:v>38763</c:v>
                </c:pt>
                <c:pt idx="134">
                  <c:v>38764</c:v>
                </c:pt>
                <c:pt idx="135">
                  <c:v>38765</c:v>
                </c:pt>
                <c:pt idx="136">
                  <c:v>38768</c:v>
                </c:pt>
                <c:pt idx="137">
                  <c:v>38769</c:v>
                </c:pt>
                <c:pt idx="138">
                  <c:v>38770</c:v>
                </c:pt>
                <c:pt idx="139">
                  <c:v>38771</c:v>
                </c:pt>
                <c:pt idx="140">
                  <c:v>38772</c:v>
                </c:pt>
                <c:pt idx="141">
                  <c:v>38775</c:v>
                </c:pt>
                <c:pt idx="142">
                  <c:v>38776</c:v>
                </c:pt>
                <c:pt idx="143">
                  <c:v>38777</c:v>
                </c:pt>
                <c:pt idx="144">
                  <c:v>38778</c:v>
                </c:pt>
                <c:pt idx="145">
                  <c:v>38779</c:v>
                </c:pt>
                <c:pt idx="146">
                  <c:v>38782</c:v>
                </c:pt>
                <c:pt idx="147">
                  <c:v>38783</c:v>
                </c:pt>
                <c:pt idx="148">
                  <c:v>38784</c:v>
                </c:pt>
                <c:pt idx="149">
                  <c:v>38785</c:v>
                </c:pt>
                <c:pt idx="150">
                  <c:v>38786</c:v>
                </c:pt>
                <c:pt idx="151">
                  <c:v>38789</c:v>
                </c:pt>
                <c:pt idx="152">
                  <c:v>38790</c:v>
                </c:pt>
                <c:pt idx="153">
                  <c:v>38792</c:v>
                </c:pt>
                <c:pt idx="154">
                  <c:v>38793</c:v>
                </c:pt>
                <c:pt idx="155">
                  <c:v>38796</c:v>
                </c:pt>
                <c:pt idx="156">
                  <c:v>38797</c:v>
                </c:pt>
                <c:pt idx="157">
                  <c:v>38798</c:v>
                </c:pt>
                <c:pt idx="158">
                  <c:v>38799</c:v>
                </c:pt>
                <c:pt idx="159">
                  <c:v>38800</c:v>
                </c:pt>
                <c:pt idx="160">
                  <c:v>38803</c:v>
                </c:pt>
                <c:pt idx="161">
                  <c:v>38804</c:v>
                </c:pt>
                <c:pt idx="162">
                  <c:v>38805</c:v>
                </c:pt>
                <c:pt idx="163">
                  <c:v>38807</c:v>
                </c:pt>
                <c:pt idx="164">
                  <c:v>38810</c:v>
                </c:pt>
                <c:pt idx="165">
                  <c:v>38811</c:v>
                </c:pt>
                <c:pt idx="166">
                  <c:v>38812</c:v>
                </c:pt>
                <c:pt idx="167">
                  <c:v>38814</c:v>
                </c:pt>
                <c:pt idx="168">
                  <c:v>38817</c:v>
                </c:pt>
                <c:pt idx="169">
                  <c:v>38819</c:v>
                </c:pt>
                <c:pt idx="170">
                  <c:v>38820</c:v>
                </c:pt>
                <c:pt idx="171">
                  <c:v>38824</c:v>
                </c:pt>
                <c:pt idx="172">
                  <c:v>38825</c:v>
                </c:pt>
                <c:pt idx="173">
                  <c:v>38826</c:v>
                </c:pt>
                <c:pt idx="174">
                  <c:v>38827</c:v>
                </c:pt>
                <c:pt idx="175">
                  <c:v>38828</c:v>
                </c:pt>
                <c:pt idx="176">
                  <c:v>38831</c:v>
                </c:pt>
                <c:pt idx="177">
                  <c:v>38832</c:v>
                </c:pt>
                <c:pt idx="178">
                  <c:v>38833</c:v>
                </c:pt>
                <c:pt idx="179">
                  <c:v>38834</c:v>
                </c:pt>
                <c:pt idx="180">
                  <c:v>38835</c:v>
                </c:pt>
                <c:pt idx="181">
                  <c:v>38839</c:v>
                </c:pt>
                <c:pt idx="182">
                  <c:v>38840</c:v>
                </c:pt>
                <c:pt idx="183">
                  <c:v>38841</c:v>
                </c:pt>
                <c:pt idx="184">
                  <c:v>38842</c:v>
                </c:pt>
                <c:pt idx="185">
                  <c:v>38845</c:v>
                </c:pt>
                <c:pt idx="186">
                  <c:v>38846</c:v>
                </c:pt>
                <c:pt idx="187">
                  <c:v>38847</c:v>
                </c:pt>
                <c:pt idx="188">
                  <c:v>38848</c:v>
                </c:pt>
                <c:pt idx="189">
                  <c:v>38849</c:v>
                </c:pt>
                <c:pt idx="190">
                  <c:v>38852</c:v>
                </c:pt>
                <c:pt idx="191">
                  <c:v>38853</c:v>
                </c:pt>
                <c:pt idx="192">
                  <c:v>38854</c:v>
                </c:pt>
                <c:pt idx="193">
                  <c:v>38855</c:v>
                </c:pt>
                <c:pt idx="194">
                  <c:v>38856</c:v>
                </c:pt>
                <c:pt idx="195">
                  <c:v>38859</c:v>
                </c:pt>
                <c:pt idx="196">
                  <c:v>38860</c:v>
                </c:pt>
                <c:pt idx="197">
                  <c:v>38861</c:v>
                </c:pt>
                <c:pt idx="198">
                  <c:v>38862</c:v>
                </c:pt>
                <c:pt idx="199">
                  <c:v>38863</c:v>
                </c:pt>
                <c:pt idx="200">
                  <c:v>38866</c:v>
                </c:pt>
                <c:pt idx="201">
                  <c:v>38867</c:v>
                </c:pt>
                <c:pt idx="202">
                  <c:v>38868</c:v>
                </c:pt>
                <c:pt idx="203">
                  <c:v>38869</c:v>
                </c:pt>
                <c:pt idx="204">
                  <c:v>38870</c:v>
                </c:pt>
                <c:pt idx="205">
                  <c:v>38873</c:v>
                </c:pt>
                <c:pt idx="206">
                  <c:v>38874</c:v>
                </c:pt>
                <c:pt idx="207">
                  <c:v>38875</c:v>
                </c:pt>
                <c:pt idx="208">
                  <c:v>38876</c:v>
                </c:pt>
                <c:pt idx="209">
                  <c:v>38877</c:v>
                </c:pt>
                <c:pt idx="210">
                  <c:v>38880</c:v>
                </c:pt>
                <c:pt idx="211">
                  <c:v>38881</c:v>
                </c:pt>
                <c:pt idx="212">
                  <c:v>38882</c:v>
                </c:pt>
                <c:pt idx="213">
                  <c:v>38883</c:v>
                </c:pt>
                <c:pt idx="214">
                  <c:v>38884</c:v>
                </c:pt>
                <c:pt idx="215">
                  <c:v>38887</c:v>
                </c:pt>
                <c:pt idx="216">
                  <c:v>38888</c:v>
                </c:pt>
                <c:pt idx="217">
                  <c:v>38889</c:v>
                </c:pt>
                <c:pt idx="218">
                  <c:v>38890</c:v>
                </c:pt>
                <c:pt idx="219">
                  <c:v>38891</c:v>
                </c:pt>
                <c:pt idx="220">
                  <c:v>38894</c:v>
                </c:pt>
                <c:pt idx="221">
                  <c:v>38895</c:v>
                </c:pt>
                <c:pt idx="222">
                  <c:v>38896</c:v>
                </c:pt>
                <c:pt idx="223">
                  <c:v>38897</c:v>
                </c:pt>
                <c:pt idx="224">
                  <c:v>38898</c:v>
                </c:pt>
                <c:pt idx="225">
                  <c:v>38901</c:v>
                </c:pt>
                <c:pt idx="226">
                  <c:v>38902</c:v>
                </c:pt>
                <c:pt idx="227">
                  <c:v>38903</c:v>
                </c:pt>
                <c:pt idx="228">
                  <c:v>38904</c:v>
                </c:pt>
                <c:pt idx="229">
                  <c:v>38905</c:v>
                </c:pt>
                <c:pt idx="230">
                  <c:v>38908</c:v>
                </c:pt>
                <c:pt idx="231">
                  <c:v>38909</c:v>
                </c:pt>
                <c:pt idx="232">
                  <c:v>38910</c:v>
                </c:pt>
                <c:pt idx="233">
                  <c:v>38911</c:v>
                </c:pt>
                <c:pt idx="234">
                  <c:v>38912</c:v>
                </c:pt>
                <c:pt idx="235">
                  <c:v>38915</c:v>
                </c:pt>
                <c:pt idx="236">
                  <c:v>38916</c:v>
                </c:pt>
                <c:pt idx="237">
                  <c:v>38917</c:v>
                </c:pt>
                <c:pt idx="238">
                  <c:v>38918</c:v>
                </c:pt>
                <c:pt idx="239">
                  <c:v>38919</c:v>
                </c:pt>
                <c:pt idx="240">
                  <c:v>38922</c:v>
                </c:pt>
                <c:pt idx="241">
                  <c:v>38923</c:v>
                </c:pt>
                <c:pt idx="242">
                  <c:v>38924</c:v>
                </c:pt>
                <c:pt idx="243">
                  <c:v>38925</c:v>
                </c:pt>
                <c:pt idx="244">
                  <c:v>38926</c:v>
                </c:pt>
                <c:pt idx="245">
                  <c:v>38929</c:v>
                </c:pt>
                <c:pt idx="246">
                  <c:v>38930</c:v>
                </c:pt>
                <c:pt idx="247">
                  <c:v>38931</c:v>
                </c:pt>
                <c:pt idx="248">
                  <c:v>38932</c:v>
                </c:pt>
                <c:pt idx="249">
                  <c:v>38933</c:v>
                </c:pt>
                <c:pt idx="250">
                  <c:v>38936</c:v>
                </c:pt>
                <c:pt idx="251">
                  <c:v>38937</c:v>
                </c:pt>
                <c:pt idx="252">
                  <c:v>38938</c:v>
                </c:pt>
                <c:pt idx="253">
                  <c:v>38939</c:v>
                </c:pt>
                <c:pt idx="254">
                  <c:v>38940</c:v>
                </c:pt>
                <c:pt idx="255">
                  <c:v>38943</c:v>
                </c:pt>
                <c:pt idx="256">
                  <c:v>38945</c:v>
                </c:pt>
                <c:pt idx="257">
                  <c:v>38946</c:v>
                </c:pt>
                <c:pt idx="258">
                  <c:v>38947</c:v>
                </c:pt>
                <c:pt idx="259">
                  <c:v>38950</c:v>
                </c:pt>
                <c:pt idx="260">
                  <c:v>38951</c:v>
                </c:pt>
                <c:pt idx="261">
                  <c:v>38952</c:v>
                </c:pt>
                <c:pt idx="262">
                  <c:v>38953</c:v>
                </c:pt>
                <c:pt idx="263">
                  <c:v>38954</c:v>
                </c:pt>
                <c:pt idx="264">
                  <c:v>38957</c:v>
                </c:pt>
                <c:pt idx="265">
                  <c:v>38958</c:v>
                </c:pt>
                <c:pt idx="266">
                  <c:v>38959</c:v>
                </c:pt>
                <c:pt idx="267">
                  <c:v>38960</c:v>
                </c:pt>
                <c:pt idx="268">
                  <c:v>38961</c:v>
                </c:pt>
                <c:pt idx="269">
                  <c:v>38964</c:v>
                </c:pt>
                <c:pt idx="270">
                  <c:v>38965</c:v>
                </c:pt>
                <c:pt idx="271">
                  <c:v>38966</c:v>
                </c:pt>
                <c:pt idx="272">
                  <c:v>38967</c:v>
                </c:pt>
                <c:pt idx="273">
                  <c:v>38968</c:v>
                </c:pt>
                <c:pt idx="274">
                  <c:v>38971</c:v>
                </c:pt>
                <c:pt idx="275">
                  <c:v>38972</c:v>
                </c:pt>
                <c:pt idx="276">
                  <c:v>38973</c:v>
                </c:pt>
                <c:pt idx="277">
                  <c:v>38974</c:v>
                </c:pt>
                <c:pt idx="278">
                  <c:v>38975</c:v>
                </c:pt>
                <c:pt idx="279">
                  <c:v>38978</c:v>
                </c:pt>
                <c:pt idx="280">
                  <c:v>38979</c:v>
                </c:pt>
                <c:pt idx="281">
                  <c:v>38980</c:v>
                </c:pt>
                <c:pt idx="282">
                  <c:v>38981</c:v>
                </c:pt>
                <c:pt idx="283">
                  <c:v>38982</c:v>
                </c:pt>
                <c:pt idx="284">
                  <c:v>38985</c:v>
                </c:pt>
                <c:pt idx="285">
                  <c:v>38986</c:v>
                </c:pt>
                <c:pt idx="286">
                  <c:v>38987</c:v>
                </c:pt>
                <c:pt idx="287">
                  <c:v>38988</c:v>
                </c:pt>
                <c:pt idx="288">
                  <c:v>38989</c:v>
                </c:pt>
                <c:pt idx="289">
                  <c:v>38993</c:v>
                </c:pt>
                <c:pt idx="290">
                  <c:v>38994</c:v>
                </c:pt>
                <c:pt idx="291">
                  <c:v>38995</c:v>
                </c:pt>
                <c:pt idx="292">
                  <c:v>38996</c:v>
                </c:pt>
                <c:pt idx="293">
                  <c:v>38999</c:v>
                </c:pt>
                <c:pt idx="294">
                  <c:v>39000</c:v>
                </c:pt>
                <c:pt idx="295">
                  <c:v>39001</c:v>
                </c:pt>
                <c:pt idx="296">
                  <c:v>39002</c:v>
                </c:pt>
                <c:pt idx="297">
                  <c:v>39003</c:v>
                </c:pt>
                <c:pt idx="298">
                  <c:v>39006</c:v>
                </c:pt>
                <c:pt idx="299">
                  <c:v>39007</c:v>
                </c:pt>
                <c:pt idx="300">
                  <c:v>39008</c:v>
                </c:pt>
                <c:pt idx="301">
                  <c:v>39009</c:v>
                </c:pt>
                <c:pt idx="302">
                  <c:v>39010</c:v>
                </c:pt>
                <c:pt idx="303">
                  <c:v>39013</c:v>
                </c:pt>
                <c:pt idx="304">
                  <c:v>39016</c:v>
                </c:pt>
                <c:pt idx="305">
                  <c:v>39017</c:v>
                </c:pt>
                <c:pt idx="306">
                  <c:v>39020</c:v>
                </c:pt>
                <c:pt idx="307">
                  <c:v>39021</c:v>
                </c:pt>
                <c:pt idx="308">
                  <c:v>39022</c:v>
                </c:pt>
                <c:pt idx="309">
                  <c:v>39023</c:v>
                </c:pt>
                <c:pt idx="310">
                  <c:v>39024</c:v>
                </c:pt>
                <c:pt idx="311">
                  <c:v>39027</c:v>
                </c:pt>
                <c:pt idx="312">
                  <c:v>39028</c:v>
                </c:pt>
                <c:pt idx="313">
                  <c:v>39029</c:v>
                </c:pt>
                <c:pt idx="314">
                  <c:v>39030</c:v>
                </c:pt>
                <c:pt idx="315">
                  <c:v>39031</c:v>
                </c:pt>
                <c:pt idx="316">
                  <c:v>39034</c:v>
                </c:pt>
                <c:pt idx="317">
                  <c:v>39035</c:v>
                </c:pt>
                <c:pt idx="318">
                  <c:v>39036</c:v>
                </c:pt>
                <c:pt idx="319">
                  <c:v>39037</c:v>
                </c:pt>
                <c:pt idx="320">
                  <c:v>39038</c:v>
                </c:pt>
                <c:pt idx="321">
                  <c:v>39041</c:v>
                </c:pt>
                <c:pt idx="322">
                  <c:v>39042</c:v>
                </c:pt>
                <c:pt idx="323">
                  <c:v>39043</c:v>
                </c:pt>
                <c:pt idx="324">
                  <c:v>39044</c:v>
                </c:pt>
                <c:pt idx="325">
                  <c:v>39045</c:v>
                </c:pt>
                <c:pt idx="326">
                  <c:v>39048</c:v>
                </c:pt>
                <c:pt idx="327">
                  <c:v>39049</c:v>
                </c:pt>
                <c:pt idx="328">
                  <c:v>39050</c:v>
                </c:pt>
                <c:pt idx="329">
                  <c:v>39051</c:v>
                </c:pt>
                <c:pt idx="330">
                  <c:v>39052</c:v>
                </c:pt>
                <c:pt idx="331">
                  <c:v>39055</c:v>
                </c:pt>
                <c:pt idx="332">
                  <c:v>39056</c:v>
                </c:pt>
                <c:pt idx="333">
                  <c:v>39057</c:v>
                </c:pt>
                <c:pt idx="334">
                  <c:v>39058</c:v>
                </c:pt>
                <c:pt idx="335">
                  <c:v>39059</c:v>
                </c:pt>
                <c:pt idx="336">
                  <c:v>39062</c:v>
                </c:pt>
                <c:pt idx="337">
                  <c:v>39063</c:v>
                </c:pt>
                <c:pt idx="338">
                  <c:v>39064</c:v>
                </c:pt>
                <c:pt idx="339">
                  <c:v>39065</c:v>
                </c:pt>
                <c:pt idx="340">
                  <c:v>39066</c:v>
                </c:pt>
                <c:pt idx="341">
                  <c:v>39069</c:v>
                </c:pt>
                <c:pt idx="342">
                  <c:v>39070</c:v>
                </c:pt>
                <c:pt idx="343">
                  <c:v>39071</c:v>
                </c:pt>
                <c:pt idx="344">
                  <c:v>39072</c:v>
                </c:pt>
                <c:pt idx="345">
                  <c:v>39073</c:v>
                </c:pt>
                <c:pt idx="346">
                  <c:v>39077</c:v>
                </c:pt>
                <c:pt idx="347">
                  <c:v>39078</c:v>
                </c:pt>
                <c:pt idx="348">
                  <c:v>39079</c:v>
                </c:pt>
                <c:pt idx="349">
                  <c:v>39080</c:v>
                </c:pt>
                <c:pt idx="350">
                  <c:v>39084</c:v>
                </c:pt>
                <c:pt idx="351">
                  <c:v>39085</c:v>
                </c:pt>
                <c:pt idx="352">
                  <c:v>39086</c:v>
                </c:pt>
                <c:pt idx="353">
                  <c:v>39087</c:v>
                </c:pt>
                <c:pt idx="354">
                  <c:v>39090</c:v>
                </c:pt>
                <c:pt idx="355">
                  <c:v>39091</c:v>
                </c:pt>
                <c:pt idx="356">
                  <c:v>39092</c:v>
                </c:pt>
                <c:pt idx="357">
                  <c:v>39093</c:v>
                </c:pt>
                <c:pt idx="358">
                  <c:v>39094</c:v>
                </c:pt>
                <c:pt idx="359">
                  <c:v>39097</c:v>
                </c:pt>
                <c:pt idx="360">
                  <c:v>39098</c:v>
                </c:pt>
                <c:pt idx="361">
                  <c:v>39099</c:v>
                </c:pt>
                <c:pt idx="362">
                  <c:v>39100</c:v>
                </c:pt>
                <c:pt idx="363">
                  <c:v>39101</c:v>
                </c:pt>
                <c:pt idx="364">
                  <c:v>39104</c:v>
                </c:pt>
                <c:pt idx="365">
                  <c:v>39105</c:v>
                </c:pt>
                <c:pt idx="366">
                  <c:v>39106</c:v>
                </c:pt>
                <c:pt idx="367">
                  <c:v>39107</c:v>
                </c:pt>
                <c:pt idx="368">
                  <c:v>39111</c:v>
                </c:pt>
                <c:pt idx="369">
                  <c:v>39113</c:v>
                </c:pt>
                <c:pt idx="370">
                  <c:v>39115</c:v>
                </c:pt>
                <c:pt idx="371">
                  <c:v>39118</c:v>
                </c:pt>
                <c:pt idx="372">
                  <c:v>39119</c:v>
                </c:pt>
                <c:pt idx="373">
                  <c:v>39120</c:v>
                </c:pt>
                <c:pt idx="374">
                  <c:v>39121</c:v>
                </c:pt>
                <c:pt idx="375">
                  <c:v>39122</c:v>
                </c:pt>
                <c:pt idx="376">
                  <c:v>39125</c:v>
                </c:pt>
                <c:pt idx="377">
                  <c:v>39126</c:v>
                </c:pt>
                <c:pt idx="378">
                  <c:v>39127</c:v>
                </c:pt>
                <c:pt idx="379">
                  <c:v>39128</c:v>
                </c:pt>
                <c:pt idx="380">
                  <c:v>39132</c:v>
                </c:pt>
                <c:pt idx="381">
                  <c:v>39133</c:v>
                </c:pt>
                <c:pt idx="382">
                  <c:v>39134</c:v>
                </c:pt>
                <c:pt idx="383">
                  <c:v>39135</c:v>
                </c:pt>
                <c:pt idx="384">
                  <c:v>39136</c:v>
                </c:pt>
                <c:pt idx="385">
                  <c:v>39139</c:v>
                </c:pt>
                <c:pt idx="386">
                  <c:v>39140</c:v>
                </c:pt>
                <c:pt idx="387">
                  <c:v>39141</c:v>
                </c:pt>
                <c:pt idx="388">
                  <c:v>39142</c:v>
                </c:pt>
                <c:pt idx="389">
                  <c:v>39143</c:v>
                </c:pt>
                <c:pt idx="390">
                  <c:v>39146</c:v>
                </c:pt>
                <c:pt idx="391">
                  <c:v>39147</c:v>
                </c:pt>
                <c:pt idx="392">
                  <c:v>39148</c:v>
                </c:pt>
                <c:pt idx="393">
                  <c:v>39149</c:v>
                </c:pt>
                <c:pt idx="394">
                  <c:v>39150</c:v>
                </c:pt>
                <c:pt idx="395">
                  <c:v>39153</c:v>
                </c:pt>
                <c:pt idx="396">
                  <c:v>39154</c:v>
                </c:pt>
                <c:pt idx="397">
                  <c:v>39155</c:v>
                </c:pt>
                <c:pt idx="398">
                  <c:v>39156</c:v>
                </c:pt>
                <c:pt idx="399">
                  <c:v>39157</c:v>
                </c:pt>
                <c:pt idx="400">
                  <c:v>39161</c:v>
                </c:pt>
                <c:pt idx="401">
                  <c:v>39162</c:v>
                </c:pt>
                <c:pt idx="402">
                  <c:v>39163</c:v>
                </c:pt>
                <c:pt idx="403">
                  <c:v>39164</c:v>
                </c:pt>
                <c:pt idx="404">
                  <c:v>39167</c:v>
                </c:pt>
                <c:pt idx="405">
                  <c:v>39169</c:v>
                </c:pt>
                <c:pt idx="406">
                  <c:v>39170</c:v>
                </c:pt>
                <c:pt idx="407">
                  <c:v>39171</c:v>
                </c:pt>
                <c:pt idx="408">
                  <c:v>39175</c:v>
                </c:pt>
                <c:pt idx="409">
                  <c:v>39176</c:v>
                </c:pt>
                <c:pt idx="410">
                  <c:v>39177</c:v>
                </c:pt>
                <c:pt idx="411">
                  <c:v>39181</c:v>
                </c:pt>
                <c:pt idx="412">
                  <c:v>39182</c:v>
                </c:pt>
                <c:pt idx="413">
                  <c:v>39183</c:v>
                </c:pt>
                <c:pt idx="414">
                  <c:v>39184</c:v>
                </c:pt>
                <c:pt idx="415">
                  <c:v>39185</c:v>
                </c:pt>
                <c:pt idx="416">
                  <c:v>39188</c:v>
                </c:pt>
                <c:pt idx="417">
                  <c:v>39189</c:v>
                </c:pt>
                <c:pt idx="418">
                  <c:v>39190</c:v>
                </c:pt>
                <c:pt idx="419">
                  <c:v>39191</c:v>
                </c:pt>
                <c:pt idx="420">
                  <c:v>39192</c:v>
                </c:pt>
                <c:pt idx="421">
                  <c:v>39195</c:v>
                </c:pt>
                <c:pt idx="422">
                  <c:v>39196</c:v>
                </c:pt>
                <c:pt idx="423">
                  <c:v>39197</c:v>
                </c:pt>
                <c:pt idx="424">
                  <c:v>39198</c:v>
                </c:pt>
                <c:pt idx="425">
                  <c:v>39199</c:v>
                </c:pt>
                <c:pt idx="426">
                  <c:v>39202</c:v>
                </c:pt>
                <c:pt idx="427">
                  <c:v>39205</c:v>
                </c:pt>
                <c:pt idx="428">
                  <c:v>39206</c:v>
                </c:pt>
                <c:pt idx="429">
                  <c:v>39209</c:v>
                </c:pt>
                <c:pt idx="430">
                  <c:v>39210</c:v>
                </c:pt>
                <c:pt idx="431">
                  <c:v>39211</c:v>
                </c:pt>
                <c:pt idx="432">
                  <c:v>39212</c:v>
                </c:pt>
                <c:pt idx="433">
                  <c:v>39213</c:v>
                </c:pt>
                <c:pt idx="434">
                  <c:v>39216</c:v>
                </c:pt>
                <c:pt idx="435">
                  <c:v>39217</c:v>
                </c:pt>
                <c:pt idx="436">
                  <c:v>39218</c:v>
                </c:pt>
                <c:pt idx="437">
                  <c:v>39219</c:v>
                </c:pt>
                <c:pt idx="438">
                  <c:v>39220</c:v>
                </c:pt>
                <c:pt idx="439">
                  <c:v>39223</c:v>
                </c:pt>
                <c:pt idx="440">
                  <c:v>39224</c:v>
                </c:pt>
                <c:pt idx="441">
                  <c:v>39225</c:v>
                </c:pt>
                <c:pt idx="442">
                  <c:v>39226</c:v>
                </c:pt>
                <c:pt idx="443">
                  <c:v>39227</c:v>
                </c:pt>
                <c:pt idx="444">
                  <c:v>39230</c:v>
                </c:pt>
                <c:pt idx="445">
                  <c:v>39231</c:v>
                </c:pt>
                <c:pt idx="446">
                  <c:v>39232</c:v>
                </c:pt>
                <c:pt idx="447">
                  <c:v>39233</c:v>
                </c:pt>
                <c:pt idx="448">
                  <c:v>39234</c:v>
                </c:pt>
                <c:pt idx="449">
                  <c:v>39237</c:v>
                </c:pt>
                <c:pt idx="450">
                  <c:v>39238</c:v>
                </c:pt>
                <c:pt idx="451">
                  <c:v>39239</c:v>
                </c:pt>
                <c:pt idx="452">
                  <c:v>39240</c:v>
                </c:pt>
                <c:pt idx="453">
                  <c:v>39241</c:v>
                </c:pt>
                <c:pt idx="454">
                  <c:v>39244</c:v>
                </c:pt>
                <c:pt idx="455">
                  <c:v>39245</c:v>
                </c:pt>
                <c:pt idx="456">
                  <c:v>39246</c:v>
                </c:pt>
                <c:pt idx="457">
                  <c:v>39247</c:v>
                </c:pt>
                <c:pt idx="458">
                  <c:v>39248</c:v>
                </c:pt>
                <c:pt idx="459">
                  <c:v>39251</c:v>
                </c:pt>
                <c:pt idx="460">
                  <c:v>39252</c:v>
                </c:pt>
                <c:pt idx="461">
                  <c:v>39253</c:v>
                </c:pt>
                <c:pt idx="462">
                  <c:v>39254</c:v>
                </c:pt>
                <c:pt idx="463">
                  <c:v>39255</c:v>
                </c:pt>
                <c:pt idx="464">
                  <c:v>39258</c:v>
                </c:pt>
                <c:pt idx="465">
                  <c:v>39259</c:v>
                </c:pt>
                <c:pt idx="466">
                  <c:v>39260</c:v>
                </c:pt>
                <c:pt idx="467">
                  <c:v>39261</c:v>
                </c:pt>
                <c:pt idx="468">
                  <c:v>39262</c:v>
                </c:pt>
                <c:pt idx="469">
                  <c:v>39265</c:v>
                </c:pt>
                <c:pt idx="470">
                  <c:v>39266</c:v>
                </c:pt>
                <c:pt idx="471">
                  <c:v>39267</c:v>
                </c:pt>
                <c:pt idx="472">
                  <c:v>39268</c:v>
                </c:pt>
                <c:pt idx="473">
                  <c:v>39269</c:v>
                </c:pt>
                <c:pt idx="474">
                  <c:v>39272</c:v>
                </c:pt>
                <c:pt idx="475">
                  <c:v>39273</c:v>
                </c:pt>
                <c:pt idx="476">
                  <c:v>39274</c:v>
                </c:pt>
                <c:pt idx="477">
                  <c:v>39275</c:v>
                </c:pt>
                <c:pt idx="478">
                  <c:v>39276</c:v>
                </c:pt>
                <c:pt idx="479">
                  <c:v>39279</c:v>
                </c:pt>
                <c:pt idx="480">
                  <c:v>39280</c:v>
                </c:pt>
                <c:pt idx="481">
                  <c:v>39281</c:v>
                </c:pt>
                <c:pt idx="482">
                  <c:v>39282</c:v>
                </c:pt>
                <c:pt idx="483">
                  <c:v>39283</c:v>
                </c:pt>
                <c:pt idx="484">
                  <c:v>39286</c:v>
                </c:pt>
                <c:pt idx="485">
                  <c:v>39287</c:v>
                </c:pt>
                <c:pt idx="486">
                  <c:v>39288</c:v>
                </c:pt>
                <c:pt idx="487">
                  <c:v>39289</c:v>
                </c:pt>
                <c:pt idx="488">
                  <c:v>39290</c:v>
                </c:pt>
                <c:pt idx="489">
                  <c:v>39293</c:v>
                </c:pt>
                <c:pt idx="490">
                  <c:v>39294</c:v>
                </c:pt>
                <c:pt idx="491">
                  <c:v>39295</c:v>
                </c:pt>
                <c:pt idx="492">
                  <c:v>39296</c:v>
                </c:pt>
                <c:pt idx="493">
                  <c:v>39297</c:v>
                </c:pt>
                <c:pt idx="494">
                  <c:v>39300</c:v>
                </c:pt>
                <c:pt idx="495">
                  <c:v>39301</c:v>
                </c:pt>
                <c:pt idx="496">
                  <c:v>39302</c:v>
                </c:pt>
                <c:pt idx="497">
                  <c:v>39303</c:v>
                </c:pt>
                <c:pt idx="498">
                  <c:v>39304</c:v>
                </c:pt>
                <c:pt idx="499">
                  <c:v>39307</c:v>
                </c:pt>
                <c:pt idx="500">
                  <c:v>39308</c:v>
                </c:pt>
                <c:pt idx="501">
                  <c:v>39310</c:v>
                </c:pt>
                <c:pt idx="502">
                  <c:v>39311</c:v>
                </c:pt>
                <c:pt idx="503">
                  <c:v>39315</c:v>
                </c:pt>
                <c:pt idx="504">
                  <c:v>39316</c:v>
                </c:pt>
                <c:pt idx="505">
                  <c:v>39317</c:v>
                </c:pt>
                <c:pt idx="506">
                  <c:v>39318</c:v>
                </c:pt>
                <c:pt idx="507">
                  <c:v>39321</c:v>
                </c:pt>
                <c:pt idx="508">
                  <c:v>39322</c:v>
                </c:pt>
                <c:pt idx="509">
                  <c:v>39323</c:v>
                </c:pt>
                <c:pt idx="510">
                  <c:v>39324</c:v>
                </c:pt>
                <c:pt idx="511">
                  <c:v>39325</c:v>
                </c:pt>
                <c:pt idx="512">
                  <c:v>39328</c:v>
                </c:pt>
                <c:pt idx="513">
                  <c:v>39329</c:v>
                </c:pt>
                <c:pt idx="514">
                  <c:v>39330</c:v>
                </c:pt>
                <c:pt idx="515">
                  <c:v>39331</c:v>
                </c:pt>
                <c:pt idx="516">
                  <c:v>39332</c:v>
                </c:pt>
                <c:pt idx="517">
                  <c:v>39335</c:v>
                </c:pt>
                <c:pt idx="518">
                  <c:v>39336</c:v>
                </c:pt>
                <c:pt idx="519">
                  <c:v>39337</c:v>
                </c:pt>
                <c:pt idx="520">
                  <c:v>39338</c:v>
                </c:pt>
                <c:pt idx="521">
                  <c:v>39339</c:v>
                </c:pt>
                <c:pt idx="522">
                  <c:v>39342</c:v>
                </c:pt>
                <c:pt idx="523">
                  <c:v>39343</c:v>
                </c:pt>
                <c:pt idx="524">
                  <c:v>39344</c:v>
                </c:pt>
                <c:pt idx="525">
                  <c:v>39345</c:v>
                </c:pt>
                <c:pt idx="526">
                  <c:v>39346</c:v>
                </c:pt>
                <c:pt idx="527">
                  <c:v>39349</c:v>
                </c:pt>
                <c:pt idx="528">
                  <c:v>39350</c:v>
                </c:pt>
                <c:pt idx="529">
                  <c:v>39351</c:v>
                </c:pt>
                <c:pt idx="530">
                  <c:v>39352</c:v>
                </c:pt>
                <c:pt idx="531">
                  <c:v>39353</c:v>
                </c:pt>
                <c:pt idx="532">
                  <c:v>39356</c:v>
                </c:pt>
                <c:pt idx="533">
                  <c:v>39358</c:v>
                </c:pt>
                <c:pt idx="534">
                  <c:v>39359</c:v>
                </c:pt>
                <c:pt idx="535">
                  <c:v>39360</c:v>
                </c:pt>
                <c:pt idx="536">
                  <c:v>39363</c:v>
                </c:pt>
                <c:pt idx="537">
                  <c:v>39364</c:v>
                </c:pt>
                <c:pt idx="538">
                  <c:v>39365</c:v>
                </c:pt>
                <c:pt idx="539">
                  <c:v>39366</c:v>
                </c:pt>
                <c:pt idx="540">
                  <c:v>39367</c:v>
                </c:pt>
                <c:pt idx="541">
                  <c:v>39370</c:v>
                </c:pt>
                <c:pt idx="542">
                  <c:v>39371</c:v>
                </c:pt>
                <c:pt idx="543">
                  <c:v>39372</c:v>
                </c:pt>
                <c:pt idx="544">
                  <c:v>39373</c:v>
                </c:pt>
                <c:pt idx="545">
                  <c:v>39374</c:v>
                </c:pt>
                <c:pt idx="546">
                  <c:v>39377</c:v>
                </c:pt>
                <c:pt idx="547">
                  <c:v>39378</c:v>
                </c:pt>
                <c:pt idx="548">
                  <c:v>39379</c:v>
                </c:pt>
                <c:pt idx="549">
                  <c:v>39380</c:v>
                </c:pt>
                <c:pt idx="550">
                  <c:v>39381</c:v>
                </c:pt>
                <c:pt idx="551">
                  <c:v>39384</c:v>
                </c:pt>
                <c:pt idx="552">
                  <c:v>39385</c:v>
                </c:pt>
                <c:pt idx="553">
                  <c:v>39386</c:v>
                </c:pt>
                <c:pt idx="554">
                  <c:v>39387</c:v>
                </c:pt>
                <c:pt idx="555">
                  <c:v>39388</c:v>
                </c:pt>
                <c:pt idx="556">
                  <c:v>39391</c:v>
                </c:pt>
                <c:pt idx="557">
                  <c:v>39392</c:v>
                </c:pt>
                <c:pt idx="558">
                  <c:v>39393</c:v>
                </c:pt>
                <c:pt idx="559">
                  <c:v>39394</c:v>
                </c:pt>
                <c:pt idx="560">
                  <c:v>39398</c:v>
                </c:pt>
                <c:pt idx="561">
                  <c:v>39399</c:v>
                </c:pt>
                <c:pt idx="562">
                  <c:v>39400</c:v>
                </c:pt>
                <c:pt idx="563">
                  <c:v>39401</c:v>
                </c:pt>
                <c:pt idx="564">
                  <c:v>39402</c:v>
                </c:pt>
                <c:pt idx="565">
                  <c:v>39405</c:v>
                </c:pt>
                <c:pt idx="566">
                  <c:v>39406</c:v>
                </c:pt>
                <c:pt idx="567">
                  <c:v>39407</c:v>
                </c:pt>
                <c:pt idx="568">
                  <c:v>39408</c:v>
                </c:pt>
                <c:pt idx="569">
                  <c:v>39409</c:v>
                </c:pt>
                <c:pt idx="570">
                  <c:v>39412</c:v>
                </c:pt>
                <c:pt idx="571">
                  <c:v>39413</c:v>
                </c:pt>
                <c:pt idx="572">
                  <c:v>39414</c:v>
                </c:pt>
                <c:pt idx="573">
                  <c:v>39415</c:v>
                </c:pt>
                <c:pt idx="574">
                  <c:v>39416</c:v>
                </c:pt>
                <c:pt idx="575">
                  <c:v>39419</c:v>
                </c:pt>
                <c:pt idx="576">
                  <c:v>39420</c:v>
                </c:pt>
                <c:pt idx="577">
                  <c:v>39421</c:v>
                </c:pt>
                <c:pt idx="578">
                  <c:v>39422</c:v>
                </c:pt>
                <c:pt idx="579">
                  <c:v>39423</c:v>
                </c:pt>
                <c:pt idx="580">
                  <c:v>39426</c:v>
                </c:pt>
                <c:pt idx="581">
                  <c:v>39427</c:v>
                </c:pt>
                <c:pt idx="582">
                  <c:v>39428</c:v>
                </c:pt>
                <c:pt idx="583">
                  <c:v>39429</c:v>
                </c:pt>
                <c:pt idx="584">
                  <c:v>39430</c:v>
                </c:pt>
                <c:pt idx="585">
                  <c:v>39433</c:v>
                </c:pt>
                <c:pt idx="586">
                  <c:v>39434</c:v>
                </c:pt>
                <c:pt idx="587">
                  <c:v>39435</c:v>
                </c:pt>
                <c:pt idx="588">
                  <c:v>39436</c:v>
                </c:pt>
                <c:pt idx="589">
                  <c:v>39440</c:v>
                </c:pt>
                <c:pt idx="590">
                  <c:v>39442</c:v>
                </c:pt>
                <c:pt idx="591">
                  <c:v>39443</c:v>
                </c:pt>
                <c:pt idx="592">
                  <c:v>39444</c:v>
                </c:pt>
                <c:pt idx="593">
                  <c:v>39447</c:v>
                </c:pt>
                <c:pt idx="594">
                  <c:v>39448</c:v>
                </c:pt>
                <c:pt idx="595">
                  <c:v>39449</c:v>
                </c:pt>
                <c:pt idx="596">
                  <c:v>39450</c:v>
                </c:pt>
                <c:pt idx="597">
                  <c:v>39451</c:v>
                </c:pt>
                <c:pt idx="598">
                  <c:v>39454</c:v>
                </c:pt>
                <c:pt idx="599">
                  <c:v>39455</c:v>
                </c:pt>
                <c:pt idx="600">
                  <c:v>39456</c:v>
                </c:pt>
                <c:pt idx="601">
                  <c:v>39457</c:v>
                </c:pt>
                <c:pt idx="602">
                  <c:v>39458</c:v>
                </c:pt>
                <c:pt idx="603">
                  <c:v>39461</c:v>
                </c:pt>
                <c:pt idx="604">
                  <c:v>39462</c:v>
                </c:pt>
                <c:pt idx="605">
                  <c:v>39463</c:v>
                </c:pt>
                <c:pt idx="606">
                  <c:v>39464</c:v>
                </c:pt>
                <c:pt idx="607">
                  <c:v>39465</c:v>
                </c:pt>
                <c:pt idx="608">
                  <c:v>39468</c:v>
                </c:pt>
                <c:pt idx="609">
                  <c:v>39469</c:v>
                </c:pt>
                <c:pt idx="610">
                  <c:v>39470</c:v>
                </c:pt>
                <c:pt idx="611">
                  <c:v>39471</c:v>
                </c:pt>
                <c:pt idx="612">
                  <c:v>39472</c:v>
                </c:pt>
                <c:pt idx="613">
                  <c:v>39475</c:v>
                </c:pt>
                <c:pt idx="614">
                  <c:v>39476</c:v>
                </c:pt>
                <c:pt idx="615">
                  <c:v>39477</c:v>
                </c:pt>
                <c:pt idx="616">
                  <c:v>39478</c:v>
                </c:pt>
                <c:pt idx="617">
                  <c:v>39479</c:v>
                </c:pt>
                <c:pt idx="618">
                  <c:v>39482</c:v>
                </c:pt>
                <c:pt idx="619">
                  <c:v>39483</c:v>
                </c:pt>
                <c:pt idx="620">
                  <c:v>39484</c:v>
                </c:pt>
                <c:pt idx="621">
                  <c:v>39485</c:v>
                </c:pt>
                <c:pt idx="622">
                  <c:v>39486</c:v>
                </c:pt>
                <c:pt idx="623">
                  <c:v>39489</c:v>
                </c:pt>
                <c:pt idx="624">
                  <c:v>39490</c:v>
                </c:pt>
                <c:pt idx="625">
                  <c:v>39491</c:v>
                </c:pt>
                <c:pt idx="626">
                  <c:v>39492</c:v>
                </c:pt>
                <c:pt idx="627">
                  <c:v>39493</c:v>
                </c:pt>
                <c:pt idx="628">
                  <c:v>39496</c:v>
                </c:pt>
                <c:pt idx="629">
                  <c:v>39497</c:v>
                </c:pt>
                <c:pt idx="630">
                  <c:v>39498</c:v>
                </c:pt>
                <c:pt idx="631">
                  <c:v>39499</c:v>
                </c:pt>
                <c:pt idx="632">
                  <c:v>39500</c:v>
                </c:pt>
                <c:pt idx="633">
                  <c:v>39503</c:v>
                </c:pt>
                <c:pt idx="634">
                  <c:v>39504</c:v>
                </c:pt>
                <c:pt idx="635">
                  <c:v>39505</c:v>
                </c:pt>
                <c:pt idx="636">
                  <c:v>39506</c:v>
                </c:pt>
                <c:pt idx="637">
                  <c:v>39507</c:v>
                </c:pt>
                <c:pt idx="638">
                  <c:v>39510</c:v>
                </c:pt>
                <c:pt idx="639">
                  <c:v>39511</c:v>
                </c:pt>
                <c:pt idx="640">
                  <c:v>39512</c:v>
                </c:pt>
                <c:pt idx="641">
                  <c:v>39514</c:v>
                </c:pt>
                <c:pt idx="642">
                  <c:v>39517</c:v>
                </c:pt>
                <c:pt idx="643">
                  <c:v>39518</c:v>
                </c:pt>
                <c:pt idx="644">
                  <c:v>39519</c:v>
                </c:pt>
                <c:pt idx="645">
                  <c:v>39520</c:v>
                </c:pt>
                <c:pt idx="646">
                  <c:v>39521</c:v>
                </c:pt>
                <c:pt idx="647">
                  <c:v>39524</c:v>
                </c:pt>
                <c:pt idx="648">
                  <c:v>39525</c:v>
                </c:pt>
                <c:pt idx="649">
                  <c:v>39526</c:v>
                </c:pt>
                <c:pt idx="650">
                  <c:v>39531</c:v>
                </c:pt>
                <c:pt idx="651">
                  <c:v>39532</c:v>
                </c:pt>
                <c:pt idx="652">
                  <c:v>39533</c:v>
                </c:pt>
                <c:pt idx="653">
                  <c:v>39534</c:v>
                </c:pt>
                <c:pt idx="654">
                  <c:v>39535</c:v>
                </c:pt>
                <c:pt idx="655">
                  <c:v>39538</c:v>
                </c:pt>
                <c:pt idx="656">
                  <c:v>39540</c:v>
                </c:pt>
                <c:pt idx="657">
                  <c:v>39541</c:v>
                </c:pt>
                <c:pt idx="658">
                  <c:v>39542</c:v>
                </c:pt>
                <c:pt idx="659">
                  <c:v>39545</c:v>
                </c:pt>
                <c:pt idx="660">
                  <c:v>39546</c:v>
                </c:pt>
                <c:pt idx="661">
                  <c:v>39547</c:v>
                </c:pt>
                <c:pt idx="662">
                  <c:v>39548</c:v>
                </c:pt>
                <c:pt idx="663">
                  <c:v>39549</c:v>
                </c:pt>
                <c:pt idx="664">
                  <c:v>39553</c:v>
                </c:pt>
                <c:pt idx="665">
                  <c:v>39554</c:v>
                </c:pt>
                <c:pt idx="666">
                  <c:v>39555</c:v>
                </c:pt>
                <c:pt idx="667">
                  <c:v>39559</c:v>
                </c:pt>
                <c:pt idx="668">
                  <c:v>39560</c:v>
                </c:pt>
                <c:pt idx="669">
                  <c:v>39561</c:v>
                </c:pt>
                <c:pt idx="670">
                  <c:v>39562</c:v>
                </c:pt>
                <c:pt idx="671">
                  <c:v>39563</c:v>
                </c:pt>
                <c:pt idx="672">
                  <c:v>39566</c:v>
                </c:pt>
                <c:pt idx="673">
                  <c:v>39567</c:v>
                </c:pt>
                <c:pt idx="674">
                  <c:v>39568</c:v>
                </c:pt>
                <c:pt idx="675">
                  <c:v>39570</c:v>
                </c:pt>
                <c:pt idx="676">
                  <c:v>39573</c:v>
                </c:pt>
                <c:pt idx="677">
                  <c:v>39574</c:v>
                </c:pt>
                <c:pt idx="678">
                  <c:v>39575</c:v>
                </c:pt>
                <c:pt idx="679">
                  <c:v>39576</c:v>
                </c:pt>
                <c:pt idx="680">
                  <c:v>39577</c:v>
                </c:pt>
                <c:pt idx="681">
                  <c:v>39580</c:v>
                </c:pt>
                <c:pt idx="682">
                  <c:v>39581</c:v>
                </c:pt>
                <c:pt idx="683">
                  <c:v>39582</c:v>
                </c:pt>
                <c:pt idx="684">
                  <c:v>39583</c:v>
                </c:pt>
                <c:pt idx="685">
                  <c:v>39584</c:v>
                </c:pt>
                <c:pt idx="686">
                  <c:v>39588</c:v>
                </c:pt>
                <c:pt idx="687">
                  <c:v>39589</c:v>
                </c:pt>
                <c:pt idx="688">
                  <c:v>39590</c:v>
                </c:pt>
                <c:pt idx="689">
                  <c:v>39591</c:v>
                </c:pt>
                <c:pt idx="690">
                  <c:v>39594</c:v>
                </c:pt>
                <c:pt idx="691">
                  <c:v>39595</c:v>
                </c:pt>
                <c:pt idx="692">
                  <c:v>39596</c:v>
                </c:pt>
                <c:pt idx="693">
                  <c:v>39597</c:v>
                </c:pt>
                <c:pt idx="694">
                  <c:v>39598</c:v>
                </c:pt>
                <c:pt idx="695">
                  <c:v>39601</c:v>
                </c:pt>
                <c:pt idx="696">
                  <c:v>39602</c:v>
                </c:pt>
                <c:pt idx="697">
                  <c:v>39603</c:v>
                </c:pt>
                <c:pt idx="698">
                  <c:v>39604</c:v>
                </c:pt>
                <c:pt idx="699">
                  <c:v>39605</c:v>
                </c:pt>
                <c:pt idx="700">
                  <c:v>39608</c:v>
                </c:pt>
                <c:pt idx="701">
                  <c:v>39609</c:v>
                </c:pt>
                <c:pt idx="702">
                  <c:v>39610</c:v>
                </c:pt>
                <c:pt idx="703">
                  <c:v>39611</c:v>
                </c:pt>
                <c:pt idx="704">
                  <c:v>39612</c:v>
                </c:pt>
                <c:pt idx="705">
                  <c:v>39615</c:v>
                </c:pt>
                <c:pt idx="706">
                  <c:v>39616</c:v>
                </c:pt>
                <c:pt idx="707">
                  <c:v>39617</c:v>
                </c:pt>
                <c:pt idx="708">
                  <c:v>39618</c:v>
                </c:pt>
                <c:pt idx="709">
                  <c:v>39619</c:v>
                </c:pt>
                <c:pt idx="710">
                  <c:v>39622</c:v>
                </c:pt>
                <c:pt idx="711">
                  <c:v>39623</c:v>
                </c:pt>
                <c:pt idx="712">
                  <c:v>39624</c:v>
                </c:pt>
                <c:pt idx="713">
                  <c:v>39625</c:v>
                </c:pt>
                <c:pt idx="714">
                  <c:v>39626</c:v>
                </c:pt>
                <c:pt idx="715">
                  <c:v>39629</c:v>
                </c:pt>
                <c:pt idx="716">
                  <c:v>39630</c:v>
                </c:pt>
                <c:pt idx="717">
                  <c:v>39631</c:v>
                </c:pt>
                <c:pt idx="718">
                  <c:v>39632</c:v>
                </c:pt>
                <c:pt idx="719">
                  <c:v>39633</c:v>
                </c:pt>
                <c:pt idx="720">
                  <c:v>39636</c:v>
                </c:pt>
                <c:pt idx="721">
                  <c:v>39637</c:v>
                </c:pt>
                <c:pt idx="722">
                  <c:v>39638</c:v>
                </c:pt>
                <c:pt idx="723">
                  <c:v>39639</c:v>
                </c:pt>
                <c:pt idx="724">
                  <c:v>39640</c:v>
                </c:pt>
                <c:pt idx="725">
                  <c:v>39643</c:v>
                </c:pt>
                <c:pt idx="726">
                  <c:v>39644</c:v>
                </c:pt>
                <c:pt idx="727">
                  <c:v>39645</c:v>
                </c:pt>
                <c:pt idx="728">
                  <c:v>39646</c:v>
                </c:pt>
                <c:pt idx="729">
                  <c:v>39647</c:v>
                </c:pt>
                <c:pt idx="730">
                  <c:v>39650</c:v>
                </c:pt>
                <c:pt idx="731">
                  <c:v>39651</c:v>
                </c:pt>
                <c:pt idx="732">
                  <c:v>39652</c:v>
                </c:pt>
                <c:pt idx="733">
                  <c:v>39653</c:v>
                </c:pt>
                <c:pt idx="734">
                  <c:v>39654</c:v>
                </c:pt>
                <c:pt idx="735">
                  <c:v>39657</c:v>
                </c:pt>
                <c:pt idx="736">
                  <c:v>39658</c:v>
                </c:pt>
                <c:pt idx="737">
                  <c:v>39659</c:v>
                </c:pt>
                <c:pt idx="738">
                  <c:v>39660</c:v>
                </c:pt>
                <c:pt idx="739">
                  <c:v>39661</c:v>
                </c:pt>
                <c:pt idx="740">
                  <c:v>39664</c:v>
                </c:pt>
                <c:pt idx="741">
                  <c:v>39665</c:v>
                </c:pt>
                <c:pt idx="742">
                  <c:v>39666</c:v>
                </c:pt>
                <c:pt idx="743">
                  <c:v>39667</c:v>
                </c:pt>
                <c:pt idx="744">
                  <c:v>39668</c:v>
                </c:pt>
                <c:pt idx="745">
                  <c:v>39671</c:v>
                </c:pt>
                <c:pt idx="746">
                  <c:v>39672</c:v>
                </c:pt>
                <c:pt idx="747">
                  <c:v>39673</c:v>
                </c:pt>
                <c:pt idx="748">
                  <c:v>39674</c:v>
                </c:pt>
                <c:pt idx="749">
                  <c:v>39678</c:v>
                </c:pt>
                <c:pt idx="750">
                  <c:v>39680</c:v>
                </c:pt>
                <c:pt idx="751">
                  <c:v>39681</c:v>
                </c:pt>
                <c:pt idx="752">
                  <c:v>39682</c:v>
                </c:pt>
                <c:pt idx="753">
                  <c:v>39685</c:v>
                </c:pt>
                <c:pt idx="754">
                  <c:v>39686</c:v>
                </c:pt>
                <c:pt idx="755">
                  <c:v>39687</c:v>
                </c:pt>
                <c:pt idx="756">
                  <c:v>39688</c:v>
                </c:pt>
                <c:pt idx="757">
                  <c:v>39689</c:v>
                </c:pt>
                <c:pt idx="758">
                  <c:v>39692</c:v>
                </c:pt>
                <c:pt idx="759">
                  <c:v>39693</c:v>
                </c:pt>
                <c:pt idx="760">
                  <c:v>39695</c:v>
                </c:pt>
                <c:pt idx="761">
                  <c:v>39696</c:v>
                </c:pt>
                <c:pt idx="762">
                  <c:v>39699</c:v>
                </c:pt>
                <c:pt idx="763">
                  <c:v>39700</c:v>
                </c:pt>
                <c:pt idx="764">
                  <c:v>39701</c:v>
                </c:pt>
                <c:pt idx="765">
                  <c:v>39702</c:v>
                </c:pt>
                <c:pt idx="766">
                  <c:v>39703</c:v>
                </c:pt>
                <c:pt idx="767">
                  <c:v>39706</c:v>
                </c:pt>
                <c:pt idx="768">
                  <c:v>39707</c:v>
                </c:pt>
                <c:pt idx="769">
                  <c:v>39708</c:v>
                </c:pt>
                <c:pt idx="770">
                  <c:v>39709</c:v>
                </c:pt>
                <c:pt idx="771">
                  <c:v>39710</c:v>
                </c:pt>
                <c:pt idx="772">
                  <c:v>39713</c:v>
                </c:pt>
                <c:pt idx="773">
                  <c:v>39714</c:v>
                </c:pt>
                <c:pt idx="774">
                  <c:v>39715</c:v>
                </c:pt>
                <c:pt idx="775">
                  <c:v>39716</c:v>
                </c:pt>
                <c:pt idx="776">
                  <c:v>39717</c:v>
                </c:pt>
                <c:pt idx="777">
                  <c:v>39720</c:v>
                </c:pt>
                <c:pt idx="778">
                  <c:v>39721</c:v>
                </c:pt>
                <c:pt idx="779">
                  <c:v>39722</c:v>
                </c:pt>
                <c:pt idx="780">
                  <c:v>39724</c:v>
                </c:pt>
                <c:pt idx="781">
                  <c:v>39727</c:v>
                </c:pt>
                <c:pt idx="782">
                  <c:v>39728</c:v>
                </c:pt>
                <c:pt idx="783">
                  <c:v>39729</c:v>
                </c:pt>
                <c:pt idx="784">
                  <c:v>39731</c:v>
                </c:pt>
                <c:pt idx="785">
                  <c:v>39734</c:v>
                </c:pt>
                <c:pt idx="786">
                  <c:v>39735</c:v>
                </c:pt>
                <c:pt idx="787">
                  <c:v>39736</c:v>
                </c:pt>
                <c:pt idx="788">
                  <c:v>39737</c:v>
                </c:pt>
                <c:pt idx="789">
                  <c:v>39738</c:v>
                </c:pt>
                <c:pt idx="790">
                  <c:v>39741</c:v>
                </c:pt>
                <c:pt idx="791">
                  <c:v>39743</c:v>
                </c:pt>
                <c:pt idx="792">
                  <c:v>39744</c:v>
                </c:pt>
                <c:pt idx="793">
                  <c:v>39745</c:v>
                </c:pt>
                <c:pt idx="794">
                  <c:v>39748</c:v>
                </c:pt>
                <c:pt idx="795">
                  <c:v>39750</c:v>
                </c:pt>
                <c:pt idx="796">
                  <c:v>39752</c:v>
                </c:pt>
                <c:pt idx="797">
                  <c:v>39755</c:v>
                </c:pt>
                <c:pt idx="798">
                  <c:v>39756</c:v>
                </c:pt>
                <c:pt idx="799">
                  <c:v>39757</c:v>
                </c:pt>
                <c:pt idx="800">
                  <c:v>39758</c:v>
                </c:pt>
                <c:pt idx="801">
                  <c:v>39759</c:v>
                </c:pt>
                <c:pt idx="802">
                  <c:v>39762</c:v>
                </c:pt>
                <c:pt idx="803">
                  <c:v>39763</c:v>
                </c:pt>
                <c:pt idx="804">
                  <c:v>39764</c:v>
                </c:pt>
                <c:pt idx="805">
                  <c:v>39766</c:v>
                </c:pt>
                <c:pt idx="806">
                  <c:v>39769</c:v>
                </c:pt>
                <c:pt idx="807">
                  <c:v>39770</c:v>
                </c:pt>
                <c:pt idx="808">
                  <c:v>39771</c:v>
                </c:pt>
                <c:pt idx="809">
                  <c:v>39772</c:v>
                </c:pt>
                <c:pt idx="810">
                  <c:v>39773</c:v>
                </c:pt>
                <c:pt idx="811">
                  <c:v>39776</c:v>
                </c:pt>
                <c:pt idx="812">
                  <c:v>39777</c:v>
                </c:pt>
                <c:pt idx="813">
                  <c:v>39778</c:v>
                </c:pt>
                <c:pt idx="814">
                  <c:v>39780</c:v>
                </c:pt>
                <c:pt idx="815">
                  <c:v>39783</c:v>
                </c:pt>
                <c:pt idx="816">
                  <c:v>39784</c:v>
                </c:pt>
                <c:pt idx="817">
                  <c:v>39785</c:v>
                </c:pt>
                <c:pt idx="818">
                  <c:v>39786</c:v>
                </c:pt>
                <c:pt idx="819">
                  <c:v>39787</c:v>
                </c:pt>
                <c:pt idx="820">
                  <c:v>39790</c:v>
                </c:pt>
                <c:pt idx="821">
                  <c:v>39792</c:v>
                </c:pt>
                <c:pt idx="822">
                  <c:v>39793</c:v>
                </c:pt>
                <c:pt idx="823">
                  <c:v>39794</c:v>
                </c:pt>
                <c:pt idx="824">
                  <c:v>39797</c:v>
                </c:pt>
                <c:pt idx="825">
                  <c:v>39798</c:v>
                </c:pt>
                <c:pt idx="826">
                  <c:v>39799</c:v>
                </c:pt>
                <c:pt idx="827">
                  <c:v>39800</c:v>
                </c:pt>
                <c:pt idx="828">
                  <c:v>39801</c:v>
                </c:pt>
                <c:pt idx="829">
                  <c:v>39804</c:v>
                </c:pt>
                <c:pt idx="830">
                  <c:v>39805</c:v>
                </c:pt>
                <c:pt idx="831">
                  <c:v>39806</c:v>
                </c:pt>
                <c:pt idx="832">
                  <c:v>39808</c:v>
                </c:pt>
                <c:pt idx="833">
                  <c:v>39811</c:v>
                </c:pt>
                <c:pt idx="834">
                  <c:v>39812</c:v>
                </c:pt>
                <c:pt idx="835">
                  <c:v>39813</c:v>
                </c:pt>
                <c:pt idx="836">
                  <c:v>39814</c:v>
                </c:pt>
                <c:pt idx="837">
                  <c:v>39815</c:v>
                </c:pt>
                <c:pt idx="838">
                  <c:v>39818</c:v>
                </c:pt>
                <c:pt idx="839">
                  <c:v>39819</c:v>
                </c:pt>
                <c:pt idx="840">
                  <c:v>39820</c:v>
                </c:pt>
                <c:pt idx="841">
                  <c:v>39822</c:v>
                </c:pt>
                <c:pt idx="842">
                  <c:v>39825</c:v>
                </c:pt>
                <c:pt idx="843">
                  <c:v>39826</c:v>
                </c:pt>
                <c:pt idx="844">
                  <c:v>39827</c:v>
                </c:pt>
                <c:pt idx="845">
                  <c:v>39828</c:v>
                </c:pt>
                <c:pt idx="846">
                  <c:v>39829</c:v>
                </c:pt>
                <c:pt idx="847">
                  <c:v>39832</c:v>
                </c:pt>
                <c:pt idx="848">
                  <c:v>39833</c:v>
                </c:pt>
                <c:pt idx="849">
                  <c:v>39834</c:v>
                </c:pt>
                <c:pt idx="850">
                  <c:v>39835</c:v>
                </c:pt>
                <c:pt idx="851">
                  <c:v>39836</c:v>
                </c:pt>
                <c:pt idx="852">
                  <c:v>39840</c:v>
                </c:pt>
                <c:pt idx="853">
                  <c:v>39841</c:v>
                </c:pt>
                <c:pt idx="854">
                  <c:v>39842</c:v>
                </c:pt>
                <c:pt idx="855">
                  <c:v>39843</c:v>
                </c:pt>
                <c:pt idx="856">
                  <c:v>39846</c:v>
                </c:pt>
                <c:pt idx="857">
                  <c:v>39847</c:v>
                </c:pt>
                <c:pt idx="858">
                  <c:v>39848</c:v>
                </c:pt>
                <c:pt idx="859">
                  <c:v>39849</c:v>
                </c:pt>
                <c:pt idx="860">
                  <c:v>39850</c:v>
                </c:pt>
                <c:pt idx="861">
                  <c:v>39853</c:v>
                </c:pt>
                <c:pt idx="862">
                  <c:v>39854</c:v>
                </c:pt>
                <c:pt idx="863">
                  <c:v>39855</c:v>
                </c:pt>
                <c:pt idx="864">
                  <c:v>39856</c:v>
                </c:pt>
                <c:pt idx="865">
                  <c:v>39857</c:v>
                </c:pt>
                <c:pt idx="866">
                  <c:v>39860</c:v>
                </c:pt>
                <c:pt idx="867">
                  <c:v>39861</c:v>
                </c:pt>
                <c:pt idx="868">
                  <c:v>39862</c:v>
                </c:pt>
                <c:pt idx="869">
                  <c:v>39863</c:v>
                </c:pt>
                <c:pt idx="870">
                  <c:v>39868</c:v>
                </c:pt>
                <c:pt idx="871">
                  <c:v>39869</c:v>
                </c:pt>
                <c:pt idx="872">
                  <c:v>39870</c:v>
                </c:pt>
                <c:pt idx="873">
                  <c:v>39871</c:v>
                </c:pt>
                <c:pt idx="874">
                  <c:v>39874</c:v>
                </c:pt>
                <c:pt idx="875">
                  <c:v>39875</c:v>
                </c:pt>
                <c:pt idx="876">
                  <c:v>39876</c:v>
                </c:pt>
                <c:pt idx="877">
                  <c:v>39877</c:v>
                </c:pt>
                <c:pt idx="878">
                  <c:v>39878</c:v>
                </c:pt>
                <c:pt idx="879">
                  <c:v>39881</c:v>
                </c:pt>
                <c:pt idx="880">
                  <c:v>39884</c:v>
                </c:pt>
                <c:pt idx="881">
                  <c:v>39885</c:v>
                </c:pt>
                <c:pt idx="882">
                  <c:v>39888</c:v>
                </c:pt>
                <c:pt idx="883">
                  <c:v>39889</c:v>
                </c:pt>
                <c:pt idx="884">
                  <c:v>39890</c:v>
                </c:pt>
                <c:pt idx="885">
                  <c:v>39891</c:v>
                </c:pt>
                <c:pt idx="886">
                  <c:v>39892</c:v>
                </c:pt>
                <c:pt idx="887">
                  <c:v>39895</c:v>
                </c:pt>
                <c:pt idx="888">
                  <c:v>39896</c:v>
                </c:pt>
                <c:pt idx="889">
                  <c:v>39897</c:v>
                </c:pt>
                <c:pt idx="890">
                  <c:v>39898</c:v>
                </c:pt>
                <c:pt idx="891">
                  <c:v>39902</c:v>
                </c:pt>
                <c:pt idx="892">
                  <c:v>39903</c:v>
                </c:pt>
                <c:pt idx="893">
                  <c:v>39905</c:v>
                </c:pt>
                <c:pt idx="894">
                  <c:v>39909</c:v>
                </c:pt>
                <c:pt idx="895">
                  <c:v>39911</c:v>
                </c:pt>
                <c:pt idx="896">
                  <c:v>39912</c:v>
                </c:pt>
                <c:pt idx="897">
                  <c:v>39916</c:v>
                </c:pt>
                <c:pt idx="898">
                  <c:v>39918</c:v>
                </c:pt>
                <c:pt idx="899">
                  <c:v>39919</c:v>
                </c:pt>
                <c:pt idx="900">
                  <c:v>39920</c:v>
                </c:pt>
                <c:pt idx="901">
                  <c:v>39923</c:v>
                </c:pt>
                <c:pt idx="902">
                  <c:v>39924</c:v>
                </c:pt>
                <c:pt idx="903">
                  <c:v>39925</c:v>
                </c:pt>
                <c:pt idx="904">
                  <c:v>39926</c:v>
                </c:pt>
                <c:pt idx="905">
                  <c:v>39927</c:v>
                </c:pt>
                <c:pt idx="906">
                  <c:v>39930</c:v>
                </c:pt>
                <c:pt idx="907">
                  <c:v>39931</c:v>
                </c:pt>
                <c:pt idx="908">
                  <c:v>39932</c:v>
                </c:pt>
                <c:pt idx="909">
                  <c:v>39937</c:v>
                </c:pt>
                <c:pt idx="910">
                  <c:v>39938</c:v>
                </c:pt>
                <c:pt idx="911">
                  <c:v>39939</c:v>
                </c:pt>
                <c:pt idx="912">
                  <c:v>39940</c:v>
                </c:pt>
                <c:pt idx="913">
                  <c:v>39941</c:v>
                </c:pt>
                <c:pt idx="914">
                  <c:v>39944</c:v>
                </c:pt>
                <c:pt idx="915">
                  <c:v>39945</c:v>
                </c:pt>
                <c:pt idx="916">
                  <c:v>39946</c:v>
                </c:pt>
                <c:pt idx="917">
                  <c:v>39947</c:v>
                </c:pt>
                <c:pt idx="918">
                  <c:v>39948</c:v>
                </c:pt>
                <c:pt idx="919">
                  <c:v>39951</c:v>
                </c:pt>
                <c:pt idx="920">
                  <c:v>39952</c:v>
                </c:pt>
                <c:pt idx="921">
                  <c:v>39953</c:v>
                </c:pt>
                <c:pt idx="922">
                  <c:v>39954</c:v>
                </c:pt>
                <c:pt idx="923">
                  <c:v>39955</c:v>
                </c:pt>
                <c:pt idx="924">
                  <c:v>39958</c:v>
                </c:pt>
                <c:pt idx="925">
                  <c:v>39959</c:v>
                </c:pt>
                <c:pt idx="926">
                  <c:v>39960</c:v>
                </c:pt>
                <c:pt idx="927">
                  <c:v>39961</c:v>
                </c:pt>
                <c:pt idx="928">
                  <c:v>39962</c:v>
                </c:pt>
                <c:pt idx="929">
                  <c:v>39965</c:v>
                </c:pt>
                <c:pt idx="930">
                  <c:v>39966</c:v>
                </c:pt>
                <c:pt idx="931">
                  <c:v>39967</c:v>
                </c:pt>
                <c:pt idx="932">
                  <c:v>39968</c:v>
                </c:pt>
                <c:pt idx="933">
                  <c:v>39969</c:v>
                </c:pt>
                <c:pt idx="934">
                  <c:v>39972</c:v>
                </c:pt>
                <c:pt idx="935">
                  <c:v>39973</c:v>
                </c:pt>
                <c:pt idx="936">
                  <c:v>39974</c:v>
                </c:pt>
                <c:pt idx="937">
                  <c:v>39975</c:v>
                </c:pt>
                <c:pt idx="938">
                  <c:v>39976</c:v>
                </c:pt>
                <c:pt idx="939">
                  <c:v>39979</c:v>
                </c:pt>
                <c:pt idx="940">
                  <c:v>39980</c:v>
                </c:pt>
                <c:pt idx="941">
                  <c:v>39981</c:v>
                </c:pt>
                <c:pt idx="942">
                  <c:v>39982</c:v>
                </c:pt>
                <c:pt idx="943">
                  <c:v>39983</c:v>
                </c:pt>
                <c:pt idx="944">
                  <c:v>39986</c:v>
                </c:pt>
                <c:pt idx="945">
                  <c:v>39987</c:v>
                </c:pt>
                <c:pt idx="946">
                  <c:v>39988</c:v>
                </c:pt>
                <c:pt idx="947">
                  <c:v>39989</c:v>
                </c:pt>
                <c:pt idx="948">
                  <c:v>39990</c:v>
                </c:pt>
                <c:pt idx="949">
                  <c:v>39993</c:v>
                </c:pt>
                <c:pt idx="950">
                  <c:v>39994</c:v>
                </c:pt>
                <c:pt idx="951">
                  <c:v>39995</c:v>
                </c:pt>
                <c:pt idx="952">
                  <c:v>39996</c:v>
                </c:pt>
                <c:pt idx="953">
                  <c:v>39997</c:v>
                </c:pt>
                <c:pt idx="954">
                  <c:v>40000</c:v>
                </c:pt>
                <c:pt idx="955">
                  <c:v>40001</c:v>
                </c:pt>
                <c:pt idx="956">
                  <c:v>40002</c:v>
                </c:pt>
                <c:pt idx="957">
                  <c:v>40003</c:v>
                </c:pt>
                <c:pt idx="958">
                  <c:v>40004</c:v>
                </c:pt>
                <c:pt idx="959">
                  <c:v>40007</c:v>
                </c:pt>
                <c:pt idx="960">
                  <c:v>40008</c:v>
                </c:pt>
                <c:pt idx="961">
                  <c:v>40009</c:v>
                </c:pt>
                <c:pt idx="962">
                  <c:v>40010</c:v>
                </c:pt>
                <c:pt idx="963">
                  <c:v>40011</c:v>
                </c:pt>
                <c:pt idx="964">
                  <c:v>40014</c:v>
                </c:pt>
                <c:pt idx="965">
                  <c:v>40015</c:v>
                </c:pt>
                <c:pt idx="966">
                  <c:v>40016</c:v>
                </c:pt>
                <c:pt idx="967">
                  <c:v>40017</c:v>
                </c:pt>
                <c:pt idx="968">
                  <c:v>40018</c:v>
                </c:pt>
                <c:pt idx="969">
                  <c:v>40021</c:v>
                </c:pt>
                <c:pt idx="970">
                  <c:v>40022</c:v>
                </c:pt>
                <c:pt idx="971">
                  <c:v>40023</c:v>
                </c:pt>
                <c:pt idx="972">
                  <c:v>40024</c:v>
                </c:pt>
                <c:pt idx="973">
                  <c:v>40025</c:v>
                </c:pt>
                <c:pt idx="974">
                  <c:v>40028</c:v>
                </c:pt>
                <c:pt idx="975">
                  <c:v>40029</c:v>
                </c:pt>
                <c:pt idx="976">
                  <c:v>40030</c:v>
                </c:pt>
                <c:pt idx="977">
                  <c:v>40031</c:v>
                </c:pt>
                <c:pt idx="978">
                  <c:v>40032</c:v>
                </c:pt>
                <c:pt idx="979">
                  <c:v>40035</c:v>
                </c:pt>
                <c:pt idx="980">
                  <c:v>40036</c:v>
                </c:pt>
                <c:pt idx="981">
                  <c:v>40037</c:v>
                </c:pt>
                <c:pt idx="982">
                  <c:v>40038</c:v>
                </c:pt>
                <c:pt idx="983">
                  <c:v>40039</c:v>
                </c:pt>
                <c:pt idx="984">
                  <c:v>40042</c:v>
                </c:pt>
                <c:pt idx="985">
                  <c:v>40043</c:v>
                </c:pt>
                <c:pt idx="986">
                  <c:v>40045</c:v>
                </c:pt>
                <c:pt idx="987">
                  <c:v>40046</c:v>
                </c:pt>
                <c:pt idx="988">
                  <c:v>40049</c:v>
                </c:pt>
                <c:pt idx="989">
                  <c:v>40050</c:v>
                </c:pt>
                <c:pt idx="990">
                  <c:v>40051</c:v>
                </c:pt>
                <c:pt idx="991">
                  <c:v>40052</c:v>
                </c:pt>
                <c:pt idx="992">
                  <c:v>40053</c:v>
                </c:pt>
                <c:pt idx="993">
                  <c:v>40056</c:v>
                </c:pt>
                <c:pt idx="994">
                  <c:v>40057</c:v>
                </c:pt>
                <c:pt idx="995">
                  <c:v>40058</c:v>
                </c:pt>
                <c:pt idx="996">
                  <c:v>40059</c:v>
                </c:pt>
                <c:pt idx="997">
                  <c:v>40060</c:v>
                </c:pt>
                <c:pt idx="998">
                  <c:v>40063</c:v>
                </c:pt>
                <c:pt idx="999">
                  <c:v>40064</c:v>
                </c:pt>
                <c:pt idx="1000">
                  <c:v>40065</c:v>
                </c:pt>
                <c:pt idx="1001">
                  <c:v>40066</c:v>
                </c:pt>
                <c:pt idx="1002">
                  <c:v>40067</c:v>
                </c:pt>
                <c:pt idx="1003">
                  <c:v>40070</c:v>
                </c:pt>
                <c:pt idx="1004">
                  <c:v>40071</c:v>
                </c:pt>
                <c:pt idx="1005">
                  <c:v>40072</c:v>
                </c:pt>
                <c:pt idx="1006">
                  <c:v>40073</c:v>
                </c:pt>
                <c:pt idx="1007">
                  <c:v>40074</c:v>
                </c:pt>
                <c:pt idx="1008">
                  <c:v>40078</c:v>
                </c:pt>
                <c:pt idx="1009">
                  <c:v>40079</c:v>
                </c:pt>
                <c:pt idx="1010">
                  <c:v>40080</c:v>
                </c:pt>
                <c:pt idx="1011">
                  <c:v>40081</c:v>
                </c:pt>
                <c:pt idx="1012">
                  <c:v>40085</c:v>
                </c:pt>
                <c:pt idx="1013">
                  <c:v>40086</c:v>
                </c:pt>
                <c:pt idx="1014">
                  <c:v>40087</c:v>
                </c:pt>
                <c:pt idx="1015">
                  <c:v>40091</c:v>
                </c:pt>
                <c:pt idx="1016">
                  <c:v>40092</c:v>
                </c:pt>
                <c:pt idx="1017">
                  <c:v>40093</c:v>
                </c:pt>
                <c:pt idx="1018">
                  <c:v>40094</c:v>
                </c:pt>
                <c:pt idx="1019">
                  <c:v>40095</c:v>
                </c:pt>
                <c:pt idx="1020">
                  <c:v>40098</c:v>
                </c:pt>
                <c:pt idx="1021">
                  <c:v>40100</c:v>
                </c:pt>
                <c:pt idx="1022">
                  <c:v>40101</c:v>
                </c:pt>
                <c:pt idx="1023">
                  <c:v>40102</c:v>
                </c:pt>
                <c:pt idx="1024">
                  <c:v>40106</c:v>
                </c:pt>
                <c:pt idx="1025">
                  <c:v>40107</c:v>
                </c:pt>
                <c:pt idx="1026">
                  <c:v>40108</c:v>
                </c:pt>
                <c:pt idx="1027">
                  <c:v>40109</c:v>
                </c:pt>
                <c:pt idx="1028">
                  <c:v>40112</c:v>
                </c:pt>
                <c:pt idx="1029">
                  <c:v>40113</c:v>
                </c:pt>
                <c:pt idx="1030">
                  <c:v>40114</c:v>
                </c:pt>
                <c:pt idx="1031">
                  <c:v>40115</c:v>
                </c:pt>
                <c:pt idx="1032">
                  <c:v>40116</c:v>
                </c:pt>
                <c:pt idx="1033">
                  <c:v>40120</c:v>
                </c:pt>
                <c:pt idx="1034">
                  <c:v>40121</c:v>
                </c:pt>
                <c:pt idx="1035">
                  <c:v>40122</c:v>
                </c:pt>
                <c:pt idx="1036">
                  <c:v>40123</c:v>
                </c:pt>
                <c:pt idx="1037">
                  <c:v>40126</c:v>
                </c:pt>
                <c:pt idx="1038">
                  <c:v>40127</c:v>
                </c:pt>
                <c:pt idx="1039">
                  <c:v>40128</c:v>
                </c:pt>
                <c:pt idx="1040">
                  <c:v>40129</c:v>
                </c:pt>
                <c:pt idx="1041">
                  <c:v>40130</c:v>
                </c:pt>
                <c:pt idx="1042">
                  <c:v>40133</c:v>
                </c:pt>
                <c:pt idx="1043">
                  <c:v>40134</c:v>
                </c:pt>
                <c:pt idx="1044">
                  <c:v>40135</c:v>
                </c:pt>
                <c:pt idx="1045">
                  <c:v>40136</c:v>
                </c:pt>
                <c:pt idx="1046">
                  <c:v>40137</c:v>
                </c:pt>
                <c:pt idx="1047">
                  <c:v>40140</c:v>
                </c:pt>
                <c:pt idx="1048">
                  <c:v>40141</c:v>
                </c:pt>
                <c:pt idx="1049">
                  <c:v>40142</c:v>
                </c:pt>
                <c:pt idx="1050">
                  <c:v>40143</c:v>
                </c:pt>
                <c:pt idx="1051">
                  <c:v>40144</c:v>
                </c:pt>
                <c:pt idx="1052">
                  <c:v>40147</c:v>
                </c:pt>
                <c:pt idx="1053">
                  <c:v>40148</c:v>
                </c:pt>
                <c:pt idx="1054">
                  <c:v>40149</c:v>
                </c:pt>
                <c:pt idx="1055">
                  <c:v>40150</c:v>
                </c:pt>
                <c:pt idx="1056">
                  <c:v>40151</c:v>
                </c:pt>
                <c:pt idx="1057">
                  <c:v>40154</c:v>
                </c:pt>
                <c:pt idx="1058">
                  <c:v>40155</c:v>
                </c:pt>
                <c:pt idx="1059">
                  <c:v>40156</c:v>
                </c:pt>
                <c:pt idx="1060">
                  <c:v>40157</c:v>
                </c:pt>
                <c:pt idx="1061">
                  <c:v>40158</c:v>
                </c:pt>
                <c:pt idx="1062">
                  <c:v>40161</c:v>
                </c:pt>
                <c:pt idx="1063">
                  <c:v>40162</c:v>
                </c:pt>
                <c:pt idx="1064">
                  <c:v>40163</c:v>
                </c:pt>
                <c:pt idx="1065">
                  <c:v>40164</c:v>
                </c:pt>
                <c:pt idx="1066">
                  <c:v>40165</c:v>
                </c:pt>
                <c:pt idx="1067">
                  <c:v>40168</c:v>
                </c:pt>
                <c:pt idx="1068">
                  <c:v>40169</c:v>
                </c:pt>
                <c:pt idx="1069">
                  <c:v>40170</c:v>
                </c:pt>
                <c:pt idx="1070">
                  <c:v>40171</c:v>
                </c:pt>
                <c:pt idx="1071">
                  <c:v>40176</c:v>
                </c:pt>
                <c:pt idx="1072">
                  <c:v>40177</c:v>
                </c:pt>
                <c:pt idx="1073">
                  <c:v>40178</c:v>
                </c:pt>
                <c:pt idx="1074">
                  <c:v>40179</c:v>
                </c:pt>
                <c:pt idx="1075">
                  <c:v>40182</c:v>
                </c:pt>
                <c:pt idx="1076">
                  <c:v>40183</c:v>
                </c:pt>
                <c:pt idx="1077">
                  <c:v>40184</c:v>
                </c:pt>
                <c:pt idx="1078">
                  <c:v>40185</c:v>
                </c:pt>
                <c:pt idx="1079">
                  <c:v>40186</c:v>
                </c:pt>
                <c:pt idx="1080">
                  <c:v>40189</c:v>
                </c:pt>
                <c:pt idx="1081">
                  <c:v>40190</c:v>
                </c:pt>
                <c:pt idx="1082">
                  <c:v>40191</c:v>
                </c:pt>
                <c:pt idx="1083">
                  <c:v>40192</c:v>
                </c:pt>
                <c:pt idx="1084">
                  <c:v>40193</c:v>
                </c:pt>
                <c:pt idx="1085">
                  <c:v>40196</c:v>
                </c:pt>
                <c:pt idx="1086">
                  <c:v>40197</c:v>
                </c:pt>
                <c:pt idx="1087">
                  <c:v>40198</c:v>
                </c:pt>
                <c:pt idx="1088">
                  <c:v>40199</c:v>
                </c:pt>
                <c:pt idx="1089">
                  <c:v>40200</c:v>
                </c:pt>
                <c:pt idx="1090">
                  <c:v>40203</c:v>
                </c:pt>
                <c:pt idx="1091">
                  <c:v>40205</c:v>
                </c:pt>
                <c:pt idx="1092">
                  <c:v>40206</c:v>
                </c:pt>
                <c:pt idx="1093">
                  <c:v>40207</c:v>
                </c:pt>
                <c:pt idx="1094">
                  <c:v>40210</c:v>
                </c:pt>
                <c:pt idx="1095">
                  <c:v>40211</c:v>
                </c:pt>
                <c:pt idx="1096">
                  <c:v>40212</c:v>
                </c:pt>
                <c:pt idx="1097">
                  <c:v>40213</c:v>
                </c:pt>
                <c:pt idx="1098">
                  <c:v>40214</c:v>
                </c:pt>
                <c:pt idx="1099">
                  <c:v>40217</c:v>
                </c:pt>
                <c:pt idx="1100">
                  <c:v>40218</c:v>
                </c:pt>
                <c:pt idx="1101">
                  <c:v>40219</c:v>
                </c:pt>
                <c:pt idx="1102">
                  <c:v>40220</c:v>
                </c:pt>
                <c:pt idx="1103">
                  <c:v>40224</c:v>
                </c:pt>
                <c:pt idx="1104">
                  <c:v>40225</c:v>
                </c:pt>
                <c:pt idx="1105">
                  <c:v>40226</c:v>
                </c:pt>
                <c:pt idx="1106">
                  <c:v>40227</c:v>
                </c:pt>
                <c:pt idx="1107">
                  <c:v>40228</c:v>
                </c:pt>
                <c:pt idx="1108">
                  <c:v>40231</c:v>
                </c:pt>
                <c:pt idx="1109">
                  <c:v>40232</c:v>
                </c:pt>
                <c:pt idx="1110">
                  <c:v>40233</c:v>
                </c:pt>
                <c:pt idx="1111">
                  <c:v>40234</c:v>
                </c:pt>
                <c:pt idx="1112">
                  <c:v>40235</c:v>
                </c:pt>
                <c:pt idx="1113">
                  <c:v>40239</c:v>
                </c:pt>
                <c:pt idx="1114">
                  <c:v>40240</c:v>
                </c:pt>
                <c:pt idx="1115">
                  <c:v>40241</c:v>
                </c:pt>
                <c:pt idx="1116">
                  <c:v>40242</c:v>
                </c:pt>
                <c:pt idx="1117">
                  <c:v>40245</c:v>
                </c:pt>
                <c:pt idx="1118">
                  <c:v>40246</c:v>
                </c:pt>
                <c:pt idx="1119">
                  <c:v>40247</c:v>
                </c:pt>
                <c:pt idx="1120">
                  <c:v>40248</c:v>
                </c:pt>
                <c:pt idx="1121">
                  <c:v>40249</c:v>
                </c:pt>
                <c:pt idx="1122">
                  <c:v>40252</c:v>
                </c:pt>
                <c:pt idx="1123">
                  <c:v>40254</c:v>
                </c:pt>
                <c:pt idx="1124">
                  <c:v>40255</c:v>
                </c:pt>
                <c:pt idx="1125">
                  <c:v>40256</c:v>
                </c:pt>
                <c:pt idx="1126">
                  <c:v>40259</c:v>
                </c:pt>
                <c:pt idx="1127">
                  <c:v>40260</c:v>
                </c:pt>
                <c:pt idx="1128">
                  <c:v>40262</c:v>
                </c:pt>
                <c:pt idx="1129">
                  <c:v>40263</c:v>
                </c:pt>
                <c:pt idx="1130">
                  <c:v>40266</c:v>
                </c:pt>
                <c:pt idx="1131">
                  <c:v>40267</c:v>
                </c:pt>
                <c:pt idx="1132">
                  <c:v>40268</c:v>
                </c:pt>
                <c:pt idx="1133">
                  <c:v>40273</c:v>
                </c:pt>
                <c:pt idx="1134">
                  <c:v>40274</c:v>
                </c:pt>
                <c:pt idx="1135">
                  <c:v>40275</c:v>
                </c:pt>
                <c:pt idx="1136">
                  <c:v>40276</c:v>
                </c:pt>
                <c:pt idx="1137">
                  <c:v>40277</c:v>
                </c:pt>
                <c:pt idx="1138">
                  <c:v>40280</c:v>
                </c:pt>
                <c:pt idx="1139">
                  <c:v>40281</c:v>
                </c:pt>
                <c:pt idx="1140">
                  <c:v>40283</c:v>
                </c:pt>
                <c:pt idx="1141">
                  <c:v>40284</c:v>
                </c:pt>
                <c:pt idx="1142">
                  <c:v>40287</c:v>
                </c:pt>
                <c:pt idx="1143">
                  <c:v>40288</c:v>
                </c:pt>
                <c:pt idx="1144">
                  <c:v>40289</c:v>
                </c:pt>
                <c:pt idx="1145">
                  <c:v>40290</c:v>
                </c:pt>
                <c:pt idx="1146">
                  <c:v>40291</c:v>
                </c:pt>
                <c:pt idx="1147">
                  <c:v>40294</c:v>
                </c:pt>
                <c:pt idx="1148">
                  <c:v>40295</c:v>
                </c:pt>
                <c:pt idx="1149">
                  <c:v>40296</c:v>
                </c:pt>
                <c:pt idx="1150">
                  <c:v>40297</c:v>
                </c:pt>
                <c:pt idx="1151">
                  <c:v>40298</c:v>
                </c:pt>
                <c:pt idx="1152">
                  <c:v>40301</c:v>
                </c:pt>
                <c:pt idx="1153">
                  <c:v>40302</c:v>
                </c:pt>
                <c:pt idx="1154">
                  <c:v>40303</c:v>
                </c:pt>
                <c:pt idx="1155">
                  <c:v>40304</c:v>
                </c:pt>
                <c:pt idx="1156">
                  <c:v>40305</c:v>
                </c:pt>
                <c:pt idx="1157">
                  <c:v>40308</c:v>
                </c:pt>
                <c:pt idx="1158">
                  <c:v>40309</c:v>
                </c:pt>
                <c:pt idx="1159">
                  <c:v>40310</c:v>
                </c:pt>
                <c:pt idx="1160">
                  <c:v>40311</c:v>
                </c:pt>
                <c:pt idx="1161">
                  <c:v>40312</c:v>
                </c:pt>
                <c:pt idx="1162">
                  <c:v>40315</c:v>
                </c:pt>
                <c:pt idx="1163">
                  <c:v>40316</c:v>
                </c:pt>
                <c:pt idx="1164">
                  <c:v>40317</c:v>
                </c:pt>
                <c:pt idx="1165">
                  <c:v>40318</c:v>
                </c:pt>
                <c:pt idx="1166">
                  <c:v>40319</c:v>
                </c:pt>
                <c:pt idx="1167">
                  <c:v>40322</c:v>
                </c:pt>
                <c:pt idx="1168">
                  <c:v>40323</c:v>
                </c:pt>
                <c:pt idx="1169">
                  <c:v>40324</c:v>
                </c:pt>
                <c:pt idx="1170">
                  <c:v>40326</c:v>
                </c:pt>
                <c:pt idx="1171">
                  <c:v>40329</c:v>
                </c:pt>
                <c:pt idx="1172">
                  <c:v>40330</c:v>
                </c:pt>
                <c:pt idx="1173">
                  <c:v>40331</c:v>
                </c:pt>
                <c:pt idx="1174">
                  <c:v>40332</c:v>
                </c:pt>
                <c:pt idx="1175">
                  <c:v>40333</c:v>
                </c:pt>
                <c:pt idx="1176">
                  <c:v>40336</c:v>
                </c:pt>
                <c:pt idx="1177">
                  <c:v>40337</c:v>
                </c:pt>
                <c:pt idx="1178">
                  <c:v>40338</c:v>
                </c:pt>
                <c:pt idx="1179">
                  <c:v>40339</c:v>
                </c:pt>
                <c:pt idx="1180">
                  <c:v>40340</c:v>
                </c:pt>
                <c:pt idx="1181">
                  <c:v>40343</c:v>
                </c:pt>
                <c:pt idx="1182">
                  <c:v>40344</c:v>
                </c:pt>
                <c:pt idx="1183">
                  <c:v>40345</c:v>
                </c:pt>
                <c:pt idx="1184">
                  <c:v>40346</c:v>
                </c:pt>
                <c:pt idx="1185">
                  <c:v>40347</c:v>
                </c:pt>
                <c:pt idx="1186">
                  <c:v>40350</c:v>
                </c:pt>
                <c:pt idx="1187">
                  <c:v>40351</c:v>
                </c:pt>
                <c:pt idx="1188">
                  <c:v>40352</c:v>
                </c:pt>
                <c:pt idx="1189">
                  <c:v>40353</c:v>
                </c:pt>
                <c:pt idx="1190">
                  <c:v>40354</c:v>
                </c:pt>
                <c:pt idx="1191">
                  <c:v>40357</c:v>
                </c:pt>
                <c:pt idx="1192">
                  <c:v>40358</c:v>
                </c:pt>
                <c:pt idx="1193">
                  <c:v>40359</c:v>
                </c:pt>
                <c:pt idx="1194">
                  <c:v>40360</c:v>
                </c:pt>
                <c:pt idx="1195">
                  <c:v>40361</c:v>
                </c:pt>
                <c:pt idx="1196">
                  <c:v>40364</c:v>
                </c:pt>
                <c:pt idx="1197">
                  <c:v>40365</c:v>
                </c:pt>
                <c:pt idx="1198">
                  <c:v>40366</c:v>
                </c:pt>
                <c:pt idx="1199">
                  <c:v>40367</c:v>
                </c:pt>
                <c:pt idx="1200">
                  <c:v>40368</c:v>
                </c:pt>
                <c:pt idx="1201">
                  <c:v>40371</c:v>
                </c:pt>
                <c:pt idx="1202">
                  <c:v>40372</c:v>
                </c:pt>
                <c:pt idx="1203">
                  <c:v>40373</c:v>
                </c:pt>
                <c:pt idx="1204">
                  <c:v>40374</c:v>
                </c:pt>
                <c:pt idx="1205">
                  <c:v>40375</c:v>
                </c:pt>
                <c:pt idx="1206">
                  <c:v>40378</c:v>
                </c:pt>
                <c:pt idx="1207">
                  <c:v>40379</c:v>
                </c:pt>
                <c:pt idx="1208">
                  <c:v>40380</c:v>
                </c:pt>
                <c:pt idx="1209">
                  <c:v>40381</c:v>
                </c:pt>
                <c:pt idx="1210">
                  <c:v>40382</c:v>
                </c:pt>
                <c:pt idx="1211">
                  <c:v>40385</c:v>
                </c:pt>
                <c:pt idx="1212">
                  <c:v>40386</c:v>
                </c:pt>
                <c:pt idx="1213">
                  <c:v>40387</c:v>
                </c:pt>
                <c:pt idx="1214">
                  <c:v>40388</c:v>
                </c:pt>
                <c:pt idx="1215">
                  <c:v>40389</c:v>
                </c:pt>
                <c:pt idx="1216">
                  <c:v>40392</c:v>
                </c:pt>
                <c:pt idx="1217">
                  <c:v>40393</c:v>
                </c:pt>
                <c:pt idx="1218">
                  <c:v>40394</c:v>
                </c:pt>
                <c:pt idx="1219">
                  <c:v>40395</c:v>
                </c:pt>
                <c:pt idx="1220">
                  <c:v>40396</c:v>
                </c:pt>
                <c:pt idx="1221">
                  <c:v>40399</c:v>
                </c:pt>
                <c:pt idx="1222">
                  <c:v>40400</c:v>
                </c:pt>
                <c:pt idx="1223">
                  <c:v>40401</c:v>
                </c:pt>
                <c:pt idx="1224">
                  <c:v>40402</c:v>
                </c:pt>
                <c:pt idx="1225">
                  <c:v>40403</c:v>
                </c:pt>
                <c:pt idx="1226">
                  <c:v>40406</c:v>
                </c:pt>
                <c:pt idx="1227">
                  <c:v>40407</c:v>
                </c:pt>
                <c:pt idx="1228">
                  <c:v>40408</c:v>
                </c:pt>
                <c:pt idx="1229">
                  <c:v>40410</c:v>
                </c:pt>
                <c:pt idx="1230">
                  <c:v>40413</c:v>
                </c:pt>
                <c:pt idx="1231">
                  <c:v>40414</c:v>
                </c:pt>
                <c:pt idx="1232">
                  <c:v>40415</c:v>
                </c:pt>
                <c:pt idx="1233">
                  <c:v>40416</c:v>
                </c:pt>
                <c:pt idx="1234">
                  <c:v>40417</c:v>
                </c:pt>
                <c:pt idx="1235">
                  <c:v>40420</c:v>
                </c:pt>
                <c:pt idx="1236">
                  <c:v>40421</c:v>
                </c:pt>
                <c:pt idx="1237">
                  <c:v>40422</c:v>
                </c:pt>
                <c:pt idx="1238">
                  <c:v>40423</c:v>
                </c:pt>
                <c:pt idx="1239">
                  <c:v>40424</c:v>
                </c:pt>
                <c:pt idx="1240">
                  <c:v>40427</c:v>
                </c:pt>
                <c:pt idx="1241">
                  <c:v>40428</c:v>
                </c:pt>
                <c:pt idx="1242">
                  <c:v>40429</c:v>
                </c:pt>
                <c:pt idx="1243">
                  <c:v>40430</c:v>
                </c:pt>
                <c:pt idx="1244">
                  <c:v>40434</c:v>
                </c:pt>
                <c:pt idx="1245">
                  <c:v>40435</c:v>
                </c:pt>
                <c:pt idx="1246">
                  <c:v>40436</c:v>
                </c:pt>
                <c:pt idx="1247">
                  <c:v>40437</c:v>
                </c:pt>
                <c:pt idx="1248">
                  <c:v>40438</c:v>
                </c:pt>
                <c:pt idx="1249">
                  <c:v>40441</c:v>
                </c:pt>
                <c:pt idx="1250">
                  <c:v>40442</c:v>
                </c:pt>
                <c:pt idx="1251">
                  <c:v>40443</c:v>
                </c:pt>
                <c:pt idx="1252">
                  <c:v>40444</c:v>
                </c:pt>
                <c:pt idx="1253">
                  <c:v>40445</c:v>
                </c:pt>
                <c:pt idx="1254">
                  <c:v>40448</c:v>
                </c:pt>
                <c:pt idx="1255">
                  <c:v>40449</c:v>
                </c:pt>
                <c:pt idx="1256">
                  <c:v>40450</c:v>
                </c:pt>
                <c:pt idx="1257">
                  <c:v>40452</c:v>
                </c:pt>
                <c:pt idx="1258">
                  <c:v>40455</c:v>
                </c:pt>
                <c:pt idx="1259">
                  <c:v>40456</c:v>
                </c:pt>
                <c:pt idx="1260">
                  <c:v>40457</c:v>
                </c:pt>
                <c:pt idx="1261">
                  <c:v>40458</c:v>
                </c:pt>
                <c:pt idx="1262">
                  <c:v>40459</c:v>
                </c:pt>
                <c:pt idx="1263">
                  <c:v>40462</c:v>
                </c:pt>
                <c:pt idx="1264">
                  <c:v>40463</c:v>
                </c:pt>
                <c:pt idx="1265">
                  <c:v>40464</c:v>
                </c:pt>
                <c:pt idx="1266">
                  <c:v>40465</c:v>
                </c:pt>
                <c:pt idx="1267">
                  <c:v>40466</c:v>
                </c:pt>
                <c:pt idx="1268">
                  <c:v>40469</c:v>
                </c:pt>
                <c:pt idx="1269">
                  <c:v>40470</c:v>
                </c:pt>
                <c:pt idx="1270">
                  <c:v>40471</c:v>
                </c:pt>
                <c:pt idx="1271">
                  <c:v>40472</c:v>
                </c:pt>
                <c:pt idx="1272">
                  <c:v>40473</c:v>
                </c:pt>
                <c:pt idx="1273">
                  <c:v>40476</c:v>
                </c:pt>
                <c:pt idx="1274">
                  <c:v>40477</c:v>
                </c:pt>
                <c:pt idx="1275">
                  <c:v>40478</c:v>
                </c:pt>
                <c:pt idx="1276">
                  <c:v>40479</c:v>
                </c:pt>
                <c:pt idx="1277">
                  <c:v>40480</c:v>
                </c:pt>
                <c:pt idx="1278">
                  <c:v>40483</c:v>
                </c:pt>
                <c:pt idx="1279">
                  <c:v>40484</c:v>
                </c:pt>
                <c:pt idx="1280">
                  <c:v>40485</c:v>
                </c:pt>
                <c:pt idx="1281">
                  <c:v>40486</c:v>
                </c:pt>
                <c:pt idx="1282">
                  <c:v>40490</c:v>
                </c:pt>
                <c:pt idx="1283">
                  <c:v>40491</c:v>
                </c:pt>
                <c:pt idx="1284">
                  <c:v>40492</c:v>
                </c:pt>
                <c:pt idx="1285">
                  <c:v>40493</c:v>
                </c:pt>
                <c:pt idx="1286">
                  <c:v>40494</c:v>
                </c:pt>
                <c:pt idx="1287">
                  <c:v>40497</c:v>
                </c:pt>
                <c:pt idx="1288">
                  <c:v>40498</c:v>
                </c:pt>
                <c:pt idx="1289">
                  <c:v>40500</c:v>
                </c:pt>
                <c:pt idx="1290">
                  <c:v>40501</c:v>
                </c:pt>
                <c:pt idx="1291">
                  <c:v>40504</c:v>
                </c:pt>
                <c:pt idx="1292">
                  <c:v>40505</c:v>
                </c:pt>
                <c:pt idx="1293">
                  <c:v>40506</c:v>
                </c:pt>
                <c:pt idx="1294">
                  <c:v>40507</c:v>
                </c:pt>
                <c:pt idx="1295">
                  <c:v>40508</c:v>
                </c:pt>
                <c:pt idx="1296">
                  <c:v>40511</c:v>
                </c:pt>
                <c:pt idx="1297">
                  <c:v>40512</c:v>
                </c:pt>
                <c:pt idx="1298">
                  <c:v>40513</c:v>
                </c:pt>
                <c:pt idx="1299">
                  <c:v>40514</c:v>
                </c:pt>
                <c:pt idx="1300">
                  <c:v>40515</c:v>
                </c:pt>
                <c:pt idx="1301">
                  <c:v>40518</c:v>
                </c:pt>
                <c:pt idx="1302">
                  <c:v>40519</c:v>
                </c:pt>
                <c:pt idx="1303">
                  <c:v>40520</c:v>
                </c:pt>
                <c:pt idx="1304">
                  <c:v>40521</c:v>
                </c:pt>
                <c:pt idx="1305">
                  <c:v>40522</c:v>
                </c:pt>
                <c:pt idx="1306">
                  <c:v>40525</c:v>
                </c:pt>
                <c:pt idx="1307">
                  <c:v>40526</c:v>
                </c:pt>
                <c:pt idx="1308">
                  <c:v>40527</c:v>
                </c:pt>
                <c:pt idx="1309">
                  <c:v>40528</c:v>
                </c:pt>
                <c:pt idx="1310">
                  <c:v>40532</c:v>
                </c:pt>
                <c:pt idx="1311">
                  <c:v>40533</c:v>
                </c:pt>
                <c:pt idx="1312">
                  <c:v>40534</c:v>
                </c:pt>
                <c:pt idx="1313">
                  <c:v>40535</c:v>
                </c:pt>
                <c:pt idx="1314">
                  <c:v>40536</c:v>
                </c:pt>
                <c:pt idx="1315">
                  <c:v>40539</c:v>
                </c:pt>
                <c:pt idx="1316">
                  <c:v>40540</c:v>
                </c:pt>
                <c:pt idx="1317">
                  <c:v>40541</c:v>
                </c:pt>
                <c:pt idx="1318">
                  <c:v>40542</c:v>
                </c:pt>
                <c:pt idx="1319">
                  <c:v>40543</c:v>
                </c:pt>
                <c:pt idx="1320">
                  <c:v>40546</c:v>
                </c:pt>
                <c:pt idx="1321">
                  <c:v>40547</c:v>
                </c:pt>
                <c:pt idx="1322">
                  <c:v>40548</c:v>
                </c:pt>
                <c:pt idx="1323">
                  <c:v>40549</c:v>
                </c:pt>
                <c:pt idx="1324">
                  <c:v>40550</c:v>
                </c:pt>
                <c:pt idx="1325">
                  <c:v>40553</c:v>
                </c:pt>
                <c:pt idx="1326">
                  <c:v>40554</c:v>
                </c:pt>
                <c:pt idx="1327">
                  <c:v>40555</c:v>
                </c:pt>
                <c:pt idx="1328">
                  <c:v>40556</c:v>
                </c:pt>
                <c:pt idx="1329">
                  <c:v>40557</c:v>
                </c:pt>
                <c:pt idx="1330">
                  <c:v>40560</c:v>
                </c:pt>
                <c:pt idx="1331">
                  <c:v>40561</c:v>
                </c:pt>
                <c:pt idx="1332">
                  <c:v>40562</c:v>
                </c:pt>
                <c:pt idx="1333">
                  <c:v>40563</c:v>
                </c:pt>
                <c:pt idx="1334">
                  <c:v>40564</c:v>
                </c:pt>
                <c:pt idx="1335">
                  <c:v>40567</c:v>
                </c:pt>
                <c:pt idx="1336">
                  <c:v>40568</c:v>
                </c:pt>
                <c:pt idx="1337">
                  <c:v>40570</c:v>
                </c:pt>
                <c:pt idx="1338">
                  <c:v>40571</c:v>
                </c:pt>
                <c:pt idx="1339">
                  <c:v>40574</c:v>
                </c:pt>
                <c:pt idx="1340">
                  <c:v>40575</c:v>
                </c:pt>
                <c:pt idx="1341">
                  <c:v>40576</c:v>
                </c:pt>
                <c:pt idx="1342">
                  <c:v>40577</c:v>
                </c:pt>
                <c:pt idx="1343">
                  <c:v>40578</c:v>
                </c:pt>
                <c:pt idx="1344">
                  <c:v>40581</c:v>
                </c:pt>
                <c:pt idx="1345">
                  <c:v>40582</c:v>
                </c:pt>
                <c:pt idx="1346">
                  <c:v>40583</c:v>
                </c:pt>
                <c:pt idx="1347">
                  <c:v>40584</c:v>
                </c:pt>
                <c:pt idx="1348">
                  <c:v>40585</c:v>
                </c:pt>
                <c:pt idx="1349">
                  <c:v>40588</c:v>
                </c:pt>
                <c:pt idx="1350">
                  <c:v>40589</c:v>
                </c:pt>
                <c:pt idx="1351">
                  <c:v>40591</c:v>
                </c:pt>
                <c:pt idx="1352">
                  <c:v>40592</c:v>
                </c:pt>
                <c:pt idx="1353">
                  <c:v>40595</c:v>
                </c:pt>
                <c:pt idx="1354">
                  <c:v>40596</c:v>
                </c:pt>
                <c:pt idx="1355">
                  <c:v>40597</c:v>
                </c:pt>
                <c:pt idx="1356">
                  <c:v>40598</c:v>
                </c:pt>
                <c:pt idx="1357">
                  <c:v>40599</c:v>
                </c:pt>
                <c:pt idx="1358">
                  <c:v>40602</c:v>
                </c:pt>
                <c:pt idx="1359">
                  <c:v>40603</c:v>
                </c:pt>
                <c:pt idx="1360">
                  <c:v>40605</c:v>
                </c:pt>
                <c:pt idx="1361">
                  <c:v>40606</c:v>
                </c:pt>
                <c:pt idx="1362">
                  <c:v>40609</c:v>
                </c:pt>
                <c:pt idx="1363">
                  <c:v>40610</c:v>
                </c:pt>
                <c:pt idx="1364">
                  <c:v>40611</c:v>
                </c:pt>
                <c:pt idx="1365">
                  <c:v>40612</c:v>
                </c:pt>
                <c:pt idx="1366">
                  <c:v>40613</c:v>
                </c:pt>
                <c:pt idx="1367">
                  <c:v>40616</c:v>
                </c:pt>
                <c:pt idx="1368">
                  <c:v>40617</c:v>
                </c:pt>
                <c:pt idx="1369">
                  <c:v>40618</c:v>
                </c:pt>
                <c:pt idx="1370">
                  <c:v>40619</c:v>
                </c:pt>
                <c:pt idx="1371">
                  <c:v>40620</c:v>
                </c:pt>
                <c:pt idx="1372">
                  <c:v>40623</c:v>
                </c:pt>
                <c:pt idx="1373">
                  <c:v>40624</c:v>
                </c:pt>
                <c:pt idx="1374">
                  <c:v>40625</c:v>
                </c:pt>
                <c:pt idx="1375">
                  <c:v>40626</c:v>
                </c:pt>
                <c:pt idx="1376">
                  <c:v>40627</c:v>
                </c:pt>
                <c:pt idx="1377">
                  <c:v>40630</c:v>
                </c:pt>
                <c:pt idx="1378">
                  <c:v>40631</c:v>
                </c:pt>
                <c:pt idx="1379">
                  <c:v>40632</c:v>
                </c:pt>
                <c:pt idx="1380">
                  <c:v>40633</c:v>
                </c:pt>
                <c:pt idx="1381">
                  <c:v>40638</c:v>
                </c:pt>
                <c:pt idx="1382">
                  <c:v>40639</c:v>
                </c:pt>
                <c:pt idx="1383">
                  <c:v>40640</c:v>
                </c:pt>
                <c:pt idx="1384">
                  <c:v>40641</c:v>
                </c:pt>
                <c:pt idx="1385">
                  <c:v>40644</c:v>
                </c:pt>
                <c:pt idx="1386">
                  <c:v>40646</c:v>
                </c:pt>
                <c:pt idx="1387">
                  <c:v>40648</c:v>
                </c:pt>
                <c:pt idx="1388">
                  <c:v>40651</c:v>
                </c:pt>
                <c:pt idx="1389">
                  <c:v>40652</c:v>
                </c:pt>
                <c:pt idx="1390">
                  <c:v>40653</c:v>
                </c:pt>
                <c:pt idx="1391">
                  <c:v>40654</c:v>
                </c:pt>
                <c:pt idx="1392">
                  <c:v>40658</c:v>
                </c:pt>
                <c:pt idx="1393">
                  <c:v>40659</c:v>
                </c:pt>
                <c:pt idx="1394">
                  <c:v>40660</c:v>
                </c:pt>
                <c:pt idx="1395">
                  <c:v>40661</c:v>
                </c:pt>
                <c:pt idx="1396">
                  <c:v>40662</c:v>
                </c:pt>
                <c:pt idx="1397">
                  <c:v>40665</c:v>
                </c:pt>
                <c:pt idx="1398">
                  <c:v>40666</c:v>
                </c:pt>
                <c:pt idx="1399">
                  <c:v>40667</c:v>
                </c:pt>
                <c:pt idx="1400">
                  <c:v>40668</c:v>
                </c:pt>
                <c:pt idx="1401">
                  <c:v>40669</c:v>
                </c:pt>
                <c:pt idx="1402">
                  <c:v>40672</c:v>
                </c:pt>
                <c:pt idx="1403">
                  <c:v>40673</c:v>
                </c:pt>
                <c:pt idx="1404">
                  <c:v>40674</c:v>
                </c:pt>
                <c:pt idx="1405">
                  <c:v>40675</c:v>
                </c:pt>
                <c:pt idx="1406">
                  <c:v>40676</c:v>
                </c:pt>
                <c:pt idx="1407">
                  <c:v>40679</c:v>
                </c:pt>
                <c:pt idx="1408">
                  <c:v>40681</c:v>
                </c:pt>
                <c:pt idx="1409">
                  <c:v>40682</c:v>
                </c:pt>
                <c:pt idx="1410">
                  <c:v>40683</c:v>
                </c:pt>
                <c:pt idx="1411">
                  <c:v>40686</c:v>
                </c:pt>
                <c:pt idx="1412">
                  <c:v>40687</c:v>
                </c:pt>
                <c:pt idx="1413">
                  <c:v>40688</c:v>
                </c:pt>
                <c:pt idx="1414">
                  <c:v>40689</c:v>
                </c:pt>
                <c:pt idx="1415">
                  <c:v>40690</c:v>
                </c:pt>
                <c:pt idx="1416">
                  <c:v>40693</c:v>
                </c:pt>
                <c:pt idx="1417">
                  <c:v>40694</c:v>
                </c:pt>
                <c:pt idx="1418">
                  <c:v>40695</c:v>
                </c:pt>
                <c:pt idx="1419">
                  <c:v>40696</c:v>
                </c:pt>
                <c:pt idx="1420">
                  <c:v>40697</c:v>
                </c:pt>
                <c:pt idx="1421">
                  <c:v>40700</c:v>
                </c:pt>
                <c:pt idx="1422">
                  <c:v>40701</c:v>
                </c:pt>
                <c:pt idx="1423">
                  <c:v>40702</c:v>
                </c:pt>
                <c:pt idx="1424">
                  <c:v>40703</c:v>
                </c:pt>
                <c:pt idx="1425">
                  <c:v>40704</c:v>
                </c:pt>
                <c:pt idx="1426">
                  <c:v>40707</c:v>
                </c:pt>
                <c:pt idx="1427">
                  <c:v>40708</c:v>
                </c:pt>
                <c:pt idx="1428">
                  <c:v>40709</c:v>
                </c:pt>
                <c:pt idx="1429">
                  <c:v>40710</c:v>
                </c:pt>
                <c:pt idx="1430">
                  <c:v>40711</c:v>
                </c:pt>
                <c:pt idx="1431">
                  <c:v>40714</c:v>
                </c:pt>
                <c:pt idx="1432">
                  <c:v>40715</c:v>
                </c:pt>
                <c:pt idx="1433">
                  <c:v>40716</c:v>
                </c:pt>
                <c:pt idx="1434">
                  <c:v>40717</c:v>
                </c:pt>
                <c:pt idx="1435">
                  <c:v>40718</c:v>
                </c:pt>
                <c:pt idx="1436">
                  <c:v>40721</c:v>
                </c:pt>
                <c:pt idx="1437">
                  <c:v>40722</c:v>
                </c:pt>
                <c:pt idx="1438">
                  <c:v>40723</c:v>
                </c:pt>
                <c:pt idx="1439">
                  <c:v>40724</c:v>
                </c:pt>
                <c:pt idx="1440">
                  <c:v>40725</c:v>
                </c:pt>
                <c:pt idx="1441">
                  <c:v>40728</c:v>
                </c:pt>
                <c:pt idx="1442">
                  <c:v>40729</c:v>
                </c:pt>
                <c:pt idx="1443">
                  <c:v>40730</c:v>
                </c:pt>
                <c:pt idx="1444">
                  <c:v>40731</c:v>
                </c:pt>
                <c:pt idx="1445">
                  <c:v>40732</c:v>
                </c:pt>
                <c:pt idx="1446">
                  <c:v>40735</c:v>
                </c:pt>
                <c:pt idx="1447">
                  <c:v>40736</c:v>
                </c:pt>
                <c:pt idx="1448">
                  <c:v>40737</c:v>
                </c:pt>
                <c:pt idx="1449">
                  <c:v>40738</c:v>
                </c:pt>
                <c:pt idx="1450">
                  <c:v>40739</c:v>
                </c:pt>
                <c:pt idx="1451">
                  <c:v>40742</c:v>
                </c:pt>
                <c:pt idx="1452">
                  <c:v>40743</c:v>
                </c:pt>
                <c:pt idx="1453">
                  <c:v>40744</c:v>
                </c:pt>
                <c:pt idx="1454">
                  <c:v>40745</c:v>
                </c:pt>
                <c:pt idx="1455">
                  <c:v>40746</c:v>
                </c:pt>
                <c:pt idx="1456">
                  <c:v>40749</c:v>
                </c:pt>
                <c:pt idx="1457">
                  <c:v>40750</c:v>
                </c:pt>
                <c:pt idx="1458">
                  <c:v>40751</c:v>
                </c:pt>
                <c:pt idx="1459">
                  <c:v>40752</c:v>
                </c:pt>
                <c:pt idx="1460">
                  <c:v>40753</c:v>
                </c:pt>
                <c:pt idx="1461">
                  <c:v>40756</c:v>
                </c:pt>
                <c:pt idx="1462">
                  <c:v>40757</c:v>
                </c:pt>
                <c:pt idx="1463">
                  <c:v>40758</c:v>
                </c:pt>
                <c:pt idx="1464">
                  <c:v>40759</c:v>
                </c:pt>
                <c:pt idx="1465">
                  <c:v>40760</c:v>
                </c:pt>
                <c:pt idx="1466">
                  <c:v>40763</c:v>
                </c:pt>
                <c:pt idx="1467">
                  <c:v>40764</c:v>
                </c:pt>
                <c:pt idx="1468">
                  <c:v>40765</c:v>
                </c:pt>
                <c:pt idx="1469">
                  <c:v>40766</c:v>
                </c:pt>
                <c:pt idx="1470">
                  <c:v>40767</c:v>
                </c:pt>
                <c:pt idx="1471">
                  <c:v>40771</c:v>
                </c:pt>
                <c:pt idx="1472">
                  <c:v>40772</c:v>
                </c:pt>
                <c:pt idx="1473">
                  <c:v>40773</c:v>
                </c:pt>
                <c:pt idx="1474">
                  <c:v>40777</c:v>
                </c:pt>
                <c:pt idx="1475">
                  <c:v>40778</c:v>
                </c:pt>
                <c:pt idx="1476">
                  <c:v>40779</c:v>
                </c:pt>
                <c:pt idx="1477">
                  <c:v>40780</c:v>
                </c:pt>
                <c:pt idx="1478">
                  <c:v>40781</c:v>
                </c:pt>
                <c:pt idx="1479">
                  <c:v>40784</c:v>
                </c:pt>
                <c:pt idx="1480">
                  <c:v>40785</c:v>
                </c:pt>
                <c:pt idx="1481">
                  <c:v>40788</c:v>
                </c:pt>
                <c:pt idx="1482">
                  <c:v>40791</c:v>
                </c:pt>
                <c:pt idx="1483">
                  <c:v>40792</c:v>
                </c:pt>
                <c:pt idx="1484">
                  <c:v>40793</c:v>
                </c:pt>
                <c:pt idx="1485">
                  <c:v>40794</c:v>
                </c:pt>
                <c:pt idx="1486">
                  <c:v>40795</c:v>
                </c:pt>
                <c:pt idx="1487">
                  <c:v>40798</c:v>
                </c:pt>
                <c:pt idx="1488">
                  <c:v>40799</c:v>
                </c:pt>
                <c:pt idx="1489">
                  <c:v>40800</c:v>
                </c:pt>
                <c:pt idx="1490">
                  <c:v>40801</c:v>
                </c:pt>
                <c:pt idx="1491">
                  <c:v>40802</c:v>
                </c:pt>
                <c:pt idx="1492">
                  <c:v>40805</c:v>
                </c:pt>
                <c:pt idx="1493">
                  <c:v>40806</c:v>
                </c:pt>
                <c:pt idx="1494">
                  <c:v>40807</c:v>
                </c:pt>
                <c:pt idx="1495">
                  <c:v>40808</c:v>
                </c:pt>
                <c:pt idx="1496">
                  <c:v>40809</c:v>
                </c:pt>
                <c:pt idx="1497">
                  <c:v>40812</c:v>
                </c:pt>
                <c:pt idx="1498">
                  <c:v>40813</c:v>
                </c:pt>
                <c:pt idx="1499">
                  <c:v>40814</c:v>
                </c:pt>
                <c:pt idx="1500">
                  <c:v>40815</c:v>
                </c:pt>
                <c:pt idx="1501">
                  <c:v>40819</c:v>
                </c:pt>
                <c:pt idx="1502">
                  <c:v>40820</c:v>
                </c:pt>
                <c:pt idx="1503">
                  <c:v>40821</c:v>
                </c:pt>
                <c:pt idx="1504">
                  <c:v>40823</c:v>
                </c:pt>
                <c:pt idx="1505">
                  <c:v>40826</c:v>
                </c:pt>
                <c:pt idx="1506">
                  <c:v>40827</c:v>
                </c:pt>
                <c:pt idx="1507">
                  <c:v>40828</c:v>
                </c:pt>
                <c:pt idx="1508">
                  <c:v>40829</c:v>
                </c:pt>
                <c:pt idx="1509">
                  <c:v>40830</c:v>
                </c:pt>
                <c:pt idx="1510">
                  <c:v>40833</c:v>
                </c:pt>
                <c:pt idx="1511">
                  <c:v>40834</c:v>
                </c:pt>
                <c:pt idx="1512">
                  <c:v>40835</c:v>
                </c:pt>
                <c:pt idx="1513">
                  <c:v>40836</c:v>
                </c:pt>
                <c:pt idx="1514">
                  <c:v>40837</c:v>
                </c:pt>
                <c:pt idx="1515">
                  <c:v>40840</c:v>
                </c:pt>
                <c:pt idx="1516">
                  <c:v>40841</c:v>
                </c:pt>
                <c:pt idx="1517">
                  <c:v>40844</c:v>
                </c:pt>
                <c:pt idx="1518">
                  <c:v>40847</c:v>
                </c:pt>
                <c:pt idx="1519">
                  <c:v>40848</c:v>
                </c:pt>
                <c:pt idx="1520">
                  <c:v>40849</c:v>
                </c:pt>
                <c:pt idx="1521">
                  <c:v>40850</c:v>
                </c:pt>
                <c:pt idx="1522">
                  <c:v>40851</c:v>
                </c:pt>
                <c:pt idx="1523">
                  <c:v>40855</c:v>
                </c:pt>
                <c:pt idx="1524">
                  <c:v>40856</c:v>
                </c:pt>
                <c:pt idx="1525">
                  <c:v>40858</c:v>
                </c:pt>
                <c:pt idx="1526">
                  <c:v>40861</c:v>
                </c:pt>
                <c:pt idx="1527">
                  <c:v>40862</c:v>
                </c:pt>
                <c:pt idx="1528">
                  <c:v>40863</c:v>
                </c:pt>
                <c:pt idx="1529">
                  <c:v>40864</c:v>
                </c:pt>
                <c:pt idx="1530">
                  <c:v>40865</c:v>
                </c:pt>
                <c:pt idx="1531">
                  <c:v>40868</c:v>
                </c:pt>
                <c:pt idx="1532">
                  <c:v>40869</c:v>
                </c:pt>
                <c:pt idx="1533">
                  <c:v>40870</c:v>
                </c:pt>
                <c:pt idx="1534">
                  <c:v>40871</c:v>
                </c:pt>
                <c:pt idx="1535">
                  <c:v>40872</c:v>
                </c:pt>
                <c:pt idx="1536">
                  <c:v>40875</c:v>
                </c:pt>
                <c:pt idx="1537">
                  <c:v>40876</c:v>
                </c:pt>
                <c:pt idx="1538">
                  <c:v>40877</c:v>
                </c:pt>
                <c:pt idx="1539">
                  <c:v>40878</c:v>
                </c:pt>
                <c:pt idx="1540">
                  <c:v>40879</c:v>
                </c:pt>
                <c:pt idx="1541">
                  <c:v>40882</c:v>
                </c:pt>
                <c:pt idx="1542">
                  <c:v>40884</c:v>
                </c:pt>
                <c:pt idx="1543">
                  <c:v>40885</c:v>
                </c:pt>
                <c:pt idx="1544">
                  <c:v>40886</c:v>
                </c:pt>
                <c:pt idx="1545">
                  <c:v>40889</c:v>
                </c:pt>
                <c:pt idx="1546">
                  <c:v>40890</c:v>
                </c:pt>
                <c:pt idx="1547">
                  <c:v>40891</c:v>
                </c:pt>
                <c:pt idx="1548">
                  <c:v>40892</c:v>
                </c:pt>
                <c:pt idx="1549">
                  <c:v>40893</c:v>
                </c:pt>
                <c:pt idx="1550">
                  <c:v>40896</c:v>
                </c:pt>
                <c:pt idx="1551">
                  <c:v>40897</c:v>
                </c:pt>
                <c:pt idx="1552">
                  <c:v>40898</c:v>
                </c:pt>
                <c:pt idx="1553">
                  <c:v>40899</c:v>
                </c:pt>
                <c:pt idx="1554">
                  <c:v>40900</c:v>
                </c:pt>
                <c:pt idx="1555">
                  <c:v>40903</c:v>
                </c:pt>
                <c:pt idx="1556">
                  <c:v>40904</c:v>
                </c:pt>
                <c:pt idx="1557">
                  <c:v>40905</c:v>
                </c:pt>
                <c:pt idx="1558">
                  <c:v>40906</c:v>
                </c:pt>
                <c:pt idx="1559">
                  <c:v>40907</c:v>
                </c:pt>
                <c:pt idx="1560">
                  <c:v>40910</c:v>
                </c:pt>
                <c:pt idx="1561">
                  <c:v>40911</c:v>
                </c:pt>
                <c:pt idx="1562">
                  <c:v>40912</c:v>
                </c:pt>
                <c:pt idx="1563">
                  <c:v>40913</c:v>
                </c:pt>
                <c:pt idx="1564">
                  <c:v>40914</c:v>
                </c:pt>
                <c:pt idx="1565">
                  <c:v>40917</c:v>
                </c:pt>
                <c:pt idx="1566">
                  <c:v>40918</c:v>
                </c:pt>
                <c:pt idx="1567">
                  <c:v>40919</c:v>
                </c:pt>
                <c:pt idx="1568">
                  <c:v>40920</c:v>
                </c:pt>
                <c:pt idx="1569">
                  <c:v>40921</c:v>
                </c:pt>
                <c:pt idx="1570">
                  <c:v>40924</c:v>
                </c:pt>
                <c:pt idx="1571">
                  <c:v>40925</c:v>
                </c:pt>
                <c:pt idx="1572">
                  <c:v>40926</c:v>
                </c:pt>
                <c:pt idx="1573">
                  <c:v>40927</c:v>
                </c:pt>
                <c:pt idx="1574">
                  <c:v>40928</c:v>
                </c:pt>
                <c:pt idx="1575">
                  <c:v>40931</c:v>
                </c:pt>
                <c:pt idx="1576">
                  <c:v>40932</c:v>
                </c:pt>
                <c:pt idx="1577">
                  <c:v>40933</c:v>
                </c:pt>
                <c:pt idx="1578">
                  <c:v>40935</c:v>
                </c:pt>
                <c:pt idx="1579">
                  <c:v>40938</c:v>
                </c:pt>
                <c:pt idx="1580">
                  <c:v>40939</c:v>
                </c:pt>
                <c:pt idx="1581">
                  <c:v>40940</c:v>
                </c:pt>
                <c:pt idx="1582">
                  <c:v>40941</c:v>
                </c:pt>
                <c:pt idx="1583">
                  <c:v>40942</c:v>
                </c:pt>
                <c:pt idx="1584">
                  <c:v>40945</c:v>
                </c:pt>
                <c:pt idx="1585">
                  <c:v>40946</c:v>
                </c:pt>
                <c:pt idx="1586">
                  <c:v>40947</c:v>
                </c:pt>
                <c:pt idx="1587">
                  <c:v>40948</c:v>
                </c:pt>
                <c:pt idx="1588">
                  <c:v>40949</c:v>
                </c:pt>
                <c:pt idx="1589">
                  <c:v>40952</c:v>
                </c:pt>
                <c:pt idx="1590">
                  <c:v>40953</c:v>
                </c:pt>
                <c:pt idx="1591">
                  <c:v>40954</c:v>
                </c:pt>
                <c:pt idx="1592">
                  <c:v>40956</c:v>
                </c:pt>
                <c:pt idx="1593">
                  <c:v>40960</c:v>
                </c:pt>
                <c:pt idx="1594">
                  <c:v>40961</c:v>
                </c:pt>
                <c:pt idx="1595">
                  <c:v>40962</c:v>
                </c:pt>
                <c:pt idx="1596">
                  <c:v>40963</c:v>
                </c:pt>
                <c:pt idx="1597">
                  <c:v>40966</c:v>
                </c:pt>
                <c:pt idx="1598">
                  <c:v>40967</c:v>
                </c:pt>
                <c:pt idx="1599">
                  <c:v>40968</c:v>
                </c:pt>
                <c:pt idx="1600">
                  <c:v>40969</c:v>
                </c:pt>
                <c:pt idx="1601">
                  <c:v>40970</c:v>
                </c:pt>
                <c:pt idx="1602">
                  <c:v>40973</c:v>
                </c:pt>
                <c:pt idx="1603">
                  <c:v>40974</c:v>
                </c:pt>
                <c:pt idx="1604">
                  <c:v>40975</c:v>
                </c:pt>
                <c:pt idx="1605">
                  <c:v>40977</c:v>
                </c:pt>
                <c:pt idx="1606">
                  <c:v>40980</c:v>
                </c:pt>
                <c:pt idx="1607">
                  <c:v>40981</c:v>
                </c:pt>
                <c:pt idx="1608">
                  <c:v>40982</c:v>
                </c:pt>
                <c:pt idx="1609">
                  <c:v>40983</c:v>
                </c:pt>
                <c:pt idx="1610">
                  <c:v>40984</c:v>
                </c:pt>
                <c:pt idx="1611">
                  <c:v>40987</c:v>
                </c:pt>
                <c:pt idx="1612">
                  <c:v>40988</c:v>
                </c:pt>
                <c:pt idx="1613">
                  <c:v>40989</c:v>
                </c:pt>
                <c:pt idx="1614">
                  <c:v>40990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41002</c:v>
                </c:pt>
                <c:pt idx="1621">
                  <c:v>41003</c:v>
                </c:pt>
                <c:pt idx="1622">
                  <c:v>41008</c:v>
                </c:pt>
                <c:pt idx="1623">
                  <c:v>41009</c:v>
                </c:pt>
                <c:pt idx="1624">
                  <c:v>41010</c:v>
                </c:pt>
                <c:pt idx="1625">
                  <c:v>41011</c:v>
                </c:pt>
                <c:pt idx="1626">
                  <c:v>41012</c:v>
                </c:pt>
                <c:pt idx="1627">
                  <c:v>41015</c:v>
                </c:pt>
                <c:pt idx="1628">
                  <c:v>41016</c:v>
                </c:pt>
                <c:pt idx="1629">
                  <c:v>41017</c:v>
                </c:pt>
                <c:pt idx="1630">
                  <c:v>41018</c:v>
                </c:pt>
                <c:pt idx="1631">
                  <c:v>41019</c:v>
                </c:pt>
                <c:pt idx="1632">
                  <c:v>41022</c:v>
                </c:pt>
                <c:pt idx="1633">
                  <c:v>41023</c:v>
                </c:pt>
                <c:pt idx="1634">
                  <c:v>41024</c:v>
                </c:pt>
                <c:pt idx="1635">
                  <c:v>41025</c:v>
                </c:pt>
                <c:pt idx="1636">
                  <c:v>41026</c:v>
                </c:pt>
                <c:pt idx="1637">
                  <c:v>41029</c:v>
                </c:pt>
                <c:pt idx="1638">
                  <c:v>41031</c:v>
                </c:pt>
                <c:pt idx="1639">
                  <c:v>41032</c:v>
                </c:pt>
                <c:pt idx="1640">
                  <c:v>41033</c:v>
                </c:pt>
                <c:pt idx="1641">
                  <c:v>41036</c:v>
                </c:pt>
                <c:pt idx="1642">
                  <c:v>41037</c:v>
                </c:pt>
                <c:pt idx="1643">
                  <c:v>41038</c:v>
                </c:pt>
                <c:pt idx="1644">
                  <c:v>41039</c:v>
                </c:pt>
                <c:pt idx="1645">
                  <c:v>41040</c:v>
                </c:pt>
                <c:pt idx="1646">
                  <c:v>41043</c:v>
                </c:pt>
                <c:pt idx="1647">
                  <c:v>41044</c:v>
                </c:pt>
                <c:pt idx="1648">
                  <c:v>41045</c:v>
                </c:pt>
                <c:pt idx="1649">
                  <c:v>41046</c:v>
                </c:pt>
                <c:pt idx="1650">
                  <c:v>41047</c:v>
                </c:pt>
                <c:pt idx="1651">
                  <c:v>41050</c:v>
                </c:pt>
                <c:pt idx="1652">
                  <c:v>41051</c:v>
                </c:pt>
                <c:pt idx="1653">
                  <c:v>41052</c:v>
                </c:pt>
                <c:pt idx="1654">
                  <c:v>41053</c:v>
                </c:pt>
                <c:pt idx="1655">
                  <c:v>41054</c:v>
                </c:pt>
                <c:pt idx="1656">
                  <c:v>41057</c:v>
                </c:pt>
                <c:pt idx="1657">
                  <c:v>41058</c:v>
                </c:pt>
                <c:pt idx="1658">
                  <c:v>41059</c:v>
                </c:pt>
                <c:pt idx="1659">
                  <c:v>41060</c:v>
                </c:pt>
                <c:pt idx="1660">
                  <c:v>41061</c:v>
                </c:pt>
                <c:pt idx="1661">
                  <c:v>41064</c:v>
                </c:pt>
                <c:pt idx="1662">
                  <c:v>41065</c:v>
                </c:pt>
                <c:pt idx="1663">
                  <c:v>41066</c:v>
                </c:pt>
                <c:pt idx="1664">
                  <c:v>41067</c:v>
                </c:pt>
                <c:pt idx="1665">
                  <c:v>41068</c:v>
                </c:pt>
                <c:pt idx="1666">
                  <c:v>41071</c:v>
                </c:pt>
                <c:pt idx="1667">
                  <c:v>41072</c:v>
                </c:pt>
                <c:pt idx="1668">
                  <c:v>41073</c:v>
                </c:pt>
                <c:pt idx="1669">
                  <c:v>41074</c:v>
                </c:pt>
                <c:pt idx="1670">
                  <c:v>41075</c:v>
                </c:pt>
                <c:pt idx="1671">
                  <c:v>41078</c:v>
                </c:pt>
                <c:pt idx="1672">
                  <c:v>41079</c:v>
                </c:pt>
                <c:pt idx="1673">
                  <c:v>41080</c:v>
                </c:pt>
                <c:pt idx="1674">
                  <c:v>41081</c:v>
                </c:pt>
                <c:pt idx="1675">
                  <c:v>41082</c:v>
                </c:pt>
                <c:pt idx="1676">
                  <c:v>41085</c:v>
                </c:pt>
                <c:pt idx="1677">
                  <c:v>41086</c:v>
                </c:pt>
                <c:pt idx="1678">
                  <c:v>41087</c:v>
                </c:pt>
                <c:pt idx="1679">
                  <c:v>41088</c:v>
                </c:pt>
                <c:pt idx="1680">
                  <c:v>41089</c:v>
                </c:pt>
                <c:pt idx="1681">
                  <c:v>41092</c:v>
                </c:pt>
                <c:pt idx="1682">
                  <c:v>41093</c:v>
                </c:pt>
                <c:pt idx="1683">
                  <c:v>41094</c:v>
                </c:pt>
                <c:pt idx="1684">
                  <c:v>41095</c:v>
                </c:pt>
                <c:pt idx="1685">
                  <c:v>41096</c:v>
                </c:pt>
                <c:pt idx="1686">
                  <c:v>41099</c:v>
                </c:pt>
                <c:pt idx="1687">
                  <c:v>41100</c:v>
                </c:pt>
                <c:pt idx="1688">
                  <c:v>41101</c:v>
                </c:pt>
                <c:pt idx="1689">
                  <c:v>41102</c:v>
                </c:pt>
                <c:pt idx="1690">
                  <c:v>41103</c:v>
                </c:pt>
                <c:pt idx="1691">
                  <c:v>41106</c:v>
                </c:pt>
                <c:pt idx="1692">
                  <c:v>41107</c:v>
                </c:pt>
                <c:pt idx="1693">
                  <c:v>41108</c:v>
                </c:pt>
                <c:pt idx="1694">
                  <c:v>41109</c:v>
                </c:pt>
                <c:pt idx="1695">
                  <c:v>41110</c:v>
                </c:pt>
                <c:pt idx="1696">
                  <c:v>41113</c:v>
                </c:pt>
                <c:pt idx="1697">
                  <c:v>41114</c:v>
                </c:pt>
                <c:pt idx="1698">
                  <c:v>41115</c:v>
                </c:pt>
                <c:pt idx="1699">
                  <c:v>41116</c:v>
                </c:pt>
                <c:pt idx="1700">
                  <c:v>41117</c:v>
                </c:pt>
                <c:pt idx="1701">
                  <c:v>41120</c:v>
                </c:pt>
                <c:pt idx="1702">
                  <c:v>41121</c:v>
                </c:pt>
                <c:pt idx="1703">
                  <c:v>41122</c:v>
                </c:pt>
                <c:pt idx="1704">
                  <c:v>41123</c:v>
                </c:pt>
                <c:pt idx="1705">
                  <c:v>41124</c:v>
                </c:pt>
                <c:pt idx="1706">
                  <c:v>41127</c:v>
                </c:pt>
                <c:pt idx="1707">
                  <c:v>41128</c:v>
                </c:pt>
                <c:pt idx="1708">
                  <c:v>41129</c:v>
                </c:pt>
                <c:pt idx="1709">
                  <c:v>41130</c:v>
                </c:pt>
                <c:pt idx="1710">
                  <c:v>41131</c:v>
                </c:pt>
                <c:pt idx="1711">
                  <c:v>41134</c:v>
                </c:pt>
                <c:pt idx="1712">
                  <c:v>41135</c:v>
                </c:pt>
                <c:pt idx="1713">
                  <c:v>41137</c:v>
                </c:pt>
                <c:pt idx="1714">
                  <c:v>41138</c:v>
                </c:pt>
                <c:pt idx="1715">
                  <c:v>41142</c:v>
                </c:pt>
                <c:pt idx="1716">
                  <c:v>41143</c:v>
                </c:pt>
                <c:pt idx="1717">
                  <c:v>41144</c:v>
                </c:pt>
                <c:pt idx="1718">
                  <c:v>41145</c:v>
                </c:pt>
                <c:pt idx="1719">
                  <c:v>41148</c:v>
                </c:pt>
                <c:pt idx="1720">
                  <c:v>41149</c:v>
                </c:pt>
                <c:pt idx="1721">
                  <c:v>41150</c:v>
                </c:pt>
                <c:pt idx="1722">
                  <c:v>41151</c:v>
                </c:pt>
                <c:pt idx="1723">
                  <c:v>41152</c:v>
                </c:pt>
                <c:pt idx="1724">
                  <c:v>41155</c:v>
                </c:pt>
                <c:pt idx="1725">
                  <c:v>41156</c:v>
                </c:pt>
                <c:pt idx="1726">
                  <c:v>41157</c:v>
                </c:pt>
                <c:pt idx="1727">
                  <c:v>41158</c:v>
                </c:pt>
                <c:pt idx="1728">
                  <c:v>41159</c:v>
                </c:pt>
                <c:pt idx="1729">
                  <c:v>41162</c:v>
                </c:pt>
                <c:pt idx="1730">
                  <c:v>41163</c:v>
                </c:pt>
                <c:pt idx="1731">
                  <c:v>41164</c:v>
                </c:pt>
                <c:pt idx="1732">
                  <c:v>41165</c:v>
                </c:pt>
                <c:pt idx="1733">
                  <c:v>41166</c:v>
                </c:pt>
                <c:pt idx="1734">
                  <c:v>41169</c:v>
                </c:pt>
                <c:pt idx="1735">
                  <c:v>41170</c:v>
                </c:pt>
                <c:pt idx="1736">
                  <c:v>41172</c:v>
                </c:pt>
                <c:pt idx="1737">
                  <c:v>41173</c:v>
                </c:pt>
                <c:pt idx="1738">
                  <c:v>41176</c:v>
                </c:pt>
                <c:pt idx="1739">
                  <c:v>41177</c:v>
                </c:pt>
                <c:pt idx="1740">
                  <c:v>41178</c:v>
                </c:pt>
                <c:pt idx="1741">
                  <c:v>41179</c:v>
                </c:pt>
                <c:pt idx="1742">
                  <c:v>41180</c:v>
                </c:pt>
                <c:pt idx="1743">
                  <c:v>41183</c:v>
                </c:pt>
                <c:pt idx="1744">
                  <c:v>41185</c:v>
                </c:pt>
                <c:pt idx="1745">
                  <c:v>41186</c:v>
                </c:pt>
                <c:pt idx="1746">
                  <c:v>41187</c:v>
                </c:pt>
                <c:pt idx="1747">
                  <c:v>41190</c:v>
                </c:pt>
                <c:pt idx="1748">
                  <c:v>41191</c:v>
                </c:pt>
                <c:pt idx="1749">
                  <c:v>41192</c:v>
                </c:pt>
                <c:pt idx="1750">
                  <c:v>41193</c:v>
                </c:pt>
                <c:pt idx="1751">
                  <c:v>41194</c:v>
                </c:pt>
                <c:pt idx="1752">
                  <c:v>41197</c:v>
                </c:pt>
                <c:pt idx="1753">
                  <c:v>41198</c:v>
                </c:pt>
                <c:pt idx="1754">
                  <c:v>41199</c:v>
                </c:pt>
                <c:pt idx="1755">
                  <c:v>41200</c:v>
                </c:pt>
                <c:pt idx="1756">
                  <c:v>41201</c:v>
                </c:pt>
                <c:pt idx="1757">
                  <c:v>41204</c:v>
                </c:pt>
                <c:pt idx="1758">
                  <c:v>41205</c:v>
                </c:pt>
                <c:pt idx="1759">
                  <c:v>41207</c:v>
                </c:pt>
                <c:pt idx="1760">
                  <c:v>41211</c:v>
                </c:pt>
                <c:pt idx="1761">
                  <c:v>41212</c:v>
                </c:pt>
                <c:pt idx="1762">
                  <c:v>41213</c:v>
                </c:pt>
                <c:pt idx="1763">
                  <c:v>41214</c:v>
                </c:pt>
                <c:pt idx="1764">
                  <c:v>41215</c:v>
                </c:pt>
                <c:pt idx="1765">
                  <c:v>41218</c:v>
                </c:pt>
                <c:pt idx="1766">
                  <c:v>41219</c:v>
                </c:pt>
                <c:pt idx="1767">
                  <c:v>41220</c:v>
                </c:pt>
                <c:pt idx="1768">
                  <c:v>41221</c:v>
                </c:pt>
                <c:pt idx="1769">
                  <c:v>41222</c:v>
                </c:pt>
                <c:pt idx="1770">
                  <c:v>41225</c:v>
                </c:pt>
                <c:pt idx="1771">
                  <c:v>41228</c:v>
                </c:pt>
                <c:pt idx="1772">
                  <c:v>41229</c:v>
                </c:pt>
                <c:pt idx="1773">
                  <c:v>41232</c:v>
                </c:pt>
                <c:pt idx="1774">
                  <c:v>41233</c:v>
                </c:pt>
                <c:pt idx="1775">
                  <c:v>41234</c:v>
                </c:pt>
                <c:pt idx="1776">
                  <c:v>41235</c:v>
                </c:pt>
                <c:pt idx="1777">
                  <c:v>41236</c:v>
                </c:pt>
                <c:pt idx="1778">
                  <c:v>41239</c:v>
                </c:pt>
                <c:pt idx="1779">
                  <c:v>41240</c:v>
                </c:pt>
                <c:pt idx="1780">
                  <c:v>41242</c:v>
                </c:pt>
                <c:pt idx="1781">
                  <c:v>41243</c:v>
                </c:pt>
                <c:pt idx="1782">
                  <c:v>41246</c:v>
                </c:pt>
                <c:pt idx="1783">
                  <c:v>41247</c:v>
                </c:pt>
                <c:pt idx="1784">
                  <c:v>41248</c:v>
                </c:pt>
                <c:pt idx="1785">
                  <c:v>41249</c:v>
                </c:pt>
                <c:pt idx="1786">
                  <c:v>41250</c:v>
                </c:pt>
                <c:pt idx="1787">
                  <c:v>41253</c:v>
                </c:pt>
                <c:pt idx="1788">
                  <c:v>41254</c:v>
                </c:pt>
                <c:pt idx="1789">
                  <c:v>41255</c:v>
                </c:pt>
                <c:pt idx="1790">
                  <c:v>41256</c:v>
                </c:pt>
                <c:pt idx="1791">
                  <c:v>41257</c:v>
                </c:pt>
                <c:pt idx="1792">
                  <c:v>41260</c:v>
                </c:pt>
                <c:pt idx="1793">
                  <c:v>41261</c:v>
                </c:pt>
                <c:pt idx="1794">
                  <c:v>41262</c:v>
                </c:pt>
                <c:pt idx="1795">
                  <c:v>41263</c:v>
                </c:pt>
                <c:pt idx="1796">
                  <c:v>41264</c:v>
                </c:pt>
                <c:pt idx="1797">
                  <c:v>41267</c:v>
                </c:pt>
                <c:pt idx="1798">
                  <c:v>41269</c:v>
                </c:pt>
                <c:pt idx="1799">
                  <c:v>41270</c:v>
                </c:pt>
                <c:pt idx="1800">
                  <c:v>41271</c:v>
                </c:pt>
                <c:pt idx="1801">
                  <c:v>41274</c:v>
                </c:pt>
                <c:pt idx="1802">
                  <c:v>41275</c:v>
                </c:pt>
                <c:pt idx="1803">
                  <c:v>41276</c:v>
                </c:pt>
                <c:pt idx="1804">
                  <c:v>41277</c:v>
                </c:pt>
                <c:pt idx="1805">
                  <c:v>41278</c:v>
                </c:pt>
                <c:pt idx="1806">
                  <c:v>41281</c:v>
                </c:pt>
                <c:pt idx="1807">
                  <c:v>41282</c:v>
                </c:pt>
                <c:pt idx="1808">
                  <c:v>41283</c:v>
                </c:pt>
                <c:pt idx="1809">
                  <c:v>41284</c:v>
                </c:pt>
                <c:pt idx="1810">
                  <c:v>41285</c:v>
                </c:pt>
                <c:pt idx="1811">
                  <c:v>41288</c:v>
                </c:pt>
                <c:pt idx="1812">
                  <c:v>41289</c:v>
                </c:pt>
                <c:pt idx="1813">
                  <c:v>41290</c:v>
                </c:pt>
                <c:pt idx="1814">
                  <c:v>41291</c:v>
                </c:pt>
                <c:pt idx="1815">
                  <c:v>41292</c:v>
                </c:pt>
                <c:pt idx="1816">
                  <c:v>41295</c:v>
                </c:pt>
                <c:pt idx="1817">
                  <c:v>41296</c:v>
                </c:pt>
                <c:pt idx="1818">
                  <c:v>41297</c:v>
                </c:pt>
                <c:pt idx="1819">
                  <c:v>41298</c:v>
                </c:pt>
                <c:pt idx="1820">
                  <c:v>41302</c:v>
                </c:pt>
                <c:pt idx="1821">
                  <c:v>41303</c:v>
                </c:pt>
                <c:pt idx="1822">
                  <c:v>41304</c:v>
                </c:pt>
                <c:pt idx="1823">
                  <c:v>41305</c:v>
                </c:pt>
                <c:pt idx="1824">
                  <c:v>41306</c:v>
                </c:pt>
                <c:pt idx="1825">
                  <c:v>41309</c:v>
                </c:pt>
                <c:pt idx="1826">
                  <c:v>41310</c:v>
                </c:pt>
                <c:pt idx="1827">
                  <c:v>41311</c:v>
                </c:pt>
                <c:pt idx="1828">
                  <c:v>41312</c:v>
                </c:pt>
                <c:pt idx="1829">
                  <c:v>41313</c:v>
                </c:pt>
                <c:pt idx="1830">
                  <c:v>41316</c:v>
                </c:pt>
                <c:pt idx="1831">
                  <c:v>41317</c:v>
                </c:pt>
                <c:pt idx="1832">
                  <c:v>41318</c:v>
                </c:pt>
                <c:pt idx="1833">
                  <c:v>41319</c:v>
                </c:pt>
                <c:pt idx="1834">
                  <c:v>41320</c:v>
                </c:pt>
                <c:pt idx="1835">
                  <c:v>41323</c:v>
                </c:pt>
                <c:pt idx="1836">
                  <c:v>41325</c:v>
                </c:pt>
                <c:pt idx="1837">
                  <c:v>41326</c:v>
                </c:pt>
                <c:pt idx="1838">
                  <c:v>41327</c:v>
                </c:pt>
                <c:pt idx="1839">
                  <c:v>41330</c:v>
                </c:pt>
                <c:pt idx="1840">
                  <c:v>41331</c:v>
                </c:pt>
                <c:pt idx="1841">
                  <c:v>41332</c:v>
                </c:pt>
                <c:pt idx="1842">
                  <c:v>41333</c:v>
                </c:pt>
                <c:pt idx="1843">
                  <c:v>41334</c:v>
                </c:pt>
                <c:pt idx="1844">
                  <c:v>41337</c:v>
                </c:pt>
                <c:pt idx="1845">
                  <c:v>41338</c:v>
                </c:pt>
                <c:pt idx="1846">
                  <c:v>41339</c:v>
                </c:pt>
                <c:pt idx="1847">
                  <c:v>41340</c:v>
                </c:pt>
                <c:pt idx="1848">
                  <c:v>41341</c:v>
                </c:pt>
                <c:pt idx="1849">
                  <c:v>41344</c:v>
                </c:pt>
                <c:pt idx="1850">
                  <c:v>41345</c:v>
                </c:pt>
                <c:pt idx="1851">
                  <c:v>41346</c:v>
                </c:pt>
                <c:pt idx="1852">
                  <c:v>41347</c:v>
                </c:pt>
                <c:pt idx="1853">
                  <c:v>41348</c:v>
                </c:pt>
                <c:pt idx="1854">
                  <c:v>41351</c:v>
                </c:pt>
                <c:pt idx="1855">
                  <c:v>41352</c:v>
                </c:pt>
                <c:pt idx="1856">
                  <c:v>41353</c:v>
                </c:pt>
                <c:pt idx="1857">
                  <c:v>41354</c:v>
                </c:pt>
                <c:pt idx="1858">
                  <c:v>41355</c:v>
                </c:pt>
                <c:pt idx="1859">
                  <c:v>41358</c:v>
                </c:pt>
                <c:pt idx="1860">
                  <c:v>41359</c:v>
                </c:pt>
                <c:pt idx="1861">
                  <c:v>41361</c:v>
                </c:pt>
                <c:pt idx="1862">
                  <c:v>41366</c:v>
                </c:pt>
                <c:pt idx="1863">
                  <c:v>41367</c:v>
                </c:pt>
                <c:pt idx="1864">
                  <c:v>41368</c:v>
                </c:pt>
                <c:pt idx="1865">
                  <c:v>41369</c:v>
                </c:pt>
                <c:pt idx="1866">
                  <c:v>41372</c:v>
                </c:pt>
                <c:pt idx="1867">
                  <c:v>41373</c:v>
                </c:pt>
                <c:pt idx="1868">
                  <c:v>41374</c:v>
                </c:pt>
                <c:pt idx="1869">
                  <c:v>41376</c:v>
                </c:pt>
                <c:pt idx="1870">
                  <c:v>41379</c:v>
                </c:pt>
                <c:pt idx="1871">
                  <c:v>41380</c:v>
                </c:pt>
                <c:pt idx="1872">
                  <c:v>41381</c:v>
                </c:pt>
                <c:pt idx="1873">
                  <c:v>41382</c:v>
                </c:pt>
                <c:pt idx="1874">
                  <c:v>41386</c:v>
                </c:pt>
                <c:pt idx="1875">
                  <c:v>41387</c:v>
                </c:pt>
                <c:pt idx="1876">
                  <c:v>41389</c:v>
                </c:pt>
                <c:pt idx="1877">
                  <c:v>41390</c:v>
                </c:pt>
                <c:pt idx="1878">
                  <c:v>41393</c:v>
                </c:pt>
                <c:pt idx="1879">
                  <c:v>41394</c:v>
                </c:pt>
                <c:pt idx="1880">
                  <c:v>41396</c:v>
                </c:pt>
                <c:pt idx="1881">
                  <c:v>41397</c:v>
                </c:pt>
                <c:pt idx="1882">
                  <c:v>41400</c:v>
                </c:pt>
                <c:pt idx="1883">
                  <c:v>41401</c:v>
                </c:pt>
                <c:pt idx="1884">
                  <c:v>41402</c:v>
                </c:pt>
                <c:pt idx="1885">
                  <c:v>41403</c:v>
                </c:pt>
                <c:pt idx="1886">
                  <c:v>41404</c:v>
                </c:pt>
                <c:pt idx="1887">
                  <c:v>41407</c:v>
                </c:pt>
                <c:pt idx="1888">
                  <c:v>41408</c:v>
                </c:pt>
                <c:pt idx="1889">
                  <c:v>41409</c:v>
                </c:pt>
                <c:pt idx="1890">
                  <c:v>41410</c:v>
                </c:pt>
                <c:pt idx="1891">
                  <c:v>41411</c:v>
                </c:pt>
                <c:pt idx="1892">
                  <c:v>41414</c:v>
                </c:pt>
                <c:pt idx="1893">
                  <c:v>41415</c:v>
                </c:pt>
                <c:pt idx="1894">
                  <c:v>41416</c:v>
                </c:pt>
                <c:pt idx="1895">
                  <c:v>41417</c:v>
                </c:pt>
                <c:pt idx="1896">
                  <c:v>41418</c:v>
                </c:pt>
                <c:pt idx="1897">
                  <c:v>41421</c:v>
                </c:pt>
                <c:pt idx="1898">
                  <c:v>41422</c:v>
                </c:pt>
                <c:pt idx="1899">
                  <c:v>41423</c:v>
                </c:pt>
                <c:pt idx="1900">
                  <c:v>41424</c:v>
                </c:pt>
                <c:pt idx="1901">
                  <c:v>41425</c:v>
                </c:pt>
                <c:pt idx="1902">
                  <c:v>41428</c:v>
                </c:pt>
                <c:pt idx="1903">
                  <c:v>41429</c:v>
                </c:pt>
                <c:pt idx="1904">
                  <c:v>41430</c:v>
                </c:pt>
                <c:pt idx="1905">
                  <c:v>41431</c:v>
                </c:pt>
                <c:pt idx="1906">
                  <c:v>41432</c:v>
                </c:pt>
                <c:pt idx="1907">
                  <c:v>41435</c:v>
                </c:pt>
                <c:pt idx="1908">
                  <c:v>41436</c:v>
                </c:pt>
                <c:pt idx="1909">
                  <c:v>41437</c:v>
                </c:pt>
                <c:pt idx="1910">
                  <c:v>41438</c:v>
                </c:pt>
                <c:pt idx="1911">
                  <c:v>41439</c:v>
                </c:pt>
                <c:pt idx="1912">
                  <c:v>41442</c:v>
                </c:pt>
                <c:pt idx="1913">
                  <c:v>41443</c:v>
                </c:pt>
                <c:pt idx="1914">
                  <c:v>41444</c:v>
                </c:pt>
                <c:pt idx="1915">
                  <c:v>41445</c:v>
                </c:pt>
                <c:pt idx="1916">
                  <c:v>41446</c:v>
                </c:pt>
                <c:pt idx="1917">
                  <c:v>41449</c:v>
                </c:pt>
                <c:pt idx="1918">
                  <c:v>41450</c:v>
                </c:pt>
                <c:pt idx="1919">
                  <c:v>41451</c:v>
                </c:pt>
                <c:pt idx="1920">
                  <c:v>41452</c:v>
                </c:pt>
                <c:pt idx="1921">
                  <c:v>41453</c:v>
                </c:pt>
                <c:pt idx="1922">
                  <c:v>41456</c:v>
                </c:pt>
                <c:pt idx="1923">
                  <c:v>41457</c:v>
                </c:pt>
                <c:pt idx="1924">
                  <c:v>41458</c:v>
                </c:pt>
                <c:pt idx="1925">
                  <c:v>41459</c:v>
                </c:pt>
                <c:pt idx="1926">
                  <c:v>41460</c:v>
                </c:pt>
                <c:pt idx="1927">
                  <c:v>41463</c:v>
                </c:pt>
                <c:pt idx="1928">
                  <c:v>41464</c:v>
                </c:pt>
                <c:pt idx="1929">
                  <c:v>41465</c:v>
                </c:pt>
                <c:pt idx="1930">
                  <c:v>41466</c:v>
                </c:pt>
                <c:pt idx="1931">
                  <c:v>41467</c:v>
                </c:pt>
                <c:pt idx="1932">
                  <c:v>41470</c:v>
                </c:pt>
                <c:pt idx="1933">
                  <c:v>41471</c:v>
                </c:pt>
                <c:pt idx="1934">
                  <c:v>41472</c:v>
                </c:pt>
                <c:pt idx="1935">
                  <c:v>41473</c:v>
                </c:pt>
                <c:pt idx="1936">
                  <c:v>41474</c:v>
                </c:pt>
                <c:pt idx="1937">
                  <c:v>41477</c:v>
                </c:pt>
                <c:pt idx="1938">
                  <c:v>41478</c:v>
                </c:pt>
                <c:pt idx="1939">
                  <c:v>41479</c:v>
                </c:pt>
                <c:pt idx="1940">
                  <c:v>41480</c:v>
                </c:pt>
                <c:pt idx="1941">
                  <c:v>41481</c:v>
                </c:pt>
                <c:pt idx="1942">
                  <c:v>41484</c:v>
                </c:pt>
                <c:pt idx="1943">
                  <c:v>41485</c:v>
                </c:pt>
                <c:pt idx="1944">
                  <c:v>41486</c:v>
                </c:pt>
                <c:pt idx="1945">
                  <c:v>41487</c:v>
                </c:pt>
                <c:pt idx="1946">
                  <c:v>41488</c:v>
                </c:pt>
                <c:pt idx="1947">
                  <c:v>41491</c:v>
                </c:pt>
                <c:pt idx="1948">
                  <c:v>41492</c:v>
                </c:pt>
                <c:pt idx="1949">
                  <c:v>41493</c:v>
                </c:pt>
                <c:pt idx="1950">
                  <c:v>41494</c:v>
                </c:pt>
                <c:pt idx="1951">
                  <c:v>41498</c:v>
                </c:pt>
                <c:pt idx="1952">
                  <c:v>41499</c:v>
                </c:pt>
                <c:pt idx="1953">
                  <c:v>41500</c:v>
                </c:pt>
                <c:pt idx="1954">
                  <c:v>41502</c:v>
                </c:pt>
                <c:pt idx="1955">
                  <c:v>41505</c:v>
                </c:pt>
                <c:pt idx="1956">
                  <c:v>41506</c:v>
                </c:pt>
                <c:pt idx="1957">
                  <c:v>41507</c:v>
                </c:pt>
                <c:pt idx="1958">
                  <c:v>41508</c:v>
                </c:pt>
                <c:pt idx="1959">
                  <c:v>41509</c:v>
                </c:pt>
                <c:pt idx="1960">
                  <c:v>41512</c:v>
                </c:pt>
                <c:pt idx="1961">
                  <c:v>41513</c:v>
                </c:pt>
                <c:pt idx="1962">
                  <c:v>41514</c:v>
                </c:pt>
                <c:pt idx="1963">
                  <c:v>41515</c:v>
                </c:pt>
                <c:pt idx="1964">
                  <c:v>41516</c:v>
                </c:pt>
                <c:pt idx="1965">
                  <c:v>41519</c:v>
                </c:pt>
                <c:pt idx="1966">
                  <c:v>41520</c:v>
                </c:pt>
                <c:pt idx="1967">
                  <c:v>41521</c:v>
                </c:pt>
                <c:pt idx="1968">
                  <c:v>41522</c:v>
                </c:pt>
                <c:pt idx="1969">
                  <c:v>41523</c:v>
                </c:pt>
                <c:pt idx="1970">
                  <c:v>41527</c:v>
                </c:pt>
                <c:pt idx="1971">
                  <c:v>41528</c:v>
                </c:pt>
                <c:pt idx="1972">
                  <c:v>41529</c:v>
                </c:pt>
                <c:pt idx="1973">
                  <c:v>41530</c:v>
                </c:pt>
                <c:pt idx="1974">
                  <c:v>41533</c:v>
                </c:pt>
                <c:pt idx="1975">
                  <c:v>41534</c:v>
                </c:pt>
                <c:pt idx="1976">
                  <c:v>41535</c:v>
                </c:pt>
                <c:pt idx="1977">
                  <c:v>41536</c:v>
                </c:pt>
                <c:pt idx="1978">
                  <c:v>41537</c:v>
                </c:pt>
                <c:pt idx="1979">
                  <c:v>41540</c:v>
                </c:pt>
                <c:pt idx="1980">
                  <c:v>41541</c:v>
                </c:pt>
                <c:pt idx="1981">
                  <c:v>41542</c:v>
                </c:pt>
                <c:pt idx="1982">
                  <c:v>41543</c:v>
                </c:pt>
                <c:pt idx="1983">
                  <c:v>41544</c:v>
                </c:pt>
                <c:pt idx="1984">
                  <c:v>41547</c:v>
                </c:pt>
                <c:pt idx="1985">
                  <c:v>41548</c:v>
                </c:pt>
                <c:pt idx="1986">
                  <c:v>41550</c:v>
                </c:pt>
                <c:pt idx="1987">
                  <c:v>41551</c:v>
                </c:pt>
                <c:pt idx="1988">
                  <c:v>41554</c:v>
                </c:pt>
                <c:pt idx="1989">
                  <c:v>41555</c:v>
                </c:pt>
                <c:pt idx="1990">
                  <c:v>41556</c:v>
                </c:pt>
                <c:pt idx="1991">
                  <c:v>41557</c:v>
                </c:pt>
                <c:pt idx="1992">
                  <c:v>41558</c:v>
                </c:pt>
                <c:pt idx="1993">
                  <c:v>41561</c:v>
                </c:pt>
                <c:pt idx="1994">
                  <c:v>41562</c:v>
                </c:pt>
                <c:pt idx="1995">
                  <c:v>41564</c:v>
                </c:pt>
                <c:pt idx="1996">
                  <c:v>41565</c:v>
                </c:pt>
                <c:pt idx="1997">
                  <c:v>41568</c:v>
                </c:pt>
                <c:pt idx="1998">
                  <c:v>41569</c:v>
                </c:pt>
                <c:pt idx="1999">
                  <c:v>41570</c:v>
                </c:pt>
                <c:pt idx="2000">
                  <c:v>41571</c:v>
                </c:pt>
                <c:pt idx="2001">
                  <c:v>41572</c:v>
                </c:pt>
                <c:pt idx="2002">
                  <c:v>41575</c:v>
                </c:pt>
                <c:pt idx="2003">
                  <c:v>41576</c:v>
                </c:pt>
                <c:pt idx="2004">
                  <c:v>41577</c:v>
                </c:pt>
                <c:pt idx="2005">
                  <c:v>41578</c:v>
                </c:pt>
                <c:pt idx="2006">
                  <c:v>41579</c:v>
                </c:pt>
                <c:pt idx="2007">
                  <c:v>41583</c:v>
                </c:pt>
                <c:pt idx="2008">
                  <c:v>41584</c:v>
                </c:pt>
                <c:pt idx="2009">
                  <c:v>41585</c:v>
                </c:pt>
                <c:pt idx="2010">
                  <c:v>41586</c:v>
                </c:pt>
                <c:pt idx="2011">
                  <c:v>41589</c:v>
                </c:pt>
                <c:pt idx="2012">
                  <c:v>41590</c:v>
                </c:pt>
                <c:pt idx="2013">
                  <c:v>41591</c:v>
                </c:pt>
                <c:pt idx="2014">
                  <c:v>41592</c:v>
                </c:pt>
                <c:pt idx="2015">
                  <c:v>41596</c:v>
                </c:pt>
                <c:pt idx="2016">
                  <c:v>41597</c:v>
                </c:pt>
                <c:pt idx="2017">
                  <c:v>41598</c:v>
                </c:pt>
                <c:pt idx="2018">
                  <c:v>41599</c:v>
                </c:pt>
                <c:pt idx="2019">
                  <c:v>41600</c:v>
                </c:pt>
                <c:pt idx="2020">
                  <c:v>41603</c:v>
                </c:pt>
                <c:pt idx="2021">
                  <c:v>41604</c:v>
                </c:pt>
                <c:pt idx="2022">
                  <c:v>41605</c:v>
                </c:pt>
                <c:pt idx="2023">
                  <c:v>41606</c:v>
                </c:pt>
                <c:pt idx="2024">
                  <c:v>41607</c:v>
                </c:pt>
                <c:pt idx="2025">
                  <c:v>41610</c:v>
                </c:pt>
                <c:pt idx="2026">
                  <c:v>41611</c:v>
                </c:pt>
                <c:pt idx="2027">
                  <c:v>41612</c:v>
                </c:pt>
                <c:pt idx="2028">
                  <c:v>41613</c:v>
                </c:pt>
                <c:pt idx="2029">
                  <c:v>41614</c:v>
                </c:pt>
                <c:pt idx="2030">
                  <c:v>41617</c:v>
                </c:pt>
                <c:pt idx="2031">
                  <c:v>41618</c:v>
                </c:pt>
                <c:pt idx="2032">
                  <c:v>41619</c:v>
                </c:pt>
                <c:pt idx="2033">
                  <c:v>41620</c:v>
                </c:pt>
                <c:pt idx="2034">
                  <c:v>41621</c:v>
                </c:pt>
                <c:pt idx="2035">
                  <c:v>41624</c:v>
                </c:pt>
                <c:pt idx="2036">
                  <c:v>41625</c:v>
                </c:pt>
                <c:pt idx="2037">
                  <c:v>41626</c:v>
                </c:pt>
                <c:pt idx="2038">
                  <c:v>41627</c:v>
                </c:pt>
                <c:pt idx="2039">
                  <c:v>41628</c:v>
                </c:pt>
                <c:pt idx="2040">
                  <c:v>41631</c:v>
                </c:pt>
                <c:pt idx="2041">
                  <c:v>41632</c:v>
                </c:pt>
                <c:pt idx="2042">
                  <c:v>41634</c:v>
                </c:pt>
                <c:pt idx="2043">
                  <c:v>41635</c:v>
                </c:pt>
                <c:pt idx="2044">
                  <c:v>41638</c:v>
                </c:pt>
                <c:pt idx="2045">
                  <c:v>41639</c:v>
                </c:pt>
                <c:pt idx="2046">
                  <c:v>41640</c:v>
                </c:pt>
                <c:pt idx="2047">
                  <c:v>41641</c:v>
                </c:pt>
                <c:pt idx="2048">
                  <c:v>41642</c:v>
                </c:pt>
                <c:pt idx="2049">
                  <c:v>41645</c:v>
                </c:pt>
                <c:pt idx="2050">
                  <c:v>41646</c:v>
                </c:pt>
                <c:pt idx="2051">
                  <c:v>41647</c:v>
                </c:pt>
                <c:pt idx="2052">
                  <c:v>41648</c:v>
                </c:pt>
                <c:pt idx="2053">
                  <c:v>41649</c:v>
                </c:pt>
                <c:pt idx="2054">
                  <c:v>41652</c:v>
                </c:pt>
                <c:pt idx="2055">
                  <c:v>41654</c:v>
                </c:pt>
                <c:pt idx="2056">
                  <c:v>41655</c:v>
                </c:pt>
                <c:pt idx="2057">
                  <c:v>41656</c:v>
                </c:pt>
                <c:pt idx="2058">
                  <c:v>41659</c:v>
                </c:pt>
                <c:pt idx="2059">
                  <c:v>41660</c:v>
                </c:pt>
                <c:pt idx="2060">
                  <c:v>41661</c:v>
                </c:pt>
                <c:pt idx="2061">
                  <c:v>41662</c:v>
                </c:pt>
                <c:pt idx="2062">
                  <c:v>41663</c:v>
                </c:pt>
                <c:pt idx="2063">
                  <c:v>41666</c:v>
                </c:pt>
                <c:pt idx="2064">
                  <c:v>41667</c:v>
                </c:pt>
                <c:pt idx="2065">
                  <c:v>41668</c:v>
                </c:pt>
                <c:pt idx="2066">
                  <c:v>41669</c:v>
                </c:pt>
                <c:pt idx="2067">
                  <c:v>41670</c:v>
                </c:pt>
                <c:pt idx="2068">
                  <c:v>41673</c:v>
                </c:pt>
                <c:pt idx="2069">
                  <c:v>41674</c:v>
                </c:pt>
                <c:pt idx="2070">
                  <c:v>41675</c:v>
                </c:pt>
                <c:pt idx="2071">
                  <c:v>41676</c:v>
                </c:pt>
                <c:pt idx="2072">
                  <c:v>41677</c:v>
                </c:pt>
                <c:pt idx="2073">
                  <c:v>41680</c:v>
                </c:pt>
                <c:pt idx="2074">
                  <c:v>41681</c:v>
                </c:pt>
                <c:pt idx="2075">
                  <c:v>41682</c:v>
                </c:pt>
                <c:pt idx="2076">
                  <c:v>41683</c:v>
                </c:pt>
                <c:pt idx="2077">
                  <c:v>41684</c:v>
                </c:pt>
                <c:pt idx="2078">
                  <c:v>41687</c:v>
                </c:pt>
                <c:pt idx="2079">
                  <c:v>41688</c:v>
                </c:pt>
                <c:pt idx="2080">
                  <c:v>41690</c:v>
                </c:pt>
                <c:pt idx="2081">
                  <c:v>41691</c:v>
                </c:pt>
                <c:pt idx="2082">
                  <c:v>41694</c:v>
                </c:pt>
                <c:pt idx="2083">
                  <c:v>41695</c:v>
                </c:pt>
                <c:pt idx="2084">
                  <c:v>41696</c:v>
                </c:pt>
                <c:pt idx="2085">
                  <c:v>41698</c:v>
                </c:pt>
                <c:pt idx="2086">
                  <c:v>41701</c:v>
                </c:pt>
                <c:pt idx="2087">
                  <c:v>41702</c:v>
                </c:pt>
                <c:pt idx="2088">
                  <c:v>41703</c:v>
                </c:pt>
                <c:pt idx="2089">
                  <c:v>41704</c:v>
                </c:pt>
                <c:pt idx="2090">
                  <c:v>41705</c:v>
                </c:pt>
                <c:pt idx="2091">
                  <c:v>41708</c:v>
                </c:pt>
                <c:pt idx="2092">
                  <c:v>41709</c:v>
                </c:pt>
                <c:pt idx="2093">
                  <c:v>41710</c:v>
                </c:pt>
                <c:pt idx="2094">
                  <c:v>41711</c:v>
                </c:pt>
                <c:pt idx="2095">
                  <c:v>41712</c:v>
                </c:pt>
                <c:pt idx="2096">
                  <c:v>41716</c:v>
                </c:pt>
                <c:pt idx="2097">
                  <c:v>41717</c:v>
                </c:pt>
                <c:pt idx="2098">
                  <c:v>41718</c:v>
                </c:pt>
                <c:pt idx="2099">
                  <c:v>41719</c:v>
                </c:pt>
                <c:pt idx="2100">
                  <c:v>41722</c:v>
                </c:pt>
                <c:pt idx="2101">
                  <c:v>41723</c:v>
                </c:pt>
                <c:pt idx="2102">
                  <c:v>41724</c:v>
                </c:pt>
                <c:pt idx="2103">
                  <c:v>41725</c:v>
                </c:pt>
                <c:pt idx="2104">
                  <c:v>41726</c:v>
                </c:pt>
                <c:pt idx="2105">
                  <c:v>41729</c:v>
                </c:pt>
                <c:pt idx="2106">
                  <c:v>41731</c:v>
                </c:pt>
                <c:pt idx="2107">
                  <c:v>41732</c:v>
                </c:pt>
                <c:pt idx="2108">
                  <c:v>41733</c:v>
                </c:pt>
                <c:pt idx="2109">
                  <c:v>41736</c:v>
                </c:pt>
                <c:pt idx="2110">
                  <c:v>41738</c:v>
                </c:pt>
                <c:pt idx="2111">
                  <c:v>41739</c:v>
                </c:pt>
                <c:pt idx="2112">
                  <c:v>41740</c:v>
                </c:pt>
                <c:pt idx="2113">
                  <c:v>41744</c:v>
                </c:pt>
                <c:pt idx="2114">
                  <c:v>41745</c:v>
                </c:pt>
                <c:pt idx="2115">
                  <c:v>41746</c:v>
                </c:pt>
                <c:pt idx="2116">
                  <c:v>41750</c:v>
                </c:pt>
                <c:pt idx="2117">
                  <c:v>41751</c:v>
                </c:pt>
                <c:pt idx="2118">
                  <c:v>41752</c:v>
                </c:pt>
                <c:pt idx="2119">
                  <c:v>41754</c:v>
                </c:pt>
                <c:pt idx="2120">
                  <c:v>41757</c:v>
                </c:pt>
                <c:pt idx="2121">
                  <c:v>41758</c:v>
                </c:pt>
                <c:pt idx="2122">
                  <c:v>41759</c:v>
                </c:pt>
                <c:pt idx="2123">
                  <c:v>41761</c:v>
                </c:pt>
                <c:pt idx="2124">
                  <c:v>41764</c:v>
                </c:pt>
                <c:pt idx="2125">
                  <c:v>41765</c:v>
                </c:pt>
                <c:pt idx="2126">
                  <c:v>41766</c:v>
                </c:pt>
                <c:pt idx="2127">
                  <c:v>41767</c:v>
                </c:pt>
                <c:pt idx="2128">
                  <c:v>41768</c:v>
                </c:pt>
                <c:pt idx="2129">
                  <c:v>41771</c:v>
                </c:pt>
                <c:pt idx="2130">
                  <c:v>41772</c:v>
                </c:pt>
                <c:pt idx="2131">
                  <c:v>41774</c:v>
                </c:pt>
                <c:pt idx="2132">
                  <c:v>41775</c:v>
                </c:pt>
                <c:pt idx="2133">
                  <c:v>41778</c:v>
                </c:pt>
                <c:pt idx="2134">
                  <c:v>41779</c:v>
                </c:pt>
                <c:pt idx="2135">
                  <c:v>41780</c:v>
                </c:pt>
                <c:pt idx="2136">
                  <c:v>41781</c:v>
                </c:pt>
                <c:pt idx="2137">
                  <c:v>41782</c:v>
                </c:pt>
                <c:pt idx="2138">
                  <c:v>41785</c:v>
                </c:pt>
                <c:pt idx="2139">
                  <c:v>41786</c:v>
                </c:pt>
                <c:pt idx="2140">
                  <c:v>41787</c:v>
                </c:pt>
                <c:pt idx="2141">
                  <c:v>41788</c:v>
                </c:pt>
                <c:pt idx="2142">
                  <c:v>41789</c:v>
                </c:pt>
                <c:pt idx="2143">
                  <c:v>41792</c:v>
                </c:pt>
                <c:pt idx="2144">
                  <c:v>41793</c:v>
                </c:pt>
                <c:pt idx="2145">
                  <c:v>41794</c:v>
                </c:pt>
                <c:pt idx="2146">
                  <c:v>41795</c:v>
                </c:pt>
                <c:pt idx="2147">
                  <c:v>41796</c:v>
                </c:pt>
                <c:pt idx="2148">
                  <c:v>41799</c:v>
                </c:pt>
                <c:pt idx="2149">
                  <c:v>41800</c:v>
                </c:pt>
                <c:pt idx="2150">
                  <c:v>41801</c:v>
                </c:pt>
                <c:pt idx="2151">
                  <c:v>41802</c:v>
                </c:pt>
                <c:pt idx="2152">
                  <c:v>41803</c:v>
                </c:pt>
                <c:pt idx="2153">
                  <c:v>41806</c:v>
                </c:pt>
                <c:pt idx="2154">
                  <c:v>41807</c:v>
                </c:pt>
                <c:pt idx="2155">
                  <c:v>41808</c:v>
                </c:pt>
                <c:pt idx="2156">
                  <c:v>41809</c:v>
                </c:pt>
                <c:pt idx="2157">
                  <c:v>41810</c:v>
                </c:pt>
                <c:pt idx="2158">
                  <c:v>41813</c:v>
                </c:pt>
                <c:pt idx="2159">
                  <c:v>41814</c:v>
                </c:pt>
                <c:pt idx="2160">
                  <c:v>41815</c:v>
                </c:pt>
                <c:pt idx="2161">
                  <c:v>41816</c:v>
                </c:pt>
                <c:pt idx="2162">
                  <c:v>41817</c:v>
                </c:pt>
                <c:pt idx="2163">
                  <c:v>41820</c:v>
                </c:pt>
                <c:pt idx="2164">
                  <c:v>41821</c:v>
                </c:pt>
                <c:pt idx="2165">
                  <c:v>41822</c:v>
                </c:pt>
                <c:pt idx="2166">
                  <c:v>41823</c:v>
                </c:pt>
                <c:pt idx="2167">
                  <c:v>41824</c:v>
                </c:pt>
                <c:pt idx="2168">
                  <c:v>41827</c:v>
                </c:pt>
                <c:pt idx="2169">
                  <c:v>41828</c:v>
                </c:pt>
                <c:pt idx="2170">
                  <c:v>41829</c:v>
                </c:pt>
                <c:pt idx="2171">
                  <c:v>41830</c:v>
                </c:pt>
                <c:pt idx="2172">
                  <c:v>41831</c:v>
                </c:pt>
                <c:pt idx="2173">
                  <c:v>41834</c:v>
                </c:pt>
                <c:pt idx="2174">
                  <c:v>41835</c:v>
                </c:pt>
                <c:pt idx="2175">
                  <c:v>41836</c:v>
                </c:pt>
                <c:pt idx="2176">
                  <c:v>41837</c:v>
                </c:pt>
                <c:pt idx="2177">
                  <c:v>41838</c:v>
                </c:pt>
                <c:pt idx="2178">
                  <c:v>41841</c:v>
                </c:pt>
                <c:pt idx="2179">
                  <c:v>41842</c:v>
                </c:pt>
                <c:pt idx="2180">
                  <c:v>41843</c:v>
                </c:pt>
                <c:pt idx="2181">
                  <c:v>41844</c:v>
                </c:pt>
                <c:pt idx="2182">
                  <c:v>41845</c:v>
                </c:pt>
                <c:pt idx="2183">
                  <c:v>41848</c:v>
                </c:pt>
                <c:pt idx="2184">
                  <c:v>41850</c:v>
                </c:pt>
                <c:pt idx="2185">
                  <c:v>41851</c:v>
                </c:pt>
                <c:pt idx="2186">
                  <c:v>41852</c:v>
                </c:pt>
                <c:pt idx="2187">
                  <c:v>41855</c:v>
                </c:pt>
                <c:pt idx="2188">
                  <c:v>41856</c:v>
                </c:pt>
                <c:pt idx="2189">
                  <c:v>41857</c:v>
                </c:pt>
                <c:pt idx="2190">
                  <c:v>41858</c:v>
                </c:pt>
                <c:pt idx="2191">
                  <c:v>41859</c:v>
                </c:pt>
                <c:pt idx="2192">
                  <c:v>41862</c:v>
                </c:pt>
                <c:pt idx="2193">
                  <c:v>41863</c:v>
                </c:pt>
                <c:pt idx="2194">
                  <c:v>41864</c:v>
                </c:pt>
                <c:pt idx="2195">
                  <c:v>41865</c:v>
                </c:pt>
                <c:pt idx="2196">
                  <c:v>41870</c:v>
                </c:pt>
                <c:pt idx="2197">
                  <c:v>41871</c:v>
                </c:pt>
                <c:pt idx="2198">
                  <c:v>41872</c:v>
                </c:pt>
                <c:pt idx="2199">
                  <c:v>41873</c:v>
                </c:pt>
                <c:pt idx="2200">
                  <c:v>41876</c:v>
                </c:pt>
                <c:pt idx="2201">
                  <c:v>41877</c:v>
                </c:pt>
                <c:pt idx="2202">
                  <c:v>41878</c:v>
                </c:pt>
                <c:pt idx="2203">
                  <c:v>41879</c:v>
                </c:pt>
                <c:pt idx="2204">
                  <c:v>41883</c:v>
                </c:pt>
                <c:pt idx="2205">
                  <c:v>41884</c:v>
                </c:pt>
                <c:pt idx="2206">
                  <c:v>41885</c:v>
                </c:pt>
                <c:pt idx="2207">
                  <c:v>41886</c:v>
                </c:pt>
                <c:pt idx="2208">
                  <c:v>41887</c:v>
                </c:pt>
                <c:pt idx="2209">
                  <c:v>41890</c:v>
                </c:pt>
                <c:pt idx="2210">
                  <c:v>41891</c:v>
                </c:pt>
                <c:pt idx="2211">
                  <c:v>41892</c:v>
                </c:pt>
                <c:pt idx="2212">
                  <c:v>41893</c:v>
                </c:pt>
                <c:pt idx="2213">
                  <c:v>41894</c:v>
                </c:pt>
                <c:pt idx="2214">
                  <c:v>41897</c:v>
                </c:pt>
                <c:pt idx="2215">
                  <c:v>41898</c:v>
                </c:pt>
                <c:pt idx="2216">
                  <c:v>41899</c:v>
                </c:pt>
                <c:pt idx="2217">
                  <c:v>41900</c:v>
                </c:pt>
                <c:pt idx="2218">
                  <c:v>41901</c:v>
                </c:pt>
                <c:pt idx="2219">
                  <c:v>41904</c:v>
                </c:pt>
                <c:pt idx="2220">
                  <c:v>41905</c:v>
                </c:pt>
                <c:pt idx="2221">
                  <c:v>41906</c:v>
                </c:pt>
                <c:pt idx="2222">
                  <c:v>41907</c:v>
                </c:pt>
                <c:pt idx="2223">
                  <c:v>41908</c:v>
                </c:pt>
                <c:pt idx="2224">
                  <c:v>41911</c:v>
                </c:pt>
                <c:pt idx="2225">
                  <c:v>41912</c:v>
                </c:pt>
                <c:pt idx="2226">
                  <c:v>41913</c:v>
                </c:pt>
                <c:pt idx="2227">
                  <c:v>41919</c:v>
                </c:pt>
                <c:pt idx="2228">
                  <c:v>41920</c:v>
                </c:pt>
                <c:pt idx="2229">
                  <c:v>41921</c:v>
                </c:pt>
                <c:pt idx="2230">
                  <c:v>41922</c:v>
                </c:pt>
                <c:pt idx="2231">
                  <c:v>41925</c:v>
                </c:pt>
                <c:pt idx="2232">
                  <c:v>41926</c:v>
                </c:pt>
                <c:pt idx="2233">
                  <c:v>41928</c:v>
                </c:pt>
                <c:pt idx="2234">
                  <c:v>41929</c:v>
                </c:pt>
                <c:pt idx="2235">
                  <c:v>41932</c:v>
                </c:pt>
                <c:pt idx="2236">
                  <c:v>41933</c:v>
                </c:pt>
                <c:pt idx="2237">
                  <c:v>41934</c:v>
                </c:pt>
                <c:pt idx="2238">
                  <c:v>41939</c:v>
                </c:pt>
                <c:pt idx="2239">
                  <c:v>41940</c:v>
                </c:pt>
                <c:pt idx="2240">
                  <c:v>41941</c:v>
                </c:pt>
                <c:pt idx="2241">
                  <c:v>41942</c:v>
                </c:pt>
                <c:pt idx="2242">
                  <c:v>41943</c:v>
                </c:pt>
                <c:pt idx="2243">
                  <c:v>41946</c:v>
                </c:pt>
                <c:pt idx="2244">
                  <c:v>41948</c:v>
                </c:pt>
                <c:pt idx="2245">
                  <c:v>41950</c:v>
                </c:pt>
                <c:pt idx="2246">
                  <c:v>41953</c:v>
                </c:pt>
                <c:pt idx="2247">
                  <c:v>41954</c:v>
                </c:pt>
                <c:pt idx="2248">
                  <c:v>41955</c:v>
                </c:pt>
                <c:pt idx="2249">
                  <c:v>41956</c:v>
                </c:pt>
                <c:pt idx="2250">
                  <c:v>41957</c:v>
                </c:pt>
                <c:pt idx="2251">
                  <c:v>41960</c:v>
                </c:pt>
                <c:pt idx="2252">
                  <c:v>41961</c:v>
                </c:pt>
                <c:pt idx="2253">
                  <c:v>41962</c:v>
                </c:pt>
                <c:pt idx="2254">
                  <c:v>41963</c:v>
                </c:pt>
                <c:pt idx="2255">
                  <c:v>41964</c:v>
                </c:pt>
                <c:pt idx="2256">
                  <c:v>41967</c:v>
                </c:pt>
                <c:pt idx="2257">
                  <c:v>41968</c:v>
                </c:pt>
                <c:pt idx="2258">
                  <c:v>41969</c:v>
                </c:pt>
                <c:pt idx="2259">
                  <c:v>41970</c:v>
                </c:pt>
                <c:pt idx="2260">
                  <c:v>41971</c:v>
                </c:pt>
                <c:pt idx="2261">
                  <c:v>41974</c:v>
                </c:pt>
                <c:pt idx="2262">
                  <c:v>41975</c:v>
                </c:pt>
                <c:pt idx="2263">
                  <c:v>41976</c:v>
                </c:pt>
                <c:pt idx="2264">
                  <c:v>41977</c:v>
                </c:pt>
                <c:pt idx="2265">
                  <c:v>41978</c:v>
                </c:pt>
                <c:pt idx="2266">
                  <c:v>41981</c:v>
                </c:pt>
                <c:pt idx="2267">
                  <c:v>41982</c:v>
                </c:pt>
                <c:pt idx="2268">
                  <c:v>41983</c:v>
                </c:pt>
                <c:pt idx="2269">
                  <c:v>41984</c:v>
                </c:pt>
                <c:pt idx="2270">
                  <c:v>41985</c:v>
                </c:pt>
                <c:pt idx="2271">
                  <c:v>41988</c:v>
                </c:pt>
                <c:pt idx="2272">
                  <c:v>41989</c:v>
                </c:pt>
                <c:pt idx="2273">
                  <c:v>41990</c:v>
                </c:pt>
                <c:pt idx="2274">
                  <c:v>41991</c:v>
                </c:pt>
                <c:pt idx="2275">
                  <c:v>41992</c:v>
                </c:pt>
                <c:pt idx="2276">
                  <c:v>41995</c:v>
                </c:pt>
                <c:pt idx="2277">
                  <c:v>41996</c:v>
                </c:pt>
                <c:pt idx="2278">
                  <c:v>41997</c:v>
                </c:pt>
                <c:pt idx="2279">
                  <c:v>41999</c:v>
                </c:pt>
                <c:pt idx="2280">
                  <c:v>42002</c:v>
                </c:pt>
                <c:pt idx="2281">
                  <c:v>42003</c:v>
                </c:pt>
                <c:pt idx="2282">
                  <c:v>42004</c:v>
                </c:pt>
                <c:pt idx="2283">
                  <c:v>42005</c:v>
                </c:pt>
                <c:pt idx="2284">
                  <c:v>42006</c:v>
                </c:pt>
                <c:pt idx="2285">
                  <c:v>42009</c:v>
                </c:pt>
                <c:pt idx="2286">
                  <c:v>42010</c:v>
                </c:pt>
                <c:pt idx="2287">
                  <c:v>42011</c:v>
                </c:pt>
                <c:pt idx="2288">
                  <c:v>42012</c:v>
                </c:pt>
                <c:pt idx="2289">
                  <c:v>42013</c:v>
                </c:pt>
                <c:pt idx="2290">
                  <c:v>42016</c:v>
                </c:pt>
                <c:pt idx="2291">
                  <c:v>42017</c:v>
                </c:pt>
                <c:pt idx="2292">
                  <c:v>42018</c:v>
                </c:pt>
                <c:pt idx="2293">
                  <c:v>42019</c:v>
                </c:pt>
                <c:pt idx="2294">
                  <c:v>42020</c:v>
                </c:pt>
                <c:pt idx="2295">
                  <c:v>42023</c:v>
                </c:pt>
                <c:pt idx="2296">
                  <c:v>42024</c:v>
                </c:pt>
                <c:pt idx="2297">
                  <c:v>42025</c:v>
                </c:pt>
                <c:pt idx="2298">
                  <c:v>42026</c:v>
                </c:pt>
                <c:pt idx="2299">
                  <c:v>42027</c:v>
                </c:pt>
                <c:pt idx="2300">
                  <c:v>42031</c:v>
                </c:pt>
                <c:pt idx="2301">
                  <c:v>42032</c:v>
                </c:pt>
                <c:pt idx="2302">
                  <c:v>42033</c:v>
                </c:pt>
                <c:pt idx="2303">
                  <c:v>42034</c:v>
                </c:pt>
                <c:pt idx="2304">
                  <c:v>42037</c:v>
                </c:pt>
                <c:pt idx="2305">
                  <c:v>42038</c:v>
                </c:pt>
                <c:pt idx="2306">
                  <c:v>42039</c:v>
                </c:pt>
                <c:pt idx="2307">
                  <c:v>42040</c:v>
                </c:pt>
                <c:pt idx="2308">
                  <c:v>42041</c:v>
                </c:pt>
                <c:pt idx="2309">
                  <c:v>42044</c:v>
                </c:pt>
                <c:pt idx="2310">
                  <c:v>42045</c:v>
                </c:pt>
                <c:pt idx="2311">
                  <c:v>42046</c:v>
                </c:pt>
                <c:pt idx="2312">
                  <c:v>42047</c:v>
                </c:pt>
                <c:pt idx="2313">
                  <c:v>42048</c:v>
                </c:pt>
                <c:pt idx="2314">
                  <c:v>42051</c:v>
                </c:pt>
                <c:pt idx="2315">
                  <c:v>42053</c:v>
                </c:pt>
                <c:pt idx="2316">
                  <c:v>42055</c:v>
                </c:pt>
                <c:pt idx="2317">
                  <c:v>42058</c:v>
                </c:pt>
                <c:pt idx="2318">
                  <c:v>42059</c:v>
                </c:pt>
                <c:pt idx="2319">
                  <c:v>42060</c:v>
                </c:pt>
                <c:pt idx="2320">
                  <c:v>42061</c:v>
                </c:pt>
                <c:pt idx="2321">
                  <c:v>42062</c:v>
                </c:pt>
                <c:pt idx="2322">
                  <c:v>42065</c:v>
                </c:pt>
                <c:pt idx="2323">
                  <c:v>42066</c:v>
                </c:pt>
                <c:pt idx="2324">
                  <c:v>42067</c:v>
                </c:pt>
                <c:pt idx="2325">
                  <c:v>42068</c:v>
                </c:pt>
                <c:pt idx="2326">
                  <c:v>42072</c:v>
                </c:pt>
                <c:pt idx="2327">
                  <c:v>42073</c:v>
                </c:pt>
                <c:pt idx="2328">
                  <c:v>42074</c:v>
                </c:pt>
                <c:pt idx="2329">
                  <c:v>42075</c:v>
                </c:pt>
                <c:pt idx="2330">
                  <c:v>42076</c:v>
                </c:pt>
                <c:pt idx="2331">
                  <c:v>42079</c:v>
                </c:pt>
                <c:pt idx="2332">
                  <c:v>42080</c:v>
                </c:pt>
                <c:pt idx="2333">
                  <c:v>42081</c:v>
                </c:pt>
                <c:pt idx="2334">
                  <c:v>42082</c:v>
                </c:pt>
                <c:pt idx="2335">
                  <c:v>42083</c:v>
                </c:pt>
                <c:pt idx="2336">
                  <c:v>42086</c:v>
                </c:pt>
                <c:pt idx="2337">
                  <c:v>42087</c:v>
                </c:pt>
                <c:pt idx="2338">
                  <c:v>42088</c:v>
                </c:pt>
                <c:pt idx="2339">
                  <c:v>42089</c:v>
                </c:pt>
                <c:pt idx="2340">
                  <c:v>42090</c:v>
                </c:pt>
                <c:pt idx="2341">
                  <c:v>42093</c:v>
                </c:pt>
                <c:pt idx="2342">
                  <c:v>42094</c:v>
                </c:pt>
                <c:pt idx="2343">
                  <c:v>42100</c:v>
                </c:pt>
                <c:pt idx="2344">
                  <c:v>42101</c:v>
                </c:pt>
                <c:pt idx="2345">
                  <c:v>42102</c:v>
                </c:pt>
                <c:pt idx="2346">
                  <c:v>42103</c:v>
                </c:pt>
                <c:pt idx="2347">
                  <c:v>42104</c:v>
                </c:pt>
                <c:pt idx="2348">
                  <c:v>42107</c:v>
                </c:pt>
                <c:pt idx="2349">
                  <c:v>42109</c:v>
                </c:pt>
                <c:pt idx="2350">
                  <c:v>42110</c:v>
                </c:pt>
                <c:pt idx="2351">
                  <c:v>42111</c:v>
                </c:pt>
                <c:pt idx="2352">
                  <c:v>42114</c:v>
                </c:pt>
                <c:pt idx="2353">
                  <c:v>42115</c:v>
                </c:pt>
                <c:pt idx="2354">
                  <c:v>42116</c:v>
                </c:pt>
                <c:pt idx="2355">
                  <c:v>42117</c:v>
                </c:pt>
                <c:pt idx="2356">
                  <c:v>42118</c:v>
                </c:pt>
                <c:pt idx="2357">
                  <c:v>42121</c:v>
                </c:pt>
                <c:pt idx="2358">
                  <c:v>42122</c:v>
                </c:pt>
                <c:pt idx="2359">
                  <c:v>42123</c:v>
                </c:pt>
                <c:pt idx="2360">
                  <c:v>42124</c:v>
                </c:pt>
                <c:pt idx="2361">
                  <c:v>42129</c:v>
                </c:pt>
                <c:pt idx="2362">
                  <c:v>42130</c:v>
                </c:pt>
                <c:pt idx="2363">
                  <c:v>42131</c:v>
                </c:pt>
                <c:pt idx="2364">
                  <c:v>42132</c:v>
                </c:pt>
                <c:pt idx="2365">
                  <c:v>42135</c:v>
                </c:pt>
                <c:pt idx="2366">
                  <c:v>42136</c:v>
                </c:pt>
                <c:pt idx="2367">
                  <c:v>42137</c:v>
                </c:pt>
                <c:pt idx="2368">
                  <c:v>42138</c:v>
                </c:pt>
                <c:pt idx="2369">
                  <c:v>42139</c:v>
                </c:pt>
                <c:pt idx="2370">
                  <c:v>42142</c:v>
                </c:pt>
                <c:pt idx="2371">
                  <c:v>42143</c:v>
                </c:pt>
                <c:pt idx="2372">
                  <c:v>42144</c:v>
                </c:pt>
                <c:pt idx="2373">
                  <c:v>42145</c:v>
                </c:pt>
                <c:pt idx="2374">
                  <c:v>42146</c:v>
                </c:pt>
                <c:pt idx="2375">
                  <c:v>42149</c:v>
                </c:pt>
                <c:pt idx="2376">
                  <c:v>42150</c:v>
                </c:pt>
                <c:pt idx="2377">
                  <c:v>42151</c:v>
                </c:pt>
                <c:pt idx="2378">
                  <c:v>42152</c:v>
                </c:pt>
                <c:pt idx="2379">
                  <c:v>42153</c:v>
                </c:pt>
                <c:pt idx="2380">
                  <c:v>42156</c:v>
                </c:pt>
                <c:pt idx="2381">
                  <c:v>42157</c:v>
                </c:pt>
                <c:pt idx="2382">
                  <c:v>42158</c:v>
                </c:pt>
                <c:pt idx="2383">
                  <c:v>42159</c:v>
                </c:pt>
                <c:pt idx="2384">
                  <c:v>42160</c:v>
                </c:pt>
                <c:pt idx="2385">
                  <c:v>42163</c:v>
                </c:pt>
                <c:pt idx="2386">
                  <c:v>42164</c:v>
                </c:pt>
                <c:pt idx="2387">
                  <c:v>42165</c:v>
                </c:pt>
                <c:pt idx="2388">
                  <c:v>42166</c:v>
                </c:pt>
                <c:pt idx="2389">
                  <c:v>42167</c:v>
                </c:pt>
                <c:pt idx="2390">
                  <c:v>42170</c:v>
                </c:pt>
                <c:pt idx="2391">
                  <c:v>42171</c:v>
                </c:pt>
                <c:pt idx="2392">
                  <c:v>42172</c:v>
                </c:pt>
                <c:pt idx="2393">
                  <c:v>42173</c:v>
                </c:pt>
                <c:pt idx="2394">
                  <c:v>42174</c:v>
                </c:pt>
                <c:pt idx="2395">
                  <c:v>42177</c:v>
                </c:pt>
                <c:pt idx="2396">
                  <c:v>42178</c:v>
                </c:pt>
                <c:pt idx="2397">
                  <c:v>42179</c:v>
                </c:pt>
                <c:pt idx="2398">
                  <c:v>42180</c:v>
                </c:pt>
                <c:pt idx="2399">
                  <c:v>42181</c:v>
                </c:pt>
                <c:pt idx="2400">
                  <c:v>42184</c:v>
                </c:pt>
                <c:pt idx="2401">
                  <c:v>42185</c:v>
                </c:pt>
                <c:pt idx="2402">
                  <c:v>42186</c:v>
                </c:pt>
                <c:pt idx="2403">
                  <c:v>42187</c:v>
                </c:pt>
                <c:pt idx="2404">
                  <c:v>42188</c:v>
                </c:pt>
                <c:pt idx="2405">
                  <c:v>42191</c:v>
                </c:pt>
                <c:pt idx="2406">
                  <c:v>42192</c:v>
                </c:pt>
                <c:pt idx="2407">
                  <c:v>42193</c:v>
                </c:pt>
                <c:pt idx="2408">
                  <c:v>42194</c:v>
                </c:pt>
                <c:pt idx="2409">
                  <c:v>42195</c:v>
                </c:pt>
                <c:pt idx="2410">
                  <c:v>42198</c:v>
                </c:pt>
                <c:pt idx="2411">
                  <c:v>42199</c:v>
                </c:pt>
                <c:pt idx="2412">
                  <c:v>42200</c:v>
                </c:pt>
                <c:pt idx="2413">
                  <c:v>42201</c:v>
                </c:pt>
                <c:pt idx="2414">
                  <c:v>42202</c:v>
                </c:pt>
                <c:pt idx="2415">
                  <c:v>42205</c:v>
                </c:pt>
                <c:pt idx="2416">
                  <c:v>42206</c:v>
                </c:pt>
                <c:pt idx="2417">
                  <c:v>42207</c:v>
                </c:pt>
                <c:pt idx="2418">
                  <c:v>42208</c:v>
                </c:pt>
                <c:pt idx="2419">
                  <c:v>42209</c:v>
                </c:pt>
                <c:pt idx="2420">
                  <c:v>42212</c:v>
                </c:pt>
                <c:pt idx="2421">
                  <c:v>42213</c:v>
                </c:pt>
                <c:pt idx="2422">
                  <c:v>42214</c:v>
                </c:pt>
                <c:pt idx="2423">
                  <c:v>42215</c:v>
                </c:pt>
                <c:pt idx="2424">
                  <c:v>42216</c:v>
                </c:pt>
                <c:pt idx="2425">
                  <c:v>42219</c:v>
                </c:pt>
                <c:pt idx="2426">
                  <c:v>42220</c:v>
                </c:pt>
                <c:pt idx="2427">
                  <c:v>42221</c:v>
                </c:pt>
                <c:pt idx="2428">
                  <c:v>42222</c:v>
                </c:pt>
                <c:pt idx="2429">
                  <c:v>42223</c:v>
                </c:pt>
                <c:pt idx="2430">
                  <c:v>42226</c:v>
                </c:pt>
                <c:pt idx="2431">
                  <c:v>42227</c:v>
                </c:pt>
                <c:pt idx="2432">
                  <c:v>42228</c:v>
                </c:pt>
                <c:pt idx="2433">
                  <c:v>42229</c:v>
                </c:pt>
                <c:pt idx="2434">
                  <c:v>42230</c:v>
                </c:pt>
                <c:pt idx="2435">
                  <c:v>42233</c:v>
                </c:pt>
                <c:pt idx="2436">
                  <c:v>42235</c:v>
                </c:pt>
                <c:pt idx="2437">
                  <c:v>42236</c:v>
                </c:pt>
                <c:pt idx="2438">
                  <c:v>42237</c:v>
                </c:pt>
                <c:pt idx="2439">
                  <c:v>42240</c:v>
                </c:pt>
                <c:pt idx="2440">
                  <c:v>42241</c:v>
                </c:pt>
                <c:pt idx="2441">
                  <c:v>42242</c:v>
                </c:pt>
                <c:pt idx="2442">
                  <c:v>42243</c:v>
                </c:pt>
                <c:pt idx="2443">
                  <c:v>42244</c:v>
                </c:pt>
                <c:pt idx="2444">
                  <c:v>42247</c:v>
                </c:pt>
                <c:pt idx="2445">
                  <c:v>42248</c:v>
                </c:pt>
                <c:pt idx="2446">
                  <c:v>42249</c:v>
                </c:pt>
                <c:pt idx="2447">
                  <c:v>42250</c:v>
                </c:pt>
                <c:pt idx="2448">
                  <c:v>42251</c:v>
                </c:pt>
                <c:pt idx="2449">
                  <c:v>42254</c:v>
                </c:pt>
                <c:pt idx="2450">
                  <c:v>42255</c:v>
                </c:pt>
                <c:pt idx="2451">
                  <c:v>42256</c:v>
                </c:pt>
                <c:pt idx="2452">
                  <c:v>42257</c:v>
                </c:pt>
                <c:pt idx="2453">
                  <c:v>42258</c:v>
                </c:pt>
                <c:pt idx="2454">
                  <c:v>42261</c:v>
                </c:pt>
                <c:pt idx="2455">
                  <c:v>42262</c:v>
                </c:pt>
                <c:pt idx="2456">
                  <c:v>42263</c:v>
                </c:pt>
                <c:pt idx="2457">
                  <c:v>42265</c:v>
                </c:pt>
                <c:pt idx="2458">
                  <c:v>42268</c:v>
                </c:pt>
                <c:pt idx="2459">
                  <c:v>42269</c:v>
                </c:pt>
                <c:pt idx="2460">
                  <c:v>42270</c:v>
                </c:pt>
                <c:pt idx="2461">
                  <c:v>42271</c:v>
                </c:pt>
                <c:pt idx="2462">
                  <c:v>42275</c:v>
                </c:pt>
                <c:pt idx="2463">
                  <c:v>42276</c:v>
                </c:pt>
                <c:pt idx="2464">
                  <c:v>42277</c:v>
                </c:pt>
                <c:pt idx="2465">
                  <c:v>42278</c:v>
                </c:pt>
                <c:pt idx="2466">
                  <c:v>42282</c:v>
                </c:pt>
                <c:pt idx="2467">
                  <c:v>42283</c:v>
                </c:pt>
                <c:pt idx="2468">
                  <c:v>42284</c:v>
                </c:pt>
                <c:pt idx="2469">
                  <c:v>42285</c:v>
                </c:pt>
                <c:pt idx="2470">
                  <c:v>42286</c:v>
                </c:pt>
                <c:pt idx="2471">
                  <c:v>42289</c:v>
                </c:pt>
                <c:pt idx="2472">
                  <c:v>42290</c:v>
                </c:pt>
                <c:pt idx="2473">
                  <c:v>42291</c:v>
                </c:pt>
                <c:pt idx="2474">
                  <c:v>42292</c:v>
                </c:pt>
                <c:pt idx="2475">
                  <c:v>42293</c:v>
                </c:pt>
                <c:pt idx="2476">
                  <c:v>42296</c:v>
                </c:pt>
                <c:pt idx="2477">
                  <c:v>42297</c:v>
                </c:pt>
                <c:pt idx="2478">
                  <c:v>42298</c:v>
                </c:pt>
                <c:pt idx="2479">
                  <c:v>42300</c:v>
                </c:pt>
                <c:pt idx="2480">
                  <c:v>42303</c:v>
                </c:pt>
                <c:pt idx="2481">
                  <c:v>42304</c:v>
                </c:pt>
                <c:pt idx="2482">
                  <c:v>42305</c:v>
                </c:pt>
                <c:pt idx="2483">
                  <c:v>42306</c:v>
                </c:pt>
                <c:pt idx="2484">
                  <c:v>42307</c:v>
                </c:pt>
                <c:pt idx="2485">
                  <c:v>42310</c:v>
                </c:pt>
                <c:pt idx="2486">
                  <c:v>42311</c:v>
                </c:pt>
                <c:pt idx="2487">
                  <c:v>42312</c:v>
                </c:pt>
                <c:pt idx="2488">
                  <c:v>42313</c:v>
                </c:pt>
                <c:pt idx="2489">
                  <c:v>42314</c:v>
                </c:pt>
                <c:pt idx="2490">
                  <c:v>42317</c:v>
                </c:pt>
                <c:pt idx="2491">
                  <c:v>42318</c:v>
                </c:pt>
                <c:pt idx="2492">
                  <c:v>42321</c:v>
                </c:pt>
                <c:pt idx="2493">
                  <c:v>42324</c:v>
                </c:pt>
                <c:pt idx="2494">
                  <c:v>42325</c:v>
                </c:pt>
                <c:pt idx="2495">
                  <c:v>42326</c:v>
                </c:pt>
                <c:pt idx="2496">
                  <c:v>42327</c:v>
                </c:pt>
                <c:pt idx="2497">
                  <c:v>42328</c:v>
                </c:pt>
                <c:pt idx="2498">
                  <c:v>42331</c:v>
                </c:pt>
                <c:pt idx="2499">
                  <c:v>42332</c:v>
                </c:pt>
                <c:pt idx="2500">
                  <c:v>42334</c:v>
                </c:pt>
                <c:pt idx="2501">
                  <c:v>42335</c:v>
                </c:pt>
                <c:pt idx="2502">
                  <c:v>42338</c:v>
                </c:pt>
                <c:pt idx="2503">
                  <c:v>42339</c:v>
                </c:pt>
                <c:pt idx="2504">
                  <c:v>42340</c:v>
                </c:pt>
                <c:pt idx="2505">
                  <c:v>42341</c:v>
                </c:pt>
                <c:pt idx="2506">
                  <c:v>42342</c:v>
                </c:pt>
                <c:pt idx="2507">
                  <c:v>42345</c:v>
                </c:pt>
                <c:pt idx="2508">
                  <c:v>42346</c:v>
                </c:pt>
                <c:pt idx="2509">
                  <c:v>42347</c:v>
                </c:pt>
                <c:pt idx="2510">
                  <c:v>42348</c:v>
                </c:pt>
                <c:pt idx="2511">
                  <c:v>42349</c:v>
                </c:pt>
                <c:pt idx="2512">
                  <c:v>42352</c:v>
                </c:pt>
                <c:pt idx="2513">
                  <c:v>42353</c:v>
                </c:pt>
                <c:pt idx="2514">
                  <c:v>42354</c:v>
                </c:pt>
                <c:pt idx="2515">
                  <c:v>42355</c:v>
                </c:pt>
                <c:pt idx="2516">
                  <c:v>42356</c:v>
                </c:pt>
                <c:pt idx="2517">
                  <c:v>42359</c:v>
                </c:pt>
                <c:pt idx="2518">
                  <c:v>42360</c:v>
                </c:pt>
                <c:pt idx="2519">
                  <c:v>42361</c:v>
                </c:pt>
                <c:pt idx="2520">
                  <c:v>42366</c:v>
                </c:pt>
                <c:pt idx="2521">
                  <c:v>42367</c:v>
                </c:pt>
                <c:pt idx="2522">
                  <c:v>42368</c:v>
                </c:pt>
                <c:pt idx="2523">
                  <c:v>42369</c:v>
                </c:pt>
                <c:pt idx="2524">
                  <c:v>42370</c:v>
                </c:pt>
                <c:pt idx="2525">
                  <c:v>42373</c:v>
                </c:pt>
                <c:pt idx="2526">
                  <c:v>42374</c:v>
                </c:pt>
                <c:pt idx="2527">
                  <c:v>42375</c:v>
                </c:pt>
                <c:pt idx="2528">
                  <c:v>42376</c:v>
                </c:pt>
                <c:pt idx="2529">
                  <c:v>42377</c:v>
                </c:pt>
                <c:pt idx="2530">
                  <c:v>42380</c:v>
                </c:pt>
                <c:pt idx="2531">
                  <c:v>42381</c:v>
                </c:pt>
                <c:pt idx="2532">
                  <c:v>42382</c:v>
                </c:pt>
                <c:pt idx="2533">
                  <c:v>42383</c:v>
                </c:pt>
                <c:pt idx="2534">
                  <c:v>42384</c:v>
                </c:pt>
                <c:pt idx="2535">
                  <c:v>42387</c:v>
                </c:pt>
                <c:pt idx="2536">
                  <c:v>42388</c:v>
                </c:pt>
                <c:pt idx="2537">
                  <c:v>42389</c:v>
                </c:pt>
                <c:pt idx="2538">
                  <c:v>42390</c:v>
                </c:pt>
                <c:pt idx="2539">
                  <c:v>42391</c:v>
                </c:pt>
                <c:pt idx="2540">
                  <c:v>42394</c:v>
                </c:pt>
                <c:pt idx="2541">
                  <c:v>42396</c:v>
                </c:pt>
                <c:pt idx="2542">
                  <c:v>42397</c:v>
                </c:pt>
                <c:pt idx="2543">
                  <c:v>42398</c:v>
                </c:pt>
                <c:pt idx="2544">
                  <c:v>42401</c:v>
                </c:pt>
                <c:pt idx="2545">
                  <c:v>42402</c:v>
                </c:pt>
                <c:pt idx="2546">
                  <c:v>42403</c:v>
                </c:pt>
                <c:pt idx="2547">
                  <c:v>42404</c:v>
                </c:pt>
                <c:pt idx="2548">
                  <c:v>42405</c:v>
                </c:pt>
                <c:pt idx="2549">
                  <c:v>42408</c:v>
                </c:pt>
                <c:pt idx="2550">
                  <c:v>42409</c:v>
                </c:pt>
                <c:pt idx="2551">
                  <c:v>42410</c:v>
                </c:pt>
                <c:pt idx="2552">
                  <c:v>42411</c:v>
                </c:pt>
                <c:pt idx="2553">
                  <c:v>42412</c:v>
                </c:pt>
                <c:pt idx="2554">
                  <c:v>42415</c:v>
                </c:pt>
                <c:pt idx="2555">
                  <c:v>42416</c:v>
                </c:pt>
                <c:pt idx="2556">
                  <c:v>42417</c:v>
                </c:pt>
                <c:pt idx="2557">
                  <c:v>42418</c:v>
                </c:pt>
                <c:pt idx="2558">
                  <c:v>42422</c:v>
                </c:pt>
                <c:pt idx="2559">
                  <c:v>42423</c:v>
                </c:pt>
                <c:pt idx="2560">
                  <c:v>42424</c:v>
                </c:pt>
                <c:pt idx="2561">
                  <c:v>42425</c:v>
                </c:pt>
                <c:pt idx="2562">
                  <c:v>42426</c:v>
                </c:pt>
                <c:pt idx="2563">
                  <c:v>42429</c:v>
                </c:pt>
                <c:pt idx="2564">
                  <c:v>42430</c:v>
                </c:pt>
                <c:pt idx="2565">
                  <c:v>42431</c:v>
                </c:pt>
                <c:pt idx="2566">
                  <c:v>42432</c:v>
                </c:pt>
                <c:pt idx="2567">
                  <c:v>42433</c:v>
                </c:pt>
                <c:pt idx="2568">
                  <c:v>42437</c:v>
                </c:pt>
                <c:pt idx="2569">
                  <c:v>42438</c:v>
                </c:pt>
                <c:pt idx="2570">
                  <c:v>42439</c:v>
                </c:pt>
                <c:pt idx="2571">
                  <c:v>42440</c:v>
                </c:pt>
                <c:pt idx="2572">
                  <c:v>42443</c:v>
                </c:pt>
                <c:pt idx="2573">
                  <c:v>42444</c:v>
                </c:pt>
                <c:pt idx="2574">
                  <c:v>42445</c:v>
                </c:pt>
                <c:pt idx="2575">
                  <c:v>42446</c:v>
                </c:pt>
                <c:pt idx="2576">
                  <c:v>42447</c:v>
                </c:pt>
                <c:pt idx="2577">
                  <c:v>42450</c:v>
                </c:pt>
                <c:pt idx="2578">
                  <c:v>42451</c:v>
                </c:pt>
                <c:pt idx="2579">
                  <c:v>42452</c:v>
                </c:pt>
                <c:pt idx="2580">
                  <c:v>42457</c:v>
                </c:pt>
                <c:pt idx="2581">
                  <c:v>42458</c:v>
                </c:pt>
                <c:pt idx="2582">
                  <c:v>42459</c:v>
                </c:pt>
                <c:pt idx="2583">
                  <c:v>42460</c:v>
                </c:pt>
                <c:pt idx="2584">
                  <c:v>42464</c:v>
                </c:pt>
                <c:pt idx="2585">
                  <c:v>42465</c:v>
                </c:pt>
                <c:pt idx="2586">
                  <c:v>42466</c:v>
                </c:pt>
                <c:pt idx="2587">
                  <c:v>42467</c:v>
                </c:pt>
                <c:pt idx="2588">
                  <c:v>42471</c:v>
                </c:pt>
                <c:pt idx="2589">
                  <c:v>42472</c:v>
                </c:pt>
                <c:pt idx="2590">
                  <c:v>42473</c:v>
                </c:pt>
                <c:pt idx="2591">
                  <c:v>42478</c:v>
                </c:pt>
                <c:pt idx="2592">
                  <c:v>42480</c:v>
                </c:pt>
                <c:pt idx="2593">
                  <c:v>42481</c:v>
                </c:pt>
                <c:pt idx="2594">
                  <c:v>42482</c:v>
                </c:pt>
                <c:pt idx="2595">
                  <c:v>42485</c:v>
                </c:pt>
                <c:pt idx="2596">
                  <c:v>42486</c:v>
                </c:pt>
                <c:pt idx="2597">
                  <c:v>42487</c:v>
                </c:pt>
                <c:pt idx="2598">
                  <c:v>42488</c:v>
                </c:pt>
                <c:pt idx="2599">
                  <c:v>42489</c:v>
                </c:pt>
                <c:pt idx="2600">
                  <c:v>42492</c:v>
                </c:pt>
                <c:pt idx="2601">
                  <c:v>42493</c:v>
                </c:pt>
                <c:pt idx="2602">
                  <c:v>42494</c:v>
                </c:pt>
                <c:pt idx="2603">
                  <c:v>42495</c:v>
                </c:pt>
                <c:pt idx="2604">
                  <c:v>42496</c:v>
                </c:pt>
                <c:pt idx="2605">
                  <c:v>42499</c:v>
                </c:pt>
                <c:pt idx="2606">
                  <c:v>42500</c:v>
                </c:pt>
                <c:pt idx="2607">
                  <c:v>42501</c:v>
                </c:pt>
                <c:pt idx="2608">
                  <c:v>42502</c:v>
                </c:pt>
                <c:pt idx="2609">
                  <c:v>42503</c:v>
                </c:pt>
                <c:pt idx="2610">
                  <c:v>42506</c:v>
                </c:pt>
                <c:pt idx="2611">
                  <c:v>42507</c:v>
                </c:pt>
                <c:pt idx="2612">
                  <c:v>42508</c:v>
                </c:pt>
                <c:pt idx="2613">
                  <c:v>42509</c:v>
                </c:pt>
                <c:pt idx="2614">
                  <c:v>42510</c:v>
                </c:pt>
                <c:pt idx="2615">
                  <c:v>42513</c:v>
                </c:pt>
                <c:pt idx="2616">
                  <c:v>42514</c:v>
                </c:pt>
                <c:pt idx="2617">
                  <c:v>42515</c:v>
                </c:pt>
                <c:pt idx="2618">
                  <c:v>42516</c:v>
                </c:pt>
                <c:pt idx="2619">
                  <c:v>42517</c:v>
                </c:pt>
                <c:pt idx="2620">
                  <c:v>42520</c:v>
                </c:pt>
                <c:pt idx="2621">
                  <c:v>42521</c:v>
                </c:pt>
                <c:pt idx="2622">
                  <c:v>42522</c:v>
                </c:pt>
                <c:pt idx="2623">
                  <c:v>42523</c:v>
                </c:pt>
                <c:pt idx="2624">
                  <c:v>42524</c:v>
                </c:pt>
                <c:pt idx="2625">
                  <c:v>42527</c:v>
                </c:pt>
                <c:pt idx="2626">
                  <c:v>42528</c:v>
                </c:pt>
                <c:pt idx="2627">
                  <c:v>42529</c:v>
                </c:pt>
                <c:pt idx="2628">
                  <c:v>42530</c:v>
                </c:pt>
                <c:pt idx="2629">
                  <c:v>42531</c:v>
                </c:pt>
                <c:pt idx="2630">
                  <c:v>42534</c:v>
                </c:pt>
                <c:pt idx="2631">
                  <c:v>42535</c:v>
                </c:pt>
                <c:pt idx="2632">
                  <c:v>42536</c:v>
                </c:pt>
                <c:pt idx="2633">
                  <c:v>42537</c:v>
                </c:pt>
                <c:pt idx="2634">
                  <c:v>42538</c:v>
                </c:pt>
                <c:pt idx="2635">
                  <c:v>42541</c:v>
                </c:pt>
                <c:pt idx="2636">
                  <c:v>42542</c:v>
                </c:pt>
                <c:pt idx="2637">
                  <c:v>42543</c:v>
                </c:pt>
                <c:pt idx="2638">
                  <c:v>42544</c:v>
                </c:pt>
                <c:pt idx="2639">
                  <c:v>42545</c:v>
                </c:pt>
                <c:pt idx="2640">
                  <c:v>42548</c:v>
                </c:pt>
                <c:pt idx="2641">
                  <c:v>42549</c:v>
                </c:pt>
                <c:pt idx="2642">
                  <c:v>42550</c:v>
                </c:pt>
                <c:pt idx="2643">
                  <c:v>42551</c:v>
                </c:pt>
                <c:pt idx="2644">
                  <c:v>42552</c:v>
                </c:pt>
                <c:pt idx="2645">
                  <c:v>42555</c:v>
                </c:pt>
                <c:pt idx="2646">
                  <c:v>42556</c:v>
                </c:pt>
                <c:pt idx="2647">
                  <c:v>42558</c:v>
                </c:pt>
                <c:pt idx="2648">
                  <c:v>42559</c:v>
                </c:pt>
                <c:pt idx="2649">
                  <c:v>42562</c:v>
                </c:pt>
                <c:pt idx="2650">
                  <c:v>42563</c:v>
                </c:pt>
                <c:pt idx="2651">
                  <c:v>42564</c:v>
                </c:pt>
                <c:pt idx="2652">
                  <c:v>42565</c:v>
                </c:pt>
                <c:pt idx="2653">
                  <c:v>42566</c:v>
                </c:pt>
                <c:pt idx="2654">
                  <c:v>42569</c:v>
                </c:pt>
                <c:pt idx="2655">
                  <c:v>42570</c:v>
                </c:pt>
                <c:pt idx="2656">
                  <c:v>42571</c:v>
                </c:pt>
                <c:pt idx="2657">
                  <c:v>42572</c:v>
                </c:pt>
                <c:pt idx="2658">
                  <c:v>42573</c:v>
                </c:pt>
                <c:pt idx="2659">
                  <c:v>42576</c:v>
                </c:pt>
                <c:pt idx="2660">
                  <c:v>42577</c:v>
                </c:pt>
                <c:pt idx="2661">
                  <c:v>42578</c:v>
                </c:pt>
                <c:pt idx="2662">
                  <c:v>42579</c:v>
                </c:pt>
                <c:pt idx="2663">
                  <c:v>42580</c:v>
                </c:pt>
                <c:pt idx="2664">
                  <c:v>42583</c:v>
                </c:pt>
                <c:pt idx="2665">
                  <c:v>42584</c:v>
                </c:pt>
                <c:pt idx="2666">
                  <c:v>42585</c:v>
                </c:pt>
                <c:pt idx="2667">
                  <c:v>42586</c:v>
                </c:pt>
                <c:pt idx="2668">
                  <c:v>42587</c:v>
                </c:pt>
                <c:pt idx="2669">
                  <c:v>42590</c:v>
                </c:pt>
                <c:pt idx="2670">
                  <c:v>42591</c:v>
                </c:pt>
                <c:pt idx="2671">
                  <c:v>42592</c:v>
                </c:pt>
                <c:pt idx="2672">
                  <c:v>42593</c:v>
                </c:pt>
                <c:pt idx="2673">
                  <c:v>42594</c:v>
                </c:pt>
                <c:pt idx="2674">
                  <c:v>42598</c:v>
                </c:pt>
                <c:pt idx="2675">
                  <c:v>42600</c:v>
                </c:pt>
                <c:pt idx="2676">
                  <c:v>42601</c:v>
                </c:pt>
                <c:pt idx="2677">
                  <c:v>42604</c:v>
                </c:pt>
                <c:pt idx="2678">
                  <c:v>42605</c:v>
                </c:pt>
                <c:pt idx="2679">
                  <c:v>42606</c:v>
                </c:pt>
                <c:pt idx="2680">
                  <c:v>42607</c:v>
                </c:pt>
                <c:pt idx="2681">
                  <c:v>42608</c:v>
                </c:pt>
                <c:pt idx="2682">
                  <c:v>42611</c:v>
                </c:pt>
                <c:pt idx="2683">
                  <c:v>42612</c:v>
                </c:pt>
                <c:pt idx="2684">
                  <c:v>42613</c:v>
                </c:pt>
                <c:pt idx="2685">
                  <c:v>42614</c:v>
                </c:pt>
                <c:pt idx="2686">
                  <c:v>42615</c:v>
                </c:pt>
                <c:pt idx="2687">
                  <c:v>42619</c:v>
                </c:pt>
                <c:pt idx="2688">
                  <c:v>42620</c:v>
                </c:pt>
                <c:pt idx="2689">
                  <c:v>42621</c:v>
                </c:pt>
                <c:pt idx="2690">
                  <c:v>42622</c:v>
                </c:pt>
                <c:pt idx="2691">
                  <c:v>42625</c:v>
                </c:pt>
                <c:pt idx="2692">
                  <c:v>42627</c:v>
                </c:pt>
                <c:pt idx="2693">
                  <c:v>42628</c:v>
                </c:pt>
                <c:pt idx="2694">
                  <c:v>42629</c:v>
                </c:pt>
                <c:pt idx="2695">
                  <c:v>42632</c:v>
                </c:pt>
                <c:pt idx="2696">
                  <c:v>42633</c:v>
                </c:pt>
                <c:pt idx="2697">
                  <c:v>42634</c:v>
                </c:pt>
                <c:pt idx="2698">
                  <c:v>42635</c:v>
                </c:pt>
                <c:pt idx="2699">
                  <c:v>42636</c:v>
                </c:pt>
                <c:pt idx="2700">
                  <c:v>42639</c:v>
                </c:pt>
                <c:pt idx="2701">
                  <c:v>42640</c:v>
                </c:pt>
                <c:pt idx="2702">
                  <c:v>42641</c:v>
                </c:pt>
                <c:pt idx="2703">
                  <c:v>42642</c:v>
                </c:pt>
                <c:pt idx="2704">
                  <c:v>42643</c:v>
                </c:pt>
                <c:pt idx="2705">
                  <c:v>42646</c:v>
                </c:pt>
                <c:pt idx="2706">
                  <c:v>42647</c:v>
                </c:pt>
                <c:pt idx="2707">
                  <c:v>42648</c:v>
                </c:pt>
                <c:pt idx="2708">
                  <c:v>42649</c:v>
                </c:pt>
                <c:pt idx="2709">
                  <c:v>42650</c:v>
                </c:pt>
                <c:pt idx="2710">
                  <c:v>42653</c:v>
                </c:pt>
                <c:pt idx="2711">
                  <c:v>42656</c:v>
                </c:pt>
                <c:pt idx="2712">
                  <c:v>42657</c:v>
                </c:pt>
                <c:pt idx="2713">
                  <c:v>42660</c:v>
                </c:pt>
                <c:pt idx="2714">
                  <c:v>42661</c:v>
                </c:pt>
                <c:pt idx="2715">
                  <c:v>42662</c:v>
                </c:pt>
                <c:pt idx="2716">
                  <c:v>42663</c:v>
                </c:pt>
                <c:pt idx="2717">
                  <c:v>42664</c:v>
                </c:pt>
                <c:pt idx="2718">
                  <c:v>42667</c:v>
                </c:pt>
                <c:pt idx="2719">
                  <c:v>42668</c:v>
                </c:pt>
                <c:pt idx="2720">
                  <c:v>42669</c:v>
                </c:pt>
                <c:pt idx="2721">
                  <c:v>42670</c:v>
                </c:pt>
                <c:pt idx="2722">
                  <c:v>42671</c:v>
                </c:pt>
                <c:pt idx="2723">
                  <c:v>42675</c:v>
                </c:pt>
                <c:pt idx="2724">
                  <c:v>42676</c:v>
                </c:pt>
                <c:pt idx="2725">
                  <c:v>42677</c:v>
                </c:pt>
                <c:pt idx="2726">
                  <c:v>42678</c:v>
                </c:pt>
                <c:pt idx="2727">
                  <c:v>42681</c:v>
                </c:pt>
                <c:pt idx="2728">
                  <c:v>42682</c:v>
                </c:pt>
                <c:pt idx="2729">
                  <c:v>42683</c:v>
                </c:pt>
                <c:pt idx="2730">
                  <c:v>42684</c:v>
                </c:pt>
                <c:pt idx="2731">
                  <c:v>42685</c:v>
                </c:pt>
                <c:pt idx="2732">
                  <c:v>42689</c:v>
                </c:pt>
                <c:pt idx="2733">
                  <c:v>42690</c:v>
                </c:pt>
                <c:pt idx="2734">
                  <c:v>42691</c:v>
                </c:pt>
                <c:pt idx="2735">
                  <c:v>42692</c:v>
                </c:pt>
                <c:pt idx="2736">
                  <c:v>42695</c:v>
                </c:pt>
                <c:pt idx="2737">
                  <c:v>42696</c:v>
                </c:pt>
                <c:pt idx="2738">
                  <c:v>42697</c:v>
                </c:pt>
                <c:pt idx="2739">
                  <c:v>42698</c:v>
                </c:pt>
                <c:pt idx="2740">
                  <c:v>42699</c:v>
                </c:pt>
                <c:pt idx="2741">
                  <c:v>42702</c:v>
                </c:pt>
                <c:pt idx="2742">
                  <c:v>42703</c:v>
                </c:pt>
                <c:pt idx="2743">
                  <c:v>42704</c:v>
                </c:pt>
                <c:pt idx="2744">
                  <c:v>42705</c:v>
                </c:pt>
                <c:pt idx="2745">
                  <c:v>42706</c:v>
                </c:pt>
                <c:pt idx="2746">
                  <c:v>42709</c:v>
                </c:pt>
                <c:pt idx="2747">
                  <c:v>42710</c:v>
                </c:pt>
                <c:pt idx="2748">
                  <c:v>42711</c:v>
                </c:pt>
                <c:pt idx="2749">
                  <c:v>42712</c:v>
                </c:pt>
                <c:pt idx="2750">
                  <c:v>42713</c:v>
                </c:pt>
                <c:pt idx="2751">
                  <c:v>42717</c:v>
                </c:pt>
                <c:pt idx="2752">
                  <c:v>42718</c:v>
                </c:pt>
                <c:pt idx="2753">
                  <c:v>42719</c:v>
                </c:pt>
                <c:pt idx="2754">
                  <c:v>42720</c:v>
                </c:pt>
                <c:pt idx="2755">
                  <c:v>42723</c:v>
                </c:pt>
                <c:pt idx="2756">
                  <c:v>42724</c:v>
                </c:pt>
                <c:pt idx="2757">
                  <c:v>42725</c:v>
                </c:pt>
                <c:pt idx="2758">
                  <c:v>42726</c:v>
                </c:pt>
                <c:pt idx="2759">
                  <c:v>42727</c:v>
                </c:pt>
                <c:pt idx="2760">
                  <c:v>42730</c:v>
                </c:pt>
                <c:pt idx="2761">
                  <c:v>42731</c:v>
                </c:pt>
                <c:pt idx="2762">
                  <c:v>42732</c:v>
                </c:pt>
                <c:pt idx="2763">
                  <c:v>42733</c:v>
                </c:pt>
                <c:pt idx="2764">
                  <c:v>42734</c:v>
                </c:pt>
                <c:pt idx="2765">
                  <c:v>42737</c:v>
                </c:pt>
                <c:pt idx="2766">
                  <c:v>42738</c:v>
                </c:pt>
                <c:pt idx="2767">
                  <c:v>42739</c:v>
                </c:pt>
                <c:pt idx="2768">
                  <c:v>42740</c:v>
                </c:pt>
                <c:pt idx="2769">
                  <c:v>42741</c:v>
                </c:pt>
                <c:pt idx="2770">
                  <c:v>42744</c:v>
                </c:pt>
                <c:pt idx="2771">
                  <c:v>42745</c:v>
                </c:pt>
                <c:pt idx="2772">
                  <c:v>42746</c:v>
                </c:pt>
                <c:pt idx="2773">
                  <c:v>42747</c:v>
                </c:pt>
                <c:pt idx="2774">
                  <c:v>42748</c:v>
                </c:pt>
                <c:pt idx="2775">
                  <c:v>42751</c:v>
                </c:pt>
                <c:pt idx="2776">
                  <c:v>42752</c:v>
                </c:pt>
                <c:pt idx="2777">
                  <c:v>42753</c:v>
                </c:pt>
                <c:pt idx="2778">
                  <c:v>42754</c:v>
                </c:pt>
                <c:pt idx="2779">
                  <c:v>42755</c:v>
                </c:pt>
                <c:pt idx="2780">
                  <c:v>42758</c:v>
                </c:pt>
                <c:pt idx="2781">
                  <c:v>42759</c:v>
                </c:pt>
                <c:pt idx="2782">
                  <c:v>42760</c:v>
                </c:pt>
                <c:pt idx="2783">
                  <c:v>42762</c:v>
                </c:pt>
                <c:pt idx="2784">
                  <c:v>42765</c:v>
                </c:pt>
                <c:pt idx="2785">
                  <c:v>42766</c:v>
                </c:pt>
                <c:pt idx="2786">
                  <c:v>42767</c:v>
                </c:pt>
                <c:pt idx="2787">
                  <c:v>42768</c:v>
                </c:pt>
                <c:pt idx="2788">
                  <c:v>42769</c:v>
                </c:pt>
                <c:pt idx="2789">
                  <c:v>42772</c:v>
                </c:pt>
                <c:pt idx="2790">
                  <c:v>42773</c:v>
                </c:pt>
                <c:pt idx="2791">
                  <c:v>42774</c:v>
                </c:pt>
                <c:pt idx="2792">
                  <c:v>42775</c:v>
                </c:pt>
                <c:pt idx="2793">
                  <c:v>42776</c:v>
                </c:pt>
                <c:pt idx="2794">
                  <c:v>42779</c:v>
                </c:pt>
                <c:pt idx="2795">
                  <c:v>42780</c:v>
                </c:pt>
                <c:pt idx="2796">
                  <c:v>42781</c:v>
                </c:pt>
                <c:pt idx="2797">
                  <c:v>42782</c:v>
                </c:pt>
                <c:pt idx="2798">
                  <c:v>42783</c:v>
                </c:pt>
                <c:pt idx="2799">
                  <c:v>42786</c:v>
                </c:pt>
                <c:pt idx="2800">
                  <c:v>42788</c:v>
                </c:pt>
                <c:pt idx="2801">
                  <c:v>42789</c:v>
                </c:pt>
                <c:pt idx="2802">
                  <c:v>42793</c:v>
                </c:pt>
                <c:pt idx="2803">
                  <c:v>42794</c:v>
                </c:pt>
                <c:pt idx="2804">
                  <c:v>42795</c:v>
                </c:pt>
                <c:pt idx="2805">
                  <c:v>42796</c:v>
                </c:pt>
                <c:pt idx="2806">
                  <c:v>42797</c:v>
                </c:pt>
                <c:pt idx="2807">
                  <c:v>42800</c:v>
                </c:pt>
                <c:pt idx="2808">
                  <c:v>42801</c:v>
                </c:pt>
                <c:pt idx="2809">
                  <c:v>42802</c:v>
                </c:pt>
                <c:pt idx="2810">
                  <c:v>42803</c:v>
                </c:pt>
                <c:pt idx="2811">
                  <c:v>42804</c:v>
                </c:pt>
                <c:pt idx="2812">
                  <c:v>42808</c:v>
                </c:pt>
                <c:pt idx="2813">
                  <c:v>42809</c:v>
                </c:pt>
                <c:pt idx="2814">
                  <c:v>42810</c:v>
                </c:pt>
                <c:pt idx="2815">
                  <c:v>42811</c:v>
                </c:pt>
                <c:pt idx="2816">
                  <c:v>42814</c:v>
                </c:pt>
                <c:pt idx="2817">
                  <c:v>42815</c:v>
                </c:pt>
                <c:pt idx="2818">
                  <c:v>42816</c:v>
                </c:pt>
                <c:pt idx="2819">
                  <c:v>42817</c:v>
                </c:pt>
                <c:pt idx="2820">
                  <c:v>42818</c:v>
                </c:pt>
                <c:pt idx="2821">
                  <c:v>42821</c:v>
                </c:pt>
                <c:pt idx="2822">
                  <c:v>42823</c:v>
                </c:pt>
                <c:pt idx="2823">
                  <c:v>42824</c:v>
                </c:pt>
                <c:pt idx="2824">
                  <c:v>42825</c:v>
                </c:pt>
                <c:pt idx="2825">
                  <c:v>42828</c:v>
                </c:pt>
                <c:pt idx="2826">
                  <c:v>42830</c:v>
                </c:pt>
                <c:pt idx="2827">
                  <c:v>42831</c:v>
                </c:pt>
                <c:pt idx="2828">
                  <c:v>42832</c:v>
                </c:pt>
                <c:pt idx="2829">
                  <c:v>42835</c:v>
                </c:pt>
                <c:pt idx="2830">
                  <c:v>42836</c:v>
                </c:pt>
                <c:pt idx="2831">
                  <c:v>42837</c:v>
                </c:pt>
                <c:pt idx="2832">
                  <c:v>42838</c:v>
                </c:pt>
                <c:pt idx="2833">
                  <c:v>42842</c:v>
                </c:pt>
                <c:pt idx="2834">
                  <c:v>42843</c:v>
                </c:pt>
                <c:pt idx="2835">
                  <c:v>42844</c:v>
                </c:pt>
                <c:pt idx="2836">
                  <c:v>42845</c:v>
                </c:pt>
                <c:pt idx="2837">
                  <c:v>42846</c:v>
                </c:pt>
                <c:pt idx="2838">
                  <c:v>42849</c:v>
                </c:pt>
                <c:pt idx="2839">
                  <c:v>42850</c:v>
                </c:pt>
                <c:pt idx="2840">
                  <c:v>42851</c:v>
                </c:pt>
                <c:pt idx="2841">
                  <c:v>42852</c:v>
                </c:pt>
                <c:pt idx="2842">
                  <c:v>42853</c:v>
                </c:pt>
                <c:pt idx="2843">
                  <c:v>42857</c:v>
                </c:pt>
                <c:pt idx="2844">
                  <c:v>42858</c:v>
                </c:pt>
                <c:pt idx="2845">
                  <c:v>42859</c:v>
                </c:pt>
                <c:pt idx="2846">
                  <c:v>42860</c:v>
                </c:pt>
                <c:pt idx="2847">
                  <c:v>42863</c:v>
                </c:pt>
                <c:pt idx="2848">
                  <c:v>42864</c:v>
                </c:pt>
                <c:pt idx="2849">
                  <c:v>42866</c:v>
                </c:pt>
                <c:pt idx="2850">
                  <c:v>42867</c:v>
                </c:pt>
                <c:pt idx="2851">
                  <c:v>42870</c:v>
                </c:pt>
                <c:pt idx="2852">
                  <c:v>42871</c:v>
                </c:pt>
                <c:pt idx="2853">
                  <c:v>42872</c:v>
                </c:pt>
                <c:pt idx="2854">
                  <c:v>42873</c:v>
                </c:pt>
                <c:pt idx="2855">
                  <c:v>42874</c:v>
                </c:pt>
                <c:pt idx="2856">
                  <c:v>42877</c:v>
                </c:pt>
                <c:pt idx="2857">
                  <c:v>42878</c:v>
                </c:pt>
                <c:pt idx="2858">
                  <c:v>42879</c:v>
                </c:pt>
                <c:pt idx="2859">
                  <c:v>42880</c:v>
                </c:pt>
                <c:pt idx="2860">
                  <c:v>42881</c:v>
                </c:pt>
                <c:pt idx="2861">
                  <c:v>42884</c:v>
                </c:pt>
                <c:pt idx="2862">
                  <c:v>42885</c:v>
                </c:pt>
                <c:pt idx="2863">
                  <c:v>42886</c:v>
                </c:pt>
                <c:pt idx="2864">
                  <c:v>42887</c:v>
                </c:pt>
                <c:pt idx="2865">
                  <c:v>42888</c:v>
                </c:pt>
                <c:pt idx="2866">
                  <c:v>42891</c:v>
                </c:pt>
                <c:pt idx="2867">
                  <c:v>42892</c:v>
                </c:pt>
                <c:pt idx="2868">
                  <c:v>42893</c:v>
                </c:pt>
                <c:pt idx="2869">
                  <c:v>42894</c:v>
                </c:pt>
                <c:pt idx="2870">
                  <c:v>42895</c:v>
                </c:pt>
                <c:pt idx="2871">
                  <c:v>42898</c:v>
                </c:pt>
                <c:pt idx="2872">
                  <c:v>42899</c:v>
                </c:pt>
                <c:pt idx="2873">
                  <c:v>42900</c:v>
                </c:pt>
                <c:pt idx="2874">
                  <c:v>42901</c:v>
                </c:pt>
                <c:pt idx="2875">
                  <c:v>42902</c:v>
                </c:pt>
                <c:pt idx="2876">
                  <c:v>42905</c:v>
                </c:pt>
                <c:pt idx="2877">
                  <c:v>42906</c:v>
                </c:pt>
                <c:pt idx="2878">
                  <c:v>42907</c:v>
                </c:pt>
                <c:pt idx="2879">
                  <c:v>42908</c:v>
                </c:pt>
                <c:pt idx="2880">
                  <c:v>42909</c:v>
                </c:pt>
                <c:pt idx="2881">
                  <c:v>42913</c:v>
                </c:pt>
                <c:pt idx="2882">
                  <c:v>42914</c:v>
                </c:pt>
                <c:pt idx="2883">
                  <c:v>42915</c:v>
                </c:pt>
                <c:pt idx="2884">
                  <c:v>42916</c:v>
                </c:pt>
                <c:pt idx="2885">
                  <c:v>42919</c:v>
                </c:pt>
                <c:pt idx="2886">
                  <c:v>42920</c:v>
                </c:pt>
                <c:pt idx="2887">
                  <c:v>42921</c:v>
                </c:pt>
                <c:pt idx="2888">
                  <c:v>42922</c:v>
                </c:pt>
                <c:pt idx="2889">
                  <c:v>42923</c:v>
                </c:pt>
                <c:pt idx="2890">
                  <c:v>42926</c:v>
                </c:pt>
                <c:pt idx="2891">
                  <c:v>42927</c:v>
                </c:pt>
                <c:pt idx="2892">
                  <c:v>42928</c:v>
                </c:pt>
                <c:pt idx="2893">
                  <c:v>42929</c:v>
                </c:pt>
                <c:pt idx="2894">
                  <c:v>42930</c:v>
                </c:pt>
                <c:pt idx="2895">
                  <c:v>42933</c:v>
                </c:pt>
                <c:pt idx="2896">
                  <c:v>42934</c:v>
                </c:pt>
                <c:pt idx="2897">
                  <c:v>42935</c:v>
                </c:pt>
                <c:pt idx="2898">
                  <c:v>42936</c:v>
                </c:pt>
                <c:pt idx="2899">
                  <c:v>42937</c:v>
                </c:pt>
                <c:pt idx="2900">
                  <c:v>42940</c:v>
                </c:pt>
                <c:pt idx="2901">
                  <c:v>42941</c:v>
                </c:pt>
                <c:pt idx="2902">
                  <c:v>42942</c:v>
                </c:pt>
                <c:pt idx="2903">
                  <c:v>42943</c:v>
                </c:pt>
                <c:pt idx="2904">
                  <c:v>42944</c:v>
                </c:pt>
                <c:pt idx="2905">
                  <c:v>42947</c:v>
                </c:pt>
                <c:pt idx="2906">
                  <c:v>42948</c:v>
                </c:pt>
                <c:pt idx="2907">
                  <c:v>42949</c:v>
                </c:pt>
                <c:pt idx="2908">
                  <c:v>42950</c:v>
                </c:pt>
                <c:pt idx="2909">
                  <c:v>42951</c:v>
                </c:pt>
                <c:pt idx="2910">
                  <c:v>42954</c:v>
                </c:pt>
                <c:pt idx="2911">
                  <c:v>42955</c:v>
                </c:pt>
                <c:pt idx="2912">
                  <c:v>42956</c:v>
                </c:pt>
                <c:pt idx="2913">
                  <c:v>42957</c:v>
                </c:pt>
                <c:pt idx="2914">
                  <c:v>42958</c:v>
                </c:pt>
                <c:pt idx="2915">
                  <c:v>42961</c:v>
                </c:pt>
                <c:pt idx="2916">
                  <c:v>42963</c:v>
                </c:pt>
                <c:pt idx="2917">
                  <c:v>42965</c:v>
                </c:pt>
                <c:pt idx="2918">
                  <c:v>42968</c:v>
                </c:pt>
                <c:pt idx="2919">
                  <c:v>42969</c:v>
                </c:pt>
                <c:pt idx="2920">
                  <c:v>42970</c:v>
                </c:pt>
                <c:pt idx="2921">
                  <c:v>42971</c:v>
                </c:pt>
                <c:pt idx="2922">
                  <c:v>42975</c:v>
                </c:pt>
                <c:pt idx="2923">
                  <c:v>42976</c:v>
                </c:pt>
                <c:pt idx="2924">
                  <c:v>42977</c:v>
                </c:pt>
                <c:pt idx="2925">
                  <c:v>42978</c:v>
                </c:pt>
                <c:pt idx="2926">
                  <c:v>42979</c:v>
                </c:pt>
                <c:pt idx="2927">
                  <c:v>42982</c:v>
                </c:pt>
                <c:pt idx="2928">
                  <c:v>42983</c:v>
                </c:pt>
                <c:pt idx="2929">
                  <c:v>42984</c:v>
                </c:pt>
                <c:pt idx="2930">
                  <c:v>42985</c:v>
                </c:pt>
                <c:pt idx="2931">
                  <c:v>42986</c:v>
                </c:pt>
                <c:pt idx="2932">
                  <c:v>42989</c:v>
                </c:pt>
                <c:pt idx="2933">
                  <c:v>42990</c:v>
                </c:pt>
                <c:pt idx="2934">
                  <c:v>42991</c:v>
                </c:pt>
                <c:pt idx="2935">
                  <c:v>42992</c:v>
                </c:pt>
                <c:pt idx="2936">
                  <c:v>42993</c:v>
                </c:pt>
                <c:pt idx="2937">
                  <c:v>42996</c:v>
                </c:pt>
                <c:pt idx="2938">
                  <c:v>42997</c:v>
                </c:pt>
                <c:pt idx="2939">
                  <c:v>42998</c:v>
                </c:pt>
                <c:pt idx="2940">
                  <c:v>42999</c:v>
                </c:pt>
                <c:pt idx="2941">
                  <c:v>43000</c:v>
                </c:pt>
                <c:pt idx="2942">
                  <c:v>43003</c:v>
                </c:pt>
                <c:pt idx="2943">
                  <c:v>43004</c:v>
                </c:pt>
                <c:pt idx="2944">
                  <c:v>43005</c:v>
                </c:pt>
                <c:pt idx="2945">
                  <c:v>43006</c:v>
                </c:pt>
                <c:pt idx="2946">
                  <c:v>43007</c:v>
                </c:pt>
                <c:pt idx="2947">
                  <c:v>43011</c:v>
                </c:pt>
                <c:pt idx="2948">
                  <c:v>43012</c:v>
                </c:pt>
                <c:pt idx="2949">
                  <c:v>43013</c:v>
                </c:pt>
                <c:pt idx="2950">
                  <c:v>43014</c:v>
                </c:pt>
                <c:pt idx="2951">
                  <c:v>43017</c:v>
                </c:pt>
                <c:pt idx="2952">
                  <c:v>43018</c:v>
                </c:pt>
                <c:pt idx="2953">
                  <c:v>43019</c:v>
                </c:pt>
                <c:pt idx="2954">
                  <c:v>43020</c:v>
                </c:pt>
                <c:pt idx="2955">
                  <c:v>43021</c:v>
                </c:pt>
                <c:pt idx="2956">
                  <c:v>43024</c:v>
                </c:pt>
                <c:pt idx="2957">
                  <c:v>43025</c:v>
                </c:pt>
                <c:pt idx="2958">
                  <c:v>43026</c:v>
                </c:pt>
                <c:pt idx="2959">
                  <c:v>43031</c:v>
                </c:pt>
                <c:pt idx="2960">
                  <c:v>43032</c:v>
                </c:pt>
                <c:pt idx="2961">
                  <c:v>43033</c:v>
                </c:pt>
                <c:pt idx="2962">
                  <c:v>43034</c:v>
                </c:pt>
                <c:pt idx="2963">
                  <c:v>43035</c:v>
                </c:pt>
                <c:pt idx="2964">
                  <c:v>43038</c:v>
                </c:pt>
                <c:pt idx="2965">
                  <c:v>43039</c:v>
                </c:pt>
                <c:pt idx="2966">
                  <c:v>43040</c:v>
                </c:pt>
                <c:pt idx="2967">
                  <c:v>43041</c:v>
                </c:pt>
                <c:pt idx="2968">
                  <c:v>43042</c:v>
                </c:pt>
                <c:pt idx="2969">
                  <c:v>43045</c:v>
                </c:pt>
                <c:pt idx="2970">
                  <c:v>43046</c:v>
                </c:pt>
                <c:pt idx="2971">
                  <c:v>43047</c:v>
                </c:pt>
                <c:pt idx="2972">
                  <c:v>43048</c:v>
                </c:pt>
                <c:pt idx="2973">
                  <c:v>43049</c:v>
                </c:pt>
                <c:pt idx="2974">
                  <c:v>43052</c:v>
                </c:pt>
                <c:pt idx="2975">
                  <c:v>43053</c:v>
                </c:pt>
                <c:pt idx="2976">
                  <c:v>43054</c:v>
                </c:pt>
                <c:pt idx="2977">
                  <c:v>43055</c:v>
                </c:pt>
                <c:pt idx="2978">
                  <c:v>43056</c:v>
                </c:pt>
                <c:pt idx="2979">
                  <c:v>43059</c:v>
                </c:pt>
                <c:pt idx="2980">
                  <c:v>43060</c:v>
                </c:pt>
                <c:pt idx="2981">
                  <c:v>43061</c:v>
                </c:pt>
                <c:pt idx="2982">
                  <c:v>43062</c:v>
                </c:pt>
                <c:pt idx="2983">
                  <c:v>43063</c:v>
                </c:pt>
                <c:pt idx="2984">
                  <c:v>43066</c:v>
                </c:pt>
                <c:pt idx="2985">
                  <c:v>43067</c:v>
                </c:pt>
                <c:pt idx="2986">
                  <c:v>43068</c:v>
                </c:pt>
                <c:pt idx="2987">
                  <c:v>43069</c:v>
                </c:pt>
                <c:pt idx="2988">
                  <c:v>43073</c:v>
                </c:pt>
                <c:pt idx="2989">
                  <c:v>43074</c:v>
                </c:pt>
                <c:pt idx="2990">
                  <c:v>43075</c:v>
                </c:pt>
                <c:pt idx="2991">
                  <c:v>43076</c:v>
                </c:pt>
                <c:pt idx="2992">
                  <c:v>43077</c:v>
                </c:pt>
                <c:pt idx="2993">
                  <c:v>43080</c:v>
                </c:pt>
                <c:pt idx="2994">
                  <c:v>43081</c:v>
                </c:pt>
                <c:pt idx="2995">
                  <c:v>43082</c:v>
                </c:pt>
                <c:pt idx="2996">
                  <c:v>43083</c:v>
                </c:pt>
                <c:pt idx="2997">
                  <c:v>43084</c:v>
                </c:pt>
                <c:pt idx="2998">
                  <c:v>43087</c:v>
                </c:pt>
                <c:pt idx="2999">
                  <c:v>43088</c:v>
                </c:pt>
                <c:pt idx="3000">
                  <c:v>43089</c:v>
                </c:pt>
                <c:pt idx="3001">
                  <c:v>43090</c:v>
                </c:pt>
                <c:pt idx="3002">
                  <c:v>43091</c:v>
                </c:pt>
                <c:pt idx="3003">
                  <c:v>43095</c:v>
                </c:pt>
                <c:pt idx="3004">
                  <c:v>43096</c:v>
                </c:pt>
                <c:pt idx="3005">
                  <c:v>43097</c:v>
                </c:pt>
                <c:pt idx="3006">
                  <c:v>43098</c:v>
                </c:pt>
                <c:pt idx="3007">
                  <c:v>43101</c:v>
                </c:pt>
                <c:pt idx="3008">
                  <c:v>43102</c:v>
                </c:pt>
                <c:pt idx="3009">
                  <c:v>43103</c:v>
                </c:pt>
                <c:pt idx="3010">
                  <c:v>43104</c:v>
                </c:pt>
                <c:pt idx="3011">
                  <c:v>43105</c:v>
                </c:pt>
                <c:pt idx="3012">
                  <c:v>43108</c:v>
                </c:pt>
                <c:pt idx="3013">
                  <c:v>43109</c:v>
                </c:pt>
                <c:pt idx="3014">
                  <c:v>43110</c:v>
                </c:pt>
                <c:pt idx="3015">
                  <c:v>43111</c:v>
                </c:pt>
                <c:pt idx="3016">
                  <c:v>43112</c:v>
                </c:pt>
                <c:pt idx="3017">
                  <c:v>43115</c:v>
                </c:pt>
                <c:pt idx="3018">
                  <c:v>43116</c:v>
                </c:pt>
                <c:pt idx="3019">
                  <c:v>43117</c:v>
                </c:pt>
                <c:pt idx="3020">
                  <c:v>43118</c:v>
                </c:pt>
                <c:pt idx="3021">
                  <c:v>43119</c:v>
                </c:pt>
                <c:pt idx="3022">
                  <c:v>43122</c:v>
                </c:pt>
                <c:pt idx="3023">
                  <c:v>43123</c:v>
                </c:pt>
                <c:pt idx="3024">
                  <c:v>43124</c:v>
                </c:pt>
                <c:pt idx="3025">
                  <c:v>43125</c:v>
                </c:pt>
                <c:pt idx="3026">
                  <c:v>43129</c:v>
                </c:pt>
                <c:pt idx="3027">
                  <c:v>43130</c:v>
                </c:pt>
                <c:pt idx="3028">
                  <c:v>43131</c:v>
                </c:pt>
                <c:pt idx="3029">
                  <c:v>43132</c:v>
                </c:pt>
                <c:pt idx="3030">
                  <c:v>43133</c:v>
                </c:pt>
                <c:pt idx="3031">
                  <c:v>43136</c:v>
                </c:pt>
                <c:pt idx="3032">
                  <c:v>43137</c:v>
                </c:pt>
                <c:pt idx="3033">
                  <c:v>43138</c:v>
                </c:pt>
                <c:pt idx="3034">
                  <c:v>43139</c:v>
                </c:pt>
                <c:pt idx="3035">
                  <c:v>43140</c:v>
                </c:pt>
                <c:pt idx="3036">
                  <c:v>43143</c:v>
                </c:pt>
                <c:pt idx="3037">
                  <c:v>43145</c:v>
                </c:pt>
                <c:pt idx="3038">
                  <c:v>43146</c:v>
                </c:pt>
                <c:pt idx="3039">
                  <c:v>43147</c:v>
                </c:pt>
                <c:pt idx="3040">
                  <c:v>43151</c:v>
                </c:pt>
                <c:pt idx="3041">
                  <c:v>43152</c:v>
                </c:pt>
                <c:pt idx="3042">
                  <c:v>43153</c:v>
                </c:pt>
                <c:pt idx="3043">
                  <c:v>43154</c:v>
                </c:pt>
                <c:pt idx="3044">
                  <c:v>43157</c:v>
                </c:pt>
                <c:pt idx="3045">
                  <c:v>43158</c:v>
                </c:pt>
                <c:pt idx="3046">
                  <c:v>43159</c:v>
                </c:pt>
                <c:pt idx="3047">
                  <c:v>43160</c:v>
                </c:pt>
                <c:pt idx="3048">
                  <c:v>43164</c:v>
                </c:pt>
                <c:pt idx="3049">
                  <c:v>43165</c:v>
                </c:pt>
                <c:pt idx="3050">
                  <c:v>43166</c:v>
                </c:pt>
                <c:pt idx="3051">
                  <c:v>43167</c:v>
                </c:pt>
                <c:pt idx="3052">
                  <c:v>43168</c:v>
                </c:pt>
                <c:pt idx="3053">
                  <c:v>43171</c:v>
                </c:pt>
                <c:pt idx="3054">
                  <c:v>43172</c:v>
                </c:pt>
                <c:pt idx="3055">
                  <c:v>43173</c:v>
                </c:pt>
                <c:pt idx="3056">
                  <c:v>43174</c:v>
                </c:pt>
                <c:pt idx="3057">
                  <c:v>43175</c:v>
                </c:pt>
                <c:pt idx="3058">
                  <c:v>43178</c:v>
                </c:pt>
                <c:pt idx="3059">
                  <c:v>43179</c:v>
                </c:pt>
                <c:pt idx="3060">
                  <c:v>43180</c:v>
                </c:pt>
                <c:pt idx="3061">
                  <c:v>43181</c:v>
                </c:pt>
                <c:pt idx="3062">
                  <c:v>43182</c:v>
                </c:pt>
                <c:pt idx="3063">
                  <c:v>43185</c:v>
                </c:pt>
                <c:pt idx="3064">
                  <c:v>43186</c:v>
                </c:pt>
                <c:pt idx="3065">
                  <c:v>43187</c:v>
                </c:pt>
                <c:pt idx="3066">
                  <c:v>43192</c:v>
                </c:pt>
                <c:pt idx="3067">
                  <c:v>43193</c:v>
                </c:pt>
                <c:pt idx="3068">
                  <c:v>43194</c:v>
                </c:pt>
                <c:pt idx="3069">
                  <c:v>43195</c:v>
                </c:pt>
                <c:pt idx="3070">
                  <c:v>43196</c:v>
                </c:pt>
                <c:pt idx="3071">
                  <c:v>43199</c:v>
                </c:pt>
                <c:pt idx="3072">
                  <c:v>43200</c:v>
                </c:pt>
                <c:pt idx="3073">
                  <c:v>43201</c:v>
                </c:pt>
                <c:pt idx="3074">
                  <c:v>43202</c:v>
                </c:pt>
                <c:pt idx="3075">
                  <c:v>43203</c:v>
                </c:pt>
                <c:pt idx="3076">
                  <c:v>43206</c:v>
                </c:pt>
                <c:pt idx="3077">
                  <c:v>43207</c:v>
                </c:pt>
                <c:pt idx="3078">
                  <c:v>43208</c:v>
                </c:pt>
                <c:pt idx="3079">
                  <c:v>43209</c:v>
                </c:pt>
                <c:pt idx="3080">
                  <c:v>43210</c:v>
                </c:pt>
                <c:pt idx="3081">
                  <c:v>43213</c:v>
                </c:pt>
                <c:pt idx="3082">
                  <c:v>43214</c:v>
                </c:pt>
                <c:pt idx="3083">
                  <c:v>43215</c:v>
                </c:pt>
                <c:pt idx="3084">
                  <c:v>43216</c:v>
                </c:pt>
                <c:pt idx="3085">
                  <c:v>43217</c:v>
                </c:pt>
                <c:pt idx="3086">
                  <c:v>43222</c:v>
                </c:pt>
                <c:pt idx="3087">
                  <c:v>43223</c:v>
                </c:pt>
                <c:pt idx="3088">
                  <c:v>43224</c:v>
                </c:pt>
                <c:pt idx="3089">
                  <c:v>43227</c:v>
                </c:pt>
                <c:pt idx="3090">
                  <c:v>43228</c:v>
                </c:pt>
                <c:pt idx="3091">
                  <c:v>43229</c:v>
                </c:pt>
                <c:pt idx="3092">
                  <c:v>43230</c:v>
                </c:pt>
                <c:pt idx="3093">
                  <c:v>43231</c:v>
                </c:pt>
                <c:pt idx="3094">
                  <c:v>43234</c:v>
                </c:pt>
                <c:pt idx="3095">
                  <c:v>43235</c:v>
                </c:pt>
                <c:pt idx="3096">
                  <c:v>43236</c:v>
                </c:pt>
                <c:pt idx="3097">
                  <c:v>43237</c:v>
                </c:pt>
                <c:pt idx="3098">
                  <c:v>43238</c:v>
                </c:pt>
                <c:pt idx="3099">
                  <c:v>43241</c:v>
                </c:pt>
                <c:pt idx="3100">
                  <c:v>43242</c:v>
                </c:pt>
                <c:pt idx="3101">
                  <c:v>43243</c:v>
                </c:pt>
                <c:pt idx="3102">
                  <c:v>43244</c:v>
                </c:pt>
                <c:pt idx="3103">
                  <c:v>43245</c:v>
                </c:pt>
                <c:pt idx="3104">
                  <c:v>43248</c:v>
                </c:pt>
                <c:pt idx="3105">
                  <c:v>43249</c:v>
                </c:pt>
                <c:pt idx="3106">
                  <c:v>43250</c:v>
                </c:pt>
                <c:pt idx="3107">
                  <c:v>43251</c:v>
                </c:pt>
                <c:pt idx="3108">
                  <c:v>43252</c:v>
                </c:pt>
                <c:pt idx="3109">
                  <c:v>43255</c:v>
                </c:pt>
                <c:pt idx="3110">
                  <c:v>43256</c:v>
                </c:pt>
                <c:pt idx="3111">
                  <c:v>43257</c:v>
                </c:pt>
                <c:pt idx="3112">
                  <c:v>43258</c:v>
                </c:pt>
                <c:pt idx="3113">
                  <c:v>43259</c:v>
                </c:pt>
                <c:pt idx="3114">
                  <c:v>43262</c:v>
                </c:pt>
                <c:pt idx="3115">
                  <c:v>43263</c:v>
                </c:pt>
                <c:pt idx="3116">
                  <c:v>43264</c:v>
                </c:pt>
                <c:pt idx="3117">
                  <c:v>43265</c:v>
                </c:pt>
                <c:pt idx="3118">
                  <c:v>43266</c:v>
                </c:pt>
                <c:pt idx="3119">
                  <c:v>43269</c:v>
                </c:pt>
                <c:pt idx="3120">
                  <c:v>43270</c:v>
                </c:pt>
                <c:pt idx="3121">
                  <c:v>43271</c:v>
                </c:pt>
                <c:pt idx="3122">
                  <c:v>43272</c:v>
                </c:pt>
                <c:pt idx="3123">
                  <c:v>43273</c:v>
                </c:pt>
                <c:pt idx="3124">
                  <c:v>43276</c:v>
                </c:pt>
                <c:pt idx="3125">
                  <c:v>43277</c:v>
                </c:pt>
                <c:pt idx="3126">
                  <c:v>43278</c:v>
                </c:pt>
                <c:pt idx="3127">
                  <c:v>43279</c:v>
                </c:pt>
                <c:pt idx="3128">
                  <c:v>43280</c:v>
                </c:pt>
                <c:pt idx="3129">
                  <c:v>43283</c:v>
                </c:pt>
                <c:pt idx="3130">
                  <c:v>43284</c:v>
                </c:pt>
                <c:pt idx="3131">
                  <c:v>43285</c:v>
                </c:pt>
                <c:pt idx="3132">
                  <c:v>43286</c:v>
                </c:pt>
                <c:pt idx="3133">
                  <c:v>43287</c:v>
                </c:pt>
                <c:pt idx="3134">
                  <c:v>43290</c:v>
                </c:pt>
                <c:pt idx="3135">
                  <c:v>43291</c:v>
                </c:pt>
                <c:pt idx="3136">
                  <c:v>43292</c:v>
                </c:pt>
                <c:pt idx="3137">
                  <c:v>43293</c:v>
                </c:pt>
                <c:pt idx="3138">
                  <c:v>43294</c:v>
                </c:pt>
                <c:pt idx="3139">
                  <c:v>43297</c:v>
                </c:pt>
                <c:pt idx="3140">
                  <c:v>43298</c:v>
                </c:pt>
                <c:pt idx="3141">
                  <c:v>43299</c:v>
                </c:pt>
                <c:pt idx="3142">
                  <c:v>43300</c:v>
                </c:pt>
                <c:pt idx="3143">
                  <c:v>43301</c:v>
                </c:pt>
                <c:pt idx="3144">
                  <c:v>43304</c:v>
                </c:pt>
                <c:pt idx="3145">
                  <c:v>43305</c:v>
                </c:pt>
                <c:pt idx="3146">
                  <c:v>43306</c:v>
                </c:pt>
                <c:pt idx="3147">
                  <c:v>43307</c:v>
                </c:pt>
                <c:pt idx="3148">
                  <c:v>43308</c:v>
                </c:pt>
                <c:pt idx="3149">
                  <c:v>43311</c:v>
                </c:pt>
                <c:pt idx="3150">
                  <c:v>43312</c:v>
                </c:pt>
                <c:pt idx="3151">
                  <c:v>43313</c:v>
                </c:pt>
                <c:pt idx="3152">
                  <c:v>43314</c:v>
                </c:pt>
                <c:pt idx="3153">
                  <c:v>43315</c:v>
                </c:pt>
                <c:pt idx="3154">
                  <c:v>43318</c:v>
                </c:pt>
                <c:pt idx="3155">
                  <c:v>43319</c:v>
                </c:pt>
                <c:pt idx="3156">
                  <c:v>43320</c:v>
                </c:pt>
                <c:pt idx="3157">
                  <c:v>43321</c:v>
                </c:pt>
                <c:pt idx="3158">
                  <c:v>43322</c:v>
                </c:pt>
                <c:pt idx="3159">
                  <c:v>43325</c:v>
                </c:pt>
                <c:pt idx="3160">
                  <c:v>43326</c:v>
                </c:pt>
                <c:pt idx="3161">
                  <c:v>43328</c:v>
                </c:pt>
                <c:pt idx="3162">
                  <c:v>43332</c:v>
                </c:pt>
                <c:pt idx="3163">
                  <c:v>43333</c:v>
                </c:pt>
                <c:pt idx="3164">
                  <c:v>43335</c:v>
                </c:pt>
                <c:pt idx="3165">
                  <c:v>43336</c:v>
                </c:pt>
                <c:pt idx="3166">
                  <c:v>43339</c:v>
                </c:pt>
                <c:pt idx="3167">
                  <c:v>43340</c:v>
                </c:pt>
                <c:pt idx="3168">
                  <c:v>43341</c:v>
                </c:pt>
                <c:pt idx="3169">
                  <c:v>43342</c:v>
                </c:pt>
                <c:pt idx="3170">
                  <c:v>43343</c:v>
                </c:pt>
                <c:pt idx="3171">
                  <c:v>43346</c:v>
                </c:pt>
                <c:pt idx="3172">
                  <c:v>43347</c:v>
                </c:pt>
                <c:pt idx="3173">
                  <c:v>43348</c:v>
                </c:pt>
                <c:pt idx="3174">
                  <c:v>43349</c:v>
                </c:pt>
                <c:pt idx="3175">
                  <c:v>43350</c:v>
                </c:pt>
                <c:pt idx="3176">
                  <c:v>43353</c:v>
                </c:pt>
                <c:pt idx="3177">
                  <c:v>43354</c:v>
                </c:pt>
                <c:pt idx="3178">
                  <c:v>43355</c:v>
                </c:pt>
                <c:pt idx="3179">
                  <c:v>43357</c:v>
                </c:pt>
                <c:pt idx="3180">
                  <c:v>43360</c:v>
                </c:pt>
                <c:pt idx="3181">
                  <c:v>43361</c:v>
                </c:pt>
                <c:pt idx="3182">
                  <c:v>43362</c:v>
                </c:pt>
                <c:pt idx="3183">
                  <c:v>43364</c:v>
                </c:pt>
                <c:pt idx="3184">
                  <c:v>43367</c:v>
                </c:pt>
                <c:pt idx="3185">
                  <c:v>43368</c:v>
                </c:pt>
                <c:pt idx="3186">
                  <c:v>43369</c:v>
                </c:pt>
                <c:pt idx="3187">
                  <c:v>43370</c:v>
                </c:pt>
                <c:pt idx="3188">
                  <c:v>43371</c:v>
                </c:pt>
                <c:pt idx="3189">
                  <c:v>43374</c:v>
                </c:pt>
                <c:pt idx="3190">
                  <c:v>43376</c:v>
                </c:pt>
                <c:pt idx="3191">
                  <c:v>43377</c:v>
                </c:pt>
                <c:pt idx="3192">
                  <c:v>43378</c:v>
                </c:pt>
                <c:pt idx="3193">
                  <c:v>43381</c:v>
                </c:pt>
                <c:pt idx="3194">
                  <c:v>43382</c:v>
                </c:pt>
                <c:pt idx="3195">
                  <c:v>43383</c:v>
                </c:pt>
                <c:pt idx="3196">
                  <c:v>43384</c:v>
                </c:pt>
                <c:pt idx="3197">
                  <c:v>43385</c:v>
                </c:pt>
                <c:pt idx="3198">
                  <c:v>43388</c:v>
                </c:pt>
                <c:pt idx="3199">
                  <c:v>43389</c:v>
                </c:pt>
                <c:pt idx="3200">
                  <c:v>43390</c:v>
                </c:pt>
                <c:pt idx="3201">
                  <c:v>43392</c:v>
                </c:pt>
                <c:pt idx="3202">
                  <c:v>43395</c:v>
                </c:pt>
                <c:pt idx="3203">
                  <c:v>43396</c:v>
                </c:pt>
                <c:pt idx="3204">
                  <c:v>43397</c:v>
                </c:pt>
                <c:pt idx="3205">
                  <c:v>43398</c:v>
                </c:pt>
                <c:pt idx="3206">
                  <c:v>43399</c:v>
                </c:pt>
                <c:pt idx="3207">
                  <c:v>43402</c:v>
                </c:pt>
                <c:pt idx="3208">
                  <c:v>43403</c:v>
                </c:pt>
                <c:pt idx="3209">
                  <c:v>43404</c:v>
                </c:pt>
                <c:pt idx="3210">
                  <c:v>43405</c:v>
                </c:pt>
                <c:pt idx="3211">
                  <c:v>43406</c:v>
                </c:pt>
                <c:pt idx="3212">
                  <c:v>43409</c:v>
                </c:pt>
                <c:pt idx="3213">
                  <c:v>43410</c:v>
                </c:pt>
                <c:pt idx="3214">
                  <c:v>43413</c:v>
                </c:pt>
                <c:pt idx="3215">
                  <c:v>43416</c:v>
                </c:pt>
                <c:pt idx="3216">
                  <c:v>43417</c:v>
                </c:pt>
                <c:pt idx="3217">
                  <c:v>43418</c:v>
                </c:pt>
                <c:pt idx="3218">
                  <c:v>43419</c:v>
                </c:pt>
                <c:pt idx="3219">
                  <c:v>43420</c:v>
                </c:pt>
                <c:pt idx="3220">
                  <c:v>43423</c:v>
                </c:pt>
                <c:pt idx="3221">
                  <c:v>43424</c:v>
                </c:pt>
                <c:pt idx="3222">
                  <c:v>43426</c:v>
                </c:pt>
                <c:pt idx="3223">
                  <c:v>43430</c:v>
                </c:pt>
                <c:pt idx="3224">
                  <c:v>43431</c:v>
                </c:pt>
                <c:pt idx="3225">
                  <c:v>43432</c:v>
                </c:pt>
                <c:pt idx="3226">
                  <c:v>43433</c:v>
                </c:pt>
                <c:pt idx="3227">
                  <c:v>43434</c:v>
                </c:pt>
                <c:pt idx="3228">
                  <c:v>43437</c:v>
                </c:pt>
                <c:pt idx="3229">
                  <c:v>43438</c:v>
                </c:pt>
                <c:pt idx="3230">
                  <c:v>43439</c:v>
                </c:pt>
                <c:pt idx="3231">
                  <c:v>43440</c:v>
                </c:pt>
                <c:pt idx="3232">
                  <c:v>43441</c:v>
                </c:pt>
                <c:pt idx="3233">
                  <c:v>43444</c:v>
                </c:pt>
                <c:pt idx="3234">
                  <c:v>43445</c:v>
                </c:pt>
                <c:pt idx="3235">
                  <c:v>43446</c:v>
                </c:pt>
                <c:pt idx="3236">
                  <c:v>43447</c:v>
                </c:pt>
                <c:pt idx="3237">
                  <c:v>43448</c:v>
                </c:pt>
                <c:pt idx="3238">
                  <c:v>43451</c:v>
                </c:pt>
                <c:pt idx="3239">
                  <c:v>43452</c:v>
                </c:pt>
                <c:pt idx="3240">
                  <c:v>43453</c:v>
                </c:pt>
                <c:pt idx="3241">
                  <c:v>43454</c:v>
                </c:pt>
                <c:pt idx="3242">
                  <c:v>43455</c:v>
                </c:pt>
                <c:pt idx="3243">
                  <c:v>43458</c:v>
                </c:pt>
                <c:pt idx="3244">
                  <c:v>43460</c:v>
                </c:pt>
                <c:pt idx="3245">
                  <c:v>43461</c:v>
                </c:pt>
                <c:pt idx="3246">
                  <c:v>43462</c:v>
                </c:pt>
                <c:pt idx="3247">
                  <c:v>43465</c:v>
                </c:pt>
                <c:pt idx="3248">
                  <c:v>43466</c:v>
                </c:pt>
                <c:pt idx="3249">
                  <c:v>43467</c:v>
                </c:pt>
                <c:pt idx="3250">
                  <c:v>43468</c:v>
                </c:pt>
                <c:pt idx="3251">
                  <c:v>43469</c:v>
                </c:pt>
                <c:pt idx="3252">
                  <c:v>43472</c:v>
                </c:pt>
                <c:pt idx="3253">
                  <c:v>43473</c:v>
                </c:pt>
                <c:pt idx="3254">
                  <c:v>43474</c:v>
                </c:pt>
                <c:pt idx="3255">
                  <c:v>43475</c:v>
                </c:pt>
                <c:pt idx="3256">
                  <c:v>43476</c:v>
                </c:pt>
                <c:pt idx="3257">
                  <c:v>43479</c:v>
                </c:pt>
                <c:pt idx="3258">
                  <c:v>43480</c:v>
                </c:pt>
                <c:pt idx="3259">
                  <c:v>43481</c:v>
                </c:pt>
                <c:pt idx="3260">
                  <c:v>43482</c:v>
                </c:pt>
                <c:pt idx="3261">
                  <c:v>43483</c:v>
                </c:pt>
                <c:pt idx="3262">
                  <c:v>43486</c:v>
                </c:pt>
                <c:pt idx="3263">
                  <c:v>43487</c:v>
                </c:pt>
                <c:pt idx="3264">
                  <c:v>43488</c:v>
                </c:pt>
                <c:pt idx="3265">
                  <c:v>43489</c:v>
                </c:pt>
                <c:pt idx="3266">
                  <c:v>43490</c:v>
                </c:pt>
                <c:pt idx="3267">
                  <c:v>43493</c:v>
                </c:pt>
                <c:pt idx="3268">
                  <c:v>43494</c:v>
                </c:pt>
                <c:pt idx="3269">
                  <c:v>43495</c:v>
                </c:pt>
                <c:pt idx="3270">
                  <c:v>43496</c:v>
                </c:pt>
                <c:pt idx="3271">
                  <c:v>43497</c:v>
                </c:pt>
                <c:pt idx="3272">
                  <c:v>43500</c:v>
                </c:pt>
                <c:pt idx="3273">
                  <c:v>43501</c:v>
                </c:pt>
                <c:pt idx="3274">
                  <c:v>43502</c:v>
                </c:pt>
                <c:pt idx="3275">
                  <c:v>43503</c:v>
                </c:pt>
                <c:pt idx="3276">
                  <c:v>43504</c:v>
                </c:pt>
                <c:pt idx="3277">
                  <c:v>43507</c:v>
                </c:pt>
                <c:pt idx="3278">
                  <c:v>43508</c:v>
                </c:pt>
                <c:pt idx="3279">
                  <c:v>43509</c:v>
                </c:pt>
                <c:pt idx="3280">
                  <c:v>43510</c:v>
                </c:pt>
                <c:pt idx="3281">
                  <c:v>43511</c:v>
                </c:pt>
              </c:numCache>
            </c:numRef>
          </c:cat>
          <c:val>
            <c:numRef>
              <c:f>中国汇改之后!$B$2:$B$12050</c:f>
              <c:numCache>
                <c:formatCode>General</c:formatCode>
                <c:ptCount val="12049"/>
                <c:pt idx="0">
                  <c:v>2.3784999999999998</c:v>
                </c:pt>
                <c:pt idx="1">
                  <c:v>2.3530000000000002</c:v>
                </c:pt>
                <c:pt idx="2">
                  <c:v>2.3151000000000002</c:v>
                </c:pt>
                <c:pt idx="3">
                  <c:v>2.3054000000000001</c:v>
                </c:pt>
                <c:pt idx="4">
                  <c:v>2.2986</c:v>
                </c:pt>
                <c:pt idx="5">
                  <c:v>2.31</c:v>
                </c:pt>
                <c:pt idx="6">
                  <c:v>2.3151000000000002</c:v>
                </c:pt>
                <c:pt idx="7">
                  <c:v>2.2766999999999999</c:v>
                </c:pt>
                <c:pt idx="8">
                  <c:v>2.3169</c:v>
                </c:pt>
                <c:pt idx="9">
                  <c:v>2.3757999999999999</c:v>
                </c:pt>
                <c:pt idx="10">
                  <c:v>2.3441999999999998</c:v>
                </c:pt>
                <c:pt idx="11">
                  <c:v>2.3492000000000002</c:v>
                </c:pt>
                <c:pt idx="12">
                  <c:v>2.3637000000000001</c:v>
                </c:pt>
                <c:pt idx="13">
                  <c:v>2.4316</c:v>
                </c:pt>
                <c:pt idx="14">
                  <c:v>2.4028</c:v>
                </c:pt>
                <c:pt idx="15">
                  <c:v>2.4097</c:v>
                </c:pt>
                <c:pt idx="16">
                  <c:v>2.4235000000000002</c:v>
                </c:pt>
                <c:pt idx="17">
                  <c:v>2.4203000000000001</c:v>
                </c:pt>
                <c:pt idx="18">
                  <c:v>2.4129</c:v>
                </c:pt>
                <c:pt idx="19">
                  <c:v>2.3995000000000002</c:v>
                </c:pt>
                <c:pt idx="20">
                  <c:v>2.3860999999999999</c:v>
                </c:pt>
                <c:pt idx="21">
                  <c:v>2.3637000000000001</c:v>
                </c:pt>
                <c:pt idx="22">
                  <c:v>2.3622999999999998</c:v>
                </c:pt>
                <c:pt idx="23">
                  <c:v>2.3429000000000002</c:v>
                </c:pt>
                <c:pt idx="24">
                  <c:v>2.3294999999999999</c:v>
                </c:pt>
                <c:pt idx="25">
                  <c:v>2.3262</c:v>
                </c:pt>
                <c:pt idx="26">
                  <c:v>2.3197999999999999</c:v>
                </c:pt>
                <c:pt idx="27">
                  <c:v>2.3174999999999999</c:v>
                </c:pt>
                <c:pt idx="28">
                  <c:v>2.3197000000000001</c:v>
                </c:pt>
                <c:pt idx="29">
                  <c:v>2.3269000000000002</c:v>
                </c:pt>
                <c:pt idx="30">
                  <c:v>2.33</c:v>
                </c:pt>
                <c:pt idx="31">
                  <c:v>2.3012000000000001</c:v>
                </c:pt>
                <c:pt idx="32">
                  <c:v>2.2936999999999999</c:v>
                </c:pt>
                <c:pt idx="33">
                  <c:v>2.2905000000000002</c:v>
                </c:pt>
                <c:pt idx="34">
                  <c:v>2.2948</c:v>
                </c:pt>
                <c:pt idx="35">
                  <c:v>2.2827000000000002</c:v>
                </c:pt>
                <c:pt idx="36">
                  <c:v>2.2751999999999999</c:v>
                </c:pt>
                <c:pt idx="37">
                  <c:v>2.2682000000000002</c:v>
                </c:pt>
                <c:pt idx="38">
                  <c:v>2.2583000000000002</c:v>
                </c:pt>
                <c:pt idx="39">
                  <c:v>2.2532999999999999</c:v>
                </c:pt>
                <c:pt idx="40">
                  <c:v>2.2433000000000001</c:v>
                </c:pt>
                <c:pt idx="41">
                  <c:v>2.2244000000000002</c:v>
                </c:pt>
                <c:pt idx="42">
                  <c:v>2.2339000000000002</c:v>
                </c:pt>
                <c:pt idx="43">
                  <c:v>2.2423999999999999</c:v>
                </c:pt>
                <c:pt idx="44">
                  <c:v>2.2685</c:v>
                </c:pt>
                <c:pt idx="45">
                  <c:v>2.2886000000000002</c:v>
                </c:pt>
                <c:pt idx="46">
                  <c:v>2.2629999999999999</c:v>
                </c:pt>
                <c:pt idx="47">
                  <c:v>2.2383999999999999</c:v>
                </c:pt>
                <c:pt idx="48">
                  <c:v>2.2351000000000001</c:v>
                </c:pt>
                <c:pt idx="49">
                  <c:v>2.2627000000000002</c:v>
                </c:pt>
                <c:pt idx="50">
                  <c:v>2.2511000000000001</c:v>
                </c:pt>
                <c:pt idx="51">
                  <c:v>2.2351999999999999</c:v>
                </c:pt>
                <c:pt idx="52">
                  <c:v>2.2404999999999999</c:v>
                </c:pt>
                <c:pt idx="53">
                  <c:v>2.2534999999999998</c:v>
                </c:pt>
                <c:pt idx="54">
                  <c:v>2.2443</c:v>
                </c:pt>
                <c:pt idx="55">
                  <c:v>2.2545999999999999</c:v>
                </c:pt>
                <c:pt idx="56">
                  <c:v>2.2623000000000002</c:v>
                </c:pt>
                <c:pt idx="57">
                  <c:v>2.2618</c:v>
                </c:pt>
                <c:pt idx="58">
                  <c:v>2.2746</c:v>
                </c:pt>
                <c:pt idx="59">
                  <c:v>2.2850999999999999</c:v>
                </c:pt>
                <c:pt idx="60">
                  <c:v>2.2791000000000001</c:v>
                </c:pt>
                <c:pt idx="61">
                  <c:v>2.2543000000000002</c:v>
                </c:pt>
                <c:pt idx="62">
                  <c:v>2.2515999999999998</c:v>
                </c:pt>
                <c:pt idx="63">
                  <c:v>2.2336</c:v>
                </c:pt>
                <c:pt idx="64">
                  <c:v>2.2231000000000001</c:v>
                </c:pt>
                <c:pt idx="65">
                  <c:v>2.2012999999999998</c:v>
                </c:pt>
                <c:pt idx="66">
                  <c:v>2.2031999999999998</c:v>
                </c:pt>
                <c:pt idx="67">
                  <c:v>2.1717</c:v>
                </c:pt>
                <c:pt idx="68">
                  <c:v>2.1757</c:v>
                </c:pt>
                <c:pt idx="69">
                  <c:v>2.1633</c:v>
                </c:pt>
                <c:pt idx="70">
                  <c:v>2.1989999999999998</c:v>
                </c:pt>
                <c:pt idx="71">
                  <c:v>2.1974</c:v>
                </c:pt>
                <c:pt idx="72">
                  <c:v>2.1865999999999999</c:v>
                </c:pt>
                <c:pt idx="73">
                  <c:v>2.2187000000000001</c:v>
                </c:pt>
                <c:pt idx="74">
                  <c:v>2.2181000000000002</c:v>
                </c:pt>
                <c:pt idx="75">
                  <c:v>2.2511000000000001</c:v>
                </c:pt>
                <c:pt idx="76">
                  <c:v>2.238</c:v>
                </c:pt>
                <c:pt idx="77">
                  <c:v>2.2370000000000001</c:v>
                </c:pt>
                <c:pt idx="78">
                  <c:v>2.2328999999999999</c:v>
                </c:pt>
                <c:pt idx="79">
                  <c:v>2.2094</c:v>
                </c:pt>
                <c:pt idx="80">
                  <c:v>2.198</c:v>
                </c:pt>
                <c:pt idx="81">
                  <c:v>2.2069999999999999</c:v>
                </c:pt>
                <c:pt idx="82">
                  <c:v>2.2176999999999998</c:v>
                </c:pt>
                <c:pt idx="83">
                  <c:v>2.2061000000000002</c:v>
                </c:pt>
                <c:pt idx="84">
                  <c:v>2.1968000000000001</c:v>
                </c:pt>
                <c:pt idx="85">
                  <c:v>2.1806999999999999</c:v>
                </c:pt>
                <c:pt idx="86">
                  <c:v>2.1800000000000002</c:v>
                </c:pt>
                <c:pt idx="87">
                  <c:v>2.2126999999999999</c:v>
                </c:pt>
                <c:pt idx="88">
                  <c:v>2.2446000000000002</c:v>
                </c:pt>
                <c:pt idx="89">
                  <c:v>2.2633999999999999</c:v>
                </c:pt>
                <c:pt idx="90">
                  <c:v>2.2565</c:v>
                </c:pt>
                <c:pt idx="91">
                  <c:v>2.2778999999999998</c:v>
                </c:pt>
                <c:pt idx="92">
                  <c:v>2.2957000000000001</c:v>
                </c:pt>
                <c:pt idx="93">
                  <c:v>2.3355999999999999</c:v>
                </c:pt>
                <c:pt idx="94">
                  <c:v>2.3734999999999999</c:v>
                </c:pt>
                <c:pt idx="95">
                  <c:v>2.3496999999999999</c:v>
                </c:pt>
                <c:pt idx="96">
                  <c:v>2.3168000000000002</c:v>
                </c:pt>
                <c:pt idx="97">
                  <c:v>2.3254000000000001</c:v>
                </c:pt>
                <c:pt idx="98">
                  <c:v>2.3327</c:v>
                </c:pt>
                <c:pt idx="99">
                  <c:v>2.3325</c:v>
                </c:pt>
                <c:pt idx="100">
                  <c:v>2.3525999999999998</c:v>
                </c:pt>
                <c:pt idx="101">
                  <c:v>2.3483000000000001</c:v>
                </c:pt>
                <c:pt idx="102">
                  <c:v>2.3407</c:v>
                </c:pt>
                <c:pt idx="103">
                  <c:v>2.3407</c:v>
                </c:pt>
                <c:pt idx="104">
                  <c:v>2.3370000000000002</c:v>
                </c:pt>
                <c:pt idx="105">
                  <c:v>2.3460000000000001</c:v>
                </c:pt>
                <c:pt idx="106">
                  <c:v>2.3066</c:v>
                </c:pt>
                <c:pt idx="107">
                  <c:v>2.2825000000000002</c:v>
                </c:pt>
                <c:pt idx="108">
                  <c:v>2.2869999999999999</c:v>
                </c:pt>
                <c:pt idx="109">
                  <c:v>2.2631999999999999</c:v>
                </c:pt>
                <c:pt idx="110">
                  <c:v>2.2637999999999998</c:v>
                </c:pt>
                <c:pt idx="111">
                  <c:v>2.2728999999999999</c:v>
                </c:pt>
                <c:pt idx="112">
                  <c:v>2.2747000000000002</c:v>
                </c:pt>
                <c:pt idx="113">
                  <c:v>2.2761999999999998</c:v>
                </c:pt>
                <c:pt idx="114">
                  <c:v>2.2924000000000002</c:v>
                </c:pt>
                <c:pt idx="115">
                  <c:v>2.3275999999999999</c:v>
                </c:pt>
                <c:pt idx="116">
                  <c:v>2.3224999999999998</c:v>
                </c:pt>
                <c:pt idx="117">
                  <c:v>2.2755999999999998</c:v>
                </c:pt>
                <c:pt idx="118">
                  <c:v>2.2608999999999999</c:v>
                </c:pt>
                <c:pt idx="119">
                  <c:v>2.2440000000000002</c:v>
                </c:pt>
                <c:pt idx="120">
                  <c:v>2.2433000000000001</c:v>
                </c:pt>
                <c:pt idx="121">
                  <c:v>2.2151999999999998</c:v>
                </c:pt>
                <c:pt idx="122">
                  <c:v>2.2115999999999998</c:v>
                </c:pt>
                <c:pt idx="123">
                  <c:v>2.2160000000000002</c:v>
                </c:pt>
                <c:pt idx="124">
                  <c:v>2.2216999999999998</c:v>
                </c:pt>
                <c:pt idx="125">
                  <c:v>2.2210000000000001</c:v>
                </c:pt>
                <c:pt idx="126">
                  <c:v>2.2202000000000002</c:v>
                </c:pt>
                <c:pt idx="127">
                  <c:v>2.1877</c:v>
                </c:pt>
                <c:pt idx="128">
                  <c:v>2.1865999999999999</c:v>
                </c:pt>
                <c:pt idx="129">
                  <c:v>2.1956000000000002</c:v>
                </c:pt>
                <c:pt idx="130">
                  <c:v>2.1575000000000002</c:v>
                </c:pt>
                <c:pt idx="131">
                  <c:v>2.1621000000000001</c:v>
                </c:pt>
                <c:pt idx="132">
                  <c:v>2.1435</c:v>
                </c:pt>
                <c:pt idx="133">
                  <c:v>2.1375000000000002</c:v>
                </c:pt>
                <c:pt idx="134">
                  <c:v>2.1177000000000001</c:v>
                </c:pt>
                <c:pt idx="135">
                  <c:v>2.1185999999999998</c:v>
                </c:pt>
                <c:pt idx="136">
                  <c:v>2.1181999999999999</c:v>
                </c:pt>
                <c:pt idx="137">
                  <c:v>2.1297000000000001</c:v>
                </c:pt>
                <c:pt idx="138">
                  <c:v>2.1484000000000001</c:v>
                </c:pt>
                <c:pt idx="139">
                  <c:v>2.1353</c:v>
                </c:pt>
                <c:pt idx="140">
                  <c:v>2.1355</c:v>
                </c:pt>
                <c:pt idx="141">
                  <c:v>2.1355</c:v>
                </c:pt>
                <c:pt idx="142">
                  <c:v>2.1355</c:v>
                </c:pt>
                <c:pt idx="143">
                  <c:v>2.1181000000000001</c:v>
                </c:pt>
                <c:pt idx="144">
                  <c:v>2.1133999999999999</c:v>
                </c:pt>
                <c:pt idx="145">
                  <c:v>2.1154999999999999</c:v>
                </c:pt>
                <c:pt idx="146">
                  <c:v>2.1261000000000001</c:v>
                </c:pt>
                <c:pt idx="147">
                  <c:v>2.1682000000000001</c:v>
                </c:pt>
                <c:pt idx="148">
                  <c:v>2.1778</c:v>
                </c:pt>
                <c:pt idx="149">
                  <c:v>2.1615000000000002</c:v>
                </c:pt>
                <c:pt idx="150">
                  <c:v>2.1446999999999998</c:v>
                </c:pt>
                <c:pt idx="151">
                  <c:v>2.1349</c:v>
                </c:pt>
                <c:pt idx="152">
                  <c:v>2.1269</c:v>
                </c:pt>
                <c:pt idx="153">
                  <c:v>2.1067</c:v>
                </c:pt>
                <c:pt idx="154">
                  <c:v>2.1187999999999998</c:v>
                </c:pt>
                <c:pt idx="155">
                  <c:v>2.1385999999999998</c:v>
                </c:pt>
                <c:pt idx="156">
                  <c:v>2.1591</c:v>
                </c:pt>
                <c:pt idx="157">
                  <c:v>2.1553</c:v>
                </c:pt>
                <c:pt idx="158">
                  <c:v>2.1505999999999998</c:v>
                </c:pt>
                <c:pt idx="159">
                  <c:v>2.1627999999999998</c:v>
                </c:pt>
                <c:pt idx="160">
                  <c:v>2.1804000000000001</c:v>
                </c:pt>
                <c:pt idx="161">
                  <c:v>2.2238000000000002</c:v>
                </c:pt>
                <c:pt idx="162">
                  <c:v>2.2227999999999999</c:v>
                </c:pt>
                <c:pt idx="163">
                  <c:v>2.1724000000000001</c:v>
                </c:pt>
                <c:pt idx="164">
                  <c:v>2.1541999999999999</c:v>
                </c:pt>
                <c:pt idx="165">
                  <c:v>2.1293000000000002</c:v>
                </c:pt>
                <c:pt idx="166">
                  <c:v>2.1343999999999999</c:v>
                </c:pt>
                <c:pt idx="167">
                  <c:v>2.1408999999999998</c:v>
                </c:pt>
                <c:pt idx="168">
                  <c:v>2.1522000000000001</c:v>
                </c:pt>
                <c:pt idx="169">
                  <c:v>2.1335999999999999</c:v>
                </c:pt>
                <c:pt idx="170">
                  <c:v>2.1425999999999998</c:v>
                </c:pt>
                <c:pt idx="171">
                  <c:v>2.1343000000000001</c:v>
                </c:pt>
                <c:pt idx="172">
                  <c:v>2.1292</c:v>
                </c:pt>
                <c:pt idx="173">
                  <c:v>2.1143000000000001</c:v>
                </c:pt>
                <c:pt idx="174">
                  <c:v>2.1236000000000002</c:v>
                </c:pt>
                <c:pt idx="175">
                  <c:v>2.1236000000000002</c:v>
                </c:pt>
                <c:pt idx="176">
                  <c:v>2.1181999999999999</c:v>
                </c:pt>
                <c:pt idx="177">
                  <c:v>2.1233</c:v>
                </c:pt>
                <c:pt idx="178">
                  <c:v>2.1223999999999998</c:v>
                </c:pt>
                <c:pt idx="179">
                  <c:v>2.1135999999999999</c:v>
                </c:pt>
                <c:pt idx="180">
                  <c:v>2.0891999999999999</c:v>
                </c:pt>
                <c:pt idx="181">
                  <c:v>2.0718000000000001</c:v>
                </c:pt>
                <c:pt idx="182">
                  <c:v>2.0706000000000002</c:v>
                </c:pt>
                <c:pt idx="183">
                  <c:v>2.0667</c:v>
                </c:pt>
                <c:pt idx="184">
                  <c:v>2.0587</c:v>
                </c:pt>
                <c:pt idx="185">
                  <c:v>2.0651000000000002</c:v>
                </c:pt>
                <c:pt idx="186">
                  <c:v>2.0642</c:v>
                </c:pt>
                <c:pt idx="187">
                  <c:v>2.0586000000000002</c:v>
                </c:pt>
                <c:pt idx="188">
                  <c:v>2.0880999999999998</c:v>
                </c:pt>
                <c:pt idx="189">
                  <c:v>2.1307</c:v>
                </c:pt>
                <c:pt idx="190">
                  <c:v>2.1774</c:v>
                </c:pt>
                <c:pt idx="191">
                  <c:v>2.1402999999999999</c:v>
                </c:pt>
                <c:pt idx="192">
                  <c:v>2.1825999999999999</c:v>
                </c:pt>
                <c:pt idx="193">
                  <c:v>2.1833</c:v>
                </c:pt>
                <c:pt idx="194">
                  <c:v>2.1930000000000001</c:v>
                </c:pt>
                <c:pt idx="195">
                  <c:v>2.2883</c:v>
                </c:pt>
                <c:pt idx="196">
                  <c:v>2.2601</c:v>
                </c:pt>
                <c:pt idx="197">
                  <c:v>2.3711000000000002</c:v>
                </c:pt>
                <c:pt idx="198">
                  <c:v>2.3149999999999999</c:v>
                </c:pt>
                <c:pt idx="199">
                  <c:v>2.2519999999999998</c:v>
                </c:pt>
                <c:pt idx="200">
                  <c:v>2.2566000000000002</c:v>
                </c:pt>
                <c:pt idx="201">
                  <c:v>2.3235000000000001</c:v>
                </c:pt>
                <c:pt idx="202">
                  <c:v>2.3005</c:v>
                </c:pt>
                <c:pt idx="203">
                  <c:v>2.2713000000000001</c:v>
                </c:pt>
                <c:pt idx="204">
                  <c:v>2.2595000000000001</c:v>
                </c:pt>
                <c:pt idx="205">
                  <c:v>2.2557</c:v>
                </c:pt>
                <c:pt idx="206">
                  <c:v>2.2686000000000002</c:v>
                </c:pt>
                <c:pt idx="207">
                  <c:v>2.25</c:v>
                </c:pt>
                <c:pt idx="208">
                  <c:v>2.2700999999999998</c:v>
                </c:pt>
                <c:pt idx="209">
                  <c:v>2.2614999999999998</c:v>
                </c:pt>
                <c:pt idx="210">
                  <c:v>2.2707000000000002</c:v>
                </c:pt>
                <c:pt idx="211">
                  <c:v>2.3018000000000001</c:v>
                </c:pt>
                <c:pt idx="212">
                  <c:v>2.2845</c:v>
                </c:pt>
                <c:pt idx="213">
                  <c:v>2.2845</c:v>
                </c:pt>
                <c:pt idx="214">
                  <c:v>2.2521</c:v>
                </c:pt>
                <c:pt idx="215">
                  <c:v>2.2404000000000002</c:v>
                </c:pt>
                <c:pt idx="216">
                  <c:v>2.2505999999999999</c:v>
                </c:pt>
                <c:pt idx="217">
                  <c:v>2.2378</c:v>
                </c:pt>
                <c:pt idx="218">
                  <c:v>2.2391000000000001</c:v>
                </c:pt>
                <c:pt idx="219">
                  <c:v>2.2462</c:v>
                </c:pt>
                <c:pt idx="220">
                  <c:v>2.2259000000000002</c:v>
                </c:pt>
                <c:pt idx="221">
                  <c:v>2.2315</c:v>
                </c:pt>
                <c:pt idx="222">
                  <c:v>2.2262</c:v>
                </c:pt>
                <c:pt idx="223">
                  <c:v>2.2063000000000001</c:v>
                </c:pt>
                <c:pt idx="224">
                  <c:v>2.1642999999999999</c:v>
                </c:pt>
                <c:pt idx="225">
                  <c:v>2.1701000000000001</c:v>
                </c:pt>
                <c:pt idx="226">
                  <c:v>2.1646000000000001</c:v>
                </c:pt>
                <c:pt idx="227">
                  <c:v>2.1955</c:v>
                </c:pt>
                <c:pt idx="228">
                  <c:v>2.1840000000000002</c:v>
                </c:pt>
                <c:pt idx="229">
                  <c:v>2.1764999999999999</c:v>
                </c:pt>
                <c:pt idx="230">
                  <c:v>2.1749999999999998</c:v>
                </c:pt>
                <c:pt idx="231">
                  <c:v>2.1859000000000002</c:v>
                </c:pt>
                <c:pt idx="232">
                  <c:v>2.1915</c:v>
                </c:pt>
                <c:pt idx="233">
                  <c:v>2.2105999999999999</c:v>
                </c:pt>
                <c:pt idx="234">
                  <c:v>2.2130000000000001</c:v>
                </c:pt>
                <c:pt idx="235">
                  <c:v>2.2126000000000001</c:v>
                </c:pt>
                <c:pt idx="236">
                  <c:v>2.1962000000000002</c:v>
                </c:pt>
                <c:pt idx="237">
                  <c:v>2.181</c:v>
                </c:pt>
                <c:pt idx="238">
                  <c:v>2.1894999999999998</c:v>
                </c:pt>
                <c:pt idx="239">
                  <c:v>2.1934999999999998</c:v>
                </c:pt>
                <c:pt idx="240">
                  <c:v>2.1916000000000002</c:v>
                </c:pt>
                <c:pt idx="241">
                  <c:v>2.1993</c:v>
                </c:pt>
                <c:pt idx="242">
                  <c:v>2.1983999999999999</c:v>
                </c:pt>
                <c:pt idx="243">
                  <c:v>2.1899000000000002</c:v>
                </c:pt>
                <c:pt idx="244">
                  <c:v>2.1800000000000002</c:v>
                </c:pt>
                <c:pt idx="245">
                  <c:v>2.1762000000000001</c:v>
                </c:pt>
                <c:pt idx="246">
                  <c:v>2.1905000000000001</c:v>
                </c:pt>
                <c:pt idx="247">
                  <c:v>2.1821000000000002</c:v>
                </c:pt>
                <c:pt idx="248">
                  <c:v>2.1835</c:v>
                </c:pt>
                <c:pt idx="249">
                  <c:v>2.1720000000000002</c:v>
                </c:pt>
                <c:pt idx="250">
                  <c:v>2.1793</c:v>
                </c:pt>
                <c:pt idx="251">
                  <c:v>2.1839</c:v>
                </c:pt>
                <c:pt idx="252">
                  <c:v>2.1686999999999999</c:v>
                </c:pt>
                <c:pt idx="253">
                  <c:v>2.1627999999999998</c:v>
                </c:pt>
                <c:pt idx="254">
                  <c:v>2.1616</c:v>
                </c:pt>
                <c:pt idx="255">
                  <c:v>2.1604999999999999</c:v>
                </c:pt>
                <c:pt idx="256">
                  <c:v>2.1328999999999998</c:v>
                </c:pt>
                <c:pt idx="257">
                  <c:v>2.1364999999999998</c:v>
                </c:pt>
                <c:pt idx="258">
                  <c:v>2.1456</c:v>
                </c:pt>
                <c:pt idx="259">
                  <c:v>2.1360999999999999</c:v>
                </c:pt>
                <c:pt idx="260">
                  <c:v>2.1355</c:v>
                </c:pt>
                <c:pt idx="261">
                  <c:v>2.1354000000000002</c:v>
                </c:pt>
                <c:pt idx="262">
                  <c:v>2.1522999999999999</c:v>
                </c:pt>
                <c:pt idx="263">
                  <c:v>2.1570999999999998</c:v>
                </c:pt>
                <c:pt idx="264">
                  <c:v>2.1473</c:v>
                </c:pt>
                <c:pt idx="265">
                  <c:v>2.1419000000000001</c:v>
                </c:pt>
                <c:pt idx="266">
                  <c:v>2.133</c:v>
                </c:pt>
                <c:pt idx="267">
                  <c:v>2.1387999999999998</c:v>
                </c:pt>
                <c:pt idx="268">
                  <c:v>2.1467999999999998</c:v>
                </c:pt>
                <c:pt idx="269">
                  <c:v>2.1282000000000001</c:v>
                </c:pt>
                <c:pt idx="270">
                  <c:v>2.1288</c:v>
                </c:pt>
                <c:pt idx="271">
                  <c:v>2.1442999999999999</c:v>
                </c:pt>
                <c:pt idx="272">
                  <c:v>2.1442999999999999</c:v>
                </c:pt>
                <c:pt idx="273">
                  <c:v>2.1581999999999999</c:v>
                </c:pt>
                <c:pt idx="274">
                  <c:v>2.1751</c:v>
                </c:pt>
                <c:pt idx="275">
                  <c:v>2.1732</c:v>
                </c:pt>
                <c:pt idx="276">
                  <c:v>2.17</c:v>
                </c:pt>
                <c:pt idx="277">
                  <c:v>2.1593</c:v>
                </c:pt>
                <c:pt idx="278">
                  <c:v>2.1539999999999999</c:v>
                </c:pt>
                <c:pt idx="279">
                  <c:v>2.1453000000000002</c:v>
                </c:pt>
                <c:pt idx="280">
                  <c:v>2.1518000000000002</c:v>
                </c:pt>
                <c:pt idx="281">
                  <c:v>2.169</c:v>
                </c:pt>
                <c:pt idx="282">
                  <c:v>2.1968999999999999</c:v>
                </c:pt>
                <c:pt idx="283">
                  <c:v>2.2176999999999998</c:v>
                </c:pt>
                <c:pt idx="284">
                  <c:v>2.2187999999999999</c:v>
                </c:pt>
                <c:pt idx="285">
                  <c:v>2.198</c:v>
                </c:pt>
                <c:pt idx="286">
                  <c:v>2.1859999999999999</c:v>
                </c:pt>
                <c:pt idx="287">
                  <c:v>2.1793</c:v>
                </c:pt>
                <c:pt idx="288">
                  <c:v>2.1741999999999999</c:v>
                </c:pt>
                <c:pt idx="289">
                  <c:v>2.1655000000000002</c:v>
                </c:pt>
                <c:pt idx="290">
                  <c:v>2.1676000000000002</c:v>
                </c:pt>
                <c:pt idx="291">
                  <c:v>2.1629</c:v>
                </c:pt>
                <c:pt idx="292">
                  <c:v>2.1636000000000002</c:v>
                </c:pt>
                <c:pt idx="293">
                  <c:v>2.1587999999999998</c:v>
                </c:pt>
                <c:pt idx="294">
                  <c:v>2.1497000000000002</c:v>
                </c:pt>
                <c:pt idx="295">
                  <c:v>2.1545999999999998</c:v>
                </c:pt>
                <c:pt idx="296">
                  <c:v>2.1545999999999998</c:v>
                </c:pt>
                <c:pt idx="297">
                  <c:v>2.1419000000000001</c:v>
                </c:pt>
                <c:pt idx="298">
                  <c:v>2.1331000000000002</c:v>
                </c:pt>
                <c:pt idx="299">
                  <c:v>2.1360999999999999</c:v>
                </c:pt>
                <c:pt idx="300">
                  <c:v>2.1339000000000001</c:v>
                </c:pt>
                <c:pt idx="301">
                  <c:v>2.1387</c:v>
                </c:pt>
                <c:pt idx="302">
                  <c:v>2.1457000000000002</c:v>
                </c:pt>
                <c:pt idx="303">
                  <c:v>2.1391</c:v>
                </c:pt>
                <c:pt idx="304">
                  <c:v>2.1362999999999999</c:v>
                </c:pt>
                <c:pt idx="305">
                  <c:v>2.1377999999999999</c:v>
                </c:pt>
                <c:pt idx="306">
                  <c:v>2.1456</c:v>
                </c:pt>
                <c:pt idx="307">
                  <c:v>2.1429999999999998</c:v>
                </c:pt>
                <c:pt idx="308">
                  <c:v>2.141</c:v>
                </c:pt>
                <c:pt idx="309">
                  <c:v>2.141</c:v>
                </c:pt>
                <c:pt idx="310">
                  <c:v>2.1419999999999999</c:v>
                </c:pt>
                <c:pt idx="311">
                  <c:v>2.1377999999999999</c:v>
                </c:pt>
                <c:pt idx="312">
                  <c:v>2.1353</c:v>
                </c:pt>
                <c:pt idx="313">
                  <c:v>2.1463999999999999</c:v>
                </c:pt>
                <c:pt idx="314">
                  <c:v>2.1412</c:v>
                </c:pt>
                <c:pt idx="315">
                  <c:v>2.1488999999999998</c:v>
                </c:pt>
                <c:pt idx="316">
                  <c:v>2.1619999999999999</c:v>
                </c:pt>
                <c:pt idx="317">
                  <c:v>2.1537000000000002</c:v>
                </c:pt>
                <c:pt idx="318">
                  <c:v>2.1537000000000002</c:v>
                </c:pt>
                <c:pt idx="319">
                  <c:v>2.1516999999999999</c:v>
                </c:pt>
                <c:pt idx="320">
                  <c:v>2.1593</c:v>
                </c:pt>
                <c:pt idx="321">
                  <c:v>2.1621999999999999</c:v>
                </c:pt>
                <c:pt idx="322">
                  <c:v>2.1638000000000002</c:v>
                </c:pt>
                <c:pt idx="323">
                  <c:v>2.1623000000000001</c:v>
                </c:pt>
                <c:pt idx="324">
                  <c:v>2.1682999999999999</c:v>
                </c:pt>
                <c:pt idx="325">
                  <c:v>2.17</c:v>
                </c:pt>
                <c:pt idx="326">
                  <c:v>2.1800000000000002</c:v>
                </c:pt>
                <c:pt idx="327">
                  <c:v>2.1869999999999998</c:v>
                </c:pt>
                <c:pt idx="328">
                  <c:v>2.1783000000000001</c:v>
                </c:pt>
                <c:pt idx="329">
                  <c:v>2.1667999999999998</c:v>
                </c:pt>
                <c:pt idx="330">
                  <c:v>2.1671999999999998</c:v>
                </c:pt>
                <c:pt idx="331">
                  <c:v>2.1692999999999998</c:v>
                </c:pt>
                <c:pt idx="332">
                  <c:v>2.1560000000000001</c:v>
                </c:pt>
                <c:pt idx="333">
                  <c:v>2.1528</c:v>
                </c:pt>
                <c:pt idx="334">
                  <c:v>2.1427999999999998</c:v>
                </c:pt>
                <c:pt idx="335">
                  <c:v>2.1442000000000001</c:v>
                </c:pt>
                <c:pt idx="336">
                  <c:v>2.1383999999999999</c:v>
                </c:pt>
                <c:pt idx="337">
                  <c:v>2.1480999999999999</c:v>
                </c:pt>
                <c:pt idx="338">
                  <c:v>2.1459000000000001</c:v>
                </c:pt>
                <c:pt idx="339">
                  <c:v>2.1459999999999999</c:v>
                </c:pt>
                <c:pt idx="340">
                  <c:v>2.1469999999999998</c:v>
                </c:pt>
                <c:pt idx="341">
                  <c:v>2.1469999999999998</c:v>
                </c:pt>
                <c:pt idx="342">
                  <c:v>2.1572</c:v>
                </c:pt>
                <c:pt idx="343">
                  <c:v>2.1560000000000001</c:v>
                </c:pt>
                <c:pt idx="344">
                  <c:v>2.1593</c:v>
                </c:pt>
                <c:pt idx="345">
                  <c:v>2.1518000000000002</c:v>
                </c:pt>
                <c:pt idx="346">
                  <c:v>2.1436999999999999</c:v>
                </c:pt>
                <c:pt idx="347">
                  <c:v>2.1497000000000002</c:v>
                </c:pt>
                <c:pt idx="348">
                  <c:v>2.1379999999999999</c:v>
                </c:pt>
                <c:pt idx="349">
                  <c:v>2.1379999999999999</c:v>
                </c:pt>
                <c:pt idx="350">
                  <c:v>2.1341999999999999</c:v>
                </c:pt>
                <c:pt idx="351">
                  <c:v>2.1372</c:v>
                </c:pt>
                <c:pt idx="352">
                  <c:v>2.1429</c:v>
                </c:pt>
                <c:pt idx="353">
                  <c:v>2.1474000000000002</c:v>
                </c:pt>
                <c:pt idx="354">
                  <c:v>2.1505000000000001</c:v>
                </c:pt>
                <c:pt idx="355">
                  <c:v>2.1505999999999998</c:v>
                </c:pt>
                <c:pt idx="356">
                  <c:v>2.1556000000000002</c:v>
                </c:pt>
                <c:pt idx="357">
                  <c:v>2.1465000000000001</c:v>
                </c:pt>
                <c:pt idx="358">
                  <c:v>2.1421000000000001</c:v>
                </c:pt>
                <c:pt idx="359">
                  <c:v>2.1406999999999998</c:v>
                </c:pt>
                <c:pt idx="360">
                  <c:v>2.1444000000000001</c:v>
                </c:pt>
                <c:pt idx="361">
                  <c:v>2.1349999999999998</c:v>
                </c:pt>
                <c:pt idx="362">
                  <c:v>2.1328999999999998</c:v>
                </c:pt>
                <c:pt idx="363">
                  <c:v>2.1307</c:v>
                </c:pt>
                <c:pt idx="364">
                  <c:v>2.1326999999999998</c:v>
                </c:pt>
                <c:pt idx="365">
                  <c:v>2.1368</c:v>
                </c:pt>
                <c:pt idx="366">
                  <c:v>2.1286</c:v>
                </c:pt>
                <c:pt idx="367">
                  <c:v>2.1280999999999999</c:v>
                </c:pt>
                <c:pt idx="368">
                  <c:v>2.1360000000000001</c:v>
                </c:pt>
                <c:pt idx="369">
                  <c:v>2.1246999999999998</c:v>
                </c:pt>
                <c:pt idx="370">
                  <c:v>2.0981999999999998</c:v>
                </c:pt>
                <c:pt idx="371">
                  <c:v>2.0964</c:v>
                </c:pt>
                <c:pt idx="372">
                  <c:v>2.0832999999999999</c:v>
                </c:pt>
                <c:pt idx="373">
                  <c:v>2.0851999999999999</c:v>
                </c:pt>
                <c:pt idx="374">
                  <c:v>2.0951</c:v>
                </c:pt>
                <c:pt idx="375">
                  <c:v>2.1032999999999999</c:v>
                </c:pt>
                <c:pt idx="376">
                  <c:v>2.1139999999999999</c:v>
                </c:pt>
                <c:pt idx="377">
                  <c:v>2.1088</c:v>
                </c:pt>
                <c:pt idx="378">
                  <c:v>2.1</c:v>
                </c:pt>
                <c:pt idx="379">
                  <c:v>2.0895999999999999</c:v>
                </c:pt>
                <c:pt idx="380">
                  <c:v>2.0912999999999999</c:v>
                </c:pt>
                <c:pt idx="381">
                  <c:v>2.0912999999999999</c:v>
                </c:pt>
                <c:pt idx="382">
                  <c:v>2.0802</c:v>
                </c:pt>
                <c:pt idx="383">
                  <c:v>2.0766</c:v>
                </c:pt>
                <c:pt idx="384">
                  <c:v>2.0868000000000002</c:v>
                </c:pt>
                <c:pt idx="385">
                  <c:v>2.0863</c:v>
                </c:pt>
                <c:pt idx="386">
                  <c:v>2.1099000000000001</c:v>
                </c:pt>
                <c:pt idx="387">
                  <c:v>2.1181999999999999</c:v>
                </c:pt>
                <c:pt idx="388">
                  <c:v>2.1259999999999999</c:v>
                </c:pt>
                <c:pt idx="389">
                  <c:v>2.1274000000000002</c:v>
                </c:pt>
                <c:pt idx="390">
                  <c:v>2.1387999999999998</c:v>
                </c:pt>
                <c:pt idx="391">
                  <c:v>2.1208999999999998</c:v>
                </c:pt>
                <c:pt idx="392">
                  <c:v>2.1120999999999999</c:v>
                </c:pt>
                <c:pt idx="393">
                  <c:v>2.1053999999999999</c:v>
                </c:pt>
                <c:pt idx="394">
                  <c:v>2.0983000000000001</c:v>
                </c:pt>
                <c:pt idx="395">
                  <c:v>2.0901999999999998</c:v>
                </c:pt>
                <c:pt idx="396">
                  <c:v>2.0962000000000001</c:v>
                </c:pt>
                <c:pt idx="397">
                  <c:v>2.1044</c:v>
                </c:pt>
                <c:pt idx="398">
                  <c:v>2.0909</c:v>
                </c:pt>
                <c:pt idx="399">
                  <c:v>2.0914999999999999</c:v>
                </c:pt>
                <c:pt idx="400">
                  <c:v>2.0762999999999998</c:v>
                </c:pt>
                <c:pt idx="401">
                  <c:v>2.0676000000000001</c:v>
                </c:pt>
                <c:pt idx="402">
                  <c:v>2.0602</c:v>
                </c:pt>
                <c:pt idx="403">
                  <c:v>2.0651999999999999</c:v>
                </c:pt>
                <c:pt idx="404">
                  <c:v>2.0600999999999998</c:v>
                </c:pt>
                <c:pt idx="405">
                  <c:v>2.0716000000000001</c:v>
                </c:pt>
                <c:pt idx="406">
                  <c:v>2.0545</c:v>
                </c:pt>
                <c:pt idx="407">
                  <c:v>2.0503999999999998</c:v>
                </c:pt>
                <c:pt idx="408">
                  <c:v>2.0371999999999999</c:v>
                </c:pt>
                <c:pt idx="409">
                  <c:v>2.0320999999999998</c:v>
                </c:pt>
                <c:pt idx="410">
                  <c:v>2.0333000000000001</c:v>
                </c:pt>
                <c:pt idx="411">
                  <c:v>2.0236000000000001</c:v>
                </c:pt>
                <c:pt idx="412">
                  <c:v>2.0282</c:v>
                </c:pt>
                <c:pt idx="413">
                  <c:v>2.0333000000000001</c:v>
                </c:pt>
                <c:pt idx="414">
                  <c:v>2.0371000000000001</c:v>
                </c:pt>
                <c:pt idx="415">
                  <c:v>2.0230999999999999</c:v>
                </c:pt>
                <c:pt idx="416">
                  <c:v>2.0339999999999998</c:v>
                </c:pt>
                <c:pt idx="417">
                  <c:v>2.0348000000000002</c:v>
                </c:pt>
                <c:pt idx="418">
                  <c:v>2.0365000000000002</c:v>
                </c:pt>
                <c:pt idx="419">
                  <c:v>2.0312000000000001</c:v>
                </c:pt>
                <c:pt idx="420">
                  <c:v>2.0261999999999998</c:v>
                </c:pt>
                <c:pt idx="421">
                  <c:v>2.0289999999999999</c:v>
                </c:pt>
                <c:pt idx="422">
                  <c:v>2.0385</c:v>
                </c:pt>
                <c:pt idx="423">
                  <c:v>2.0236000000000001</c:v>
                </c:pt>
                <c:pt idx="424">
                  <c:v>2.0251999999999999</c:v>
                </c:pt>
                <c:pt idx="425">
                  <c:v>2.0320999999999998</c:v>
                </c:pt>
                <c:pt idx="426">
                  <c:v>2.0339</c:v>
                </c:pt>
                <c:pt idx="427">
                  <c:v>2.0238999999999998</c:v>
                </c:pt>
                <c:pt idx="428">
                  <c:v>2.0308999999999999</c:v>
                </c:pt>
                <c:pt idx="429">
                  <c:v>2.0266000000000002</c:v>
                </c:pt>
                <c:pt idx="430">
                  <c:v>2.0226000000000002</c:v>
                </c:pt>
                <c:pt idx="431">
                  <c:v>2.0222000000000002</c:v>
                </c:pt>
                <c:pt idx="432">
                  <c:v>2.0217000000000001</c:v>
                </c:pt>
                <c:pt idx="433">
                  <c:v>2.0194000000000001</c:v>
                </c:pt>
                <c:pt idx="434">
                  <c:v>2.0137999999999998</c:v>
                </c:pt>
                <c:pt idx="435">
                  <c:v>1.9922</c:v>
                </c:pt>
                <c:pt idx="436">
                  <c:v>1.9585999999999999</c:v>
                </c:pt>
                <c:pt idx="437">
                  <c:v>1.9573</c:v>
                </c:pt>
                <c:pt idx="438">
                  <c:v>1.9630000000000001</c:v>
                </c:pt>
                <c:pt idx="439">
                  <c:v>1.9435</c:v>
                </c:pt>
                <c:pt idx="440">
                  <c:v>1.9409000000000001</c:v>
                </c:pt>
                <c:pt idx="441">
                  <c:v>1.9489000000000001</c:v>
                </c:pt>
                <c:pt idx="442">
                  <c:v>1.9653</c:v>
                </c:pt>
                <c:pt idx="443">
                  <c:v>1.952</c:v>
                </c:pt>
                <c:pt idx="444">
                  <c:v>1.9440999999999999</c:v>
                </c:pt>
                <c:pt idx="445">
                  <c:v>1.9460999999999999</c:v>
                </c:pt>
                <c:pt idx="446">
                  <c:v>1.9468000000000001</c:v>
                </c:pt>
                <c:pt idx="447">
                  <c:v>1.9289000000000001</c:v>
                </c:pt>
                <c:pt idx="448">
                  <c:v>1.9056</c:v>
                </c:pt>
                <c:pt idx="449">
                  <c:v>1.9215</c:v>
                </c:pt>
                <c:pt idx="450">
                  <c:v>1.9395</c:v>
                </c:pt>
                <c:pt idx="451">
                  <c:v>1.9617</c:v>
                </c:pt>
                <c:pt idx="452">
                  <c:v>1.9617</c:v>
                </c:pt>
                <c:pt idx="453">
                  <c:v>1.9638</c:v>
                </c:pt>
                <c:pt idx="454">
                  <c:v>1.9473</c:v>
                </c:pt>
                <c:pt idx="455">
                  <c:v>1.9419999999999999</c:v>
                </c:pt>
                <c:pt idx="456">
                  <c:v>1.9441999999999999</c:v>
                </c:pt>
                <c:pt idx="457">
                  <c:v>1.9302999999999999</c:v>
                </c:pt>
                <c:pt idx="458">
                  <c:v>1.9097</c:v>
                </c:pt>
                <c:pt idx="459">
                  <c:v>1.9047000000000001</c:v>
                </c:pt>
                <c:pt idx="460">
                  <c:v>1.9057999999999999</c:v>
                </c:pt>
                <c:pt idx="461">
                  <c:v>1.9198</c:v>
                </c:pt>
                <c:pt idx="462">
                  <c:v>1.9197</c:v>
                </c:pt>
                <c:pt idx="463">
                  <c:v>1.9334</c:v>
                </c:pt>
                <c:pt idx="464">
                  <c:v>1.9379</c:v>
                </c:pt>
                <c:pt idx="465">
                  <c:v>1.9488000000000001</c:v>
                </c:pt>
                <c:pt idx="466">
                  <c:v>1.9499</c:v>
                </c:pt>
                <c:pt idx="467">
                  <c:v>1.9256</c:v>
                </c:pt>
                <c:pt idx="468">
                  <c:v>1.9261999999999999</c:v>
                </c:pt>
                <c:pt idx="469">
                  <c:v>1.9176</c:v>
                </c:pt>
                <c:pt idx="470">
                  <c:v>1.9121999999999999</c:v>
                </c:pt>
                <c:pt idx="471">
                  <c:v>1.9098999999999999</c:v>
                </c:pt>
                <c:pt idx="472">
                  <c:v>1.9157</c:v>
                </c:pt>
                <c:pt idx="473">
                  <c:v>1.9033</c:v>
                </c:pt>
                <c:pt idx="474">
                  <c:v>1.8992</c:v>
                </c:pt>
                <c:pt idx="475">
                  <c:v>1.8947000000000001</c:v>
                </c:pt>
                <c:pt idx="476">
                  <c:v>1.89</c:v>
                </c:pt>
                <c:pt idx="477">
                  <c:v>1.8767</c:v>
                </c:pt>
                <c:pt idx="478">
                  <c:v>1.8684000000000001</c:v>
                </c:pt>
                <c:pt idx="479">
                  <c:v>1.8647</c:v>
                </c:pt>
                <c:pt idx="480">
                  <c:v>1.8621000000000001</c:v>
                </c:pt>
                <c:pt idx="481">
                  <c:v>1.8609</c:v>
                </c:pt>
                <c:pt idx="482">
                  <c:v>1.8535999999999999</c:v>
                </c:pt>
                <c:pt idx="483">
                  <c:v>1.8606</c:v>
                </c:pt>
                <c:pt idx="484">
                  <c:v>1.8448</c:v>
                </c:pt>
                <c:pt idx="485">
                  <c:v>1.8525</c:v>
                </c:pt>
                <c:pt idx="486">
                  <c:v>1.8643000000000001</c:v>
                </c:pt>
                <c:pt idx="487">
                  <c:v>1.9054</c:v>
                </c:pt>
                <c:pt idx="488">
                  <c:v>1.9069</c:v>
                </c:pt>
                <c:pt idx="489">
                  <c:v>1.8809</c:v>
                </c:pt>
                <c:pt idx="490">
                  <c:v>1.8775999999999999</c:v>
                </c:pt>
                <c:pt idx="491">
                  <c:v>1.8855999999999999</c:v>
                </c:pt>
                <c:pt idx="492">
                  <c:v>1.8729</c:v>
                </c:pt>
                <c:pt idx="493">
                  <c:v>1.8814</c:v>
                </c:pt>
                <c:pt idx="494">
                  <c:v>1.9106000000000001</c:v>
                </c:pt>
                <c:pt idx="495">
                  <c:v>1.9077</c:v>
                </c:pt>
                <c:pt idx="496">
                  <c:v>1.8866000000000001</c:v>
                </c:pt>
                <c:pt idx="497">
                  <c:v>1.9191</c:v>
                </c:pt>
                <c:pt idx="498">
                  <c:v>1.9550000000000001</c:v>
                </c:pt>
                <c:pt idx="499">
                  <c:v>1.9411</c:v>
                </c:pt>
                <c:pt idx="500">
                  <c:v>1.9809000000000001</c:v>
                </c:pt>
                <c:pt idx="501">
                  <c:v>2.1124000000000001</c:v>
                </c:pt>
                <c:pt idx="502">
                  <c:v>2.0375999999999999</c:v>
                </c:pt>
                <c:pt idx="503">
                  <c:v>2.0385</c:v>
                </c:pt>
                <c:pt idx="504">
                  <c:v>2.0173000000000001</c:v>
                </c:pt>
                <c:pt idx="505">
                  <c:v>1.9939</c:v>
                </c:pt>
                <c:pt idx="506">
                  <c:v>1.9855</c:v>
                </c:pt>
                <c:pt idx="507">
                  <c:v>1.9489000000000001</c:v>
                </c:pt>
                <c:pt idx="508">
                  <c:v>1.9849000000000001</c:v>
                </c:pt>
                <c:pt idx="509">
                  <c:v>1.9863999999999999</c:v>
                </c:pt>
                <c:pt idx="510">
                  <c:v>1.9777</c:v>
                </c:pt>
                <c:pt idx="511">
                  <c:v>1.962</c:v>
                </c:pt>
                <c:pt idx="512">
                  <c:v>1.9547000000000001</c:v>
                </c:pt>
                <c:pt idx="513">
                  <c:v>1.9528000000000001</c:v>
                </c:pt>
                <c:pt idx="514">
                  <c:v>1.964</c:v>
                </c:pt>
                <c:pt idx="515">
                  <c:v>1.9544999999999999</c:v>
                </c:pt>
                <c:pt idx="516">
                  <c:v>1.9544999999999999</c:v>
                </c:pt>
                <c:pt idx="517">
                  <c:v>1.9591000000000001</c:v>
                </c:pt>
                <c:pt idx="518">
                  <c:v>1.9303999999999999</c:v>
                </c:pt>
                <c:pt idx="519">
                  <c:v>1.9125000000000001</c:v>
                </c:pt>
                <c:pt idx="520">
                  <c:v>1.8991</c:v>
                </c:pt>
                <c:pt idx="521">
                  <c:v>1.9031</c:v>
                </c:pt>
                <c:pt idx="522">
                  <c:v>1.9123000000000001</c:v>
                </c:pt>
                <c:pt idx="523">
                  <c:v>1.8959999999999999</c:v>
                </c:pt>
                <c:pt idx="524">
                  <c:v>1.8638999999999999</c:v>
                </c:pt>
                <c:pt idx="525">
                  <c:v>1.8636999999999999</c:v>
                </c:pt>
                <c:pt idx="526">
                  <c:v>1.8617999999999999</c:v>
                </c:pt>
                <c:pt idx="527">
                  <c:v>1.8694</c:v>
                </c:pt>
                <c:pt idx="528">
                  <c:v>1.8655999999999999</c:v>
                </c:pt>
                <c:pt idx="529">
                  <c:v>1.8492999999999999</c:v>
                </c:pt>
                <c:pt idx="530">
                  <c:v>1.8409</c:v>
                </c:pt>
                <c:pt idx="531">
                  <c:v>1.8389</c:v>
                </c:pt>
                <c:pt idx="532">
                  <c:v>1.8225</c:v>
                </c:pt>
                <c:pt idx="533">
                  <c:v>1.8273999999999999</c:v>
                </c:pt>
                <c:pt idx="534">
                  <c:v>1.8284</c:v>
                </c:pt>
                <c:pt idx="535">
                  <c:v>1.8091999999999999</c:v>
                </c:pt>
                <c:pt idx="536">
                  <c:v>1.8132999999999999</c:v>
                </c:pt>
                <c:pt idx="537">
                  <c:v>1.8108</c:v>
                </c:pt>
                <c:pt idx="538">
                  <c:v>1.8048</c:v>
                </c:pt>
                <c:pt idx="539">
                  <c:v>1.792</c:v>
                </c:pt>
                <c:pt idx="540">
                  <c:v>1.792</c:v>
                </c:pt>
                <c:pt idx="541">
                  <c:v>1.8078000000000001</c:v>
                </c:pt>
                <c:pt idx="542">
                  <c:v>1.8242</c:v>
                </c:pt>
                <c:pt idx="543">
                  <c:v>1.8138000000000001</c:v>
                </c:pt>
                <c:pt idx="544">
                  <c:v>1.8070999999999999</c:v>
                </c:pt>
                <c:pt idx="545">
                  <c:v>1.7964</c:v>
                </c:pt>
                <c:pt idx="546">
                  <c:v>1.8206</c:v>
                </c:pt>
                <c:pt idx="547">
                  <c:v>1.8007</c:v>
                </c:pt>
                <c:pt idx="548">
                  <c:v>1.7968999999999999</c:v>
                </c:pt>
                <c:pt idx="549">
                  <c:v>1.7896000000000001</c:v>
                </c:pt>
                <c:pt idx="550">
                  <c:v>1.7751999999999999</c:v>
                </c:pt>
                <c:pt idx="551">
                  <c:v>1.7595000000000001</c:v>
                </c:pt>
                <c:pt idx="552">
                  <c:v>1.7552000000000001</c:v>
                </c:pt>
                <c:pt idx="553">
                  <c:v>1.744</c:v>
                </c:pt>
                <c:pt idx="554">
                  <c:v>1.746</c:v>
                </c:pt>
                <c:pt idx="555">
                  <c:v>1.746</c:v>
                </c:pt>
                <c:pt idx="556">
                  <c:v>1.7556</c:v>
                </c:pt>
                <c:pt idx="557">
                  <c:v>1.7324999999999999</c:v>
                </c:pt>
                <c:pt idx="558">
                  <c:v>1.74</c:v>
                </c:pt>
                <c:pt idx="559">
                  <c:v>1.7354000000000001</c:v>
                </c:pt>
                <c:pt idx="560">
                  <c:v>1.774</c:v>
                </c:pt>
                <c:pt idx="561">
                  <c:v>1.7682</c:v>
                </c:pt>
                <c:pt idx="562">
                  <c:v>1.7378</c:v>
                </c:pt>
                <c:pt idx="563">
                  <c:v>1.7378</c:v>
                </c:pt>
                <c:pt idx="564">
                  <c:v>1.7414000000000001</c:v>
                </c:pt>
                <c:pt idx="565">
                  <c:v>1.7593000000000001</c:v>
                </c:pt>
                <c:pt idx="566">
                  <c:v>1.7646999999999999</c:v>
                </c:pt>
                <c:pt idx="567">
                  <c:v>1.7866</c:v>
                </c:pt>
                <c:pt idx="568">
                  <c:v>1.7746999999999999</c:v>
                </c:pt>
                <c:pt idx="569">
                  <c:v>1.7962</c:v>
                </c:pt>
                <c:pt idx="570">
                  <c:v>1.8109999999999999</c:v>
                </c:pt>
                <c:pt idx="571">
                  <c:v>1.8501000000000001</c:v>
                </c:pt>
                <c:pt idx="572">
                  <c:v>1.8018000000000001</c:v>
                </c:pt>
                <c:pt idx="573">
                  <c:v>1.7905</c:v>
                </c:pt>
                <c:pt idx="574">
                  <c:v>1.7837000000000001</c:v>
                </c:pt>
                <c:pt idx="575">
                  <c:v>1.7887999999999999</c:v>
                </c:pt>
                <c:pt idx="576">
                  <c:v>1.8232999999999999</c:v>
                </c:pt>
                <c:pt idx="577">
                  <c:v>1.7956000000000001</c:v>
                </c:pt>
                <c:pt idx="578">
                  <c:v>1.7873000000000001</c:v>
                </c:pt>
                <c:pt idx="579">
                  <c:v>1.7616000000000001</c:v>
                </c:pt>
                <c:pt idx="580">
                  <c:v>1.762</c:v>
                </c:pt>
                <c:pt idx="581">
                  <c:v>1.7649999999999999</c:v>
                </c:pt>
                <c:pt idx="582">
                  <c:v>1.7624</c:v>
                </c:pt>
                <c:pt idx="583">
                  <c:v>1.7746</c:v>
                </c:pt>
                <c:pt idx="584">
                  <c:v>1.7959000000000001</c:v>
                </c:pt>
                <c:pt idx="585">
                  <c:v>1.8123</c:v>
                </c:pt>
                <c:pt idx="586">
                  <c:v>1.8090999999999999</c:v>
                </c:pt>
                <c:pt idx="587">
                  <c:v>1.8019000000000001</c:v>
                </c:pt>
                <c:pt idx="588">
                  <c:v>1.8031999999999999</c:v>
                </c:pt>
                <c:pt idx="589">
                  <c:v>1.7908999999999999</c:v>
                </c:pt>
                <c:pt idx="590">
                  <c:v>1.7795000000000001</c:v>
                </c:pt>
                <c:pt idx="591">
                  <c:v>1.7670999999999999</c:v>
                </c:pt>
                <c:pt idx="592">
                  <c:v>1.7713000000000001</c:v>
                </c:pt>
                <c:pt idx="593">
                  <c:v>1.7713000000000001</c:v>
                </c:pt>
                <c:pt idx="594">
                  <c:v>1.7713000000000001</c:v>
                </c:pt>
                <c:pt idx="595">
                  <c:v>1.7722</c:v>
                </c:pt>
                <c:pt idx="596">
                  <c:v>1.7568999999999999</c:v>
                </c:pt>
                <c:pt idx="597">
                  <c:v>1.7574000000000001</c:v>
                </c:pt>
                <c:pt idx="598">
                  <c:v>1.7675000000000001</c:v>
                </c:pt>
                <c:pt idx="599">
                  <c:v>1.7554000000000001</c:v>
                </c:pt>
                <c:pt idx="600">
                  <c:v>1.7690999999999999</c:v>
                </c:pt>
                <c:pt idx="601">
                  <c:v>1.7627999999999999</c:v>
                </c:pt>
                <c:pt idx="602">
                  <c:v>1.7536</c:v>
                </c:pt>
                <c:pt idx="603">
                  <c:v>1.7414000000000001</c:v>
                </c:pt>
                <c:pt idx="604">
                  <c:v>1.7450000000000001</c:v>
                </c:pt>
                <c:pt idx="605">
                  <c:v>1.7629999999999999</c:v>
                </c:pt>
                <c:pt idx="606">
                  <c:v>1.7686999999999999</c:v>
                </c:pt>
                <c:pt idx="607">
                  <c:v>1.7849999999999999</c:v>
                </c:pt>
                <c:pt idx="608">
                  <c:v>1.8301000000000001</c:v>
                </c:pt>
                <c:pt idx="609">
                  <c:v>1.8041</c:v>
                </c:pt>
                <c:pt idx="610">
                  <c:v>1.8147</c:v>
                </c:pt>
                <c:pt idx="611">
                  <c:v>1.7883</c:v>
                </c:pt>
                <c:pt idx="612">
                  <c:v>1.7911999999999999</c:v>
                </c:pt>
                <c:pt idx="613">
                  <c:v>1.7906</c:v>
                </c:pt>
                <c:pt idx="614">
                  <c:v>1.7762</c:v>
                </c:pt>
                <c:pt idx="615">
                  <c:v>1.7802</c:v>
                </c:pt>
                <c:pt idx="616">
                  <c:v>1.7603</c:v>
                </c:pt>
                <c:pt idx="617">
                  <c:v>1.7451000000000001</c:v>
                </c:pt>
                <c:pt idx="618">
                  <c:v>1.7451000000000001</c:v>
                </c:pt>
                <c:pt idx="619">
                  <c:v>1.7451000000000001</c:v>
                </c:pt>
                <c:pt idx="620">
                  <c:v>1.7531000000000001</c:v>
                </c:pt>
                <c:pt idx="621">
                  <c:v>1.7626999999999999</c:v>
                </c:pt>
                <c:pt idx="622">
                  <c:v>1.7681</c:v>
                </c:pt>
                <c:pt idx="623">
                  <c:v>1.7601</c:v>
                </c:pt>
                <c:pt idx="624">
                  <c:v>1.7478</c:v>
                </c:pt>
                <c:pt idx="625">
                  <c:v>1.7459</c:v>
                </c:pt>
                <c:pt idx="626">
                  <c:v>1.7468999999999999</c:v>
                </c:pt>
                <c:pt idx="627">
                  <c:v>1.7541</c:v>
                </c:pt>
                <c:pt idx="628">
                  <c:v>1.7394000000000001</c:v>
                </c:pt>
                <c:pt idx="629">
                  <c:v>1.7329000000000001</c:v>
                </c:pt>
                <c:pt idx="630">
                  <c:v>1.7351000000000001</c:v>
                </c:pt>
                <c:pt idx="631">
                  <c:v>1.7103999999999999</c:v>
                </c:pt>
                <c:pt idx="632">
                  <c:v>1.704</c:v>
                </c:pt>
                <c:pt idx="633">
                  <c:v>1.7061999999999999</c:v>
                </c:pt>
                <c:pt idx="634">
                  <c:v>1.6881999999999999</c:v>
                </c:pt>
                <c:pt idx="635">
                  <c:v>1.6715</c:v>
                </c:pt>
                <c:pt idx="636">
                  <c:v>1.6722999999999999</c:v>
                </c:pt>
                <c:pt idx="637">
                  <c:v>1.6833</c:v>
                </c:pt>
                <c:pt idx="638">
                  <c:v>1.6816</c:v>
                </c:pt>
                <c:pt idx="639">
                  <c:v>1.673</c:v>
                </c:pt>
                <c:pt idx="640">
                  <c:v>1.67</c:v>
                </c:pt>
                <c:pt idx="641">
                  <c:v>1.6840999999999999</c:v>
                </c:pt>
                <c:pt idx="642">
                  <c:v>1.6996</c:v>
                </c:pt>
                <c:pt idx="643">
                  <c:v>1.6947000000000001</c:v>
                </c:pt>
                <c:pt idx="644">
                  <c:v>1.6796</c:v>
                </c:pt>
                <c:pt idx="645">
                  <c:v>1.6971000000000001</c:v>
                </c:pt>
                <c:pt idx="646">
                  <c:v>1.6947000000000001</c:v>
                </c:pt>
                <c:pt idx="647">
                  <c:v>1.7248000000000001</c:v>
                </c:pt>
                <c:pt idx="648">
                  <c:v>1.7007000000000001</c:v>
                </c:pt>
                <c:pt idx="649">
                  <c:v>1.7044999999999999</c:v>
                </c:pt>
                <c:pt idx="650">
                  <c:v>1.7406999999999999</c:v>
                </c:pt>
                <c:pt idx="651">
                  <c:v>1.7341</c:v>
                </c:pt>
                <c:pt idx="652">
                  <c:v>1.7287999999999999</c:v>
                </c:pt>
                <c:pt idx="653">
                  <c:v>1.7344999999999999</c:v>
                </c:pt>
                <c:pt idx="654">
                  <c:v>1.7456</c:v>
                </c:pt>
                <c:pt idx="655">
                  <c:v>1.7491000000000001</c:v>
                </c:pt>
                <c:pt idx="656">
                  <c:v>1.7273000000000001</c:v>
                </c:pt>
                <c:pt idx="657">
                  <c:v>1.7252000000000001</c:v>
                </c:pt>
                <c:pt idx="658">
                  <c:v>1.7117</c:v>
                </c:pt>
                <c:pt idx="659">
                  <c:v>1.6990000000000001</c:v>
                </c:pt>
                <c:pt idx="660">
                  <c:v>1.7038</c:v>
                </c:pt>
                <c:pt idx="661">
                  <c:v>1.6878</c:v>
                </c:pt>
                <c:pt idx="662">
                  <c:v>1.6821999999999999</c:v>
                </c:pt>
                <c:pt idx="663">
                  <c:v>1.6876</c:v>
                </c:pt>
                <c:pt idx="664">
                  <c:v>1.6821999999999999</c:v>
                </c:pt>
                <c:pt idx="665">
                  <c:v>1.6698999999999999</c:v>
                </c:pt>
                <c:pt idx="666">
                  <c:v>1.6588000000000001</c:v>
                </c:pt>
                <c:pt idx="667">
                  <c:v>1.6693</c:v>
                </c:pt>
                <c:pt idx="668">
                  <c:v>1.6575</c:v>
                </c:pt>
                <c:pt idx="669">
                  <c:v>1.6581999999999999</c:v>
                </c:pt>
                <c:pt idx="670">
                  <c:v>1.6687000000000001</c:v>
                </c:pt>
                <c:pt idx="671">
                  <c:v>1.6688000000000001</c:v>
                </c:pt>
                <c:pt idx="672">
                  <c:v>1.6763999999999999</c:v>
                </c:pt>
                <c:pt idx="673">
                  <c:v>1.7058</c:v>
                </c:pt>
                <c:pt idx="674">
                  <c:v>1.6872</c:v>
                </c:pt>
                <c:pt idx="675">
                  <c:v>1.6506000000000001</c:v>
                </c:pt>
                <c:pt idx="676">
                  <c:v>1.6577999999999999</c:v>
                </c:pt>
                <c:pt idx="677">
                  <c:v>1.6615</c:v>
                </c:pt>
                <c:pt idx="678">
                  <c:v>1.6740999999999999</c:v>
                </c:pt>
                <c:pt idx="679">
                  <c:v>1.6936</c:v>
                </c:pt>
                <c:pt idx="680">
                  <c:v>1.6949000000000001</c:v>
                </c:pt>
                <c:pt idx="681">
                  <c:v>1.6742999999999999</c:v>
                </c:pt>
                <c:pt idx="682">
                  <c:v>1.6583000000000001</c:v>
                </c:pt>
                <c:pt idx="683">
                  <c:v>1.6640999999999999</c:v>
                </c:pt>
                <c:pt idx="684">
                  <c:v>1.6600999999999999</c:v>
                </c:pt>
                <c:pt idx="685">
                  <c:v>1.6434</c:v>
                </c:pt>
                <c:pt idx="686">
                  <c:v>1.657</c:v>
                </c:pt>
                <c:pt idx="687">
                  <c:v>1.6492</c:v>
                </c:pt>
                <c:pt idx="688">
                  <c:v>1.6492</c:v>
                </c:pt>
                <c:pt idx="689">
                  <c:v>1.6547000000000001</c:v>
                </c:pt>
                <c:pt idx="690">
                  <c:v>1.661</c:v>
                </c:pt>
                <c:pt idx="691">
                  <c:v>1.6680999999999999</c:v>
                </c:pt>
                <c:pt idx="692">
                  <c:v>1.663</c:v>
                </c:pt>
                <c:pt idx="693">
                  <c:v>1.6496</c:v>
                </c:pt>
                <c:pt idx="694">
                  <c:v>1.6294</c:v>
                </c:pt>
                <c:pt idx="695">
                  <c:v>1.6319999999999999</c:v>
                </c:pt>
                <c:pt idx="696">
                  <c:v>1.6214999999999999</c:v>
                </c:pt>
                <c:pt idx="697">
                  <c:v>1.6307</c:v>
                </c:pt>
                <c:pt idx="698">
                  <c:v>1.6262000000000001</c:v>
                </c:pt>
                <c:pt idx="699">
                  <c:v>1.6282000000000001</c:v>
                </c:pt>
                <c:pt idx="700">
                  <c:v>1.6265000000000001</c:v>
                </c:pt>
                <c:pt idx="701">
                  <c:v>1.6392</c:v>
                </c:pt>
                <c:pt idx="702">
                  <c:v>1.6428</c:v>
                </c:pt>
                <c:pt idx="703">
                  <c:v>1.64</c:v>
                </c:pt>
                <c:pt idx="704">
                  <c:v>1.6368</c:v>
                </c:pt>
                <c:pt idx="705">
                  <c:v>1.6276999999999999</c:v>
                </c:pt>
                <c:pt idx="706">
                  <c:v>1.6127</c:v>
                </c:pt>
                <c:pt idx="707">
                  <c:v>1.6113</c:v>
                </c:pt>
                <c:pt idx="708">
                  <c:v>1.6051</c:v>
                </c:pt>
                <c:pt idx="709">
                  <c:v>1.6042000000000001</c:v>
                </c:pt>
                <c:pt idx="710">
                  <c:v>1.6116999999999999</c:v>
                </c:pt>
                <c:pt idx="711">
                  <c:v>1.6046</c:v>
                </c:pt>
                <c:pt idx="712">
                  <c:v>1.6001000000000001</c:v>
                </c:pt>
                <c:pt idx="713">
                  <c:v>1.5951</c:v>
                </c:pt>
                <c:pt idx="714">
                  <c:v>1.6076999999999999</c:v>
                </c:pt>
                <c:pt idx="715">
                  <c:v>1.5919000000000001</c:v>
                </c:pt>
                <c:pt idx="716">
                  <c:v>1.6061000000000001</c:v>
                </c:pt>
                <c:pt idx="717">
                  <c:v>1.5992999999999999</c:v>
                </c:pt>
                <c:pt idx="718">
                  <c:v>1.6089</c:v>
                </c:pt>
                <c:pt idx="719">
                  <c:v>1.61</c:v>
                </c:pt>
                <c:pt idx="720">
                  <c:v>1.6041000000000001</c:v>
                </c:pt>
                <c:pt idx="721">
                  <c:v>1.6027</c:v>
                </c:pt>
                <c:pt idx="722">
                  <c:v>1.6092</c:v>
                </c:pt>
                <c:pt idx="723">
                  <c:v>1.6147</c:v>
                </c:pt>
                <c:pt idx="724">
                  <c:v>1.6032</c:v>
                </c:pt>
                <c:pt idx="725">
                  <c:v>1.5942000000000001</c:v>
                </c:pt>
                <c:pt idx="726">
                  <c:v>1.591</c:v>
                </c:pt>
                <c:pt idx="727">
                  <c:v>1.5960000000000001</c:v>
                </c:pt>
                <c:pt idx="728">
                  <c:v>1.5912999999999999</c:v>
                </c:pt>
                <c:pt idx="729">
                  <c:v>1.5938000000000001</c:v>
                </c:pt>
                <c:pt idx="730">
                  <c:v>1.5818000000000001</c:v>
                </c:pt>
                <c:pt idx="731">
                  <c:v>1.5810999999999999</c:v>
                </c:pt>
                <c:pt idx="732">
                  <c:v>1.5833999999999999</c:v>
                </c:pt>
                <c:pt idx="733">
                  <c:v>1.5781000000000001</c:v>
                </c:pt>
                <c:pt idx="734">
                  <c:v>1.5745</c:v>
                </c:pt>
                <c:pt idx="735">
                  <c:v>1.5753999999999999</c:v>
                </c:pt>
                <c:pt idx="736">
                  <c:v>1.573</c:v>
                </c:pt>
                <c:pt idx="737">
                  <c:v>1.5641</c:v>
                </c:pt>
                <c:pt idx="738">
                  <c:v>1.5666</c:v>
                </c:pt>
                <c:pt idx="739">
                  <c:v>1.5592999999999999</c:v>
                </c:pt>
                <c:pt idx="740">
                  <c:v>1.5659000000000001</c:v>
                </c:pt>
                <c:pt idx="741">
                  <c:v>1.5731999999999999</c:v>
                </c:pt>
                <c:pt idx="742">
                  <c:v>1.5782</c:v>
                </c:pt>
                <c:pt idx="743">
                  <c:v>1.5843</c:v>
                </c:pt>
                <c:pt idx="744">
                  <c:v>1.6135999999999999</c:v>
                </c:pt>
                <c:pt idx="745">
                  <c:v>1.6148</c:v>
                </c:pt>
                <c:pt idx="746">
                  <c:v>1.6161000000000001</c:v>
                </c:pt>
                <c:pt idx="747">
                  <c:v>1.6211</c:v>
                </c:pt>
                <c:pt idx="748">
                  <c:v>1.6204000000000001</c:v>
                </c:pt>
                <c:pt idx="749">
                  <c:v>1.6349</c:v>
                </c:pt>
                <c:pt idx="750">
                  <c:v>1.6207</c:v>
                </c:pt>
                <c:pt idx="751">
                  <c:v>1.6143000000000001</c:v>
                </c:pt>
                <c:pt idx="752">
                  <c:v>1.6216999999999999</c:v>
                </c:pt>
                <c:pt idx="753">
                  <c:v>1.6274999999999999</c:v>
                </c:pt>
                <c:pt idx="754">
                  <c:v>1.6375</c:v>
                </c:pt>
                <c:pt idx="755">
                  <c:v>1.6213</c:v>
                </c:pt>
                <c:pt idx="756">
                  <c:v>1.6262000000000001</c:v>
                </c:pt>
                <c:pt idx="757">
                  <c:v>1.6344000000000001</c:v>
                </c:pt>
                <c:pt idx="758">
                  <c:v>1.6447000000000001</c:v>
                </c:pt>
                <c:pt idx="759">
                  <c:v>1.6601999999999999</c:v>
                </c:pt>
                <c:pt idx="760">
                  <c:v>1.7010000000000001</c:v>
                </c:pt>
                <c:pt idx="761">
                  <c:v>1.7304999999999999</c:v>
                </c:pt>
                <c:pt idx="762">
                  <c:v>1.7282</c:v>
                </c:pt>
                <c:pt idx="763">
                  <c:v>1.7544</c:v>
                </c:pt>
                <c:pt idx="764">
                  <c:v>1.7858000000000001</c:v>
                </c:pt>
                <c:pt idx="765">
                  <c:v>1.8254999999999999</c:v>
                </c:pt>
                <c:pt idx="766">
                  <c:v>1.7911999999999999</c:v>
                </c:pt>
                <c:pt idx="767">
                  <c:v>1.8125</c:v>
                </c:pt>
                <c:pt idx="768">
                  <c:v>1.841</c:v>
                </c:pt>
                <c:pt idx="769">
                  <c:v>1.8660000000000001</c:v>
                </c:pt>
                <c:pt idx="770">
                  <c:v>1.9158999999999999</c:v>
                </c:pt>
                <c:pt idx="771">
                  <c:v>1.8398000000000001</c:v>
                </c:pt>
                <c:pt idx="772">
                  <c:v>1.7988999999999999</c:v>
                </c:pt>
                <c:pt idx="773">
                  <c:v>1.8242</c:v>
                </c:pt>
                <c:pt idx="774">
                  <c:v>1.8445</c:v>
                </c:pt>
                <c:pt idx="775">
                  <c:v>1.8277000000000001</c:v>
                </c:pt>
                <c:pt idx="776">
                  <c:v>1.8554999999999999</c:v>
                </c:pt>
                <c:pt idx="777">
                  <c:v>1.9559</c:v>
                </c:pt>
                <c:pt idx="778">
                  <c:v>1.9142999999999999</c:v>
                </c:pt>
                <c:pt idx="779">
                  <c:v>1.9213</c:v>
                </c:pt>
                <c:pt idx="780">
                  <c:v>2.0539999999999998</c:v>
                </c:pt>
                <c:pt idx="781">
                  <c:v>2.1768999999999998</c:v>
                </c:pt>
                <c:pt idx="782">
                  <c:v>2.1882999999999999</c:v>
                </c:pt>
                <c:pt idx="783">
                  <c:v>2.3923999999999999</c:v>
                </c:pt>
                <c:pt idx="784">
                  <c:v>2.2879999999999998</c:v>
                </c:pt>
                <c:pt idx="785">
                  <c:v>2.1562000000000001</c:v>
                </c:pt>
                <c:pt idx="786">
                  <c:v>2.0789</c:v>
                </c:pt>
                <c:pt idx="787">
                  <c:v>2.1551</c:v>
                </c:pt>
                <c:pt idx="788">
                  <c:v>2.1854</c:v>
                </c:pt>
                <c:pt idx="789">
                  <c:v>2.1019999999999999</c:v>
                </c:pt>
                <c:pt idx="790">
                  <c:v>2.1173999999999999</c:v>
                </c:pt>
                <c:pt idx="791">
                  <c:v>2.3650000000000002</c:v>
                </c:pt>
                <c:pt idx="792">
                  <c:v>2.3147000000000002</c:v>
                </c:pt>
                <c:pt idx="793">
                  <c:v>2.3111999999999999</c:v>
                </c:pt>
                <c:pt idx="794">
                  <c:v>2.2524000000000002</c:v>
                </c:pt>
                <c:pt idx="795">
                  <c:v>2.1320000000000001</c:v>
                </c:pt>
                <c:pt idx="796">
                  <c:v>2.1153</c:v>
                </c:pt>
                <c:pt idx="797">
                  <c:v>2.1818</c:v>
                </c:pt>
                <c:pt idx="798">
                  <c:v>2.1227</c:v>
                </c:pt>
                <c:pt idx="799">
                  <c:v>2.121</c:v>
                </c:pt>
                <c:pt idx="800">
                  <c:v>2.1593</c:v>
                </c:pt>
                <c:pt idx="801">
                  <c:v>2.1613000000000002</c:v>
                </c:pt>
                <c:pt idx="802">
                  <c:v>2.1335000000000002</c:v>
                </c:pt>
                <c:pt idx="803">
                  <c:v>2.2010000000000001</c:v>
                </c:pt>
                <c:pt idx="804">
                  <c:v>2.2631999999999999</c:v>
                </c:pt>
                <c:pt idx="805">
                  <c:v>2.2799999999999998</c:v>
                </c:pt>
                <c:pt idx="806">
                  <c:v>2.294</c:v>
                </c:pt>
                <c:pt idx="807">
                  <c:v>2.2995999999999999</c:v>
                </c:pt>
                <c:pt idx="808">
                  <c:v>2.3765999999999998</c:v>
                </c:pt>
                <c:pt idx="809">
                  <c:v>2.3961999999999999</c:v>
                </c:pt>
                <c:pt idx="810">
                  <c:v>2.4277000000000002</c:v>
                </c:pt>
                <c:pt idx="811">
                  <c:v>2.35</c:v>
                </c:pt>
                <c:pt idx="812">
                  <c:v>2.3056000000000001</c:v>
                </c:pt>
                <c:pt idx="813">
                  <c:v>2.3220999999999998</c:v>
                </c:pt>
                <c:pt idx="814">
                  <c:v>2.3331</c:v>
                </c:pt>
                <c:pt idx="815">
                  <c:v>2.3565</c:v>
                </c:pt>
                <c:pt idx="816">
                  <c:v>2.3456999999999999</c:v>
                </c:pt>
                <c:pt idx="817">
                  <c:v>2.4213</c:v>
                </c:pt>
                <c:pt idx="818">
                  <c:v>2.4904999999999999</c:v>
                </c:pt>
                <c:pt idx="819">
                  <c:v>2.5004</c:v>
                </c:pt>
                <c:pt idx="820">
                  <c:v>2.4689000000000001</c:v>
                </c:pt>
                <c:pt idx="821">
                  <c:v>2.4683000000000002</c:v>
                </c:pt>
                <c:pt idx="822">
                  <c:v>2.3397000000000001</c:v>
                </c:pt>
                <c:pt idx="823">
                  <c:v>2.3919999999999999</c:v>
                </c:pt>
                <c:pt idx="824">
                  <c:v>2.3690000000000002</c:v>
                </c:pt>
                <c:pt idx="825">
                  <c:v>2.3782999999999999</c:v>
                </c:pt>
                <c:pt idx="826">
                  <c:v>2.3576000000000001</c:v>
                </c:pt>
                <c:pt idx="827">
                  <c:v>2.3572000000000002</c:v>
                </c:pt>
                <c:pt idx="828">
                  <c:v>2.3858999999999999</c:v>
                </c:pt>
                <c:pt idx="829">
                  <c:v>2.3740000000000001</c:v>
                </c:pt>
                <c:pt idx="830">
                  <c:v>2.3828999999999998</c:v>
                </c:pt>
                <c:pt idx="831">
                  <c:v>2.3751000000000002</c:v>
                </c:pt>
                <c:pt idx="832">
                  <c:v>2.3613</c:v>
                </c:pt>
                <c:pt idx="833">
                  <c:v>2.3956</c:v>
                </c:pt>
                <c:pt idx="834">
                  <c:v>2.3370000000000002</c:v>
                </c:pt>
                <c:pt idx="835">
                  <c:v>2.3370000000000002</c:v>
                </c:pt>
                <c:pt idx="836">
                  <c:v>2.3370000000000002</c:v>
                </c:pt>
                <c:pt idx="837">
                  <c:v>2.3298000000000001</c:v>
                </c:pt>
                <c:pt idx="838">
                  <c:v>2.278</c:v>
                </c:pt>
                <c:pt idx="839">
                  <c:v>2.1888999999999998</c:v>
                </c:pt>
                <c:pt idx="840">
                  <c:v>2.2174</c:v>
                </c:pt>
                <c:pt idx="841">
                  <c:v>2.2867000000000002</c:v>
                </c:pt>
                <c:pt idx="842">
                  <c:v>2.2968999999999999</c:v>
                </c:pt>
                <c:pt idx="843">
                  <c:v>2.3083</c:v>
                </c:pt>
                <c:pt idx="844">
                  <c:v>2.3340999999999998</c:v>
                </c:pt>
                <c:pt idx="845">
                  <c:v>2.3803000000000001</c:v>
                </c:pt>
                <c:pt idx="846">
                  <c:v>2.3248000000000002</c:v>
                </c:pt>
                <c:pt idx="847">
                  <c:v>2.3306</c:v>
                </c:pt>
                <c:pt idx="848">
                  <c:v>2.3548</c:v>
                </c:pt>
                <c:pt idx="849">
                  <c:v>2.3544</c:v>
                </c:pt>
                <c:pt idx="850">
                  <c:v>2.3298999999999999</c:v>
                </c:pt>
                <c:pt idx="851">
                  <c:v>2.3567999999999998</c:v>
                </c:pt>
                <c:pt idx="852">
                  <c:v>2.3109000000000002</c:v>
                </c:pt>
                <c:pt idx="853">
                  <c:v>2.2982</c:v>
                </c:pt>
                <c:pt idx="854">
                  <c:v>2.2761</c:v>
                </c:pt>
                <c:pt idx="855">
                  <c:v>2.3161999999999998</c:v>
                </c:pt>
                <c:pt idx="856">
                  <c:v>2.3475000000000001</c:v>
                </c:pt>
                <c:pt idx="857">
                  <c:v>2.3144</c:v>
                </c:pt>
                <c:pt idx="858">
                  <c:v>2.2993999999999999</c:v>
                </c:pt>
                <c:pt idx="859">
                  <c:v>2.3065000000000002</c:v>
                </c:pt>
                <c:pt idx="860">
                  <c:v>2.2658</c:v>
                </c:pt>
                <c:pt idx="861">
                  <c:v>2.2446000000000002</c:v>
                </c:pt>
                <c:pt idx="862">
                  <c:v>2.2528000000000001</c:v>
                </c:pt>
                <c:pt idx="863">
                  <c:v>2.2869999999999999</c:v>
                </c:pt>
                <c:pt idx="864">
                  <c:v>2.2909000000000002</c:v>
                </c:pt>
                <c:pt idx="865">
                  <c:v>2.2679999999999998</c:v>
                </c:pt>
                <c:pt idx="866">
                  <c:v>2.2719</c:v>
                </c:pt>
                <c:pt idx="867">
                  <c:v>2.3130999999999999</c:v>
                </c:pt>
                <c:pt idx="868">
                  <c:v>2.3395999999999999</c:v>
                </c:pt>
                <c:pt idx="869">
                  <c:v>2.3249</c:v>
                </c:pt>
                <c:pt idx="870">
                  <c:v>2.3915999999999999</c:v>
                </c:pt>
                <c:pt idx="871">
                  <c:v>2.3814000000000002</c:v>
                </c:pt>
                <c:pt idx="872">
                  <c:v>2.3502999999999998</c:v>
                </c:pt>
                <c:pt idx="873">
                  <c:v>2.3784000000000001</c:v>
                </c:pt>
                <c:pt idx="874">
                  <c:v>2.4121000000000001</c:v>
                </c:pt>
                <c:pt idx="875">
                  <c:v>2.4218000000000002</c:v>
                </c:pt>
                <c:pt idx="876">
                  <c:v>2.3917000000000002</c:v>
                </c:pt>
                <c:pt idx="877">
                  <c:v>2.3822000000000001</c:v>
                </c:pt>
                <c:pt idx="878">
                  <c:v>2.3767999999999998</c:v>
                </c:pt>
                <c:pt idx="879">
                  <c:v>2.3780999999999999</c:v>
                </c:pt>
                <c:pt idx="880">
                  <c:v>2.3157999999999999</c:v>
                </c:pt>
                <c:pt idx="881">
                  <c:v>2.3012000000000001</c:v>
                </c:pt>
                <c:pt idx="882">
                  <c:v>2.2705000000000002</c:v>
                </c:pt>
                <c:pt idx="883">
                  <c:v>2.2833000000000001</c:v>
                </c:pt>
                <c:pt idx="884">
                  <c:v>2.2806000000000002</c:v>
                </c:pt>
                <c:pt idx="885">
                  <c:v>2.2378999999999998</c:v>
                </c:pt>
                <c:pt idx="886">
                  <c:v>2.2566999999999999</c:v>
                </c:pt>
                <c:pt idx="887">
                  <c:v>2.2505000000000002</c:v>
                </c:pt>
                <c:pt idx="888">
                  <c:v>2.2566999999999999</c:v>
                </c:pt>
                <c:pt idx="889">
                  <c:v>2.2435</c:v>
                </c:pt>
                <c:pt idx="890">
                  <c:v>2.2374999999999998</c:v>
                </c:pt>
                <c:pt idx="891">
                  <c:v>2.3296999999999999</c:v>
                </c:pt>
                <c:pt idx="892">
                  <c:v>2.3151999999999999</c:v>
                </c:pt>
                <c:pt idx="893">
                  <c:v>2.2355</c:v>
                </c:pt>
                <c:pt idx="894">
                  <c:v>2.2252000000000001</c:v>
                </c:pt>
                <c:pt idx="895">
                  <c:v>2.2014</c:v>
                </c:pt>
                <c:pt idx="896">
                  <c:v>2.1766000000000001</c:v>
                </c:pt>
                <c:pt idx="897">
                  <c:v>2.1699000000000002</c:v>
                </c:pt>
                <c:pt idx="898">
                  <c:v>2.1991999999999998</c:v>
                </c:pt>
                <c:pt idx="899">
                  <c:v>2.1791</c:v>
                </c:pt>
                <c:pt idx="900">
                  <c:v>2.1863999999999999</c:v>
                </c:pt>
                <c:pt idx="901">
                  <c:v>2.2349999999999999</c:v>
                </c:pt>
                <c:pt idx="902">
                  <c:v>2.2349999999999999</c:v>
                </c:pt>
                <c:pt idx="903">
                  <c:v>2.2128000000000001</c:v>
                </c:pt>
                <c:pt idx="904">
                  <c:v>2.2107000000000001</c:v>
                </c:pt>
                <c:pt idx="905">
                  <c:v>2.1932999999999998</c:v>
                </c:pt>
                <c:pt idx="906">
                  <c:v>2.2164999999999999</c:v>
                </c:pt>
                <c:pt idx="907">
                  <c:v>2.2037</c:v>
                </c:pt>
                <c:pt idx="908">
                  <c:v>2.1838000000000002</c:v>
                </c:pt>
                <c:pt idx="909">
                  <c:v>2.1368999999999998</c:v>
                </c:pt>
                <c:pt idx="910">
                  <c:v>2.1476000000000002</c:v>
                </c:pt>
                <c:pt idx="911">
                  <c:v>2.1213000000000002</c:v>
                </c:pt>
                <c:pt idx="912">
                  <c:v>2.0983999999999998</c:v>
                </c:pt>
                <c:pt idx="913">
                  <c:v>2.0750000000000002</c:v>
                </c:pt>
                <c:pt idx="914">
                  <c:v>2.0579000000000001</c:v>
                </c:pt>
                <c:pt idx="915">
                  <c:v>2.0649000000000002</c:v>
                </c:pt>
                <c:pt idx="916">
                  <c:v>2.0992000000000002</c:v>
                </c:pt>
                <c:pt idx="917">
                  <c:v>2.0929000000000002</c:v>
                </c:pt>
                <c:pt idx="918">
                  <c:v>2.0762</c:v>
                </c:pt>
                <c:pt idx="919">
                  <c:v>2.0783999999999998</c:v>
                </c:pt>
                <c:pt idx="920">
                  <c:v>2.0488</c:v>
                </c:pt>
                <c:pt idx="921">
                  <c:v>2.0198999999999998</c:v>
                </c:pt>
                <c:pt idx="922">
                  <c:v>2.0264000000000002</c:v>
                </c:pt>
                <c:pt idx="923">
                  <c:v>2.0278999999999998</c:v>
                </c:pt>
                <c:pt idx="924">
                  <c:v>2.0234000000000001</c:v>
                </c:pt>
                <c:pt idx="925">
                  <c:v>2.0261</c:v>
                </c:pt>
                <c:pt idx="926">
                  <c:v>2.0095000000000001</c:v>
                </c:pt>
                <c:pt idx="927">
                  <c:v>2.0144000000000002</c:v>
                </c:pt>
                <c:pt idx="928">
                  <c:v>1.9730000000000001</c:v>
                </c:pt>
                <c:pt idx="929">
                  <c:v>1.944</c:v>
                </c:pt>
                <c:pt idx="930">
                  <c:v>1.9370000000000001</c:v>
                </c:pt>
                <c:pt idx="931">
                  <c:v>1.96</c:v>
                </c:pt>
                <c:pt idx="932">
                  <c:v>1.9497</c:v>
                </c:pt>
                <c:pt idx="933">
                  <c:v>1.9534</c:v>
                </c:pt>
                <c:pt idx="934">
                  <c:v>1.9703999999999999</c:v>
                </c:pt>
                <c:pt idx="935">
                  <c:v>1.9384999999999999</c:v>
                </c:pt>
                <c:pt idx="936">
                  <c:v>1.9474</c:v>
                </c:pt>
                <c:pt idx="937">
                  <c:v>1.9474</c:v>
                </c:pt>
                <c:pt idx="938">
                  <c:v>1.9300999999999999</c:v>
                </c:pt>
                <c:pt idx="939">
                  <c:v>1.9458</c:v>
                </c:pt>
                <c:pt idx="940">
                  <c:v>1.9460999999999999</c:v>
                </c:pt>
                <c:pt idx="941">
                  <c:v>1.9783999999999999</c:v>
                </c:pt>
                <c:pt idx="942">
                  <c:v>1.9709000000000001</c:v>
                </c:pt>
                <c:pt idx="943">
                  <c:v>1.9592000000000001</c:v>
                </c:pt>
                <c:pt idx="944">
                  <c:v>2.0074000000000001</c:v>
                </c:pt>
                <c:pt idx="945">
                  <c:v>2.0019</c:v>
                </c:pt>
                <c:pt idx="946">
                  <c:v>1.9723999999999999</c:v>
                </c:pt>
                <c:pt idx="947">
                  <c:v>1.9561999999999999</c:v>
                </c:pt>
                <c:pt idx="948">
                  <c:v>1.9396</c:v>
                </c:pt>
                <c:pt idx="949">
                  <c:v>1.9487000000000001</c:v>
                </c:pt>
                <c:pt idx="950">
                  <c:v>1.9516</c:v>
                </c:pt>
                <c:pt idx="951">
                  <c:v>1.9341999999999999</c:v>
                </c:pt>
                <c:pt idx="952">
                  <c:v>1.9469000000000001</c:v>
                </c:pt>
                <c:pt idx="953">
                  <c:v>1.9474</c:v>
                </c:pt>
                <c:pt idx="954">
                  <c:v>1.9711000000000001</c:v>
                </c:pt>
                <c:pt idx="955">
                  <c:v>1.9641</c:v>
                </c:pt>
                <c:pt idx="956">
                  <c:v>1.9982</c:v>
                </c:pt>
                <c:pt idx="957">
                  <c:v>1.9921</c:v>
                </c:pt>
                <c:pt idx="958">
                  <c:v>2.0146999999999999</c:v>
                </c:pt>
                <c:pt idx="959">
                  <c:v>1.9895</c:v>
                </c:pt>
                <c:pt idx="960">
                  <c:v>1.9703999999999999</c:v>
                </c:pt>
                <c:pt idx="961">
                  <c:v>1.9419999999999999</c:v>
                </c:pt>
                <c:pt idx="962">
                  <c:v>1.9339999999999999</c:v>
                </c:pt>
                <c:pt idx="963">
                  <c:v>1.929</c:v>
                </c:pt>
                <c:pt idx="964">
                  <c:v>1.9068000000000001</c:v>
                </c:pt>
                <c:pt idx="965">
                  <c:v>1.9043000000000001</c:v>
                </c:pt>
                <c:pt idx="966">
                  <c:v>1.9029</c:v>
                </c:pt>
                <c:pt idx="967">
                  <c:v>1.8922000000000001</c:v>
                </c:pt>
                <c:pt idx="968">
                  <c:v>1.8959999999999999</c:v>
                </c:pt>
                <c:pt idx="969">
                  <c:v>1.8836999999999999</c:v>
                </c:pt>
                <c:pt idx="970">
                  <c:v>1.8818999999999999</c:v>
                </c:pt>
                <c:pt idx="971">
                  <c:v>1.8982000000000001</c:v>
                </c:pt>
                <c:pt idx="972">
                  <c:v>1.8811</c:v>
                </c:pt>
                <c:pt idx="973">
                  <c:v>1.8726</c:v>
                </c:pt>
                <c:pt idx="974">
                  <c:v>1.8369</c:v>
                </c:pt>
                <c:pt idx="975">
                  <c:v>1.8271999999999999</c:v>
                </c:pt>
                <c:pt idx="976">
                  <c:v>1.8181</c:v>
                </c:pt>
                <c:pt idx="977">
                  <c:v>1.8348</c:v>
                </c:pt>
                <c:pt idx="978">
                  <c:v>1.8231999999999999</c:v>
                </c:pt>
                <c:pt idx="979">
                  <c:v>1.8411999999999999</c:v>
                </c:pt>
                <c:pt idx="980">
                  <c:v>1.8456999999999999</c:v>
                </c:pt>
                <c:pt idx="981">
                  <c:v>1.8386</c:v>
                </c:pt>
                <c:pt idx="982">
                  <c:v>1.8325</c:v>
                </c:pt>
                <c:pt idx="983">
                  <c:v>1.8385</c:v>
                </c:pt>
                <c:pt idx="984">
                  <c:v>1.8682000000000001</c:v>
                </c:pt>
                <c:pt idx="985">
                  <c:v>1.8573999999999999</c:v>
                </c:pt>
                <c:pt idx="986">
                  <c:v>1.8433999999999999</c:v>
                </c:pt>
                <c:pt idx="987">
                  <c:v>1.8297000000000001</c:v>
                </c:pt>
                <c:pt idx="988">
                  <c:v>1.8339000000000001</c:v>
                </c:pt>
                <c:pt idx="989">
                  <c:v>1.8419000000000001</c:v>
                </c:pt>
                <c:pt idx="990">
                  <c:v>1.867</c:v>
                </c:pt>
                <c:pt idx="991">
                  <c:v>1.8669</c:v>
                </c:pt>
                <c:pt idx="992">
                  <c:v>1.8740000000000001</c:v>
                </c:pt>
                <c:pt idx="993">
                  <c:v>1.8864000000000001</c:v>
                </c:pt>
                <c:pt idx="994">
                  <c:v>1.8829</c:v>
                </c:pt>
                <c:pt idx="995">
                  <c:v>1.9037999999999999</c:v>
                </c:pt>
                <c:pt idx="996">
                  <c:v>1.8702000000000001</c:v>
                </c:pt>
                <c:pt idx="997">
                  <c:v>1.8501000000000001</c:v>
                </c:pt>
                <c:pt idx="998">
                  <c:v>1.8501000000000001</c:v>
                </c:pt>
                <c:pt idx="999">
                  <c:v>1.8253999999999999</c:v>
                </c:pt>
                <c:pt idx="1000">
                  <c:v>1.8280000000000001</c:v>
                </c:pt>
                <c:pt idx="1001">
                  <c:v>1.8261000000000001</c:v>
                </c:pt>
                <c:pt idx="1002">
                  <c:v>1.8179000000000001</c:v>
                </c:pt>
                <c:pt idx="1003">
                  <c:v>1.8197000000000001</c:v>
                </c:pt>
                <c:pt idx="1004">
                  <c:v>1.8087</c:v>
                </c:pt>
                <c:pt idx="1005">
                  <c:v>1.7984</c:v>
                </c:pt>
                <c:pt idx="1006">
                  <c:v>1.8093999999999999</c:v>
                </c:pt>
                <c:pt idx="1007">
                  <c:v>1.8048999999999999</c:v>
                </c:pt>
                <c:pt idx="1008">
                  <c:v>1.8061</c:v>
                </c:pt>
                <c:pt idx="1009">
                  <c:v>1.7916000000000001</c:v>
                </c:pt>
                <c:pt idx="1010">
                  <c:v>1.7917000000000001</c:v>
                </c:pt>
                <c:pt idx="1011">
                  <c:v>1.8017000000000001</c:v>
                </c:pt>
                <c:pt idx="1012">
                  <c:v>1.7927999999999999</c:v>
                </c:pt>
                <c:pt idx="1013">
                  <c:v>1.7781</c:v>
                </c:pt>
                <c:pt idx="1014">
                  <c:v>1.7794000000000001</c:v>
                </c:pt>
                <c:pt idx="1015">
                  <c:v>1.7673000000000001</c:v>
                </c:pt>
                <c:pt idx="1016">
                  <c:v>1.7533000000000001</c:v>
                </c:pt>
                <c:pt idx="1017">
                  <c:v>1.7595000000000001</c:v>
                </c:pt>
                <c:pt idx="1018">
                  <c:v>1.7412000000000001</c:v>
                </c:pt>
                <c:pt idx="1019">
                  <c:v>1.7388999999999999</c:v>
                </c:pt>
                <c:pt idx="1020">
                  <c:v>1.7388999999999999</c:v>
                </c:pt>
                <c:pt idx="1021">
                  <c:v>1.7099</c:v>
                </c:pt>
                <c:pt idx="1022">
                  <c:v>1.7037</c:v>
                </c:pt>
                <c:pt idx="1023">
                  <c:v>1.7135</c:v>
                </c:pt>
                <c:pt idx="1024">
                  <c:v>1.7450000000000001</c:v>
                </c:pt>
                <c:pt idx="1025">
                  <c:v>1.744</c:v>
                </c:pt>
                <c:pt idx="1026">
                  <c:v>1.7303999999999999</c:v>
                </c:pt>
                <c:pt idx="1027">
                  <c:v>1.7113</c:v>
                </c:pt>
                <c:pt idx="1028">
                  <c:v>1.7157</c:v>
                </c:pt>
                <c:pt idx="1029">
                  <c:v>1.7342</c:v>
                </c:pt>
                <c:pt idx="1030">
                  <c:v>1.7446999999999999</c:v>
                </c:pt>
                <c:pt idx="1031">
                  <c:v>1.7436</c:v>
                </c:pt>
                <c:pt idx="1032">
                  <c:v>1.744</c:v>
                </c:pt>
                <c:pt idx="1033">
                  <c:v>1.7587999999999999</c:v>
                </c:pt>
                <c:pt idx="1034">
                  <c:v>1.7271000000000001</c:v>
                </c:pt>
                <c:pt idx="1035">
                  <c:v>1.724</c:v>
                </c:pt>
                <c:pt idx="1036">
                  <c:v>1.7179</c:v>
                </c:pt>
                <c:pt idx="1037">
                  <c:v>1.7023999999999999</c:v>
                </c:pt>
                <c:pt idx="1038">
                  <c:v>1.7096</c:v>
                </c:pt>
                <c:pt idx="1039">
                  <c:v>1.7112000000000001</c:v>
                </c:pt>
                <c:pt idx="1040">
                  <c:v>1.7250000000000001</c:v>
                </c:pt>
                <c:pt idx="1041">
                  <c:v>1.7290000000000001</c:v>
                </c:pt>
                <c:pt idx="1042">
                  <c:v>1.7126999999999999</c:v>
                </c:pt>
                <c:pt idx="1043">
                  <c:v>1.7153</c:v>
                </c:pt>
                <c:pt idx="1044">
                  <c:v>1.7102999999999999</c:v>
                </c:pt>
                <c:pt idx="1045">
                  <c:v>1.7286999999999999</c:v>
                </c:pt>
                <c:pt idx="1046">
                  <c:v>1.7356</c:v>
                </c:pt>
                <c:pt idx="1047">
                  <c:v>1.7244999999999999</c:v>
                </c:pt>
                <c:pt idx="1048">
                  <c:v>1.7282</c:v>
                </c:pt>
                <c:pt idx="1049">
                  <c:v>1.7272000000000001</c:v>
                </c:pt>
                <c:pt idx="1050">
                  <c:v>1.7408999999999999</c:v>
                </c:pt>
                <c:pt idx="1051">
                  <c:v>1.7443</c:v>
                </c:pt>
                <c:pt idx="1052">
                  <c:v>1.7504999999999999</c:v>
                </c:pt>
                <c:pt idx="1053">
                  <c:v>1.7293000000000001</c:v>
                </c:pt>
                <c:pt idx="1054">
                  <c:v>1.7201</c:v>
                </c:pt>
                <c:pt idx="1055">
                  <c:v>1.7096</c:v>
                </c:pt>
                <c:pt idx="1056">
                  <c:v>1.7131000000000001</c:v>
                </c:pt>
                <c:pt idx="1057">
                  <c:v>1.7302</c:v>
                </c:pt>
                <c:pt idx="1058">
                  <c:v>1.7482</c:v>
                </c:pt>
                <c:pt idx="1059">
                  <c:v>1.7611000000000001</c:v>
                </c:pt>
                <c:pt idx="1060">
                  <c:v>1.7626999999999999</c:v>
                </c:pt>
                <c:pt idx="1061">
                  <c:v>1.7521</c:v>
                </c:pt>
                <c:pt idx="1062">
                  <c:v>1.7483</c:v>
                </c:pt>
                <c:pt idx="1063">
                  <c:v>1.7557</c:v>
                </c:pt>
                <c:pt idx="1064">
                  <c:v>1.7518</c:v>
                </c:pt>
                <c:pt idx="1065">
                  <c:v>1.7823</c:v>
                </c:pt>
                <c:pt idx="1066">
                  <c:v>1.7879</c:v>
                </c:pt>
                <c:pt idx="1067">
                  <c:v>1.7786999999999999</c:v>
                </c:pt>
                <c:pt idx="1068">
                  <c:v>1.7825</c:v>
                </c:pt>
                <c:pt idx="1069">
                  <c:v>1.7763</c:v>
                </c:pt>
                <c:pt idx="1070">
                  <c:v>1.7526999999999999</c:v>
                </c:pt>
                <c:pt idx="1071">
                  <c:v>1.7421</c:v>
                </c:pt>
                <c:pt idx="1072">
                  <c:v>1.7412000000000001</c:v>
                </c:pt>
                <c:pt idx="1073">
                  <c:v>1.7412000000000001</c:v>
                </c:pt>
                <c:pt idx="1074">
                  <c:v>1.7412000000000001</c:v>
                </c:pt>
                <c:pt idx="1075">
                  <c:v>1.724</c:v>
                </c:pt>
                <c:pt idx="1076">
                  <c:v>1.7226999999999999</c:v>
                </c:pt>
                <c:pt idx="1077">
                  <c:v>1.7337</c:v>
                </c:pt>
                <c:pt idx="1078">
                  <c:v>1.7413000000000001</c:v>
                </c:pt>
                <c:pt idx="1079">
                  <c:v>1.7390000000000001</c:v>
                </c:pt>
                <c:pt idx="1080">
                  <c:v>1.7323</c:v>
                </c:pt>
                <c:pt idx="1081">
                  <c:v>1.7439</c:v>
                </c:pt>
                <c:pt idx="1082">
                  <c:v>1.7442</c:v>
                </c:pt>
                <c:pt idx="1083">
                  <c:v>1.7647999999999999</c:v>
                </c:pt>
                <c:pt idx="1084">
                  <c:v>1.7710999999999999</c:v>
                </c:pt>
                <c:pt idx="1085">
                  <c:v>1.7721</c:v>
                </c:pt>
                <c:pt idx="1086">
                  <c:v>1.7746999999999999</c:v>
                </c:pt>
                <c:pt idx="1087">
                  <c:v>1.7854000000000001</c:v>
                </c:pt>
                <c:pt idx="1088">
                  <c:v>1.7903</c:v>
                </c:pt>
                <c:pt idx="1089">
                  <c:v>1.8187</c:v>
                </c:pt>
                <c:pt idx="1090">
                  <c:v>1.8193999999999999</c:v>
                </c:pt>
                <c:pt idx="1091">
                  <c:v>1.8512999999999999</c:v>
                </c:pt>
                <c:pt idx="1092">
                  <c:v>1.8560000000000001</c:v>
                </c:pt>
                <c:pt idx="1093">
                  <c:v>1.8748</c:v>
                </c:pt>
                <c:pt idx="1094">
                  <c:v>1.8773</c:v>
                </c:pt>
                <c:pt idx="1095">
                  <c:v>1.8363</c:v>
                </c:pt>
                <c:pt idx="1096">
                  <c:v>1.8337000000000001</c:v>
                </c:pt>
                <c:pt idx="1097">
                  <c:v>1.8714999999999999</c:v>
                </c:pt>
                <c:pt idx="1098">
                  <c:v>1.8753</c:v>
                </c:pt>
                <c:pt idx="1099">
                  <c:v>1.873</c:v>
                </c:pt>
                <c:pt idx="1100">
                  <c:v>1.855</c:v>
                </c:pt>
                <c:pt idx="1101">
                  <c:v>1.8483000000000001</c:v>
                </c:pt>
                <c:pt idx="1102">
                  <c:v>1.8515999999999999</c:v>
                </c:pt>
                <c:pt idx="1103">
                  <c:v>1.867</c:v>
                </c:pt>
                <c:pt idx="1104">
                  <c:v>1.867</c:v>
                </c:pt>
                <c:pt idx="1105">
                  <c:v>1.8312999999999999</c:v>
                </c:pt>
                <c:pt idx="1106">
                  <c:v>1.8266</c:v>
                </c:pt>
                <c:pt idx="1107">
                  <c:v>1.8116000000000001</c:v>
                </c:pt>
                <c:pt idx="1108">
                  <c:v>1.8046</c:v>
                </c:pt>
                <c:pt idx="1109">
                  <c:v>1.8186</c:v>
                </c:pt>
                <c:pt idx="1110">
                  <c:v>1.8203</c:v>
                </c:pt>
                <c:pt idx="1111">
                  <c:v>1.8364</c:v>
                </c:pt>
                <c:pt idx="1112">
                  <c:v>1.8109999999999999</c:v>
                </c:pt>
                <c:pt idx="1113">
                  <c:v>1.7850999999999999</c:v>
                </c:pt>
                <c:pt idx="1114">
                  <c:v>1.7846</c:v>
                </c:pt>
                <c:pt idx="1115">
                  <c:v>1.7887999999999999</c:v>
                </c:pt>
                <c:pt idx="1116">
                  <c:v>1.7824</c:v>
                </c:pt>
                <c:pt idx="1117">
                  <c:v>1.7826</c:v>
                </c:pt>
                <c:pt idx="1118">
                  <c:v>1.7899</c:v>
                </c:pt>
                <c:pt idx="1119">
                  <c:v>1.7716000000000001</c:v>
                </c:pt>
                <c:pt idx="1120">
                  <c:v>1.7693000000000001</c:v>
                </c:pt>
                <c:pt idx="1121">
                  <c:v>1.7637</c:v>
                </c:pt>
                <c:pt idx="1122">
                  <c:v>1.7644</c:v>
                </c:pt>
                <c:pt idx="1123">
                  <c:v>1.764</c:v>
                </c:pt>
                <c:pt idx="1124">
                  <c:v>1.7847999999999999</c:v>
                </c:pt>
                <c:pt idx="1125">
                  <c:v>1.7954000000000001</c:v>
                </c:pt>
                <c:pt idx="1126">
                  <c:v>1.8029999999999999</c:v>
                </c:pt>
                <c:pt idx="1127">
                  <c:v>1.7813000000000001</c:v>
                </c:pt>
                <c:pt idx="1128">
                  <c:v>1.8008</c:v>
                </c:pt>
                <c:pt idx="1129">
                  <c:v>1.8230999999999999</c:v>
                </c:pt>
                <c:pt idx="1130">
                  <c:v>1.8064</c:v>
                </c:pt>
                <c:pt idx="1131">
                  <c:v>1.7951999999999999</c:v>
                </c:pt>
                <c:pt idx="1132">
                  <c:v>1.7809999999999999</c:v>
                </c:pt>
                <c:pt idx="1133">
                  <c:v>1.7573000000000001</c:v>
                </c:pt>
                <c:pt idx="1134">
                  <c:v>1.7605</c:v>
                </c:pt>
                <c:pt idx="1135">
                  <c:v>1.7662</c:v>
                </c:pt>
                <c:pt idx="1136">
                  <c:v>1.7806</c:v>
                </c:pt>
                <c:pt idx="1137">
                  <c:v>1.7729999999999999</c:v>
                </c:pt>
                <c:pt idx="1138">
                  <c:v>1.7607999999999999</c:v>
                </c:pt>
                <c:pt idx="1139">
                  <c:v>1.7584</c:v>
                </c:pt>
                <c:pt idx="1140">
                  <c:v>1.7483</c:v>
                </c:pt>
                <c:pt idx="1141">
                  <c:v>1.7558</c:v>
                </c:pt>
                <c:pt idx="1142">
                  <c:v>1.7587999999999999</c:v>
                </c:pt>
                <c:pt idx="1143">
                  <c:v>1.7497</c:v>
                </c:pt>
                <c:pt idx="1144">
                  <c:v>1.7497</c:v>
                </c:pt>
                <c:pt idx="1145">
                  <c:v>1.7625999999999999</c:v>
                </c:pt>
                <c:pt idx="1146">
                  <c:v>1.7624</c:v>
                </c:pt>
                <c:pt idx="1147">
                  <c:v>1.7445999999999999</c:v>
                </c:pt>
                <c:pt idx="1148">
                  <c:v>1.7592000000000001</c:v>
                </c:pt>
                <c:pt idx="1149">
                  <c:v>1.7558</c:v>
                </c:pt>
                <c:pt idx="1150">
                  <c:v>1.7321</c:v>
                </c:pt>
                <c:pt idx="1151">
                  <c:v>1.7305999999999999</c:v>
                </c:pt>
                <c:pt idx="1152">
                  <c:v>1.7315</c:v>
                </c:pt>
                <c:pt idx="1153">
                  <c:v>1.7557</c:v>
                </c:pt>
                <c:pt idx="1154">
                  <c:v>1.7862</c:v>
                </c:pt>
                <c:pt idx="1155">
                  <c:v>1.8352999999999999</c:v>
                </c:pt>
                <c:pt idx="1156">
                  <c:v>1.8343</c:v>
                </c:pt>
                <c:pt idx="1157">
                  <c:v>1.7833000000000001</c:v>
                </c:pt>
                <c:pt idx="1158">
                  <c:v>1.7843</c:v>
                </c:pt>
                <c:pt idx="1159">
                  <c:v>1.7723</c:v>
                </c:pt>
                <c:pt idx="1160">
                  <c:v>1.7737000000000001</c:v>
                </c:pt>
                <c:pt idx="1161">
                  <c:v>1.7967</c:v>
                </c:pt>
                <c:pt idx="1162">
                  <c:v>1.8045</c:v>
                </c:pt>
                <c:pt idx="1163">
                  <c:v>1.7921</c:v>
                </c:pt>
                <c:pt idx="1164">
                  <c:v>1.8366</c:v>
                </c:pt>
                <c:pt idx="1165">
                  <c:v>1.8676999999999999</c:v>
                </c:pt>
                <c:pt idx="1166">
                  <c:v>1.871</c:v>
                </c:pt>
                <c:pt idx="1167">
                  <c:v>1.8522000000000001</c:v>
                </c:pt>
                <c:pt idx="1168">
                  <c:v>1.8811</c:v>
                </c:pt>
                <c:pt idx="1169">
                  <c:v>1.8461000000000001</c:v>
                </c:pt>
                <c:pt idx="1170">
                  <c:v>1.8229</c:v>
                </c:pt>
                <c:pt idx="1171">
                  <c:v>1.8167</c:v>
                </c:pt>
                <c:pt idx="1172">
                  <c:v>1.8254999999999999</c:v>
                </c:pt>
                <c:pt idx="1173">
                  <c:v>1.8362000000000001</c:v>
                </c:pt>
                <c:pt idx="1174">
                  <c:v>1.8362000000000001</c:v>
                </c:pt>
                <c:pt idx="1175">
                  <c:v>1.8401000000000001</c:v>
                </c:pt>
                <c:pt idx="1176">
                  <c:v>1.8633999999999999</c:v>
                </c:pt>
                <c:pt idx="1177">
                  <c:v>1.8657999999999999</c:v>
                </c:pt>
                <c:pt idx="1178">
                  <c:v>1.8423</c:v>
                </c:pt>
                <c:pt idx="1179">
                  <c:v>1.8185</c:v>
                </c:pt>
                <c:pt idx="1180">
                  <c:v>1.8125</c:v>
                </c:pt>
                <c:pt idx="1181">
                  <c:v>1.8029999999999999</c:v>
                </c:pt>
                <c:pt idx="1182">
                  <c:v>1.7970999999999999</c:v>
                </c:pt>
                <c:pt idx="1183">
                  <c:v>1.7892999999999999</c:v>
                </c:pt>
                <c:pt idx="1184">
                  <c:v>1.7817000000000001</c:v>
                </c:pt>
                <c:pt idx="1185">
                  <c:v>1.7761</c:v>
                </c:pt>
                <c:pt idx="1186">
                  <c:v>1.7663</c:v>
                </c:pt>
                <c:pt idx="1187">
                  <c:v>1.768</c:v>
                </c:pt>
                <c:pt idx="1188">
                  <c:v>1.7907999999999999</c:v>
                </c:pt>
                <c:pt idx="1189">
                  <c:v>1.7907</c:v>
                </c:pt>
                <c:pt idx="1190">
                  <c:v>1.7781</c:v>
                </c:pt>
                <c:pt idx="1191">
                  <c:v>1.7826</c:v>
                </c:pt>
                <c:pt idx="1192">
                  <c:v>1.8076000000000001</c:v>
                </c:pt>
                <c:pt idx="1193">
                  <c:v>1.8015000000000001</c:v>
                </c:pt>
                <c:pt idx="1194">
                  <c:v>1.8006</c:v>
                </c:pt>
                <c:pt idx="1195">
                  <c:v>1.7785</c:v>
                </c:pt>
                <c:pt idx="1196">
                  <c:v>1.7755000000000001</c:v>
                </c:pt>
                <c:pt idx="1197">
                  <c:v>1.7665</c:v>
                </c:pt>
                <c:pt idx="1198">
                  <c:v>1.7719</c:v>
                </c:pt>
                <c:pt idx="1199">
                  <c:v>1.7652000000000001</c:v>
                </c:pt>
                <c:pt idx="1200">
                  <c:v>1.7572000000000001</c:v>
                </c:pt>
                <c:pt idx="1201">
                  <c:v>1.7644</c:v>
                </c:pt>
                <c:pt idx="1202">
                  <c:v>1.7524999999999999</c:v>
                </c:pt>
                <c:pt idx="1203">
                  <c:v>1.7657</c:v>
                </c:pt>
                <c:pt idx="1204">
                  <c:v>1.7689999999999999</c:v>
                </c:pt>
                <c:pt idx="1205">
                  <c:v>1.7791999999999999</c:v>
                </c:pt>
                <c:pt idx="1206">
                  <c:v>1.7854000000000001</c:v>
                </c:pt>
                <c:pt idx="1207">
                  <c:v>1.78</c:v>
                </c:pt>
                <c:pt idx="1208">
                  <c:v>1.7766</c:v>
                </c:pt>
                <c:pt idx="1209">
                  <c:v>1.7628999999999999</c:v>
                </c:pt>
                <c:pt idx="1210">
                  <c:v>1.7617</c:v>
                </c:pt>
                <c:pt idx="1211">
                  <c:v>1.7668999999999999</c:v>
                </c:pt>
                <c:pt idx="1212">
                  <c:v>1.7658</c:v>
                </c:pt>
                <c:pt idx="1213">
                  <c:v>1.7649999999999999</c:v>
                </c:pt>
                <c:pt idx="1214">
                  <c:v>1.7643</c:v>
                </c:pt>
                <c:pt idx="1215">
                  <c:v>1.7572000000000001</c:v>
                </c:pt>
                <c:pt idx="1216">
                  <c:v>1.7488999999999999</c:v>
                </c:pt>
                <c:pt idx="1217">
                  <c:v>1.7594000000000001</c:v>
                </c:pt>
                <c:pt idx="1218">
                  <c:v>1.7563</c:v>
                </c:pt>
                <c:pt idx="1219">
                  <c:v>1.7535000000000001</c:v>
                </c:pt>
                <c:pt idx="1220">
                  <c:v>1.7565999999999999</c:v>
                </c:pt>
                <c:pt idx="1221">
                  <c:v>1.7537</c:v>
                </c:pt>
                <c:pt idx="1222">
                  <c:v>1.7576000000000001</c:v>
                </c:pt>
                <c:pt idx="1223">
                  <c:v>1.7663</c:v>
                </c:pt>
                <c:pt idx="1224">
                  <c:v>1.7730999999999999</c:v>
                </c:pt>
                <c:pt idx="1225">
                  <c:v>1.7716000000000001</c:v>
                </c:pt>
                <c:pt idx="1226">
                  <c:v>1.7639</c:v>
                </c:pt>
                <c:pt idx="1227">
                  <c:v>1.7527999999999999</c:v>
                </c:pt>
                <c:pt idx="1228">
                  <c:v>1.7513000000000001</c:v>
                </c:pt>
                <c:pt idx="1229">
                  <c:v>1.7597</c:v>
                </c:pt>
                <c:pt idx="1230">
                  <c:v>1.7586999999999999</c:v>
                </c:pt>
                <c:pt idx="1231">
                  <c:v>1.7726999999999999</c:v>
                </c:pt>
                <c:pt idx="1232">
                  <c:v>1.7667999999999999</c:v>
                </c:pt>
                <c:pt idx="1233">
                  <c:v>1.7596000000000001</c:v>
                </c:pt>
                <c:pt idx="1234">
                  <c:v>1.7544</c:v>
                </c:pt>
                <c:pt idx="1235">
                  <c:v>1.7591000000000001</c:v>
                </c:pt>
                <c:pt idx="1236">
                  <c:v>1.756</c:v>
                </c:pt>
                <c:pt idx="1237">
                  <c:v>1.7441</c:v>
                </c:pt>
                <c:pt idx="1238">
                  <c:v>1.7366999999999999</c:v>
                </c:pt>
                <c:pt idx="1239">
                  <c:v>1.7281</c:v>
                </c:pt>
                <c:pt idx="1240">
                  <c:v>1.7259</c:v>
                </c:pt>
                <c:pt idx="1241">
                  <c:v>1.7259</c:v>
                </c:pt>
                <c:pt idx="1242">
                  <c:v>1.7231000000000001</c:v>
                </c:pt>
                <c:pt idx="1243">
                  <c:v>1.7238</c:v>
                </c:pt>
                <c:pt idx="1244">
                  <c:v>1.7174</c:v>
                </c:pt>
                <c:pt idx="1245">
                  <c:v>1.7076</c:v>
                </c:pt>
                <c:pt idx="1246">
                  <c:v>1.7169000000000001</c:v>
                </c:pt>
                <c:pt idx="1247">
                  <c:v>1.7183999999999999</c:v>
                </c:pt>
                <c:pt idx="1248">
                  <c:v>1.7165999999999999</c:v>
                </c:pt>
                <c:pt idx="1249">
                  <c:v>1.7216</c:v>
                </c:pt>
                <c:pt idx="1250">
                  <c:v>1.7255</c:v>
                </c:pt>
                <c:pt idx="1251">
                  <c:v>1.7183999999999999</c:v>
                </c:pt>
                <c:pt idx="1252">
                  <c:v>1.7194</c:v>
                </c:pt>
                <c:pt idx="1253">
                  <c:v>1.712</c:v>
                </c:pt>
                <c:pt idx="1254">
                  <c:v>1.71</c:v>
                </c:pt>
                <c:pt idx="1255">
                  <c:v>1.7093</c:v>
                </c:pt>
                <c:pt idx="1256">
                  <c:v>1.7053</c:v>
                </c:pt>
                <c:pt idx="1257">
                  <c:v>1.6812</c:v>
                </c:pt>
                <c:pt idx="1258">
                  <c:v>1.6881999999999999</c:v>
                </c:pt>
                <c:pt idx="1259">
                  <c:v>1.6808000000000001</c:v>
                </c:pt>
                <c:pt idx="1260">
                  <c:v>1.6758</c:v>
                </c:pt>
                <c:pt idx="1261">
                  <c:v>1.6777</c:v>
                </c:pt>
                <c:pt idx="1262">
                  <c:v>1.6803999999999999</c:v>
                </c:pt>
                <c:pt idx="1263">
                  <c:v>1.6648000000000001</c:v>
                </c:pt>
                <c:pt idx="1264">
                  <c:v>1.6648000000000001</c:v>
                </c:pt>
                <c:pt idx="1265">
                  <c:v>1.6554</c:v>
                </c:pt>
                <c:pt idx="1266">
                  <c:v>1.6596</c:v>
                </c:pt>
                <c:pt idx="1267">
                  <c:v>1.6604000000000001</c:v>
                </c:pt>
                <c:pt idx="1268">
                  <c:v>1.6686000000000001</c:v>
                </c:pt>
                <c:pt idx="1269">
                  <c:v>1.6868000000000001</c:v>
                </c:pt>
                <c:pt idx="1270">
                  <c:v>1.6735</c:v>
                </c:pt>
                <c:pt idx="1271">
                  <c:v>1.6897</c:v>
                </c:pt>
                <c:pt idx="1272">
                  <c:v>1.6997</c:v>
                </c:pt>
                <c:pt idx="1273">
                  <c:v>1.7025999999999999</c:v>
                </c:pt>
                <c:pt idx="1274">
                  <c:v>1.7044999999999999</c:v>
                </c:pt>
                <c:pt idx="1275">
                  <c:v>1.7077</c:v>
                </c:pt>
                <c:pt idx="1276">
                  <c:v>1.7112000000000001</c:v>
                </c:pt>
                <c:pt idx="1277">
                  <c:v>1.7014</c:v>
                </c:pt>
                <c:pt idx="1278">
                  <c:v>1.7043999999999999</c:v>
                </c:pt>
                <c:pt idx="1279">
                  <c:v>1.7043999999999999</c:v>
                </c:pt>
                <c:pt idx="1280">
                  <c:v>1.6937</c:v>
                </c:pt>
                <c:pt idx="1281">
                  <c:v>1.6819</c:v>
                </c:pt>
                <c:pt idx="1282">
                  <c:v>1.6970000000000001</c:v>
                </c:pt>
                <c:pt idx="1283">
                  <c:v>1.6970000000000001</c:v>
                </c:pt>
                <c:pt idx="1284">
                  <c:v>1.7070000000000001</c:v>
                </c:pt>
                <c:pt idx="1285">
                  <c:v>1.7178</c:v>
                </c:pt>
                <c:pt idx="1286">
                  <c:v>1.7198</c:v>
                </c:pt>
                <c:pt idx="1287">
                  <c:v>1.7198</c:v>
                </c:pt>
                <c:pt idx="1288">
                  <c:v>1.7295</c:v>
                </c:pt>
                <c:pt idx="1289">
                  <c:v>1.7142999999999999</c:v>
                </c:pt>
                <c:pt idx="1290">
                  <c:v>1.7189000000000001</c:v>
                </c:pt>
                <c:pt idx="1291">
                  <c:v>1.7235</c:v>
                </c:pt>
                <c:pt idx="1292">
                  <c:v>1.7336</c:v>
                </c:pt>
                <c:pt idx="1293">
                  <c:v>1.7246999999999999</c:v>
                </c:pt>
                <c:pt idx="1294">
                  <c:v>1.7205999999999999</c:v>
                </c:pt>
                <c:pt idx="1295">
                  <c:v>1.7298</c:v>
                </c:pt>
                <c:pt idx="1296">
                  <c:v>1.7271000000000001</c:v>
                </c:pt>
                <c:pt idx="1297">
                  <c:v>1.7161</c:v>
                </c:pt>
                <c:pt idx="1298">
                  <c:v>1.7052</c:v>
                </c:pt>
                <c:pt idx="1299">
                  <c:v>1.7029000000000001</c:v>
                </c:pt>
                <c:pt idx="1300">
                  <c:v>1.6917</c:v>
                </c:pt>
                <c:pt idx="1301">
                  <c:v>1.6836</c:v>
                </c:pt>
                <c:pt idx="1302">
                  <c:v>1.6738999999999999</c:v>
                </c:pt>
                <c:pt idx="1303">
                  <c:v>1.6892</c:v>
                </c:pt>
                <c:pt idx="1304">
                  <c:v>1.7023999999999999</c:v>
                </c:pt>
                <c:pt idx="1305">
                  <c:v>1.7117</c:v>
                </c:pt>
                <c:pt idx="1306">
                  <c:v>1.7027000000000001</c:v>
                </c:pt>
                <c:pt idx="1307">
                  <c:v>1.6949000000000001</c:v>
                </c:pt>
                <c:pt idx="1308">
                  <c:v>1.6988000000000001</c:v>
                </c:pt>
                <c:pt idx="1309">
                  <c:v>1.7028000000000001</c:v>
                </c:pt>
                <c:pt idx="1310">
                  <c:v>1.7081999999999999</c:v>
                </c:pt>
                <c:pt idx="1311">
                  <c:v>1.6974</c:v>
                </c:pt>
                <c:pt idx="1312">
                  <c:v>1.6946000000000001</c:v>
                </c:pt>
                <c:pt idx="1313">
                  <c:v>1.6983999999999999</c:v>
                </c:pt>
                <c:pt idx="1314">
                  <c:v>1.6902999999999999</c:v>
                </c:pt>
                <c:pt idx="1315">
                  <c:v>1.6921999999999999</c:v>
                </c:pt>
                <c:pt idx="1316">
                  <c:v>1.6866000000000001</c:v>
                </c:pt>
                <c:pt idx="1317">
                  <c:v>1.6788000000000001</c:v>
                </c:pt>
                <c:pt idx="1318">
                  <c:v>1.6661999999999999</c:v>
                </c:pt>
                <c:pt idx="1319">
                  <c:v>1.6661999999999999</c:v>
                </c:pt>
                <c:pt idx="1320">
                  <c:v>1.651</c:v>
                </c:pt>
                <c:pt idx="1321">
                  <c:v>1.6556</c:v>
                </c:pt>
                <c:pt idx="1322">
                  <c:v>1.6713</c:v>
                </c:pt>
                <c:pt idx="1323">
                  <c:v>1.6857</c:v>
                </c:pt>
                <c:pt idx="1324">
                  <c:v>1.6860999999999999</c:v>
                </c:pt>
                <c:pt idx="1325">
                  <c:v>1.6912</c:v>
                </c:pt>
                <c:pt idx="1326">
                  <c:v>1.6887000000000001</c:v>
                </c:pt>
                <c:pt idx="1327">
                  <c:v>1.6773</c:v>
                </c:pt>
                <c:pt idx="1328">
                  <c:v>1.6700999999999999</c:v>
                </c:pt>
                <c:pt idx="1329">
                  <c:v>1.6842999999999999</c:v>
                </c:pt>
                <c:pt idx="1330">
                  <c:v>1.6818</c:v>
                </c:pt>
                <c:pt idx="1331">
                  <c:v>1.6745000000000001</c:v>
                </c:pt>
                <c:pt idx="1332">
                  <c:v>1.6714</c:v>
                </c:pt>
                <c:pt idx="1333">
                  <c:v>1.6715</c:v>
                </c:pt>
                <c:pt idx="1334">
                  <c:v>1.6722999999999999</c:v>
                </c:pt>
                <c:pt idx="1335">
                  <c:v>1.6731</c:v>
                </c:pt>
                <c:pt idx="1336">
                  <c:v>1.6745000000000001</c:v>
                </c:pt>
                <c:pt idx="1337">
                  <c:v>1.6719999999999999</c:v>
                </c:pt>
                <c:pt idx="1338">
                  <c:v>1.6781999999999999</c:v>
                </c:pt>
                <c:pt idx="1339">
                  <c:v>1.6734</c:v>
                </c:pt>
                <c:pt idx="1340">
                  <c:v>1.6631</c:v>
                </c:pt>
                <c:pt idx="1341">
                  <c:v>1.6671</c:v>
                </c:pt>
                <c:pt idx="1342">
                  <c:v>1.6697</c:v>
                </c:pt>
                <c:pt idx="1343">
                  <c:v>1.6738</c:v>
                </c:pt>
                <c:pt idx="1344">
                  <c:v>1.6776</c:v>
                </c:pt>
                <c:pt idx="1345">
                  <c:v>1.6711</c:v>
                </c:pt>
                <c:pt idx="1346">
                  <c:v>1.6642999999999999</c:v>
                </c:pt>
                <c:pt idx="1347">
                  <c:v>1.6679999999999999</c:v>
                </c:pt>
                <c:pt idx="1348">
                  <c:v>1.6678999999999999</c:v>
                </c:pt>
                <c:pt idx="1349">
                  <c:v>1.6680999999999999</c:v>
                </c:pt>
                <c:pt idx="1350">
                  <c:v>1.6681999999999999</c:v>
                </c:pt>
                <c:pt idx="1351">
                  <c:v>1.6660999999999999</c:v>
                </c:pt>
                <c:pt idx="1352">
                  <c:v>1.6677</c:v>
                </c:pt>
                <c:pt idx="1353">
                  <c:v>1.6667000000000001</c:v>
                </c:pt>
                <c:pt idx="1354">
                  <c:v>1.6694</c:v>
                </c:pt>
                <c:pt idx="1355">
                  <c:v>1.6719999999999999</c:v>
                </c:pt>
                <c:pt idx="1356">
                  <c:v>1.6649</c:v>
                </c:pt>
                <c:pt idx="1357">
                  <c:v>1.6625000000000001</c:v>
                </c:pt>
                <c:pt idx="1358">
                  <c:v>1.6612</c:v>
                </c:pt>
                <c:pt idx="1359">
                  <c:v>1.6627000000000001</c:v>
                </c:pt>
                <c:pt idx="1360">
                  <c:v>1.6545000000000001</c:v>
                </c:pt>
                <c:pt idx="1361">
                  <c:v>1.6462000000000001</c:v>
                </c:pt>
                <c:pt idx="1362">
                  <c:v>1.6462000000000001</c:v>
                </c:pt>
                <c:pt idx="1363">
                  <c:v>1.6462000000000001</c:v>
                </c:pt>
                <c:pt idx="1364">
                  <c:v>1.6558999999999999</c:v>
                </c:pt>
                <c:pt idx="1365">
                  <c:v>1.6612</c:v>
                </c:pt>
                <c:pt idx="1366">
                  <c:v>1.6649</c:v>
                </c:pt>
                <c:pt idx="1367">
                  <c:v>1.6631</c:v>
                </c:pt>
                <c:pt idx="1368">
                  <c:v>1.6692</c:v>
                </c:pt>
                <c:pt idx="1369">
                  <c:v>1.6674</c:v>
                </c:pt>
                <c:pt idx="1370">
                  <c:v>1.6757</c:v>
                </c:pt>
                <c:pt idx="1371">
                  <c:v>1.6719999999999999</c:v>
                </c:pt>
                <c:pt idx="1372">
                  <c:v>1.6652</c:v>
                </c:pt>
                <c:pt idx="1373">
                  <c:v>1.6637999999999999</c:v>
                </c:pt>
                <c:pt idx="1374">
                  <c:v>1.6601999999999999</c:v>
                </c:pt>
                <c:pt idx="1375">
                  <c:v>1.6593</c:v>
                </c:pt>
                <c:pt idx="1376">
                  <c:v>1.6580999999999999</c:v>
                </c:pt>
                <c:pt idx="1377">
                  <c:v>1.6614</c:v>
                </c:pt>
                <c:pt idx="1378">
                  <c:v>1.6546000000000001</c:v>
                </c:pt>
                <c:pt idx="1379">
                  <c:v>1.6359999999999999</c:v>
                </c:pt>
                <c:pt idx="1380">
                  <c:v>1.6287</c:v>
                </c:pt>
                <c:pt idx="1381">
                  <c:v>1.6087</c:v>
                </c:pt>
                <c:pt idx="1382">
                  <c:v>1.6096999999999999</c:v>
                </c:pt>
                <c:pt idx="1383">
                  <c:v>1.5927</c:v>
                </c:pt>
                <c:pt idx="1384">
                  <c:v>1.5762</c:v>
                </c:pt>
                <c:pt idx="1385">
                  <c:v>1.5805</c:v>
                </c:pt>
                <c:pt idx="1386">
                  <c:v>1.5864</c:v>
                </c:pt>
                <c:pt idx="1387">
                  <c:v>1.5775999999999999</c:v>
                </c:pt>
                <c:pt idx="1388">
                  <c:v>1.5911999999999999</c:v>
                </c:pt>
                <c:pt idx="1389">
                  <c:v>1.5791999999999999</c:v>
                </c:pt>
                <c:pt idx="1390">
                  <c:v>1.5722</c:v>
                </c:pt>
                <c:pt idx="1391">
                  <c:v>1.5722</c:v>
                </c:pt>
                <c:pt idx="1392">
                  <c:v>1.5720000000000001</c:v>
                </c:pt>
                <c:pt idx="1393">
                  <c:v>1.5653999999999999</c:v>
                </c:pt>
                <c:pt idx="1394">
                  <c:v>1.5705</c:v>
                </c:pt>
                <c:pt idx="1395">
                  <c:v>1.5852999999999999</c:v>
                </c:pt>
                <c:pt idx="1396">
                  <c:v>1.5732999999999999</c:v>
                </c:pt>
                <c:pt idx="1397">
                  <c:v>1.5747</c:v>
                </c:pt>
                <c:pt idx="1398">
                  <c:v>1.589</c:v>
                </c:pt>
                <c:pt idx="1399">
                  <c:v>1.603</c:v>
                </c:pt>
                <c:pt idx="1400">
                  <c:v>1.6218999999999999</c:v>
                </c:pt>
                <c:pt idx="1401">
                  <c:v>1.6111</c:v>
                </c:pt>
                <c:pt idx="1402">
                  <c:v>1.6198999999999999</c:v>
                </c:pt>
                <c:pt idx="1403">
                  <c:v>1.6069</c:v>
                </c:pt>
                <c:pt idx="1404">
                  <c:v>1.6177999999999999</c:v>
                </c:pt>
                <c:pt idx="1405">
                  <c:v>1.6207</c:v>
                </c:pt>
                <c:pt idx="1406">
                  <c:v>1.6328</c:v>
                </c:pt>
                <c:pt idx="1407">
                  <c:v>1.6316999999999999</c:v>
                </c:pt>
                <c:pt idx="1408">
                  <c:v>1.6166</c:v>
                </c:pt>
                <c:pt idx="1409">
                  <c:v>1.6165</c:v>
                </c:pt>
                <c:pt idx="1410">
                  <c:v>1.6169</c:v>
                </c:pt>
                <c:pt idx="1411">
                  <c:v>1.6338999999999999</c:v>
                </c:pt>
                <c:pt idx="1412">
                  <c:v>1.6255999999999999</c:v>
                </c:pt>
                <c:pt idx="1413">
                  <c:v>1.6296999999999999</c:v>
                </c:pt>
                <c:pt idx="1414">
                  <c:v>1.6195999999999999</c:v>
                </c:pt>
                <c:pt idx="1415">
                  <c:v>1.6037999999999999</c:v>
                </c:pt>
                <c:pt idx="1416">
                  <c:v>1.5958000000000001</c:v>
                </c:pt>
                <c:pt idx="1417">
                  <c:v>1.5799000000000001</c:v>
                </c:pt>
                <c:pt idx="1418">
                  <c:v>1.5878000000000001</c:v>
                </c:pt>
                <c:pt idx="1419">
                  <c:v>1.5805</c:v>
                </c:pt>
                <c:pt idx="1420">
                  <c:v>1.5744</c:v>
                </c:pt>
                <c:pt idx="1421">
                  <c:v>1.581</c:v>
                </c:pt>
                <c:pt idx="1422">
                  <c:v>1.5764</c:v>
                </c:pt>
                <c:pt idx="1423">
                  <c:v>1.5820000000000001</c:v>
                </c:pt>
                <c:pt idx="1424">
                  <c:v>1.5876999999999999</c:v>
                </c:pt>
                <c:pt idx="1425">
                  <c:v>1.5938000000000001</c:v>
                </c:pt>
                <c:pt idx="1426">
                  <c:v>1.5888</c:v>
                </c:pt>
                <c:pt idx="1427">
                  <c:v>1.5821000000000001</c:v>
                </c:pt>
                <c:pt idx="1428">
                  <c:v>1.5960000000000001</c:v>
                </c:pt>
                <c:pt idx="1429">
                  <c:v>1.6108</c:v>
                </c:pt>
                <c:pt idx="1430">
                  <c:v>1.5979000000000001</c:v>
                </c:pt>
                <c:pt idx="1431">
                  <c:v>1.5969</c:v>
                </c:pt>
                <c:pt idx="1432">
                  <c:v>1.591</c:v>
                </c:pt>
                <c:pt idx="1433">
                  <c:v>1.5876999999999999</c:v>
                </c:pt>
                <c:pt idx="1434">
                  <c:v>1.5876999999999999</c:v>
                </c:pt>
                <c:pt idx="1435">
                  <c:v>1.5988</c:v>
                </c:pt>
                <c:pt idx="1436">
                  <c:v>1.5969</c:v>
                </c:pt>
                <c:pt idx="1437">
                  <c:v>1.5832999999999999</c:v>
                </c:pt>
                <c:pt idx="1438">
                  <c:v>1.573</c:v>
                </c:pt>
                <c:pt idx="1439">
                  <c:v>1.5610999999999999</c:v>
                </c:pt>
                <c:pt idx="1440">
                  <c:v>1.5599000000000001</c:v>
                </c:pt>
                <c:pt idx="1441">
                  <c:v>1.5580000000000001</c:v>
                </c:pt>
                <c:pt idx="1442">
                  <c:v>1.5637000000000001</c:v>
                </c:pt>
                <c:pt idx="1443">
                  <c:v>1.5662</c:v>
                </c:pt>
                <c:pt idx="1444">
                  <c:v>1.5581</c:v>
                </c:pt>
                <c:pt idx="1445">
                  <c:v>1.5633999999999999</c:v>
                </c:pt>
                <c:pt idx="1446">
                  <c:v>1.5795999999999999</c:v>
                </c:pt>
                <c:pt idx="1447">
                  <c:v>1.5772999999999999</c:v>
                </c:pt>
                <c:pt idx="1448">
                  <c:v>1.5762</c:v>
                </c:pt>
                <c:pt idx="1449">
                  <c:v>1.5729</c:v>
                </c:pt>
                <c:pt idx="1450">
                  <c:v>1.5743</c:v>
                </c:pt>
                <c:pt idx="1451">
                  <c:v>1.5828</c:v>
                </c:pt>
                <c:pt idx="1452">
                  <c:v>1.5690999999999999</c:v>
                </c:pt>
                <c:pt idx="1453">
                  <c:v>1.5650999999999999</c:v>
                </c:pt>
                <c:pt idx="1454">
                  <c:v>1.5567</c:v>
                </c:pt>
                <c:pt idx="1455">
                  <c:v>1.5547</c:v>
                </c:pt>
                <c:pt idx="1456">
                  <c:v>1.5448999999999999</c:v>
                </c:pt>
                <c:pt idx="1457">
                  <c:v>1.5345</c:v>
                </c:pt>
                <c:pt idx="1458">
                  <c:v>1.5639000000000001</c:v>
                </c:pt>
                <c:pt idx="1459">
                  <c:v>1.5650999999999999</c:v>
                </c:pt>
                <c:pt idx="1460">
                  <c:v>1.5563</c:v>
                </c:pt>
                <c:pt idx="1461">
                  <c:v>1.5550999999999999</c:v>
                </c:pt>
                <c:pt idx="1462">
                  <c:v>1.5656000000000001</c:v>
                </c:pt>
                <c:pt idx="1463">
                  <c:v>1.5650999999999999</c:v>
                </c:pt>
                <c:pt idx="1464">
                  <c:v>1.5751999999999999</c:v>
                </c:pt>
                <c:pt idx="1465">
                  <c:v>1.5894999999999999</c:v>
                </c:pt>
                <c:pt idx="1466">
                  <c:v>1.5999000000000001</c:v>
                </c:pt>
                <c:pt idx="1467">
                  <c:v>1.6334</c:v>
                </c:pt>
                <c:pt idx="1468">
                  <c:v>1.6183000000000001</c:v>
                </c:pt>
                <c:pt idx="1469">
                  <c:v>1.6306</c:v>
                </c:pt>
                <c:pt idx="1470">
                  <c:v>1.6156999999999999</c:v>
                </c:pt>
                <c:pt idx="1471">
                  <c:v>1.5918000000000001</c:v>
                </c:pt>
                <c:pt idx="1472">
                  <c:v>1.583</c:v>
                </c:pt>
                <c:pt idx="1473">
                  <c:v>1.6062000000000001</c:v>
                </c:pt>
                <c:pt idx="1474">
                  <c:v>1.6009</c:v>
                </c:pt>
                <c:pt idx="1475">
                  <c:v>1.6035999999999999</c:v>
                </c:pt>
                <c:pt idx="1476">
                  <c:v>1.6039000000000001</c:v>
                </c:pt>
                <c:pt idx="1477">
                  <c:v>1.6153999999999999</c:v>
                </c:pt>
                <c:pt idx="1478">
                  <c:v>1.6113999999999999</c:v>
                </c:pt>
                <c:pt idx="1479">
                  <c:v>1.5973999999999999</c:v>
                </c:pt>
                <c:pt idx="1480">
                  <c:v>1.5904</c:v>
                </c:pt>
                <c:pt idx="1481">
                  <c:v>1.6343000000000001</c:v>
                </c:pt>
                <c:pt idx="1482">
                  <c:v>1.6521999999999999</c:v>
                </c:pt>
                <c:pt idx="1483">
                  <c:v>1.6583000000000001</c:v>
                </c:pt>
                <c:pt idx="1484">
                  <c:v>1.6583000000000001</c:v>
                </c:pt>
                <c:pt idx="1485">
                  <c:v>1.6566000000000001</c:v>
                </c:pt>
                <c:pt idx="1486">
                  <c:v>1.6774</c:v>
                </c:pt>
                <c:pt idx="1487">
                  <c:v>1.6899</c:v>
                </c:pt>
                <c:pt idx="1488">
                  <c:v>1.7126999999999999</c:v>
                </c:pt>
                <c:pt idx="1489">
                  <c:v>1.7287999999999999</c:v>
                </c:pt>
                <c:pt idx="1490">
                  <c:v>1.7105999999999999</c:v>
                </c:pt>
                <c:pt idx="1491">
                  <c:v>1.7121999999999999</c:v>
                </c:pt>
                <c:pt idx="1492">
                  <c:v>1.7763</c:v>
                </c:pt>
                <c:pt idx="1493">
                  <c:v>1.7869999999999999</c:v>
                </c:pt>
                <c:pt idx="1494">
                  <c:v>1.8280000000000001</c:v>
                </c:pt>
                <c:pt idx="1495">
                  <c:v>1.9016</c:v>
                </c:pt>
                <c:pt idx="1496">
                  <c:v>1.8734999999999999</c:v>
                </c:pt>
                <c:pt idx="1497">
                  <c:v>1.8445</c:v>
                </c:pt>
                <c:pt idx="1498">
                  <c:v>1.8008</c:v>
                </c:pt>
                <c:pt idx="1499">
                  <c:v>1.8130999999999999</c:v>
                </c:pt>
                <c:pt idx="1500">
                  <c:v>1.8290999999999999</c:v>
                </c:pt>
                <c:pt idx="1501">
                  <c:v>1.8811</c:v>
                </c:pt>
                <c:pt idx="1502">
                  <c:v>1.8855999999999999</c:v>
                </c:pt>
                <c:pt idx="1503">
                  <c:v>1.8455999999999999</c:v>
                </c:pt>
                <c:pt idx="1504">
                  <c:v>1.7665999999999999</c:v>
                </c:pt>
                <c:pt idx="1505">
                  <c:v>1.7478</c:v>
                </c:pt>
                <c:pt idx="1506">
                  <c:v>1.7658</c:v>
                </c:pt>
                <c:pt idx="1507">
                  <c:v>1.7658</c:v>
                </c:pt>
                <c:pt idx="1508">
                  <c:v>1.7536</c:v>
                </c:pt>
                <c:pt idx="1509">
                  <c:v>1.7376</c:v>
                </c:pt>
                <c:pt idx="1510">
                  <c:v>1.7487999999999999</c:v>
                </c:pt>
                <c:pt idx="1511">
                  <c:v>1.7724</c:v>
                </c:pt>
                <c:pt idx="1512">
                  <c:v>1.7604</c:v>
                </c:pt>
                <c:pt idx="1513">
                  <c:v>1.7826</c:v>
                </c:pt>
                <c:pt idx="1514">
                  <c:v>1.7803</c:v>
                </c:pt>
                <c:pt idx="1515">
                  <c:v>1.7767999999999999</c:v>
                </c:pt>
                <c:pt idx="1516">
                  <c:v>1.7547999999999999</c:v>
                </c:pt>
                <c:pt idx="1517">
                  <c:v>1.6986000000000001</c:v>
                </c:pt>
                <c:pt idx="1518">
                  <c:v>1.6884999999999999</c:v>
                </c:pt>
                <c:pt idx="1519">
                  <c:v>1.7505999999999999</c:v>
                </c:pt>
                <c:pt idx="1520">
                  <c:v>1.7505999999999999</c:v>
                </c:pt>
                <c:pt idx="1521">
                  <c:v>1.7270000000000001</c:v>
                </c:pt>
                <c:pt idx="1522">
                  <c:v>1.7415</c:v>
                </c:pt>
                <c:pt idx="1523">
                  <c:v>1.7453000000000001</c:v>
                </c:pt>
                <c:pt idx="1524">
                  <c:v>1.7516</c:v>
                </c:pt>
                <c:pt idx="1525">
                  <c:v>1.7546999999999999</c:v>
                </c:pt>
                <c:pt idx="1526">
                  <c:v>1.7648999999999999</c:v>
                </c:pt>
                <c:pt idx="1527">
                  <c:v>1.7648999999999999</c:v>
                </c:pt>
                <c:pt idx="1528">
                  <c:v>1.7771999999999999</c:v>
                </c:pt>
                <c:pt idx="1529">
                  <c:v>1.7775000000000001</c:v>
                </c:pt>
                <c:pt idx="1530">
                  <c:v>1.7723</c:v>
                </c:pt>
                <c:pt idx="1531">
                  <c:v>1.8061</c:v>
                </c:pt>
                <c:pt idx="1532">
                  <c:v>1.8069</c:v>
                </c:pt>
                <c:pt idx="1533">
                  <c:v>1.8441000000000001</c:v>
                </c:pt>
                <c:pt idx="1534">
                  <c:v>1.8660000000000001</c:v>
                </c:pt>
                <c:pt idx="1535">
                  <c:v>1.8936999999999999</c:v>
                </c:pt>
                <c:pt idx="1536">
                  <c:v>1.8595999999999999</c:v>
                </c:pt>
                <c:pt idx="1537">
                  <c:v>1.8486</c:v>
                </c:pt>
                <c:pt idx="1538">
                  <c:v>1.8109</c:v>
                </c:pt>
                <c:pt idx="1539">
                  <c:v>1.7928999999999999</c:v>
                </c:pt>
                <c:pt idx="1540">
                  <c:v>1.7843</c:v>
                </c:pt>
                <c:pt idx="1541">
                  <c:v>1.7829999999999999</c:v>
                </c:pt>
                <c:pt idx="1542">
                  <c:v>1.798</c:v>
                </c:pt>
                <c:pt idx="1543">
                  <c:v>1.7941</c:v>
                </c:pt>
                <c:pt idx="1544">
                  <c:v>1.8129999999999999</c:v>
                </c:pt>
                <c:pt idx="1545">
                  <c:v>1.8219000000000001</c:v>
                </c:pt>
                <c:pt idx="1546">
                  <c:v>1.8409</c:v>
                </c:pt>
                <c:pt idx="1547">
                  <c:v>1.8728</c:v>
                </c:pt>
                <c:pt idx="1548">
                  <c:v>1.8609</c:v>
                </c:pt>
                <c:pt idx="1549">
                  <c:v>1.8465</c:v>
                </c:pt>
                <c:pt idx="1550">
                  <c:v>1.8615999999999999</c:v>
                </c:pt>
                <c:pt idx="1551">
                  <c:v>1.8508</c:v>
                </c:pt>
                <c:pt idx="1552">
                  <c:v>1.8555999999999999</c:v>
                </c:pt>
                <c:pt idx="1553">
                  <c:v>1.8577999999999999</c:v>
                </c:pt>
                <c:pt idx="1554">
                  <c:v>1.8560000000000001</c:v>
                </c:pt>
                <c:pt idx="1555">
                  <c:v>1.8566</c:v>
                </c:pt>
                <c:pt idx="1556">
                  <c:v>1.8585</c:v>
                </c:pt>
                <c:pt idx="1557">
                  <c:v>1.8633999999999999</c:v>
                </c:pt>
                <c:pt idx="1558">
                  <c:v>1.8757999999999999</c:v>
                </c:pt>
                <c:pt idx="1559">
                  <c:v>1.8757999999999999</c:v>
                </c:pt>
                <c:pt idx="1560">
                  <c:v>1.8683000000000001</c:v>
                </c:pt>
                <c:pt idx="1561">
                  <c:v>1.8456999999999999</c:v>
                </c:pt>
                <c:pt idx="1562">
                  <c:v>1.8271999999999999</c:v>
                </c:pt>
                <c:pt idx="1563">
                  <c:v>1.8371</c:v>
                </c:pt>
                <c:pt idx="1564">
                  <c:v>1.8449</c:v>
                </c:pt>
                <c:pt idx="1565">
                  <c:v>1.8442000000000001</c:v>
                </c:pt>
                <c:pt idx="1566">
                  <c:v>1.8042</c:v>
                </c:pt>
                <c:pt idx="1567">
                  <c:v>1.8048</c:v>
                </c:pt>
                <c:pt idx="1568">
                  <c:v>1.7874000000000001</c:v>
                </c:pt>
                <c:pt idx="1569">
                  <c:v>1.7853000000000001</c:v>
                </c:pt>
                <c:pt idx="1570">
                  <c:v>1.7836000000000001</c:v>
                </c:pt>
                <c:pt idx="1571">
                  <c:v>1.776</c:v>
                </c:pt>
                <c:pt idx="1572">
                  <c:v>1.7790999999999999</c:v>
                </c:pt>
                <c:pt idx="1573">
                  <c:v>1.7647999999999999</c:v>
                </c:pt>
                <c:pt idx="1574">
                  <c:v>1.7669999999999999</c:v>
                </c:pt>
                <c:pt idx="1575">
                  <c:v>1.7527999999999999</c:v>
                </c:pt>
                <c:pt idx="1576">
                  <c:v>1.7648999999999999</c:v>
                </c:pt>
                <c:pt idx="1577">
                  <c:v>1.7632000000000001</c:v>
                </c:pt>
                <c:pt idx="1578">
                  <c:v>1.7436</c:v>
                </c:pt>
                <c:pt idx="1579">
                  <c:v>1.7508999999999999</c:v>
                </c:pt>
                <c:pt idx="1580">
                  <c:v>1.7391000000000001</c:v>
                </c:pt>
                <c:pt idx="1581">
                  <c:v>1.7376</c:v>
                </c:pt>
                <c:pt idx="1582">
                  <c:v>1.7325999999999999</c:v>
                </c:pt>
                <c:pt idx="1583">
                  <c:v>1.7222999999999999</c:v>
                </c:pt>
                <c:pt idx="1584">
                  <c:v>1.7249000000000001</c:v>
                </c:pt>
                <c:pt idx="1585">
                  <c:v>1.7261</c:v>
                </c:pt>
                <c:pt idx="1586">
                  <c:v>1.7195</c:v>
                </c:pt>
                <c:pt idx="1587">
                  <c:v>1.7224999999999999</c:v>
                </c:pt>
                <c:pt idx="1588">
                  <c:v>1.726</c:v>
                </c:pt>
                <c:pt idx="1589">
                  <c:v>1.7169000000000001</c:v>
                </c:pt>
                <c:pt idx="1590">
                  <c:v>1.7173</c:v>
                </c:pt>
                <c:pt idx="1591">
                  <c:v>1.7158</c:v>
                </c:pt>
                <c:pt idx="1592">
                  <c:v>1.7136</c:v>
                </c:pt>
                <c:pt idx="1593">
                  <c:v>1.7136</c:v>
                </c:pt>
                <c:pt idx="1594">
                  <c:v>1.7076</c:v>
                </c:pt>
                <c:pt idx="1595">
                  <c:v>1.704</c:v>
                </c:pt>
                <c:pt idx="1596">
                  <c:v>1.7098</c:v>
                </c:pt>
                <c:pt idx="1597">
                  <c:v>1.7088000000000001</c:v>
                </c:pt>
                <c:pt idx="1598">
                  <c:v>1.7023999999999999</c:v>
                </c:pt>
                <c:pt idx="1599">
                  <c:v>1.7092000000000001</c:v>
                </c:pt>
                <c:pt idx="1600">
                  <c:v>1.7152000000000001</c:v>
                </c:pt>
                <c:pt idx="1601">
                  <c:v>1.7244999999999999</c:v>
                </c:pt>
                <c:pt idx="1602">
                  <c:v>1.7314000000000001</c:v>
                </c:pt>
                <c:pt idx="1603">
                  <c:v>1.7556</c:v>
                </c:pt>
                <c:pt idx="1604">
                  <c:v>1.7692000000000001</c:v>
                </c:pt>
                <c:pt idx="1605">
                  <c:v>1.7766999999999999</c:v>
                </c:pt>
                <c:pt idx="1606">
                  <c:v>1.8157000000000001</c:v>
                </c:pt>
                <c:pt idx="1607">
                  <c:v>1.8102</c:v>
                </c:pt>
                <c:pt idx="1608">
                  <c:v>1.8146</c:v>
                </c:pt>
                <c:pt idx="1609">
                  <c:v>1.8006</c:v>
                </c:pt>
                <c:pt idx="1610">
                  <c:v>1.8018000000000001</c:v>
                </c:pt>
                <c:pt idx="1611">
                  <c:v>1.8089999999999999</c:v>
                </c:pt>
                <c:pt idx="1612">
                  <c:v>1.8259000000000001</c:v>
                </c:pt>
                <c:pt idx="1613">
                  <c:v>1.8267</c:v>
                </c:pt>
                <c:pt idx="1614">
                  <c:v>1.825</c:v>
                </c:pt>
                <c:pt idx="1615">
                  <c:v>1.8143</c:v>
                </c:pt>
                <c:pt idx="1616">
                  <c:v>1.8134999999999999</c:v>
                </c:pt>
                <c:pt idx="1617">
                  <c:v>1.8223</c:v>
                </c:pt>
                <c:pt idx="1618">
                  <c:v>1.8333999999999999</c:v>
                </c:pt>
                <c:pt idx="1619">
                  <c:v>1.8221000000000001</c:v>
                </c:pt>
                <c:pt idx="1620">
                  <c:v>1.8255999999999999</c:v>
                </c:pt>
                <c:pt idx="1621">
                  <c:v>1.8315999999999999</c:v>
                </c:pt>
                <c:pt idx="1622">
                  <c:v>1.8260000000000001</c:v>
                </c:pt>
                <c:pt idx="1623">
                  <c:v>1.8317000000000001</c:v>
                </c:pt>
                <c:pt idx="1624">
                  <c:v>1.8303</c:v>
                </c:pt>
                <c:pt idx="1625">
                  <c:v>1.827</c:v>
                </c:pt>
                <c:pt idx="1626">
                  <c:v>1.8364</c:v>
                </c:pt>
                <c:pt idx="1627">
                  <c:v>1.8372999999999999</c:v>
                </c:pt>
                <c:pt idx="1628">
                  <c:v>1.8453999999999999</c:v>
                </c:pt>
                <c:pt idx="1629">
                  <c:v>1.8694</c:v>
                </c:pt>
                <c:pt idx="1630">
                  <c:v>1.8867</c:v>
                </c:pt>
                <c:pt idx="1631">
                  <c:v>1.8786</c:v>
                </c:pt>
                <c:pt idx="1632">
                  <c:v>1.8864000000000001</c:v>
                </c:pt>
                <c:pt idx="1633">
                  <c:v>1.8779999999999999</c:v>
                </c:pt>
                <c:pt idx="1634">
                  <c:v>1.8807</c:v>
                </c:pt>
                <c:pt idx="1635">
                  <c:v>1.8871</c:v>
                </c:pt>
                <c:pt idx="1636">
                  <c:v>1.8852</c:v>
                </c:pt>
                <c:pt idx="1637">
                  <c:v>1.8917999999999999</c:v>
                </c:pt>
                <c:pt idx="1638">
                  <c:v>1.9149</c:v>
                </c:pt>
                <c:pt idx="1639">
                  <c:v>1.9277</c:v>
                </c:pt>
                <c:pt idx="1640">
                  <c:v>1.921</c:v>
                </c:pt>
                <c:pt idx="1641">
                  <c:v>1.9268000000000001</c:v>
                </c:pt>
                <c:pt idx="1642">
                  <c:v>1.9366000000000001</c:v>
                </c:pt>
                <c:pt idx="1643">
                  <c:v>1.9577</c:v>
                </c:pt>
                <c:pt idx="1644">
                  <c:v>1.9581</c:v>
                </c:pt>
                <c:pt idx="1645">
                  <c:v>1.9513</c:v>
                </c:pt>
                <c:pt idx="1646">
                  <c:v>1.9865999999999999</c:v>
                </c:pt>
                <c:pt idx="1647">
                  <c:v>1.9946999999999999</c:v>
                </c:pt>
                <c:pt idx="1648">
                  <c:v>1.9974000000000001</c:v>
                </c:pt>
                <c:pt idx="1649">
                  <c:v>1.9973000000000001</c:v>
                </c:pt>
                <c:pt idx="1650">
                  <c:v>2.0095000000000001</c:v>
                </c:pt>
                <c:pt idx="1651">
                  <c:v>2.0373999999999999</c:v>
                </c:pt>
                <c:pt idx="1652">
                  <c:v>2.0493000000000001</c:v>
                </c:pt>
                <c:pt idx="1653">
                  <c:v>2.0815999999999999</c:v>
                </c:pt>
                <c:pt idx="1654">
                  <c:v>2.0384000000000002</c:v>
                </c:pt>
                <c:pt idx="1655">
                  <c:v>2.0032000000000001</c:v>
                </c:pt>
                <c:pt idx="1656">
                  <c:v>1.9778</c:v>
                </c:pt>
                <c:pt idx="1657">
                  <c:v>1.9944</c:v>
                </c:pt>
                <c:pt idx="1658">
                  <c:v>2.0078</c:v>
                </c:pt>
                <c:pt idx="1659">
                  <c:v>2.0223</c:v>
                </c:pt>
                <c:pt idx="1660">
                  <c:v>2.0350000000000001</c:v>
                </c:pt>
                <c:pt idx="1661">
                  <c:v>2.0409999999999999</c:v>
                </c:pt>
                <c:pt idx="1662">
                  <c:v>2.0266000000000002</c:v>
                </c:pt>
                <c:pt idx="1663">
                  <c:v>2.0183</c:v>
                </c:pt>
                <c:pt idx="1664">
                  <c:v>2.0183</c:v>
                </c:pt>
                <c:pt idx="1665">
                  <c:v>2.0352999999999999</c:v>
                </c:pt>
                <c:pt idx="1666">
                  <c:v>2.0348000000000002</c:v>
                </c:pt>
                <c:pt idx="1667">
                  <c:v>2.0564</c:v>
                </c:pt>
                <c:pt idx="1668">
                  <c:v>2.0604</c:v>
                </c:pt>
                <c:pt idx="1669">
                  <c:v>2.0691000000000002</c:v>
                </c:pt>
                <c:pt idx="1670">
                  <c:v>2.0442999999999998</c:v>
                </c:pt>
                <c:pt idx="1671">
                  <c:v>2.0634000000000001</c:v>
                </c:pt>
                <c:pt idx="1672">
                  <c:v>2.044</c:v>
                </c:pt>
                <c:pt idx="1673">
                  <c:v>2.0293000000000001</c:v>
                </c:pt>
                <c:pt idx="1674">
                  <c:v>2.0363000000000002</c:v>
                </c:pt>
                <c:pt idx="1675">
                  <c:v>2.0554999999999999</c:v>
                </c:pt>
                <c:pt idx="1676">
                  <c:v>2.0718000000000001</c:v>
                </c:pt>
                <c:pt idx="1677">
                  <c:v>2.0743</c:v>
                </c:pt>
                <c:pt idx="1678">
                  <c:v>2.0764</c:v>
                </c:pt>
                <c:pt idx="1679">
                  <c:v>2.0903999999999998</c:v>
                </c:pt>
                <c:pt idx="1680">
                  <c:v>2.0213000000000001</c:v>
                </c:pt>
                <c:pt idx="1681">
                  <c:v>1.9893000000000001</c:v>
                </c:pt>
                <c:pt idx="1682">
                  <c:v>1.9887999999999999</c:v>
                </c:pt>
                <c:pt idx="1683">
                  <c:v>2.0200999999999998</c:v>
                </c:pt>
                <c:pt idx="1684">
                  <c:v>2.0291999999999999</c:v>
                </c:pt>
                <c:pt idx="1685">
                  <c:v>2.0358999999999998</c:v>
                </c:pt>
                <c:pt idx="1686">
                  <c:v>2.0312000000000001</c:v>
                </c:pt>
                <c:pt idx="1687">
                  <c:v>2.0331999999999999</c:v>
                </c:pt>
                <c:pt idx="1688">
                  <c:v>2.0310000000000001</c:v>
                </c:pt>
                <c:pt idx="1689">
                  <c:v>2.0470999999999999</c:v>
                </c:pt>
                <c:pt idx="1690">
                  <c:v>2.0337999999999998</c:v>
                </c:pt>
                <c:pt idx="1691">
                  <c:v>2.0379999999999998</c:v>
                </c:pt>
                <c:pt idx="1692">
                  <c:v>2.0348999999999999</c:v>
                </c:pt>
                <c:pt idx="1693">
                  <c:v>2.0257999999999998</c:v>
                </c:pt>
                <c:pt idx="1694">
                  <c:v>2.0238999999999998</c:v>
                </c:pt>
                <c:pt idx="1695">
                  <c:v>2.0226999999999999</c:v>
                </c:pt>
                <c:pt idx="1696">
                  <c:v>2.0411999999999999</c:v>
                </c:pt>
                <c:pt idx="1697">
                  <c:v>2.0417999999999998</c:v>
                </c:pt>
                <c:pt idx="1698">
                  <c:v>2.0402999999999998</c:v>
                </c:pt>
                <c:pt idx="1699">
                  <c:v>2.0255000000000001</c:v>
                </c:pt>
                <c:pt idx="1700">
                  <c:v>2.0173000000000001</c:v>
                </c:pt>
                <c:pt idx="1701">
                  <c:v>2.0312999999999999</c:v>
                </c:pt>
                <c:pt idx="1702">
                  <c:v>2.0499000000000001</c:v>
                </c:pt>
                <c:pt idx="1703">
                  <c:v>2.0432000000000001</c:v>
                </c:pt>
                <c:pt idx="1704">
                  <c:v>2.0474999999999999</c:v>
                </c:pt>
                <c:pt idx="1705">
                  <c:v>2.0312999999999999</c:v>
                </c:pt>
                <c:pt idx="1706">
                  <c:v>2.0278999999999998</c:v>
                </c:pt>
                <c:pt idx="1707">
                  <c:v>2.0280999999999998</c:v>
                </c:pt>
                <c:pt idx="1708">
                  <c:v>2.0272999999999999</c:v>
                </c:pt>
                <c:pt idx="1709">
                  <c:v>2.0182000000000002</c:v>
                </c:pt>
                <c:pt idx="1710">
                  <c:v>2.0175000000000001</c:v>
                </c:pt>
                <c:pt idx="1711">
                  <c:v>2.0266000000000002</c:v>
                </c:pt>
                <c:pt idx="1712">
                  <c:v>2.0257999999999998</c:v>
                </c:pt>
                <c:pt idx="1713">
                  <c:v>2.0213999999999999</c:v>
                </c:pt>
                <c:pt idx="1714">
                  <c:v>2.0182000000000002</c:v>
                </c:pt>
                <c:pt idx="1715">
                  <c:v>2.0173000000000001</c:v>
                </c:pt>
                <c:pt idx="1716">
                  <c:v>2.0209999999999999</c:v>
                </c:pt>
                <c:pt idx="1717">
                  <c:v>2.0240999999999998</c:v>
                </c:pt>
                <c:pt idx="1718">
                  <c:v>2.0255000000000001</c:v>
                </c:pt>
                <c:pt idx="1719">
                  <c:v>2.0293000000000001</c:v>
                </c:pt>
                <c:pt idx="1720">
                  <c:v>2.0432999999999999</c:v>
                </c:pt>
                <c:pt idx="1721">
                  <c:v>2.0508999999999999</c:v>
                </c:pt>
                <c:pt idx="1722">
                  <c:v>2.0512999999999999</c:v>
                </c:pt>
                <c:pt idx="1723">
                  <c:v>2.0371999999999999</c:v>
                </c:pt>
                <c:pt idx="1724">
                  <c:v>2.0335000000000001</c:v>
                </c:pt>
                <c:pt idx="1725">
                  <c:v>2.0392000000000001</c:v>
                </c:pt>
                <c:pt idx="1726">
                  <c:v>2.0385</c:v>
                </c:pt>
                <c:pt idx="1727">
                  <c:v>2.0381</c:v>
                </c:pt>
                <c:pt idx="1728">
                  <c:v>2.0381</c:v>
                </c:pt>
                <c:pt idx="1729">
                  <c:v>2.0240999999999998</c:v>
                </c:pt>
                <c:pt idx="1730">
                  <c:v>2.0196999999999998</c:v>
                </c:pt>
                <c:pt idx="1731">
                  <c:v>2.0204</c:v>
                </c:pt>
                <c:pt idx="1732">
                  <c:v>2.0253999999999999</c:v>
                </c:pt>
                <c:pt idx="1733">
                  <c:v>2.0139</c:v>
                </c:pt>
                <c:pt idx="1734">
                  <c:v>2.0312000000000001</c:v>
                </c:pt>
                <c:pt idx="1735">
                  <c:v>2.0274000000000001</c:v>
                </c:pt>
                <c:pt idx="1736">
                  <c:v>2.0263</c:v>
                </c:pt>
                <c:pt idx="1737">
                  <c:v>2.024</c:v>
                </c:pt>
                <c:pt idx="1738">
                  <c:v>2.0272999999999999</c:v>
                </c:pt>
                <c:pt idx="1739">
                  <c:v>2.0251000000000001</c:v>
                </c:pt>
                <c:pt idx="1740">
                  <c:v>2.0341</c:v>
                </c:pt>
                <c:pt idx="1741">
                  <c:v>2.0310999999999999</c:v>
                </c:pt>
                <c:pt idx="1742">
                  <c:v>2.0306000000000002</c:v>
                </c:pt>
                <c:pt idx="1743">
                  <c:v>2.0259999999999998</c:v>
                </c:pt>
                <c:pt idx="1744">
                  <c:v>2.0266000000000002</c:v>
                </c:pt>
                <c:pt idx="1745">
                  <c:v>2.0224000000000002</c:v>
                </c:pt>
                <c:pt idx="1746">
                  <c:v>2.0246</c:v>
                </c:pt>
                <c:pt idx="1747">
                  <c:v>2.0312999999999999</c:v>
                </c:pt>
                <c:pt idx="1748">
                  <c:v>2.0337000000000001</c:v>
                </c:pt>
                <c:pt idx="1749">
                  <c:v>2.0377999999999998</c:v>
                </c:pt>
                <c:pt idx="1750">
                  <c:v>2.0369000000000002</c:v>
                </c:pt>
                <c:pt idx="1751">
                  <c:v>2.0369000000000002</c:v>
                </c:pt>
                <c:pt idx="1752">
                  <c:v>2.0381999999999998</c:v>
                </c:pt>
                <c:pt idx="1753">
                  <c:v>2.0350999999999999</c:v>
                </c:pt>
                <c:pt idx="1754">
                  <c:v>2.0335999999999999</c:v>
                </c:pt>
                <c:pt idx="1755">
                  <c:v>2.0295000000000001</c:v>
                </c:pt>
                <c:pt idx="1756">
                  <c:v>2.0272000000000001</c:v>
                </c:pt>
                <c:pt idx="1757">
                  <c:v>2.0266000000000002</c:v>
                </c:pt>
                <c:pt idx="1758">
                  <c:v>2.0286</c:v>
                </c:pt>
                <c:pt idx="1759">
                  <c:v>2.0261</c:v>
                </c:pt>
                <c:pt idx="1760">
                  <c:v>2.0295999999999998</c:v>
                </c:pt>
                <c:pt idx="1761">
                  <c:v>2.0323000000000002</c:v>
                </c:pt>
                <c:pt idx="1762">
                  <c:v>2.0312999999999999</c:v>
                </c:pt>
                <c:pt idx="1763">
                  <c:v>2.0312000000000001</c:v>
                </c:pt>
                <c:pt idx="1764">
                  <c:v>2.0312000000000001</c:v>
                </c:pt>
                <c:pt idx="1765">
                  <c:v>2.0350000000000001</c:v>
                </c:pt>
                <c:pt idx="1766">
                  <c:v>2.0341</c:v>
                </c:pt>
                <c:pt idx="1767">
                  <c:v>2.0329999999999999</c:v>
                </c:pt>
                <c:pt idx="1768">
                  <c:v>2.0356999999999998</c:v>
                </c:pt>
                <c:pt idx="1769">
                  <c:v>2.0512000000000001</c:v>
                </c:pt>
                <c:pt idx="1770">
                  <c:v>2.0476000000000001</c:v>
                </c:pt>
                <c:pt idx="1771">
                  <c:v>2.0629</c:v>
                </c:pt>
                <c:pt idx="1772">
                  <c:v>2.0712000000000002</c:v>
                </c:pt>
                <c:pt idx="1773">
                  <c:v>2.0745</c:v>
                </c:pt>
                <c:pt idx="1774">
                  <c:v>2.0834999999999999</c:v>
                </c:pt>
                <c:pt idx="1775">
                  <c:v>2.0924</c:v>
                </c:pt>
                <c:pt idx="1776">
                  <c:v>2.0912000000000002</c:v>
                </c:pt>
                <c:pt idx="1777">
                  <c:v>2.0985</c:v>
                </c:pt>
                <c:pt idx="1778">
                  <c:v>2.0787</c:v>
                </c:pt>
                <c:pt idx="1779">
                  <c:v>2.0752000000000002</c:v>
                </c:pt>
                <c:pt idx="1780">
                  <c:v>2.0991</c:v>
                </c:pt>
                <c:pt idx="1781">
                  <c:v>2.1074000000000002</c:v>
                </c:pt>
                <c:pt idx="1782">
                  <c:v>2.1120999999999999</c:v>
                </c:pt>
                <c:pt idx="1783">
                  <c:v>2.1076999999999999</c:v>
                </c:pt>
                <c:pt idx="1784">
                  <c:v>2.1046</c:v>
                </c:pt>
                <c:pt idx="1785">
                  <c:v>2.0836000000000001</c:v>
                </c:pt>
                <c:pt idx="1786">
                  <c:v>2.0804</c:v>
                </c:pt>
                <c:pt idx="1787">
                  <c:v>2.081</c:v>
                </c:pt>
                <c:pt idx="1788">
                  <c:v>2.0743</c:v>
                </c:pt>
                <c:pt idx="1789">
                  <c:v>2.0800999999999998</c:v>
                </c:pt>
                <c:pt idx="1790">
                  <c:v>2.0750999999999999</c:v>
                </c:pt>
                <c:pt idx="1791">
                  <c:v>2.0840000000000001</c:v>
                </c:pt>
                <c:pt idx="1792">
                  <c:v>2.0901999999999998</c:v>
                </c:pt>
                <c:pt idx="1793">
                  <c:v>2.0966</c:v>
                </c:pt>
                <c:pt idx="1794">
                  <c:v>2.0790999999999999</c:v>
                </c:pt>
                <c:pt idx="1795">
                  <c:v>2.0625</c:v>
                </c:pt>
                <c:pt idx="1796">
                  <c:v>2.0758000000000001</c:v>
                </c:pt>
                <c:pt idx="1797">
                  <c:v>2.0773999999999999</c:v>
                </c:pt>
                <c:pt idx="1798">
                  <c:v>2.0569000000000002</c:v>
                </c:pt>
                <c:pt idx="1799">
                  <c:v>2.0482999999999998</c:v>
                </c:pt>
                <c:pt idx="1800">
                  <c:v>2.0434999999999999</c:v>
                </c:pt>
                <c:pt idx="1801">
                  <c:v>2.0434999999999999</c:v>
                </c:pt>
                <c:pt idx="1802">
                  <c:v>2.0434999999999999</c:v>
                </c:pt>
                <c:pt idx="1803">
                  <c:v>2.0415000000000001</c:v>
                </c:pt>
                <c:pt idx="1804">
                  <c:v>2.0464000000000002</c:v>
                </c:pt>
                <c:pt idx="1805">
                  <c:v>2.0425</c:v>
                </c:pt>
                <c:pt idx="1806">
                  <c:v>2.0312000000000001</c:v>
                </c:pt>
                <c:pt idx="1807">
                  <c:v>2.0286</c:v>
                </c:pt>
                <c:pt idx="1808">
                  <c:v>2.0417000000000001</c:v>
                </c:pt>
                <c:pt idx="1809">
                  <c:v>2.0358000000000001</c:v>
                </c:pt>
                <c:pt idx="1810">
                  <c:v>2.0341</c:v>
                </c:pt>
                <c:pt idx="1811">
                  <c:v>2.0333999999999999</c:v>
                </c:pt>
                <c:pt idx="1812">
                  <c:v>2.0373999999999999</c:v>
                </c:pt>
                <c:pt idx="1813">
                  <c:v>2.0409000000000002</c:v>
                </c:pt>
                <c:pt idx="1814">
                  <c:v>2.0411000000000001</c:v>
                </c:pt>
                <c:pt idx="1815">
                  <c:v>2.0440999999999998</c:v>
                </c:pt>
                <c:pt idx="1816">
                  <c:v>2.0419999999999998</c:v>
                </c:pt>
                <c:pt idx="1817">
                  <c:v>2.0470999999999999</c:v>
                </c:pt>
                <c:pt idx="1818">
                  <c:v>2.0394000000000001</c:v>
                </c:pt>
                <c:pt idx="1819">
                  <c:v>2.0344000000000002</c:v>
                </c:pt>
                <c:pt idx="1820">
                  <c:v>2.0240999999999998</c:v>
                </c:pt>
                <c:pt idx="1821">
                  <c:v>1.9912000000000001</c:v>
                </c:pt>
                <c:pt idx="1822">
                  <c:v>1.99</c:v>
                </c:pt>
                <c:pt idx="1823">
                  <c:v>1.9883</c:v>
                </c:pt>
                <c:pt idx="1824">
                  <c:v>1.9843</c:v>
                </c:pt>
                <c:pt idx="1825">
                  <c:v>1.9893000000000001</c:v>
                </c:pt>
                <c:pt idx="1826">
                  <c:v>1.9881</c:v>
                </c:pt>
                <c:pt idx="1827">
                  <c:v>1.9883999999999999</c:v>
                </c:pt>
                <c:pt idx="1828">
                  <c:v>1.9789000000000001</c:v>
                </c:pt>
                <c:pt idx="1829">
                  <c:v>1.9636</c:v>
                </c:pt>
                <c:pt idx="1830">
                  <c:v>1.9636</c:v>
                </c:pt>
                <c:pt idx="1831">
                  <c:v>1.9636</c:v>
                </c:pt>
                <c:pt idx="1832">
                  <c:v>1.9670000000000001</c:v>
                </c:pt>
                <c:pt idx="1833">
                  <c:v>1.9665999999999999</c:v>
                </c:pt>
                <c:pt idx="1834">
                  <c:v>1.96</c:v>
                </c:pt>
                <c:pt idx="1835">
                  <c:v>1.9676</c:v>
                </c:pt>
                <c:pt idx="1836">
                  <c:v>1.9570000000000001</c:v>
                </c:pt>
                <c:pt idx="1837">
                  <c:v>1.972</c:v>
                </c:pt>
                <c:pt idx="1838">
                  <c:v>1.9704999999999999</c:v>
                </c:pt>
                <c:pt idx="1839">
                  <c:v>1.9676</c:v>
                </c:pt>
                <c:pt idx="1840">
                  <c:v>1.9818</c:v>
                </c:pt>
                <c:pt idx="1841">
                  <c:v>1.9806999999999999</c:v>
                </c:pt>
                <c:pt idx="1842">
                  <c:v>1.9754</c:v>
                </c:pt>
                <c:pt idx="1843">
                  <c:v>1.9847999999999999</c:v>
                </c:pt>
                <c:pt idx="1844">
                  <c:v>1.9826999999999999</c:v>
                </c:pt>
                <c:pt idx="1845">
                  <c:v>1.9693000000000001</c:v>
                </c:pt>
                <c:pt idx="1846">
                  <c:v>1.9673</c:v>
                </c:pt>
                <c:pt idx="1847">
                  <c:v>1.9641999999999999</c:v>
                </c:pt>
                <c:pt idx="1848">
                  <c:v>1.9528000000000001</c:v>
                </c:pt>
                <c:pt idx="1849">
                  <c:v>1.9552</c:v>
                </c:pt>
                <c:pt idx="1850">
                  <c:v>1.9584999999999999</c:v>
                </c:pt>
                <c:pt idx="1851">
                  <c:v>1.9619</c:v>
                </c:pt>
                <c:pt idx="1852">
                  <c:v>1.9676</c:v>
                </c:pt>
                <c:pt idx="1853">
                  <c:v>1.9749000000000001</c:v>
                </c:pt>
                <c:pt idx="1854">
                  <c:v>1.9871000000000001</c:v>
                </c:pt>
                <c:pt idx="1855">
                  <c:v>1.9830000000000001</c:v>
                </c:pt>
                <c:pt idx="1856">
                  <c:v>1.9867999999999999</c:v>
                </c:pt>
                <c:pt idx="1857">
                  <c:v>1.9931000000000001</c:v>
                </c:pt>
                <c:pt idx="1858">
                  <c:v>2.0125999999999999</c:v>
                </c:pt>
                <c:pt idx="1859">
                  <c:v>2.0139999999999998</c:v>
                </c:pt>
                <c:pt idx="1860">
                  <c:v>2.0087000000000002</c:v>
                </c:pt>
                <c:pt idx="1861">
                  <c:v>2.0137999999999998</c:v>
                </c:pt>
                <c:pt idx="1862">
                  <c:v>2.0179</c:v>
                </c:pt>
                <c:pt idx="1863">
                  <c:v>2.0238999999999998</c:v>
                </c:pt>
                <c:pt idx="1864">
                  <c:v>2.0200999999999998</c:v>
                </c:pt>
                <c:pt idx="1865">
                  <c:v>2.0034999999999998</c:v>
                </c:pt>
                <c:pt idx="1866">
                  <c:v>1.9902</c:v>
                </c:pt>
                <c:pt idx="1867">
                  <c:v>1.9861</c:v>
                </c:pt>
                <c:pt idx="1868">
                  <c:v>1.9810000000000001</c:v>
                </c:pt>
                <c:pt idx="1869">
                  <c:v>1.9761</c:v>
                </c:pt>
                <c:pt idx="1870">
                  <c:v>1.9790000000000001</c:v>
                </c:pt>
                <c:pt idx="1871">
                  <c:v>1.9903</c:v>
                </c:pt>
                <c:pt idx="1872">
                  <c:v>1.9939</c:v>
                </c:pt>
                <c:pt idx="1873">
                  <c:v>2.0152000000000001</c:v>
                </c:pt>
                <c:pt idx="1874">
                  <c:v>2.0154000000000001</c:v>
                </c:pt>
                <c:pt idx="1875">
                  <c:v>2.0169999999999999</c:v>
                </c:pt>
                <c:pt idx="1876">
                  <c:v>2.0118999999999998</c:v>
                </c:pt>
                <c:pt idx="1877">
                  <c:v>2.0001000000000002</c:v>
                </c:pt>
                <c:pt idx="1878">
                  <c:v>1.9999</c:v>
                </c:pt>
                <c:pt idx="1879">
                  <c:v>2.0017</c:v>
                </c:pt>
                <c:pt idx="1880">
                  <c:v>2.0095000000000001</c:v>
                </c:pt>
                <c:pt idx="1881">
                  <c:v>2.0093000000000001</c:v>
                </c:pt>
                <c:pt idx="1882">
                  <c:v>2.0143</c:v>
                </c:pt>
                <c:pt idx="1883">
                  <c:v>2.0110000000000001</c:v>
                </c:pt>
                <c:pt idx="1884">
                  <c:v>2.0030000000000001</c:v>
                </c:pt>
                <c:pt idx="1885">
                  <c:v>2.0051000000000001</c:v>
                </c:pt>
                <c:pt idx="1886">
                  <c:v>2.0230999999999999</c:v>
                </c:pt>
                <c:pt idx="1887">
                  <c:v>2.0150000000000001</c:v>
                </c:pt>
                <c:pt idx="1888">
                  <c:v>2.0063</c:v>
                </c:pt>
                <c:pt idx="1889">
                  <c:v>2.0232999999999999</c:v>
                </c:pt>
                <c:pt idx="1890">
                  <c:v>2.0253999999999999</c:v>
                </c:pt>
                <c:pt idx="1891">
                  <c:v>2.0354000000000001</c:v>
                </c:pt>
                <c:pt idx="1892">
                  <c:v>2.0333000000000001</c:v>
                </c:pt>
                <c:pt idx="1893">
                  <c:v>2.0402</c:v>
                </c:pt>
                <c:pt idx="1894">
                  <c:v>2.0387</c:v>
                </c:pt>
                <c:pt idx="1895">
                  <c:v>2.0537000000000001</c:v>
                </c:pt>
                <c:pt idx="1896">
                  <c:v>2.0495000000000001</c:v>
                </c:pt>
                <c:pt idx="1897">
                  <c:v>2.0527000000000002</c:v>
                </c:pt>
                <c:pt idx="1898">
                  <c:v>2.0615999999999999</c:v>
                </c:pt>
                <c:pt idx="1899">
                  <c:v>2.0893999999999999</c:v>
                </c:pt>
                <c:pt idx="1900">
                  <c:v>2.0893999999999999</c:v>
                </c:pt>
                <c:pt idx="1901">
                  <c:v>2.1318999999999999</c:v>
                </c:pt>
                <c:pt idx="1902">
                  <c:v>2.1355</c:v>
                </c:pt>
                <c:pt idx="1903">
                  <c:v>2.1282000000000001</c:v>
                </c:pt>
                <c:pt idx="1904">
                  <c:v>2.1234999999999999</c:v>
                </c:pt>
                <c:pt idx="1905">
                  <c:v>2.125</c:v>
                </c:pt>
                <c:pt idx="1906">
                  <c:v>2.1372</c:v>
                </c:pt>
                <c:pt idx="1907">
                  <c:v>2.1505999999999998</c:v>
                </c:pt>
                <c:pt idx="1908">
                  <c:v>2.1520999999999999</c:v>
                </c:pt>
                <c:pt idx="1909">
                  <c:v>2.1419999999999999</c:v>
                </c:pt>
                <c:pt idx="1910">
                  <c:v>2.1446999999999998</c:v>
                </c:pt>
                <c:pt idx="1911">
                  <c:v>2.1366999999999998</c:v>
                </c:pt>
                <c:pt idx="1912">
                  <c:v>2.1537999999999999</c:v>
                </c:pt>
                <c:pt idx="1913">
                  <c:v>2.1705999999999999</c:v>
                </c:pt>
                <c:pt idx="1914">
                  <c:v>2.1743999999999999</c:v>
                </c:pt>
                <c:pt idx="1915">
                  <c:v>2.2523</c:v>
                </c:pt>
                <c:pt idx="1916">
                  <c:v>2.2648000000000001</c:v>
                </c:pt>
                <c:pt idx="1917">
                  <c:v>2.2515000000000001</c:v>
                </c:pt>
                <c:pt idx="1918">
                  <c:v>2.2185000000000001</c:v>
                </c:pt>
                <c:pt idx="1919">
                  <c:v>2.1974999999999998</c:v>
                </c:pt>
                <c:pt idx="1920">
                  <c:v>2.1846000000000001</c:v>
                </c:pt>
                <c:pt idx="1921">
                  <c:v>2.2155999999999998</c:v>
                </c:pt>
                <c:pt idx="1922">
                  <c:v>2.2296999999999998</c:v>
                </c:pt>
                <c:pt idx="1923">
                  <c:v>2.2412000000000001</c:v>
                </c:pt>
                <c:pt idx="1924">
                  <c:v>2.2633999999999999</c:v>
                </c:pt>
                <c:pt idx="1925">
                  <c:v>2.2595000000000001</c:v>
                </c:pt>
                <c:pt idx="1926">
                  <c:v>2.2645</c:v>
                </c:pt>
                <c:pt idx="1927">
                  <c:v>2.2583000000000002</c:v>
                </c:pt>
                <c:pt idx="1928">
                  <c:v>2.2627999999999999</c:v>
                </c:pt>
                <c:pt idx="1929">
                  <c:v>2.2696999999999998</c:v>
                </c:pt>
                <c:pt idx="1930">
                  <c:v>2.2671999999999999</c:v>
                </c:pt>
                <c:pt idx="1931">
                  <c:v>2.2669999999999999</c:v>
                </c:pt>
                <c:pt idx="1932">
                  <c:v>2.2547999999999999</c:v>
                </c:pt>
                <c:pt idx="1933">
                  <c:v>2.2353000000000001</c:v>
                </c:pt>
                <c:pt idx="1934">
                  <c:v>2.2372000000000001</c:v>
                </c:pt>
                <c:pt idx="1935">
                  <c:v>2.2296999999999998</c:v>
                </c:pt>
                <c:pt idx="1936">
                  <c:v>2.2364000000000002</c:v>
                </c:pt>
                <c:pt idx="1937">
                  <c:v>2.2385999999999999</c:v>
                </c:pt>
                <c:pt idx="1938">
                  <c:v>2.2267000000000001</c:v>
                </c:pt>
                <c:pt idx="1939">
                  <c:v>2.2347999999999999</c:v>
                </c:pt>
                <c:pt idx="1940">
                  <c:v>2.2496999999999998</c:v>
                </c:pt>
                <c:pt idx="1941">
                  <c:v>2.2488000000000001</c:v>
                </c:pt>
                <c:pt idx="1942">
                  <c:v>2.2608999999999999</c:v>
                </c:pt>
                <c:pt idx="1943">
                  <c:v>2.2734000000000001</c:v>
                </c:pt>
                <c:pt idx="1944">
                  <c:v>2.2902999999999998</c:v>
                </c:pt>
                <c:pt idx="1945">
                  <c:v>2.2913999999999999</c:v>
                </c:pt>
                <c:pt idx="1946">
                  <c:v>2.2932999999999999</c:v>
                </c:pt>
                <c:pt idx="1947">
                  <c:v>2.3010000000000002</c:v>
                </c:pt>
                <c:pt idx="1948">
                  <c:v>2.2955000000000001</c:v>
                </c:pt>
                <c:pt idx="1949">
                  <c:v>2.3028</c:v>
                </c:pt>
                <c:pt idx="1950">
                  <c:v>2.2881999999999998</c:v>
                </c:pt>
                <c:pt idx="1951">
                  <c:v>2.2722000000000002</c:v>
                </c:pt>
                <c:pt idx="1952">
                  <c:v>2.3035000000000001</c:v>
                </c:pt>
                <c:pt idx="1953">
                  <c:v>2.3117999999999999</c:v>
                </c:pt>
                <c:pt idx="1954">
                  <c:v>2.3565</c:v>
                </c:pt>
                <c:pt idx="1955">
                  <c:v>2.3980000000000001</c:v>
                </c:pt>
                <c:pt idx="1956">
                  <c:v>2.3942999999999999</c:v>
                </c:pt>
                <c:pt idx="1957">
                  <c:v>2.4169</c:v>
                </c:pt>
                <c:pt idx="1958">
                  <c:v>2.4457</c:v>
                </c:pt>
                <c:pt idx="1959">
                  <c:v>2.3868</c:v>
                </c:pt>
                <c:pt idx="1960">
                  <c:v>2.3704999999999998</c:v>
                </c:pt>
                <c:pt idx="1961">
                  <c:v>2.3997999999999999</c:v>
                </c:pt>
                <c:pt idx="1962">
                  <c:v>2.3515000000000001</c:v>
                </c:pt>
                <c:pt idx="1963">
                  <c:v>2.3578000000000001</c:v>
                </c:pt>
                <c:pt idx="1964">
                  <c:v>2.3725000000000001</c:v>
                </c:pt>
                <c:pt idx="1965">
                  <c:v>2.3643000000000001</c:v>
                </c:pt>
                <c:pt idx="1966">
                  <c:v>2.3896999999999999</c:v>
                </c:pt>
                <c:pt idx="1967">
                  <c:v>2.3538000000000001</c:v>
                </c:pt>
                <c:pt idx="1968">
                  <c:v>2.3313999999999999</c:v>
                </c:pt>
                <c:pt idx="1969">
                  <c:v>2.2978999999999998</c:v>
                </c:pt>
                <c:pt idx="1970">
                  <c:v>2.2778999999999998</c:v>
                </c:pt>
                <c:pt idx="1971">
                  <c:v>2.2947000000000002</c:v>
                </c:pt>
                <c:pt idx="1972">
                  <c:v>2.2768999999999999</c:v>
                </c:pt>
                <c:pt idx="1973">
                  <c:v>2.2785000000000002</c:v>
                </c:pt>
                <c:pt idx="1974">
                  <c:v>2.2648999999999999</c:v>
                </c:pt>
                <c:pt idx="1975">
                  <c:v>2.2616999999999998</c:v>
                </c:pt>
                <c:pt idx="1976">
                  <c:v>2.2488999999999999</c:v>
                </c:pt>
                <c:pt idx="1977">
                  <c:v>2.2035999999999998</c:v>
                </c:pt>
                <c:pt idx="1978">
                  <c:v>2.2052999999999998</c:v>
                </c:pt>
                <c:pt idx="1979">
                  <c:v>2.2033</c:v>
                </c:pt>
                <c:pt idx="1980">
                  <c:v>2.2031000000000001</c:v>
                </c:pt>
                <c:pt idx="1981">
                  <c:v>2.2223999999999999</c:v>
                </c:pt>
                <c:pt idx="1982">
                  <c:v>2.2284999999999999</c:v>
                </c:pt>
                <c:pt idx="1983">
                  <c:v>2.2570999999999999</c:v>
                </c:pt>
                <c:pt idx="1984">
                  <c:v>2.23</c:v>
                </c:pt>
                <c:pt idx="1985">
                  <c:v>2.2122999999999999</c:v>
                </c:pt>
                <c:pt idx="1986">
                  <c:v>2.2069000000000001</c:v>
                </c:pt>
                <c:pt idx="1987">
                  <c:v>2.2050999999999998</c:v>
                </c:pt>
                <c:pt idx="1988">
                  <c:v>2.2086999999999999</c:v>
                </c:pt>
                <c:pt idx="1989">
                  <c:v>2.2016</c:v>
                </c:pt>
                <c:pt idx="1990">
                  <c:v>2.2054</c:v>
                </c:pt>
                <c:pt idx="1991">
                  <c:v>2.1850000000000001</c:v>
                </c:pt>
                <c:pt idx="1992">
                  <c:v>2.1821000000000002</c:v>
                </c:pt>
                <c:pt idx="1993">
                  <c:v>2.1817000000000002</c:v>
                </c:pt>
                <c:pt idx="1994">
                  <c:v>2.1818</c:v>
                </c:pt>
                <c:pt idx="1995">
                  <c:v>2.1610999999999998</c:v>
                </c:pt>
                <c:pt idx="1996">
                  <c:v>2.1616</c:v>
                </c:pt>
                <c:pt idx="1997">
                  <c:v>2.1738</c:v>
                </c:pt>
                <c:pt idx="1998">
                  <c:v>2.1760000000000002</c:v>
                </c:pt>
                <c:pt idx="1999">
                  <c:v>2.1825999999999999</c:v>
                </c:pt>
                <c:pt idx="2000">
                  <c:v>2.2002999999999999</c:v>
                </c:pt>
                <c:pt idx="2001">
                  <c:v>2.1848000000000001</c:v>
                </c:pt>
                <c:pt idx="2002">
                  <c:v>2.1846000000000001</c:v>
                </c:pt>
                <c:pt idx="2003">
                  <c:v>2.1804000000000001</c:v>
                </c:pt>
                <c:pt idx="2004">
                  <c:v>2.1888000000000001</c:v>
                </c:pt>
                <c:pt idx="2005">
                  <c:v>2.2025999999999999</c:v>
                </c:pt>
                <c:pt idx="2006">
                  <c:v>2.2467999999999999</c:v>
                </c:pt>
                <c:pt idx="2007">
                  <c:v>2.2747000000000002</c:v>
                </c:pt>
                <c:pt idx="2008">
                  <c:v>2.2785000000000002</c:v>
                </c:pt>
                <c:pt idx="2009">
                  <c:v>2.2825000000000002</c:v>
                </c:pt>
                <c:pt idx="2010">
                  <c:v>2.3170000000000002</c:v>
                </c:pt>
                <c:pt idx="2011">
                  <c:v>2.3142</c:v>
                </c:pt>
                <c:pt idx="2012">
                  <c:v>2.3361999999999998</c:v>
                </c:pt>
                <c:pt idx="2013">
                  <c:v>2.3233999999999999</c:v>
                </c:pt>
                <c:pt idx="2014">
                  <c:v>2.3289</c:v>
                </c:pt>
                <c:pt idx="2015">
                  <c:v>2.2827999999999999</c:v>
                </c:pt>
                <c:pt idx="2016">
                  <c:v>2.2662</c:v>
                </c:pt>
                <c:pt idx="2017">
                  <c:v>2.2726000000000002</c:v>
                </c:pt>
                <c:pt idx="2018">
                  <c:v>2.3067000000000002</c:v>
                </c:pt>
                <c:pt idx="2019">
                  <c:v>2.2913000000000001</c:v>
                </c:pt>
                <c:pt idx="2020">
                  <c:v>2.2871000000000001</c:v>
                </c:pt>
                <c:pt idx="2021">
                  <c:v>2.3039999999999998</c:v>
                </c:pt>
                <c:pt idx="2022">
                  <c:v>2.3058000000000001</c:v>
                </c:pt>
                <c:pt idx="2023">
                  <c:v>2.3208000000000002</c:v>
                </c:pt>
                <c:pt idx="2024">
                  <c:v>2.3249</c:v>
                </c:pt>
                <c:pt idx="2025">
                  <c:v>2.3449</c:v>
                </c:pt>
                <c:pt idx="2026">
                  <c:v>2.3557999999999999</c:v>
                </c:pt>
                <c:pt idx="2027">
                  <c:v>2.3740000000000001</c:v>
                </c:pt>
                <c:pt idx="2028">
                  <c:v>2.3746999999999998</c:v>
                </c:pt>
                <c:pt idx="2029">
                  <c:v>2.3525</c:v>
                </c:pt>
                <c:pt idx="2030">
                  <c:v>2.3224999999999998</c:v>
                </c:pt>
                <c:pt idx="2031">
                  <c:v>2.3102</c:v>
                </c:pt>
                <c:pt idx="2032">
                  <c:v>2.3262</c:v>
                </c:pt>
                <c:pt idx="2033">
                  <c:v>2.3338000000000001</c:v>
                </c:pt>
                <c:pt idx="2034">
                  <c:v>2.3353999999999999</c:v>
                </c:pt>
                <c:pt idx="2035">
                  <c:v>2.3254999999999999</c:v>
                </c:pt>
                <c:pt idx="2036">
                  <c:v>2.3220999999999998</c:v>
                </c:pt>
                <c:pt idx="2037">
                  <c:v>2.3273999999999999</c:v>
                </c:pt>
                <c:pt idx="2038">
                  <c:v>2.3527999999999998</c:v>
                </c:pt>
                <c:pt idx="2039">
                  <c:v>2.3816999999999999</c:v>
                </c:pt>
                <c:pt idx="2040">
                  <c:v>2.3706</c:v>
                </c:pt>
                <c:pt idx="2041">
                  <c:v>2.3553999999999999</c:v>
                </c:pt>
                <c:pt idx="2042">
                  <c:v>2.3506999999999998</c:v>
                </c:pt>
                <c:pt idx="2043">
                  <c:v>2.3538000000000001</c:v>
                </c:pt>
                <c:pt idx="2044">
                  <c:v>2.3426</c:v>
                </c:pt>
                <c:pt idx="2045">
                  <c:v>2.3426</c:v>
                </c:pt>
                <c:pt idx="2046">
                  <c:v>2.3426</c:v>
                </c:pt>
                <c:pt idx="2047">
                  <c:v>2.3975</c:v>
                </c:pt>
                <c:pt idx="2048">
                  <c:v>2.3740999999999999</c:v>
                </c:pt>
                <c:pt idx="2049">
                  <c:v>2.3788999999999998</c:v>
                </c:pt>
                <c:pt idx="2050">
                  <c:v>2.3633999999999999</c:v>
                </c:pt>
                <c:pt idx="2051">
                  <c:v>2.3778999999999999</c:v>
                </c:pt>
                <c:pt idx="2052">
                  <c:v>2.3959999999999999</c:v>
                </c:pt>
                <c:pt idx="2053">
                  <c:v>2.3818999999999999</c:v>
                </c:pt>
                <c:pt idx="2054">
                  <c:v>2.3491</c:v>
                </c:pt>
                <c:pt idx="2055">
                  <c:v>2.347</c:v>
                </c:pt>
                <c:pt idx="2056">
                  <c:v>2.3683000000000001</c:v>
                </c:pt>
                <c:pt idx="2057">
                  <c:v>2.3601000000000001</c:v>
                </c:pt>
                <c:pt idx="2058">
                  <c:v>2.3334999999999999</c:v>
                </c:pt>
                <c:pt idx="2059">
                  <c:v>2.3607999999999998</c:v>
                </c:pt>
                <c:pt idx="2060">
                  <c:v>2.3601000000000001</c:v>
                </c:pt>
                <c:pt idx="2061">
                  <c:v>2.3761000000000001</c:v>
                </c:pt>
                <c:pt idx="2062">
                  <c:v>2.4129</c:v>
                </c:pt>
                <c:pt idx="2063">
                  <c:v>2.4043999999999999</c:v>
                </c:pt>
                <c:pt idx="2064">
                  <c:v>2.4165000000000001</c:v>
                </c:pt>
                <c:pt idx="2065">
                  <c:v>2.4397000000000002</c:v>
                </c:pt>
                <c:pt idx="2066">
                  <c:v>2.4224000000000001</c:v>
                </c:pt>
                <c:pt idx="2067">
                  <c:v>2.4262999999999999</c:v>
                </c:pt>
                <c:pt idx="2068">
                  <c:v>2.4089999999999998</c:v>
                </c:pt>
                <c:pt idx="2069">
                  <c:v>2.4177</c:v>
                </c:pt>
                <c:pt idx="2070">
                  <c:v>2.4106000000000001</c:v>
                </c:pt>
                <c:pt idx="2071">
                  <c:v>2.4041000000000001</c:v>
                </c:pt>
                <c:pt idx="2072">
                  <c:v>2.3816999999999999</c:v>
                </c:pt>
                <c:pt idx="2073">
                  <c:v>2.3936000000000002</c:v>
                </c:pt>
                <c:pt idx="2074">
                  <c:v>2.4076</c:v>
                </c:pt>
                <c:pt idx="2075">
                  <c:v>2.4085999999999999</c:v>
                </c:pt>
                <c:pt idx="2076">
                  <c:v>2.4238</c:v>
                </c:pt>
                <c:pt idx="2077">
                  <c:v>2.3923999999999999</c:v>
                </c:pt>
                <c:pt idx="2078">
                  <c:v>2.387</c:v>
                </c:pt>
                <c:pt idx="2079">
                  <c:v>2.3982999999999999</c:v>
                </c:pt>
                <c:pt idx="2080">
                  <c:v>2.3799000000000001</c:v>
                </c:pt>
                <c:pt idx="2081">
                  <c:v>2.3624999999999998</c:v>
                </c:pt>
                <c:pt idx="2082">
                  <c:v>2.3391000000000002</c:v>
                </c:pt>
                <c:pt idx="2083">
                  <c:v>2.3367</c:v>
                </c:pt>
                <c:pt idx="2084">
                  <c:v>2.3454000000000002</c:v>
                </c:pt>
                <c:pt idx="2085">
                  <c:v>2.3334000000000001</c:v>
                </c:pt>
                <c:pt idx="2086">
                  <c:v>2.3334000000000001</c:v>
                </c:pt>
                <c:pt idx="2087">
                  <c:v>2.3334000000000001</c:v>
                </c:pt>
                <c:pt idx="2088">
                  <c:v>2.3239999999999998</c:v>
                </c:pt>
                <c:pt idx="2089">
                  <c:v>2.3094000000000001</c:v>
                </c:pt>
                <c:pt idx="2090">
                  <c:v>2.3382000000000001</c:v>
                </c:pt>
                <c:pt idx="2091">
                  <c:v>2.3410000000000002</c:v>
                </c:pt>
                <c:pt idx="2092">
                  <c:v>2.3460999999999999</c:v>
                </c:pt>
                <c:pt idx="2093">
                  <c:v>2.3649</c:v>
                </c:pt>
                <c:pt idx="2094">
                  <c:v>2.3485999999999998</c:v>
                </c:pt>
                <c:pt idx="2095">
                  <c:v>2.3637999999999999</c:v>
                </c:pt>
                <c:pt idx="2096">
                  <c:v>2.3521999999999998</c:v>
                </c:pt>
                <c:pt idx="2097">
                  <c:v>2.3338000000000001</c:v>
                </c:pt>
                <c:pt idx="2098">
                  <c:v>2.3420000000000001</c:v>
                </c:pt>
                <c:pt idx="2099">
                  <c:v>2.3245</c:v>
                </c:pt>
                <c:pt idx="2100">
                  <c:v>2.3248000000000002</c:v>
                </c:pt>
                <c:pt idx="2101">
                  <c:v>2.3123999999999998</c:v>
                </c:pt>
                <c:pt idx="2102">
                  <c:v>2.3119000000000001</c:v>
                </c:pt>
                <c:pt idx="2103">
                  <c:v>2.2829999999999999</c:v>
                </c:pt>
                <c:pt idx="2104">
                  <c:v>2.2603</c:v>
                </c:pt>
                <c:pt idx="2105">
                  <c:v>2.2629999999999999</c:v>
                </c:pt>
                <c:pt idx="2106">
                  <c:v>2.2711000000000001</c:v>
                </c:pt>
                <c:pt idx="2107">
                  <c:v>2.2810999999999999</c:v>
                </c:pt>
                <c:pt idx="2108">
                  <c:v>2.242</c:v>
                </c:pt>
                <c:pt idx="2109">
                  <c:v>2.2326000000000001</c:v>
                </c:pt>
                <c:pt idx="2110">
                  <c:v>2.2111000000000001</c:v>
                </c:pt>
                <c:pt idx="2111">
                  <c:v>2.1987000000000001</c:v>
                </c:pt>
                <c:pt idx="2112">
                  <c:v>2.2059000000000002</c:v>
                </c:pt>
                <c:pt idx="2113">
                  <c:v>2.2256999999999998</c:v>
                </c:pt>
                <c:pt idx="2114">
                  <c:v>2.2342</c:v>
                </c:pt>
                <c:pt idx="2115">
                  <c:v>2.2482000000000002</c:v>
                </c:pt>
                <c:pt idx="2116">
                  <c:v>2.2482000000000002</c:v>
                </c:pt>
                <c:pt idx="2117">
                  <c:v>2.2448999999999999</c:v>
                </c:pt>
                <c:pt idx="2118">
                  <c:v>2.2425999999999999</c:v>
                </c:pt>
                <c:pt idx="2119">
                  <c:v>2.2324999999999999</c:v>
                </c:pt>
                <c:pt idx="2120">
                  <c:v>2.2370000000000001</c:v>
                </c:pt>
                <c:pt idx="2121">
                  <c:v>2.2199</c:v>
                </c:pt>
                <c:pt idx="2122">
                  <c:v>2.2360000000000002</c:v>
                </c:pt>
                <c:pt idx="2123">
                  <c:v>2.2221000000000002</c:v>
                </c:pt>
                <c:pt idx="2124">
                  <c:v>2.2286000000000001</c:v>
                </c:pt>
                <c:pt idx="2125">
                  <c:v>2.2322000000000002</c:v>
                </c:pt>
                <c:pt idx="2126">
                  <c:v>2.2282000000000002</c:v>
                </c:pt>
                <c:pt idx="2127">
                  <c:v>2.2107000000000001</c:v>
                </c:pt>
                <c:pt idx="2128">
                  <c:v>2.2191999999999998</c:v>
                </c:pt>
                <c:pt idx="2129">
                  <c:v>2.2164000000000001</c:v>
                </c:pt>
                <c:pt idx="2130">
                  <c:v>2.2101000000000002</c:v>
                </c:pt>
                <c:pt idx="2131">
                  <c:v>2.2166000000000001</c:v>
                </c:pt>
                <c:pt idx="2132">
                  <c:v>2.2109999999999999</c:v>
                </c:pt>
                <c:pt idx="2133">
                  <c:v>2.2111000000000001</c:v>
                </c:pt>
                <c:pt idx="2134">
                  <c:v>2.2155999999999998</c:v>
                </c:pt>
                <c:pt idx="2135">
                  <c:v>2.2111000000000001</c:v>
                </c:pt>
                <c:pt idx="2136">
                  <c:v>2.2130999999999998</c:v>
                </c:pt>
                <c:pt idx="2137">
                  <c:v>2.2187000000000001</c:v>
                </c:pt>
                <c:pt idx="2138">
                  <c:v>2.2208999999999999</c:v>
                </c:pt>
                <c:pt idx="2139">
                  <c:v>2.2353999999999998</c:v>
                </c:pt>
                <c:pt idx="2140">
                  <c:v>2.2404999999999999</c:v>
                </c:pt>
                <c:pt idx="2141">
                  <c:v>2.2250999999999999</c:v>
                </c:pt>
                <c:pt idx="2142">
                  <c:v>2.2389999999999999</c:v>
                </c:pt>
                <c:pt idx="2143">
                  <c:v>2.2639999999999998</c:v>
                </c:pt>
                <c:pt idx="2144">
                  <c:v>2.2654000000000001</c:v>
                </c:pt>
                <c:pt idx="2145">
                  <c:v>2.2801999999999998</c:v>
                </c:pt>
                <c:pt idx="2146">
                  <c:v>2.2694999999999999</c:v>
                </c:pt>
                <c:pt idx="2147">
                  <c:v>2.2444999999999999</c:v>
                </c:pt>
                <c:pt idx="2148">
                  <c:v>2.2336</c:v>
                </c:pt>
                <c:pt idx="2149">
                  <c:v>2.2296</c:v>
                </c:pt>
                <c:pt idx="2150">
                  <c:v>2.2307000000000001</c:v>
                </c:pt>
                <c:pt idx="2151">
                  <c:v>2.2305999999999999</c:v>
                </c:pt>
                <c:pt idx="2152">
                  <c:v>2.2347000000000001</c:v>
                </c:pt>
                <c:pt idx="2153">
                  <c:v>2.2313000000000001</c:v>
                </c:pt>
                <c:pt idx="2154">
                  <c:v>2.2486000000000002</c:v>
                </c:pt>
                <c:pt idx="2155">
                  <c:v>2.2534000000000001</c:v>
                </c:pt>
                <c:pt idx="2156">
                  <c:v>2.2534000000000001</c:v>
                </c:pt>
                <c:pt idx="2157">
                  <c:v>2.238</c:v>
                </c:pt>
                <c:pt idx="2158">
                  <c:v>2.2195</c:v>
                </c:pt>
                <c:pt idx="2159">
                  <c:v>2.2216999999999998</c:v>
                </c:pt>
                <c:pt idx="2160">
                  <c:v>2.2052</c:v>
                </c:pt>
                <c:pt idx="2161">
                  <c:v>2.2088999999999999</c:v>
                </c:pt>
                <c:pt idx="2162">
                  <c:v>2.1974999999999998</c:v>
                </c:pt>
                <c:pt idx="2163">
                  <c:v>2.2025000000000001</c:v>
                </c:pt>
                <c:pt idx="2164">
                  <c:v>2.2054</c:v>
                </c:pt>
                <c:pt idx="2165">
                  <c:v>2.2134</c:v>
                </c:pt>
                <c:pt idx="2166">
                  <c:v>2.2281</c:v>
                </c:pt>
                <c:pt idx="2167">
                  <c:v>2.2149000000000001</c:v>
                </c:pt>
                <c:pt idx="2168">
                  <c:v>2.2201</c:v>
                </c:pt>
                <c:pt idx="2169">
                  <c:v>2.2149999999999999</c:v>
                </c:pt>
                <c:pt idx="2170">
                  <c:v>2.2139000000000002</c:v>
                </c:pt>
                <c:pt idx="2171">
                  <c:v>2.2237</c:v>
                </c:pt>
                <c:pt idx="2172">
                  <c:v>2.2227999999999999</c:v>
                </c:pt>
                <c:pt idx="2173">
                  <c:v>2.2176</c:v>
                </c:pt>
                <c:pt idx="2174">
                  <c:v>2.2195</c:v>
                </c:pt>
                <c:pt idx="2175">
                  <c:v>2.2193000000000001</c:v>
                </c:pt>
                <c:pt idx="2176">
                  <c:v>2.2403</c:v>
                </c:pt>
                <c:pt idx="2177">
                  <c:v>2.2362000000000002</c:v>
                </c:pt>
                <c:pt idx="2178">
                  <c:v>2.2238000000000002</c:v>
                </c:pt>
                <c:pt idx="2179">
                  <c:v>2.2128999999999999</c:v>
                </c:pt>
                <c:pt idx="2180">
                  <c:v>2.2202000000000002</c:v>
                </c:pt>
                <c:pt idx="2181">
                  <c:v>2.2204000000000002</c:v>
                </c:pt>
                <c:pt idx="2182">
                  <c:v>2.2292999999999998</c:v>
                </c:pt>
                <c:pt idx="2183">
                  <c:v>2.2302</c:v>
                </c:pt>
                <c:pt idx="2184">
                  <c:v>2.2446999999999999</c:v>
                </c:pt>
                <c:pt idx="2185">
                  <c:v>2.2673999999999999</c:v>
                </c:pt>
                <c:pt idx="2186">
                  <c:v>2.2606999999999999</c:v>
                </c:pt>
                <c:pt idx="2187">
                  <c:v>2.2576999999999998</c:v>
                </c:pt>
                <c:pt idx="2188">
                  <c:v>2.2755999999999998</c:v>
                </c:pt>
                <c:pt idx="2189">
                  <c:v>2.2789999999999999</c:v>
                </c:pt>
                <c:pt idx="2190">
                  <c:v>2.2801999999999998</c:v>
                </c:pt>
                <c:pt idx="2191">
                  <c:v>2.2986</c:v>
                </c:pt>
                <c:pt idx="2192">
                  <c:v>2.2778999999999998</c:v>
                </c:pt>
                <c:pt idx="2193">
                  <c:v>2.2770000000000001</c:v>
                </c:pt>
                <c:pt idx="2194">
                  <c:v>2.2692000000000001</c:v>
                </c:pt>
                <c:pt idx="2195">
                  <c:v>2.2703000000000002</c:v>
                </c:pt>
                <c:pt idx="2196">
                  <c:v>2.2587000000000002</c:v>
                </c:pt>
                <c:pt idx="2197">
                  <c:v>2.2549999999999999</c:v>
                </c:pt>
                <c:pt idx="2198">
                  <c:v>2.2582</c:v>
                </c:pt>
                <c:pt idx="2199">
                  <c:v>2.2778</c:v>
                </c:pt>
                <c:pt idx="2200">
                  <c:v>2.2808000000000002</c:v>
                </c:pt>
                <c:pt idx="2201">
                  <c:v>2.2747999999999999</c:v>
                </c:pt>
                <c:pt idx="2202">
                  <c:v>2.2591000000000001</c:v>
                </c:pt>
                <c:pt idx="2203">
                  <c:v>2.2498999999999998</c:v>
                </c:pt>
                <c:pt idx="2204">
                  <c:v>2.2364000000000002</c:v>
                </c:pt>
                <c:pt idx="2205">
                  <c:v>2.2521</c:v>
                </c:pt>
                <c:pt idx="2206">
                  <c:v>2.2319</c:v>
                </c:pt>
                <c:pt idx="2207">
                  <c:v>2.2355999999999998</c:v>
                </c:pt>
                <c:pt idx="2208">
                  <c:v>2.2416</c:v>
                </c:pt>
                <c:pt idx="2209">
                  <c:v>2.2490999999999999</c:v>
                </c:pt>
                <c:pt idx="2210">
                  <c:v>2.2812999999999999</c:v>
                </c:pt>
                <c:pt idx="2211">
                  <c:v>2.2967</c:v>
                </c:pt>
                <c:pt idx="2212">
                  <c:v>2.2879999999999998</c:v>
                </c:pt>
                <c:pt idx="2213">
                  <c:v>2.3250999999999999</c:v>
                </c:pt>
                <c:pt idx="2214">
                  <c:v>2.3401000000000001</c:v>
                </c:pt>
                <c:pt idx="2215">
                  <c:v>2.3351000000000002</c:v>
                </c:pt>
                <c:pt idx="2216">
                  <c:v>2.3384</c:v>
                </c:pt>
                <c:pt idx="2217">
                  <c:v>2.3668</c:v>
                </c:pt>
                <c:pt idx="2218">
                  <c:v>2.3656000000000001</c:v>
                </c:pt>
                <c:pt idx="2219">
                  <c:v>2.387</c:v>
                </c:pt>
                <c:pt idx="2220">
                  <c:v>2.4026000000000001</c:v>
                </c:pt>
                <c:pt idx="2221">
                  <c:v>2.407</c:v>
                </c:pt>
                <c:pt idx="2222">
                  <c:v>2.4085000000000001</c:v>
                </c:pt>
                <c:pt idx="2223">
                  <c:v>2.431</c:v>
                </c:pt>
                <c:pt idx="2224">
                  <c:v>2.4521999999999999</c:v>
                </c:pt>
                <c:pt idx="2225">
                  <c:v>2.4510000000000001</c:v>
                </c:pt>
                <c:pt idx="2226">
                  <c:v>2.4622999999999999</c:v>
                </c:pt>
                <c:pt idx="2227">
                  <c:v>2.4037999999999999</c:v>
                </c:pt>
                <c:pt idx="2228">
                  <c:v>2.4072</c:v>
                </c:pt>
                <c:pt idx="2229">
                  <c:v>2.3914</c:v>
                </c:pt>
                <c:pt idx="2230">
                  <c:v>2.4102999999999999</c:v>
                </c:pt>
                <c:pt idx="2231">
                  <c:v>2.3923000000000001</c:v>
                </c:pt>
                <c:pt idx="2232">
                  <c:v>2.3990999999999998</c:v>
                </c:pt>
                <c:pt idx="2233">
                  <c:v>2.4769999999999999</c:v>
                </c:pt>
                <c:pt idx="2234">
                  <c:v>2.4477000000000002</c:v>
                </c:pt>
                <c:pt idx="2235">
                  <c:v>2.4554</c:v>
                </c:pt>
                <c:pt idx="2236">
                  <c:v>2.4796999999999998</c:v>
                </c:pt>
                <c:pt idx="2237">
                  <c:v>2.4781</c:v>
                </c:pt>
                <c:pt idx="2238">
                  <c:v>2.5341</c:v>
                </c:pt>
                <c:pt idx="2239">
                  <c:v>2.4868999999999999</c:v>
                </c:pt>
                <c:pt idx="2240">
                  <c:v>2.4346000000000001</c:v>
                </c:pt>
                <c:pt idx="2241">
                  <c:v>2.4119000000000002</c:v>
                </c:pt>
                <c:pt idx="2242">
                  <c:v>2.4441999999999999</c:v>
                </c:pt>
                <c:pt idx="2243">
                  <c:v>2.4839000000000002</c:v>
                </c:pt>
                <c:pt idx="2244">
                  <c:v>2.5167999999999999</c:v>
                </c:pt>
                <c:pt idx="2245">
                  <c:v>2.5720999999999998</c:v>
                </c:pt>
                <c:pt idx="2246">
                  <c:v>2.5390000000000001</c:v>
                </c:pt>
                <c:pt idx="2247">
                  <c:v>2.5644</c:v>
                </c:pt>
                <c:pt idx="2248">
                  <c:v>2.5550000000000002</c:v>
                </c:pt>
                <c:pt idx="2249">
                  <c:v>2.5724999999999998</c:v>
                </c:pt>
                <c:pt idx="2250">
                  <c:v>2.6135999999999999</c:v>
                </c:pt>
                <c:pt idx="2251">
                  <c:v>2.6034999999999999</c:v>
                </c:pt>
                <c:pt idx="2252">
                  <c:v>2.5966999999999998</c:v>
                </c:pt>
                <c:pt idx="2253">
                  <c:v>2.5849000000000002</c:v>
                </c:pt>
                <c:pt idx="2254">
                  <c:v>2.5449999999999999</c:v>
                </c:pt>
                <c:pt idx="2255">
                  <c:v>2.5390999999999999</c:v>
                </c:pt>
                <c:pt idx="2256">
                  <c:v>2.5282</c:v>
                </c:pt>
                <c:pt idx="2257">
                  <c:v>2.5236999999999998</c:v>
                </c:pt>
                <c:pt idx="2258">
                  <c:v>2.5103</c:v>
                </c:pt>
                <c:pt idx="2259">
                  <c:v>2.5065</c:v>
                </c:pt>
                <c:pt idx="2260">
                  <c:v>2.5600999999999998</c:v>
                </c:pt>
                <c:pt idx="2261">
                  <c:v>2.5623999999999998</c:v>
                </c:pt>
                <c:pt idx="2262">
                  <c:v>2.5663999999999998</c:v>
                </c:pt>
                <c:pt idx="2263">
                  <c:v>2.5607000000000002</c:v>
                </c:pt>
                <c:pt idx="2264">
                  <c:v>2.5796999999999999</c:v>
                </c:pt>
                <c:pt idx="2265">
                  <c:v>2.5888</c:v>
                </c:pt>
                <c:pt idx="2266">
                  <c:v>2.5922999999999998</c:v>
                </c:pt>
                <c:pt idx="2267">
                  <c:v>2.6015999999999999</c:v>
                </c:pt>
                <c:pt idx="2268">
                  <c:v>2.5931000000000002</c:v>
                </c:pt>
                <c:pt idx="2269">
                  <c:v>2.6271</c:v>
                </c:pt>
                <c:pt idx="2270">
                  <c:v>2.6558000000000002</c:v>
                </c:pt>
                <c:pt idx="2271">
                  <c:v>2.6717</c:v>
                </c:pt>
                <c:pt idx="2272">
                  <c:v>2.7403</c:v>
                </c:pt>
                <c:pt idx="2273">
                  <c:v>2.7246000000000001</c:v>
                </c:pt>
                <c:pt idx="2274">
                  <c:v>2.6676000000000002</c:v>
                </c:pt>
                <c:pt idx="2275">
                  <c:v>2.6486000000000001</c:v>
                </c:pt>
                <c:pt idx="2276">
                  <c:v>2.6526999999999998</c:v>
                </c:pt>
                <c:pt idx="2277">
                  <c:v>2.6775000000000002</c:v>
                </c:pt>
                <c:pt idx="2278">
                  <c:v>2.6831999999999998</c:v>
                </c:pt>
                <c:pt idx="2279">
                  <c:v>2.6812</c:v>
                </c:pt>
                <c:pt idx="2280">
                  <c:v>2.6783000000000001</c:v>
                </c:pt>
                <c:pt idx="2281">
                  <c:v>2.6562000000000001</c:v>
                </c:pt>
                <c:pt idx="2282">
                  <c:v>2.6562000000000001</c:v>
                </c:pt>
                <c:pt idx="2283">
                  <c:v>2.6562000000000001</c:v>
                </c:pt>
                <c:pt idx="2284">
                  <c:v>2.6928999999999998</c:v>
                </c:pt>
                <c:pt idx="2285">
                  <c:v>2.7107000000000001</c:v>
                </c:pt>
                <c:pt idx="2286">
                  <c:v>2.7023000000000001</c:v>
                </c:pt>
                <c:pt idx="2287">
                  <c:v>2.6806999999999999</c:v>
                </c:pt>
                <c:pt idx="2288">
                  <c:v>2.6919</c:v>
                </c:pt>
                <c:pt idx="2289">
                  <c:v>2.6583000000000001</c:v>
                </c:pt>
                <c:pt idx="2290">
                  <c:v>2.6575000000000002</c:v>
                </c:pt>
                <c:pt idx="2291">
                  <c:v>2.6484999999999999</c:v>
                </c:pt>
                <c:pt idx="2292">
                  <c:v>2.6221999999999999</c:v>
                </c:pt>
                <c:pt idx="2293">
                  <c:v>2.6122000000000001</c:v>
                </c:pt>
                <c:pt idx="2294">
                  <c:v>2.6193</c:v>
                </c:pt>
                <c:pt idx="2295">
                  <c:v>2.6242999999999999</c:v>
                </c:pt>
                <c:pt idx="2296">
                  <c:v>2.6246999999999998</c:v>
                </c:pt>
                <c:pt idx="2297">
                  <c:v>2.5968</c:v>
                </c:pt>
                <c:pt idx="2298">
                  <c:v>2.5754000000000001</c:v>
                </c:pt>
                <c:pt idx="2299">
                  <c:v>2.5855999999999999</c:v>
                </c:pt>
                <c:pt idx="2300">
                  <c:v>2.5809000000000002</c:v>
                </c:pt>
                <c:pt idx="2301">
                  <c:v>2.5796999999999999</c:v>
                </c:pt>
                <c:pt idx="2302">
                  <c:v>2.5960000000000001</c:v>
                </c:pt>
                <c:pt idx="2303">
                  <c:v>2.6623000000000001</c:v>
                </c:pt>
                <c:pt idx="2304">
                  <c:v>2.6894</c:v>
                </c:pt>
                <c:pt idx="2305">
                  <c:v>2.7059000000000002</c:v>
                </c:pt>
                <c:pt idx="2306">
                  <c:v>2.7147999999999999</c:v>
                </c:pt>
                <c:pt idx="2307">
                  <c:v>2.7385999999999999</c:v>
                </c:pt>
                <c:pt idx="2308">
                  <c:v>2.7641</c:v>
                </c:pt>
                <c:pt idx="2309">
                  <c:v>2.7873000000000001</c:v>
                </c:pt>
                <c:pt idx="2310">
                  <c:v>2.8075000000000001</c:v>
                </c:pt>
                <c:pt idx="2311">
                  <c:v>2.8576000000000001</c:v>
                </c:pt>
                <c:pt idx="2312">
                  <c:v>2.8624999999999998</c:v>
                </c:pt>
                <c:pt idx="2313">
                  <c:v>2.8391999999999999</c:v>
                </c:pt>
                <c:pt idx="2314">
                  <c:v>2.8391999999999999</c:v>
                </c:pt>
                <c:pt idx="2315">
                  <c:v>2.843</c:v>
                </c:pt>
                <c:pt idx="2316">
                  <c:v>2.8700999999999999</c:v>
                </c:pt>
                <c:pt idx="2317">
                  <c:v>2.8811</c:v>
                </c:pt>
                <c:pt idx="2318">
                  <c:v>2.8649</c:v>
                </c:pt>
                <c:pt idx="2319">
                  <c:v>2.8645999999999998</c:v>
                </c:pt>
                <c:pt idx="2320">
                  <c:v>2.8727999999999998</c:v>
                </c:pt>
                <c:pt idx="2321">
                  <c:v>2.8782000000000001</c:v>
                </c:pt>
                <c:pt idx="2322">
                  <c:v>2.8654999999999999</c:v>
                </c:pt>
                <c:pt idx="2323">
                  <c:v>2.9051</c:v>
                </c:pt>
                <c:pt idx="2324">
                  <c:v>2.9803999999999999</c:v>
                </c:pt>
                <c:pt idx="2325">
                  <c:v>2.9931000000000001</c:v>
                </c:pt>
                <c:pt idx="2326">
                  <c:v>3.1017999999999999</c:v>
                </c:pt>
                <c:pt idx="2327">
                  <c:v>3.1299000000000001</c:v>
                </c:pt>
                <c:pt idx="2328">
                  <c:v>3.1162000000000001</c:v>
                </c:pt>
                <c:pt idx="2329">
                  <c:v>3.1171000000000002</c:v>
                </c:pt>
                <c:pt idx="2330">
                  <c:v>3.2263999999999999</c:v>
                </c:pt>
                <c:pt idx="2331">
                  <c:v>3.2256999999999998</c:v>
                </c:pt>
                <c:pt idx="2332">
                  <c:v>3.2683</c:v>
                </c:pt>
                <c:pt idx="2333">
                  <c:v>3.2517999999999998</c:v>
                </c:pt>
                <c:pt idx="2334">
                  <c:v>3.2642000000000002</c:v>
                </c:pt>
                <c:pt idx="2335">
                  <c:v>3.2423000000000002</c:v>
                </c:pt>
                <c:pt idx="2336">
                  <c:v>3.18</c:v>
                </c:pt>
                <c:pt idx="2337">
                  <c:v>3.1309999999999998</c:v>
                </c:pt>
                <c:pt idx="2338">
                  <c:v>3.1476000000000002</c:v>
                </c:pt>
                <c:pt idx="2339">
                  <c:v>3.1915</c:v>
                </c:pt>
                <c:pt idx="2340">
                  <c:v>3.2259000000000002</c:v>
                </c:pt>
                <c:pt idx="2341">
                  <c:v>3.2601</c:v>
                </c:pt>
                <c:pt idx="2342">
                  <c:v>3.2080000000000002</c:v>
                </c:pt>
                <c:pt idx="2343">
                  <c:v>3.0926</c:v>
                </c:pt>
                <c:pt idx="2344">
                  <c:v>3.1231</c:v>
                </c:pt>
                <c:pt idx="2345">
                  <c:v>3.0834000000000001</c:v>
                </c:pt>
                <c:pt idx="2346">
                  <c:v>3.0466000000000002</c:v>
                </c:pt>
                <c:pt idx="2347">
                  <c:v>3.0796000000000001</c:v>
                </c:pt>
                <c:pt idx="2348">
                  <c:v>3.1011000000000002</c:v>
                </c:pt>
                <c:pt idx="2349">
                  <c:v>3.0680999999999998</c:v>
                </c:pt>
                <c:pt idx="2350">
                  <c:v>3.0249000000000001</c:v>
                </c:pt>
                <c:pt idx="2351">
                  <c:v>3.0543999999999998</c:v>
                </c:pt>
                <c:pt idx="2352">
                  <c:v>3.0472999999999999</c:v>
                </c:pt>
                <c:pt idx="2353">
                  <c:v>3.0472999999999999</c:v>
                </c:pt>
                <c:pt idx="2354">
                  <c:v>3.0186000000000002</c:v>
                </c:pt>
                <c:pt idx="2355">
                  <c:v>3.0084</c:v>
                </c:pt>
                <c:pt idx="2356">
                  <c:v>2.9744999999999999</c:v>
                </c:pt>
                <c:pt idx="2357">
                  <c:v>2.9236</c:v>
                </c:pt>
                <c:pt idx="2358">
                  <c:v>2.8942999999999999</c:v>
                </c:pt>
                <c:pt idx="2359">
                  <c:v>2.9375</c:v>
                </c:pt>
                <c:pt idx="2360">
                  <c:v>2.9935999999999998</c:v>
                </c:pt>
                <c:pt idx="2361">
                  <c:v>3.0626000000000002</c:v>
                </c:pt>
                <c:pt idx="2362">
                  <c:v>3.0419999999999998</c:v>
                </c:pt>
                <c:pt idx="2363">
                  <c:v>3.0421</c:v>
                </c:pt>
                <c:pt idx="2364">
                  <c:v>2.9965999999999999</c:v>
                </c:pt>
                <c:pt idx="2365">
                  <c:v>3.0175000000000001</c:v>
                </c:pt>
                <c:pt idx="2366">
                  <c:v>3.0388999999999999</c:v>
                </c:pt>
                <c:pt idx="2367">
                  <c:v>3.0103</c:v>
                </c:pt>
                <c:pt idx="2368">
                  <c:v>3.0032000000000001</c:v>
                </c:pt>
                <c:pt idx="2369">
                  <c:v>2.9893999999999998</c:v>
                </c:pt>
                <c:pt idx="2370">
                  <c:v>3.0145</c:v>
                </c:pt>
                <c:pt idx="2371">
                  <c:v>3.0284</c:v>
                </c:pt>
                <c:pt idx="2372">
                  <c:v>3.0347</c:v>
                </c:pt>
                <c:pt idx="2373">
                  <c:v>3.0295000000000001</c:v>
                </c:pt>
                <c:pt idx="2374">
                  <c:v>3.0653000000000001</c:v>
                </c:pt>
                <c:pt idx="2375">
                  <c:v>3.1212</c:v>
                </c:pt>
                <c:pt idx="2376">
                  <c:v>3.1351</c:v>
                </c:pt>
                <c:pt idx="2377">
                  <c:v>3.1739999999999999</c:v>
                </c:pt>
                <c:pt idx="2378">
                  <c:v>3.1747999999999998</c:v>
                </c:pt>
                <c:pt idx="2379">
                  <c:v>3.1787999999999998</c:v>
                </c:pt>
                <c:pt idx="2380">
                  <c:v>3.1789000000000001</c:v>
                </c:pt>
                <c:pt idx="2381">
                  <c:v>3.1442999999999999</c:v>
                </c:pt>
                <c:pt idx="2382">
                  <c:v>3.1183999999999998</c:v>
                </c:pt>
                <c:pt idx="2383">
                  <c:v>3.1183999999999998</c:v>
                </c:pt>
                <c:pt idx="2384">
                  <c:v>3.1684000000000001</c:v>
                </c:pt>
                <c:pt idx="2385">
                  <c:v>3.1190000000000002</c:v>
                </c:pt>
                <c:pt idx="2386">
                  <c:v>3.0991</c:v>
                </c:pt>
                <c:pt idx="2387">
                  <c:v>3.0842999999999998</c:v>
                </c:pt>
                <c:pt idx="2388">
                  <c:v>3.1514000000000002</c:v>
                </c:pt>
                <c:pt idx="2389">
                  <c:v>3.1107</c:v>
                </c:pt>
                <c:pt idx="2390">
                  <c:v>3.1036000000000001</c:v>
                </c:pt>
                <c:pt idx="2391">
                  <c:v>3.1082000000000001</c:v>
                </c:pt>
                <c:pt idx="2392">
                  <c:v>3.0989</c:v>
                </c:pt>
                <c:pt idx="2393">
                  <c:v>3.0472000000000001</c:v>
                </c:pt>
                <c:pt idx="2394">
                  <c:v>3.0788000000000002</c:v>
                </c:pt>
                <c:pt idx="2395">
                  <c:v>3.0756999999999999</c:v>
                </c:pt>
                <c:pt idx="2396">
                  <c:v>3.1042000000000001</c:v>
                </c:pt>
                <c:pt idx="2397">
                  <c:v>3.0851999999999999</c:v>
                </c:pt>
                <c:pt idx="2398">
                  <c:v>3.1015000000000001</c:v>
                </c:pt>
                <c:pt idx="2399">
                  <c:v>3.1271</c:v>
                </c:pt>
                <c:pt idx="2400">
                  <c:v>3.1389999999999998</c:v>
                </c:pt>
                <c:pt idx="2401">
                  <c:v>3.1025999999999998</c:v>
                </c:pt>
                <c:pt idx="2402">
                  <c:v>3.1191</c:v>
                </c:pt>
                <c:pt idx="2403">
                  <c:v>3.1173000000000002</c:v>
                </c:pt>
                <c:pt idx="2404">
                  <c:v>3.1271</c:v>
                </c:pt>
                <c:pt idx="2405">
                  <c:v>3.1431</c:v>
                </c:pt>
                <c:pt idx="2406">
                  <c:v>3.1808999999999998</c:v>
                </c:pt>
                <c:pt idx="2407">
                  <c:v>3.2282000000000002</c:v>
                </c:pt>
                <c:pt idx="2408">
                  <c:v>3.2162999999999999</c:v>
                </c:pt>
                <c:pt idx="2409">
                  <c:v>3.1897000000000002</c:v>
                </c:pt>
                <c:pt idx="2410">
                  <c:v>3.1594000000000002</c:v>
                </c:pt>
                <c:pt idx="2411">
                  <c:v>3.1230000000000002</c:v>
                </c:pt>
                <c:pt idx="2412">
                  <c:v>3.1532</c:v>
                </c:pt>
                <c:pt idx="2413">
                  <c:v>3.1375000000000002</c:v>
                </c:pt>
                <c:pt idx="2414">
                  <c:v>3.1831999999999998</c:v>
                </c:pt>
                <c:pt idx="2415">
                  <c:v>3.2149000000000001</c:v>
                </c:pt>
                <c:pt idx="2416">
                  <c:v>3.1812999999999998</c:v>
                </c:pt>
                <c:pt idx="2417">
                  <c:v>3.2094</c:v>
                </c:pt>
                <c:pt idx="2418">
                  <c:v>3.2850000000000001</c:v>
                </c:pt>
                <c:pt idx="2419">
                  <c:v>3.3254000000000001</c:v>
                </c:pt>
                <c:pt idx="2420">
                  <c:v>3.3557000000000001</c:v>
                </c:pt>
                <c:pt idx="2421">
                  <c:v>3.3815</c:v>
                </c:pt>
                <c:pt idx="2422">
                  <c:v>3.3418999999999999</c:v>
                </c:pt>
                <c:pt idx="2423">
                  <c:v>3.3652000000000002</c:v>
                </c:pt>
                <c:pt idx="2424">
                  <c:v>3.3940000000000001</c:v>
                </c:pt>
                <c:pt idx="2425">
                  <c:v>3.4424999999999999</c:v>
                </c:pt>
                <c:pt idx="2426">
                  <c:v>3.4674999999999998</c:v>
                </c:pt>
                <c:pt idx="2427">
                  <c:v>3.4851000000000001</c:v>
                </c:pt>
                <c:pt idx="2428">
                  <c:v>3.5347</c:v>
                </c:pt>
                <c:pt idx="2429">
                  <c:v>3.5181</c:v>
                </c:pt>
                <c:pt idx="2430">
                  <c:v>3.4908999999999999</c:v>
                </c:pt>
                <c:pt idx="2431">
                  <c:v>3.4925000000000002</c:v>
                </c:pt>
                <c:pt idx="2432">
                  <c:v>3.4826000000000001</c:v>
                </c:pt>
                <c:pt idx="2433">
                  <c:v>3.5074000000000001</c:v>
                </c:pt>
                <c:pt idx="2434">
                  <c:v>3.4761000000000002</c:v>
                </c:pt>
                <c:pt idx="2435">
                  <c:v>3.4746000000000001</c:v>
                </c:pt>
                <c:pt idx="2436">
                  <c:v>3.4849000000000001</c:v>
                </c:pt>
                <c:pt idx="2437">
                  <c:v>3.4750999999999999</c:v>
                </c:pt>
                <c:pt idx="2438">
                  <c:v>3.4895999999999998</c:v>
                </c:pt>
                <c:pt idx="2439">
                  <c:v>3.5493999999999999</c:v>
                </c:pt>
                <c:pt idx="2440">
                  <c:v>3.5345</c:v>
                </c:pt>
                <c:pt idx="2441">
                  <c:v>3.6326000000000001</c:v>
                </c:pt>
                <c:pt idx="2442">
                  <c:v>3.5554999999999999</c:v>
                </c:pt>
                <c:pt idx="2443">
                  <c:v>3.5790000000000002</c:v>
                </c:pt>
                <c:pt idx="2444">
                  <c:v>3.6467000000000001</c:v>
                </c:pt>
                <c:pt idx="2445">
                  <c:v>3.6724999999999999</c:v>
                </c:pt>
                <c:pt idx="2446">
                  <c:v>3.7313999999999998</c:v>
                </c:pt>
                <c:pt idx="2447">
                  <c:v>3.7759999999999998</c:v>
                </c:pt>
                <c:pt idx="2448">
                  <c:v>3.7986</c:v>
                </c:pt>
                <c:pt idx="2449">
                  <c:v>3.7986</c:v>
                </c:pt>
                <c:pt idx="2450">
                  <c:v>3.8028</c:v>
                </c:pt>
                <c:pt idx="2451">
                  <c:v>3.7869999999999999</c:v>
                </c:pt>
                <c:pt idx="2452">
                  <c:v>3.8698000000000001</c:v>
                </c:pt>
                <c:pt idx="2453">
                  <c:v>3.8698000000000001</c:v>
                </c:pt>
                <c:pt idx="2454">
                  <c:v>3.8653</c:v>
                </c:pt>
                <c:pt idx="2455">
                  <c:v>3.8599000000000001</c:v>
                </c:pt>
                <c:pt idx="2456">
                  <c:v>3.8368000000000002</c:v>
                </c:pt>
                <c:pt idx="2457">
                  <c:v>3.9020999999999999</c:v>
                </c:pt>
                <c:pt idx="2458">
                  <c:v>3.9821</c:v>
                </c:pt>
                <c:pt idx="2459">
                  <c:v>4.0425000000000004</c:v>
                </c:pt>
                <c:pt idx="2460">
                  <c:v>4.1040999999999999</c:v>
                </c:pt>
                <c:pt idx="2461">
                  <c:v>4.1948999999999996</c:v>
                </c:pt>
                <c:pt idx="2462">
                  <c:v>4.0099</c:v>
                </c:pt>
                <c:pt idx="2463">
                  <c:v>4.1172000000000004</c:v>
                </c:pt>
                <c:pt idx="2464">
                  <c:v>3.9729000000000001</c:v>
                </c:pt>
                <c:pt idx="2465">
                  <c:v>3.9794</c:v>
                </c:pt>
                <c:pt idx="2466">
                  <c:v>3.9140999999999999</c:v>
                </c:pt>
                <c:pt idx="2467">
                  <c:v>3.8567</c:v>
                </c:pt>
                <c:pt idx="2468">
                  <c:v>3.806</c:v>
                </c:pt>
                <c:pt idx="2469">
                  <c:v>3.8517000000000001</c:v>
                </c:pt>
                <c:pt idx="2470">
                  <c:v>3.7385999999999999</c:v>
                </c:pt>
                <c:pt idx="2471">
                  <c:v>3.7385999999999999</c:v>
                </c:pt>
                <c:pt idx="2472">
                  <c:v>3.8250000000000002</c:v>
                </c:pt>
                <c:pt idx="2473">
                  <c:v>3.8506999999999998</c:v>
                </c:pt>
                <c:pt idx="2474">
                  <c:v>3.8344</c:v>
                </c:pt>
                <c:pt idx="2475">
                  <c:v>3.8437999999999999</c:v>
                </c:pt>
                <c:pt idx="2476">
                  <c:v>3.9015</c:v>
                </c:pt>
                <c:pt idx="2477">
                  <c:v>3.8656000000000001</c:v>
                </c:pt>
                <c:pt idx="2478">
                  <c:v>3.9386000000000001</c:v>
                </c:pt>
                <c:pt idx="2479">
                  <c:v>3.8988</c:v>
                </c:pt>
                <c:pt idx="2480">
                  <c:v>3.8582000000000001</c:v>
                </c:pt>
                <c:pt idx="2481">
                  <c:v>3.9114</c:v>
                </c:pt>
                <c:pt idx="2482">
                  <c:v>3.8797000000000001</c:v>
                </c:pt>
                <c:pt idx="2483">
                  <c:v>3.9327999999999999</c:v>
                </c:pt>
                <c:pt idx="2484">
                  <c:v>3.8589000000000002</c:v>
                </c:pt>
                <c:pt idx="2485">
                  <c:v>3.8589000000000002</c:v>
                </c:pt>
                <c:pt idx="2486">
                  <c:v>3.8126000000000002</c:v>
                </c:pt>
                <c:pt idx="2487">
                  <c:v>3.7686999999999999</c:v>
                </c:pt>
                <c:pt idx="2488">
                  <c:v>3.7892999999999999</c:v>
                </c:pt>
                <c:pt idx="2489">
                  <c:v>3.8058999999999998</c:v>
                </c:pt>
                <c:pt idx="2490">
                  <c:v>3.7928000000000002</c:v>
                </c:pt>
                <c:pt idx="2491">
                  <c:v>3.7980999999999998</c:v>
                </c:pt>
                <c:pt idx="2492">
                  <c:v>3.8022999999999998</c:v>
                </c:pt>
                <c:pt idx="2493">
                  <c:v>3.8336000000000001</c:v>
                </c:pt>
                <c:pt idx="2494">
                  <c:v>3.8052000000000001</c:v>
                </c:pt>
                <c:pt idx="2495">
                  <c:v>3.7921</c:v>
                </c:pt>
                <c:pt idx="2496">
                  <c:v>3.7442000000000002</c:v>
                </c:pt>
                <c:pt idx="2497">
                  <c:v>3.7010000000000001</c:v>
                </c:pt>
                <c:pt idx="2498">
                  <c:v>3.7231000000000001</c:v>
                </c:pt>
                <c:pt idx="2499">
                  <c:v>3.7081</c:v>
                </c:pt>
                <c:pt idx="2500">
                  <c:v>3.7606000000000002</c:v>
                </c:pt>
                <c:pt idx="2501">
                  <c:v>3.7399</c:v>
                </c:pt>
                <c:pt idx="2502">
                  <c:v>3.8506</c:v>
                </c:pt>
                <c:pt idx="2503">
                  <c:v>3.8744999999999998</c:v>
                </c:pt>
                <c:pt idx="2504">
                  <c:v>3.8544999999999998</c:v>
                </c:pt>
                <c:pt idx="2505">
                  <c:v>3.7970000000000002</c:v>
                </c:pt>
                <c:pt idx="2506">
                  <c:v>3.7574999999999998</c:v>
                </c:pt>
                <c:pt idx="2507">
                  <c:v>3.7475999999999998</c:v>
                </c:pt>
                <c:pt idx="2508">
                  <c:v>3.7921</c:v>
                </c:pt>
                <c:pt idx="2509">
                  <c:v>3.758</c:v>
                </c:pt>
                <c:pt idx="2510">
                  <c:v>3.7685</c:v>
                </c:pt>
                <c:pt idx="2511">
                  <c:v>3.8548</c:v>
                </c:pt>
                <c:pt idx="2512">
                  <c:v>3.9022999999999999</c:v>
                </c:pt>
                <c:pt idx="2513">
                  <c:v>3.8702999999999999</c:v>
                </c:pt>
                <c:pt idx="2514">
                  <c:v>3.9357000000000002</c:v>
                </c:pt>
                <c:pt idx="2515">
                  <c:v>3.8929</c:v>
                </c:pt>
                <c:pt idx="2516">
                  <c:v>3.9062000000000001</c:v>
                </c:pt>
                <c:pt idx="2517">
                  <c:v>3.9830999999999999</c:v>
                </c:pt>
                <c:pt idx="2518">
                  <c:v>3.9769999999999999</c:v>
                </c:pt>
                <c:pt idx="2519">
                  <c:v>3.9632000000000001</c:v>
                </c:pt>
                <c:pt idx="2520">
                  <c:v>3.9186000000000001</c:v>
                </c:pt>
                <c:pt idx="2521">
                  <c:v>3.8492000000000002</c:v>
                </c:pt>
                <c:pt idx="2522">
                  <c:v>3.9047999999999998</c:v>
                </c:pt>
                <c:pt idx="2523">
                  <c:v>3.9047999999999998</c:v>
                </c:pt>
                <c:pt idx="2524">
                  <c:v>3.9047999999999998</c:v>
                </c:pt>
                <c:pt idx="2525">
                  <c:v>4.0387000000000004</c:v>
                </c:pt>
                <c:pt idx="2526">
                  <c:v>4.0114000000000001</c:v>
                </c:pt>
                <c:pt idx="2527">
                  <c:v>4.0303000000000004</c:v>
                </c:pt>
                <c:pt idx="2528">
                  <c:v>4.0475000000000003</c:v>
                </c:pt>
                <c:pt idx="2529">
                  <c:v>4.0250000000000004</c:v>
                </c:pt>
                <c:pt idx="2530">
                  <c:v>4.0152999999999999</c:v>
                </c:pt>
                <c:pt idx="2531">
                  <c:v>4.0298999999999996</c:v>
                </c:pt>
                <c:pt idx="2532">
                  <c:v>3.9863</c:v>
                </c:pt>
                <c:pt idx="2533">
                  <c:v>4.0223000000000004</c:v>
                </c:pt>
                <c:pt idx="2534">
                  <c:v>4.0401999999999996</c:v>
                </c:pt>
                <c:pt idx="2535">
                  <c:v>4.0364000000000004</c:v>
                </c:pt>
                <c:pt idx="2536">
                  <c:v>4.0303000000000004</c:v>
                </c:pt>
                <c:pt idx="2537">
                  <c:v>4.0861000000000001</c:v>
                </c:pt>
                <c:pt idx="2538">
                  <c:v>4.1558000000000002</c:v>
                </c:pt>
                <c:pt idx="2539">
                  <c:v>4.1231999999999998</c:v>
                </c:pt>
                <c:pt idx="2540">
                  <c:v>4.1002000000000001</c:v>
                </c:pt>
                <c:pt idx="2541">
                  <c:v>4.0448000000000004</c:v>
                </c:pt>
                <c:pt idx="2542">
                  <c:v>4.0838000000000001</c:v>
                </c:pt>
                <c:pt idx="2543">
                  <c:v>4.0427999999999997</c:v>
                </c:pt>
                <c:pt idx="2544">
                  <c:v>3.9986000000000002</c:v>
                </c:pt>
                <c:pt idx="2545">
                  <c:v>3.9918999999999998</c:v>
                </c:pt>
                <c:pt idx="2546">
                  <c:v>3.9558</c:v>
                </c:pt>
                <c:pt idx="2547">
                  <c:v>3.8653</c:v>
                </c:pt>
                <c:pt idx="2548">
                  <c:v>3.8975</c:v>
                </c:pt>
                <c:pt idx="2549">
                  <c:v>3.8975</c:v>
                </c:pt>
                <c:pt idx="2550">
                  <c:v>3.8975</c:v>
                </c:pt>
                <c:pt idx="2551">
                  <c:v>3.9411999999999998</c:v>
                </c:pt>
                <c:pt idx="2552">
                  <c:v>3.9641999999999999</c:v>
                </c:pt>
                <c:pt idx="2553">
                  <c:v>3.9891000000000001</c:v>
                </c:pt>
                <c:pt idx="2554">
                  <c:v>3.9885000000000002</c:v>
                </c:pt>
                <c:pt idx="2555">
                  <c:v>4.0213000000000001</c:v>
                </c:pt>
                <c:pt idx="2556">
                  <c:v>4.0317999999999996</c:v>
                </c:pt>
                <c:pt idx="2557">
                  <c:v>4.0091000000000001</c:v>
                </c:pt>
                <c:pt idx="2558">
                  <c:v>3.9618000000000002</c:v>
                </c:pt>
                <c:pt idx="2559">
                  <c:v>3.9683999999999999</c:v>
                </c:pt>
                <c:pt idx="2560">
                  <c:v>3.99</c:v>
                </c:pt>
                <c:pt idx="2561">
                  <c:v>3.94</c:v>
                </c:pt>
                <c:pt idx="2562">
                  <c:v>3.9578000000000002</c:v>
                </c:pt>
                <c:pt idx="2563">
                  <c:v>3.9796</c:v>
                </c:pt>
                <c:pt idx="2564">
                  <c:v>3.9912999999999998</c:v>
                </c:pt>
                <c:pt idx="2565">
                  <c:v>3.9116</c:v>
                </c:pt>
                <c:pt idx="2566">
                  <c:v>3.8504</c:v>
                </c:pt>
                <c:pt idx="2567">
                  <c:v>3.7187999999999999</c:v>
                </c:pt>
                <c:pt idx="2568">
                  <c:v>3.7812999999999999</c:v>
                </c:pt>
                <c:pt idx="2569">
                  <c:v>3.7037</c:v>
                </c:pt>
                <c:pt idx="2570">
                  <c:v>3.67</c:v>
                </c:pt>
                <c:pt idx="2571">
                  <c:v>3.6271</c:v>
                </c:pt>
                <c:pt idx="2572">
                  <c:v>3.6238999999999999</c:v>
                </c:pt>
                <c:pt idx="2573">
                  <c:v>3.7115999999999998</c:v>
                </c:pt>
                <c:pt idx="2574">
                  <c:v>3.8079000000000001</c:v>
                </c:pt>
                <c:pt idx="2575">
                  <c:v>3.6444999999999999</c:v>
                </c:pt>
                <c:pt idx="2576">
                  <c:v>3.6145999999999998</c:v>
                </c:pt>
                <c:pt idx="2577">
                  <c:v>3.6229</c:v>
                </c:pt>
                <c:pt idx="2578">
                  <c:v>3.6073</c:v>
                </c:pt>
                <c:pt idx="2579">
                  <c:v>3.6530999999999998</c:v>
                </c:pt>
                <c:pt idx="2580">
                  <c:v>3.6408</c:v>
                </c:pt>
                <c:pt idx="2581">
                  <c:v>3.6686999999999999</c:v>
                </c:pt>
                <c:pt idx="2582">
                  <c:v>3.6116000000000001</c:v>
                </c:pt>
                <c:pt idx="2583">
                  <c:v>3.5589</c:v>
                </c:pt>
                <c:pt idx="2584">
                  <c:v>3.5871</c:v>
                </c:pt>
                <c:pt idx="2585">
                  <c:v>3.6581000000000001</c:v>
                </c:pt>
                <c:pt idx="2586">
                  <c:v>3.6749000000000001</c:v>
                </c:pt>
                <c:pt idx="2587">
                  <c:v>3.6920999999999999</c:v>
                </c:pt>
                <c:pt idx="2588">
                  <c:v>3.5284</c:v>
                </c:pt>
                <c:pt idx="2589">
                  <c:v>3.5406</c:v>
                </c:pt>
                <c:pt idx="2590">
                  <c:v>3.5428999999999999</c:v>
                </c:pt>
                <c:pt idx="2591">
                  <c:v>3.5903999999999998</c:v>
                </c:pt>
                <c:pt idx="2592">
                  <c:v>3.5503</c:v>
                </c:pt>
                <c:pt idx="2593">
                  <c:v>3.5503</c:v>
                </c:pt>
                <c:pt idx="2594">
                  <c:v>3.5829</c:v>
                </c:pt>
                <c:pt idx="2595">
                  <c:v>3.5472000000000001</c:v>
                </c:pt>
                <c:pt idx="2596">
                  <c:v>3.5301</c:v>
                </c:pt>
                <c:pt idx="2597">
                  <c:v>3.5295000000000001</c:v>
                </c:pt>
                <c:pt idx="2598">
                  <c:v>3.4992000000000001</c:v>
                </c:pt>
                <c:pt idx="2599">
                  <c:v>3.4508000000000001</c:v>
                </c:pt>
                <c:pt idx="2600">
                  <c:v>3.4990999999999999</c:v>
                </c:pt>
                <c:pt idx="2601">
                  <c:v>3.5550000000000002</c:v>
                </c:pt>
                <c:pt idx="2602">
                  <c:v>3.5396999999999998</c:v>
                </c:pt>
                <c:pt idx="2603">
                  <c:v>3.5295999999999998</c:v>
                </c:pt>
                <c:pt idx="2604">
                  <c:v>3.5362</c:v>
                </c:pt>
                <c:pt idx="2605">
                  <c:v>3.5387</c:v>
                </c:pt>
                <c:pt idx="2606">
                  <c:v>3.4771999999999998</c:v>
                </c:pt>
                <c:pt idx="2607">
                  <c:v>3.4645000000000001</c:v>
                </c:pt>
                <c:pt idx="2608">
                  <c:v>3.4876999999999998</c:v>
                </c:pt>
                <c:pt idx="2609">
                  <c:v>3.5041000000000002</c:v>
                </c:pt>
                <c:pt idx="2610">
                  <c:v>3.5034999999999998</c:v>
                </c:pt>
                <c:pt idx="2611">
                  <c:v>3.5036999999999998</c:v>
                </c:pt>
                <c:pt idx="2612">
                  <c:v>3.5367999999999999</c:v>
                </c:pt>
                <c:pt idx="2613">
                  <c:v>3.6002999999999998</c:v>
                </c:pt>
                <c:pt idx="2614">
                  <c:v>3.5419</c:v>
                </c:pt>
                <c:pt idx="2615">
                  <c:v>3.5659999999999998</c:v>
                </c:pt>
                <c:pt idx="2616">
                  <c:v>3.5491000000000001</c:v>
                </c:pt>
                <c:pt idx="2617">
                  <c:v>3.5804</c:v>
                </c:pt>
                <c:pt idx="2618">
                  <c:v>3.5804</c:v>
                </c:pt>
                <c:pt idx="2619">
                  <c:v>3.6168</c:v>
                </c:pt>
                <c:pt idx="2620">
                  <c:v>3.5996999999999999</c:v>
                </c:pt>
                <c:pt idx="2621">
                  <c:v>3.5951</c:v>
                </c:pt>
                <c:pt idx="2622">
                  <c:v>3.6126</c:v>
                </c:pt>
                <c:pt idx="2623">
                  <c:v>3.5960999999999999</c:v>
                </c:pt>
                <c:pt idx="2624">
                  <c:v>3.5409000000000002</c:v>
                </c:pt>
                <c:pt idx="2625">
                  <c:v>3.5097999999999998</c:v>
                </c:pt>
                <c:pt idx="2626">
                  <c:v>3.4744999999999999</c:v>
                </c:pt>
                <c:pt idx="2627">
                  <c:v>3.3898000000000001</c:v>
                </c:pt>
                <c:pt idx="2628">
                  <c:v>3.3816999999999999</c:v>
                </c:pt>
                <c:pt idx="2629">
                  <c:v>3.4260999999999999</c:v>
                </c:pt>
                <c:pt idx="2630">
                  <c:v>3.4533</c:v>
                </c:pt>
                <c:pt idx="2631">
                  <c:v>3.4839000000000002</c:v>
                </c:pt>
                <c:pt idx="2632">
                  <c:v>3.4767999999999999</c:v>
                </c:pt>
                <c:pt idx="2633">
                  <c:v>3.4904000000000002</c:v>
                </c:pt>
                <c:pt idx="2634">
                  <c:v>3.4371999999999998</c:v>
                </c:pt>
                <c:pt idx="2635">
                  <c:v>3.3835000000000002</c:v>
                </c:pt>
                <c:pt idx="2636">
                  <c:v>3.3896999999999999</c:v>
                </c:pt>
                <c:pt idx="2637">
                  <c:v>3.3883000000000001</c:v>
                </c:pt>
                <c:pt idx="2638">
                  <c:v>3.3532999999999999</c:v>
                </c:pt>
                <c:pt idx="2639">
                  <c:v>3.3772000000000002</c:v>
                </c:pt>
                <c:pt idx="2640">
                  <c:v>3.3934000000000002</c:v>
                </c:pt>
                <c:pt idx="2641">
                  <c:v>3.3267000000000002</c:v>
                </c:pt>
                <c:pt idx="2642">
                  <c:v>3.2435</c:v>
                </c:pt>
                <c:pt idx="2643">
                  <c:v>3.2098</c:v>
                </c:pt>
                <c:pt idx="2644">
                  <c:v>3.2298</c:v>
                </c:pt>
                <c:pt idx="2645">
                  <c:v>3.2480000000000002</c:v>
                </c:pt>
                <c:pt idx="2646">
                  <c:v>3.2904</c:v>
                </c:pt>
                <c:pt idx="2647">
                  <c:v>3.3388</c:v>
                </c:pt>
                <c:pt idx="2648">
                  <c:v>3.2968000000000002</c:v>
                </c:pt>
                <c:pt idx="2649">
                  <c:v>3.3031000000000001</c:v>
                </c:pt>
                <c:pt idx="2650">
                  <c:v>3.2749999999999999</c:v>
                </c:pt>
                <c:pt idx="2651">
                  <c:v>3.2896000000000001</c:v>
                </c:pt>
                <c:pt idx="2652">
                  <c:v>3.2311000000000001</c:v>
                </c:pt>
                <c:pt idx="2653">
                  <c:v>3.2656000000000001</c:v>
                </c:pt>
                <c:pt idx="2654">
                  <c:v>3.2633999999999999</c:v>
                </c:pt>
                <c:pt idx="2655">
                  <c:v>3.2801</c:v>
                </c:pt>
                <c:pt idx="2656">
                  <c:v>3.2511999999999999</c:v>
                </c:pt>
                <c:pt idx="2657">
                  <c:v>3.2585000000000002</c:v>
                </c:pt>
                <c:pt idx="2658">
                  <c:v>3.2854000000000001</c:v>
                </c:pt>
                <c:pt idx="2659">
                  <c:v>3.2818999999999998</c:v>
                </c:pt>
                <c:pt idx="2660">
                  <c:v>3.2789999999999999</c:v>
                </c:pt>
                <c:pt idx="2661">
                  <c:v>3.282</c:v>
                </c:pt>
                <c:pt idx="2662">
                  <c:v>3.274</c:v>
                </c:pt>
                <c:pt idx="2663">
                  <c:v>3.2389999999999999</c:v>
                </c:pt>
                <c:pt idx="2664">
                  <c:v>3.2662</c:v>
                </c:pt>
                <c:pt idx="2665">
                  <c:v>3.2490000000000001</c:v>
                </c:pt>
                <c:pt idx="2666">
                  <c:v>3.2732999999999999</c:v>
                </c:pt>
                <c:pt idx="2667">
                  <c:v>3.2183000000000002</c:v>
                </c:pt>
                <c:pt idx="2668">
                  <c:v>3.1859000000000002</c:v>
                </c:pt>
                <c:pt idx="2669">
                  <c:v>3.1770999999999998</c:v>
                </c:pt>
                <c:pt idx="2670">
                  <c:v>3.1503000000000001</c:v>
                </c:pt>
                <c:pt idx="2671">
                  <c:v>3.1301999999999999</c:v>
                </c:pt>
                <c:pt idx="2672">
                  <c:v>3.1364000000000001</c:v>
                </c:pt>
                <c:pt idx="2673">
                  <c:v>3.1602000000000001</c:v>
                </c:pt>
                <c:pt idx="2674">
                  <c:v>3.1749000000000001</c:v>
                </c:pt>
                <c:pt idx="2675">
                  <c:v>3.2214999999999998</c:v>
                </c:pt>
                <c:pt idx="2676">
                  <c:v>3.2267000000000001</c:v>
                </c:pt>
                <c:pt idx="2677">
                  <c:v>3.2162999999999999</c:v>
                </c:pt>
                <c:pt idx="2678">
                  <c:v>3.2054</c:v>
                </c:pt>
                <c:pt idx="2679">
                  <c:v>3.2372000000000001</c:v>
                </c:pt>
                <c:pt idx="2680">
                  <c:v>3.2319</c:v>
                </c:pt>
                <c:pt idx="2681">
                  <c:v>3.2153</c:v>
                </c:pt>
                <c:pt idx="2682">
                  <c:v>3.2612999999999999</c:v>
                </c:pt>
                <c:pt idx="2683">
                  <c:v>3.2524999999999999</c:v>
                </c:pt>
                <c:pt idx="2684">
                  <c:v>3.2403</c:v>
                </c:pt>
                <c:pt idx="2685">
                  <c:v>3.2471999999999999</c:v>
                </c:pt>
                <c:pt idx="2686">
                  <c:v>3.2431000000000001</c:v>
                </c:pt>
                <c:pt idx="2687">
                  <c:v>3.2452000000000001</c:v>
                </c:pt>
                <c:pt idx="2688">
                  <c:v>3.2452000000000001</c:v>
                </c:pt>
                <c:pt idx="2689">
                  <c:v>3.1934</c:v>
                </c:pt>
                <c:pt idx="2690">
                  <c:v>3.2637999999999998</c:v>
                </c:pt>
                <c:pt idx="2691">
                  <c:v>3.2854000000000001</c:v>
                </c:pt>
                <c:pt idx="2692">
                  <c:v>3.3262</c:v>
                </c:pt>
                <c:pt idx="2693">
                  <c:v>3.3325999999999998</c:v>
                </c:pt>
                <c:pt idx="2694">
                  <c:v>3.3003999999999998</c:v>
                </c:pt>
                <c:pt idx="2695">
                  <c:v>3.2635999999999998</c:v>
                </c:pt>
                <c:pt idx="2696">
                  <c:v>3.254</c:v>
                </c:pt>
                <c:pt idx="2697">
                  <c:v>3.2408000000000001</c:v>
                </c:pt>
                <c:pt idx="2698">
                  <c:v>3.2014999999999998</c:v>
                </c:pt>
                <c:pt idx="2699">
                  <c:v>3.2242000000000002</c:v>
                </c:pt>
                <c:pt idx="2700">
                  <c:v>3.24</c:v>
                </c:pt>
                <c:pt idx="2701">
                  <c:v>3.2357999999999998</c:v>
                </c:pt>
                <c:pt idx="2702">
                  <c:v>3.2475999999999998</c:v>
                </c:pt>
                <c:pt idx="2703">
                  <c:v>3.2235</c:v>
                </c:pt>
                <c:pt idx="2704">
                  <c:v>3.2462</c:v>
                </c:pt>
                <c:pt idx="2705">
                  <c:v>3.2338</c:v>
                </c:pt>
                <c:pt idx="2706">
                  <c:v>3.2202999999999999</c:v>
                </c:pt>
                <c:pt idx="2707">
                  <c:v>3.2359</c:v>
                </c:pt>
                <c:pt idx="2708">
                  <c:v>3.2309999999999999</c:v>
                </c:pt>
                <c:pt idx="2709">
                  <c:v>3.2134</c:v>
                </c:pt>
                <c:pt idx="2710">
                  <c:v>3.2124999999999999</c:v>
                </c:pt>
                <c:pt idx="2711">
                  <c:v>3.2086999999999999</c:v>
                </c:pt>
                <c:pt idx="2712">
                  <c:v>3.1863999999999999</c:v>
                </c:pt>
                <c:pt idx="2713">
                  <c:v>3.1962999999999999</c:v>
                </c:pt>
                <c:pt idx="2714">
                  <c:v>3.1873999999999998</c:v>
                </c:pt>
                <c:pt idx="2715">
                  <c:v>3.18</c:v>
                </c:pt>
                <c:pt idx="2716">
                  <c:v>3.1604999999999999</c:v>
                </c:pt>
                <c:pt idx="2717">
                  <c:v>3.1593</c:v>
                </c:pt>
                <c:pt idx="2718">
                  <c:v>3.1311</c:v>
                </c:pt>
                <c:pt idx="2719">
                  <c:v>3.1193</c:v>
                </c:pt>
                <c:pt idx="2720">
                  <c:v>3.1219000000000001</c:v>
                </c:pt>
                <c:pt idx="2721">
                  <c:v>3.1429</c:v>
                </c:pt>
                <c:pt idx="2722">
                  <c:v>3.1815000000000002</c:v>
                </c:pt>
                <c:pt idx="2723">
                  <c:v>3.2052999999999998</c:v>
                </c:pt>
                <c:pt idx="2724">
                  <c:v>3.2052999999999998</c:v>
                </c:pt>
                <c:pt idx="2725">
                  <c:v>3.2309999999999999</c:v>
                </c:pt>
                <c:pt idx="2726">
                  <c:v>3.2448999999999999</c:v>
                </c:pt>
                <c:pt idx="2727">
                  <c:v>3.2023999999999999</c:v>
                </c:pt>
                <c:pt idx="2728">
                  <c:v>3.2023999999999999</c:v>
                </c:pt>
                <c:pt idx="2729">
                  <c:v>3.2258</c:v>
                </c:pt>
                <c:pt idx="2730">
                  <c:v>3.3104</c:v>
                </c:pt>
                <c:pt idx="2731">
                  <c:v>3.4377</c:v>
                </c:pt>
                <c:pt idx="2732">
                  <c:v>3.4445999999999999</c:v>
                </c:pt>
                <c:pt idx="2733">
                  <c:v>3.4182999999999999</c:v>
                </c:pt>
                <c:pt idx="2734">
                  <c:v>3.4051999999999998</c:v>
                </c:pt>
                <c:pt idx="2735">
                  <c:v>3.3917000000000002</c:v>
                </c:pt>
                <c:pt idx="2736">
                  <c:v>3.3517000000000001</c:v>
                </c:pt>
                <c:pt idx="2737">
                  <c:v>3.3475999999999999</c:v>
                </c:pt>
                <c:pt idx="2738">
                  <c:v>3.3927</c:v>
                </c:pt>
                <c:pt idx="2739">
                  <c:v>3.3986999999999998</c:v>
                </c:pt>
                <c:pt idx="2740">
                  <c:v>3.4279000000000002</c:v>
                </c:pt>
                <c:pt idx="2741">
                  <c:v>3.3996</c:v>
                </c:pt>
                <c:pt idx="2742">
                  <c:v>3.4060000000000001</c:v>
                </c:pt>
                <c:pt idx="2743">
                  <c:v>3.3967000000000001</c:v>
                </c:pt>
                <c:pt idx="2744">
                  <c:v>3.4361999999999999</c:v>
                </c:pt>
                <c:pt idx="2745">
                  <c:v>3.4649999999999999</c:v>
                </c:pt>
                <c:pt idx="2746">
                  <c:v>3.4598</c:v>
                </c:pt>
                <c:pt idx="2747">
                  <c:v>3.4354</c:v>
                </c:pt>
                <c:pt idx="2748">
                  <c:v>3.3895</c:v>
                </c:pt>
                <c:pt idx="2749">
                  <c:v>3.4007999999999998</c:v>
                </c:pt>
                <c:pt idx="2750">
                  <c:v>3.3858000000000001</c:v>
                </c:pt>
                <c:pt idx="2751">
                  <c:v>3.3340000000000001</c:v>
                </c:pt>
                <c:pt idx="2752">
                  <c:v>3.3102999999999998</c:v>
                </c:pt>
                <c:pt idx="2753">
                  <c:v>3.383</c:v>
                </c:pt>
                <c:pt idx="2754">
                  <c:v>3.3712</c:v>
                </c:pt>
                <c:pt idx="2755">
                  <c:v>3.3778000000000001</c:v>
                </c:pt>
                <c:pt idx="2756">
                  <c:v>3.3586</c:v>
                </c:pt>
                <c:pt idx="2757">
                  <c:v>3.3296999999999999</c:v>
                </c:pt>
                <c:pt idx="2758">
                  <c:v>3.3302</c:v>
                </c:pt>
                <c:pt idx="2759">
                  <c:v>3.2696000000000001</c:v>
                </c:pt>
                <c:pt idx="2760">
                  <c:v>3.2700999999999998</c:v>
                </c:pt>
                <c:pt idx="2761">
                  <c:v>3.2776000000000001</c:v>
                </c:pt>
                <c:pt idx="2762">
                  <c:v>3.2774000000000001</c:v>
                </c:pt>
                <c:pt idx="2763">
                  <c:v>3.2591000000000001</c:v>
                </c:pt>
                <c:pt idx="2764">
                  <c:v>3.2591000000000001</c:v>
                </c:pt>
                <c:pt idx="2765">
                  <c:v>3.2728999999999999</c:v>
                </c:pt>
                <c:pt idx="2766">
                  <c:v>3.2631999999999999</c:v>
                </c:pt>
                <c:pt idx="2767">
                  <c:v>3.2332999999999998</c:v>
                </c:pt>
                <c:pt idx="2768">
                  <c:v>3.2128999999999999</c:v>
                </c:pt>
                <c:pt idx="2769">
                  <c:v>3.2057000000000002</c:v>
                </c:pt>
                <c:pt idx="2770">
                  <c:v>3.2097000000000002</c:v>
                </c:pt>
                <c:pt idx="2771">
                  <c:v>3.1918000000000002</c:v>
                </c:pt>
                <c:pt idx="2772">
                  <c:v>3.2153999999999998</c:v>
                </c:pt>
                <c:pt idx="2773">
                  <c:v>3.1661000000000001</c:v>
                </c:pt>
                <c:pt idx="2774">
                  <c:v>3.2033999999999998</c:v>
                </c:pt>
                <c:pt idx="2775">
                  <c:v>3.2233999999999998</c:v>
                </c:pt>
                <c:pt idx="2776">
                  <c:v>3.21</c:v>
                </c:pt>
                <c:pt idx="2777">
                  <c:v>3.2210999999999999</c:v>
                </c:pt>
                <c:pt idx="2778">
                  <c:v>3.2113</c:v>
                </c:pt>
                <c:pt idx="2779">
                  <c:v>3.1918000000000002</c:v>
                </c:pt>
                <c:pt idx="2780">
                  <c:v>3.1608999999999998</c:v>
                </c:pt>
                <c:pt idx="2781">
                  <c:v>3.1648999999999998</c:v>
                </c:pt>
                <c:pt idx="2782">
                  <c:v>3.169</c:v>
                </c:pt>
                <c:pt idx="2783">
                  <c:v>3.1596000000000002</c:v>
                </c:pt>
                <c:pt idx="2784">
                  <c:v>3.1316000000000002</c:v>
                </c:pt>
                <c:pt idx="2785">
                  <c:v>3.1269999999999998</c:v>
                </c:pt>
                <c:pt idx="2786">
                  <c:v>3.1478999999999999</c:v>
                </c:pt>
                <c:pt idx="2787">
                  <c:v>3.1196000000000002</c:v>
                </c:pt>
                <c:pt idx="2788">
                  <c:v>3.1240999999999999</c:v>
                </c:pt>
                <c:pt idx="2789">
                  <c:v>3.1179000000000001</c:v>
                </c:pt>
                <c:pt idx="2790">
                  <c:v>3.1303999999999998</c:v>
                </c:pt>
                <c:pt idx="2791">
                  <c:v>3.1255000000000002</c:v>
                </c:pt>
                <c:pt idx="2792">
                  <c:v>3.1185</c:v>
                </c:pt>
                <c:pt idx="2793">
                  <c:v>3.1154999999999999</c:v>
                </c:pt>
                <c:pt idx="2794">
                  <c:v>3.1175000000000002</c:v>
                </c:pt>
                <c:pt idx="2795">
                  <c:v>3.1004</c:v>
                </c:pt>
                <c:pt idx="2796">
                  <c:v>3.0779000000000001</c:v>
                </c:pt>
                <c:pt idx="2797">
                  <c:v>3.0510000000000002</c:v>
                </c:pt>
                <c:pt idx="2798">
                  <c:v>3.0950000000000002</c:v>
                </c:pt>
                <c:pt idx="2799">
                  <c:v>3.0918000000000001</c:v>
                </c:pt>
                <c:pt idx="2800">
                  <c:v>3.0823999999999998</c:v>
                </c:pt>
                <c:pt idx="2801">
                  <c:v>3.0638000000000001</c:v>
                </c:pt>
                <c:pt idx="2802">
                  <c:v>3.0992999999999999</c:v>
                </c:pt>
                <c:pt idx="2803">
                  <c:v>3.0992999999999999</c:v>
                </c:pt>
                <c:pt idx="2804">
                  <c:v>3.0975999999999999</c:v>
                </c:pt>
                <c:pt idx="2805">
                  <c:v>3.1137999999999999</c:v>
                </c:pt>
                <c:pt idx="2806">
                  <c:v>3.1364000000000001</c:v>
                </c:pt>
                <c:pt idx="2807">
                  <c:v>3.1111</c:v>
                </c:pt>
                <c:pt idx="2808">
                  <c:v>3.1185</c:v>
                </c:pt>
                <c:pt idx="2809">
                  <c:v>3.1476999999999999</c:v>
                </c:pt>
                <c:pt idx="2810">
                  <c:v>3.1735000000000002</c:v>
                </c:pt>
                <c:pt idx="2811">
                  <c:v>3.1623000000000001</c:v>
                </c:pt>
                <c:pt idx="2812">
                  <c:v>3.1638999999999999</c:v>
                </c:pt>
                <c:pt idx="2813">
                  <c:v>3.1629</c:v>
                </c:pt>
                <c:pt idx="2814">
                  <c:v>3.1080000000000001</c:v>
                </c:pt>
                <c:pt idx="2815">
                  <c:v>3.1074999999999999</c:v>
                </c:pt>
                <c:pt idx="2816">
                  <c:v>3.0897999999999999</c:v>
                </c:pt>
                <c:pt idx="2817">
                  <c:v>3.0764999999999998</c:v>
                </c:pt>
                <c:pt idx="2818">
                  <c:v>3.0939000000000001</c:v>
                </c:pt>
                <c:pt idx="2819">
                  <c:v>3.1248</c:v>
                </c:pt>
                <c:pt idx="2820">
                  <c:v>3.1282000000000001</c:v>
                </c:pt>
                <c:pt idx="2821">
                  <c:v>3.1255999999999999</c:v>
                </c:pt>
                <c:pt idx="2822">
                  <c:v>3.1229</c:v>
                </c:pt>
                <c:pt idx="2823">
                  <c:v>3.1246999999999998</c:v>
                </c:pt>
                <c:pt idx="2824">
                  <c:v>3.1684000000000001</c:v>
                </c:pt>
                <c:pt idx="2825">
                  <c:v>3.1166999999999998</c:v>
                </c:pt>
                <c:pt idx="2826">
                  <c:v>3.0922999999999998</c:v>
                </c:pt>
                <c:pt idx="2827">
                  <c:v>3.1160000000000001</c:v>
                </c:pt>
                <c:pt idx="2828">
                  <c:v>3.1301999999999999</c:v>
                </c:pt>
                <c:pt idx="2829">
                  <c:v>3.1408999999999998</c:v>
                </c:pt>
                <c:pt idx="2830">
                  <c:v>3.1423999999999999</c:v>
                </c:pt>
                <c:pt idx="2831">
                  <c:v>3.1463000000000001</c:v>
                </c:pt>
                <c:pt idx="2832">
                  <c:v>3.1269</c:v>
                </c:pt>
                <c:pt idx="2833">
                  <c:v>3.1036000000000001</c:v>
                </c:pt>
                <c:pt idx="2834">
                  <c:v>3.0958000000000001</c:v>
                </c:pt>
                <c:pt idx="2835">
                  <c:v>3.1294</c:v>
                </c:pt>
                <c:pt idx="2836">
                  <c:v>3.1453000000000002</c:v>
                </c:pt>
                <c:pt idx="2837">
                  <c:v>3.1453000000000002</c:v>
                </c:pt>
                <c:pt idx="2838">
                  <c:v>3.1251000000000002</c:v>
                </c:pt>
                <c:pt idx="2839">
                  <c:v>3.1577000000000002</c:v>
                </c:pt>
                <c:pt idx="2840">
                  <c:v>3.1846999999999999</c:v>
                </c:pt>
                <c:pt idx="2841">
                  <c:v>3.1762999999999999</c:v>
                </c:pt>
                <c:pt idx="2842">
                  <c:v>3.1983999999999999</c:v>
                </c:pt>
                <c:pt idx="2843">
                  <c:v>3.1724000000000001</c:v>
                </c:pt>
                <c:pt idx="2844">
                  <c:v>3.1488999999999998</c:v>
                </c:pt>
                <c:pt idx="2845">
                  <c:v>3.1779999999999999</c:v>
                </c:pt>
                <c:pt idx="2846">
                  <c:v>3.1764000000000001</c:v>
                </c:pt>
                <c:pt idx="2847">
                  <c:v>3.1938</c:v>
                </c:pt>
                <c:pt idx="2848">
                  <c:v>3.1857000000000002</c:v>
                </c:pt>
                <c:pt idx="2849">
                  <c:v>3.1558999999999999</c:v>
                </c:pt>
                <c:pt idx="2850">
                  <c:v>3.129</c:v>
                </c:pt>
                <c:pt idx="2851">
                  <c:v>3.1011000000000002</c:v>
                </c:pt>
                <c:pt idx="2852">
                  <c:v>3.0924</c:v>
                </c:pt>
                <c:pt idx="2853">
                  <c:v>3.1076000000000001</c:v>
                </c:pt>
                <c:pt idx="2854">
                  <c:v>3.3807</c:v>
                </c:pt>
                <c:pt idx="2855">
                  <c:v>3.2877999999999998</c:v>
                </c:pt>
                <c:pt idx="2856">
                  <c:v>3.2863000000000002</c:v>
                </c:pt>
                <c:pt idx="2857">
                  <c:v>3.2654000000000001</c:v>
                </c:pt>
                <c:pt idx="2858">
                  <c:v>3.2629000000000001</c:v>
                </c:pt>
                <c:pt idx="2859">
                  <c:v>3.2824</c:v>
                </c:pt>
                <c:pt idx="2860">
                  <c:v>3.2614000000000001</c:v>
                </c:pt>
                <c:pt idx="2861">
                  <c:v>3.2709000000000001</c:v>
                </c:pt>
                <c:pt idx="2862">
                  <c:v>3.2658999999999998</c:v>
                </c:pt>
                <c:pt idx="2863">
                  <c:v>3.2437</c:v>
                </c:pt>
                <c:pt idx="2864">
                  <c:v>3.2307000000000001</c:v>
                </c:pt>
                <c:pt idx="2865">
                  <c:v>3.2401</c:v>
                </c:pt>
                <c:pt idx="2866">
                  <c:v>3.282</c:v>
                </c:pt>
                <c:pt idx="2867">
                  <c:v>3.2816999999999998</c:v>
                </c:pt>
                <c:pt idx="2868">
                  <c:v>3.2747000000000002</c:v>
                </c:pt>
                <c:pt idx="2869">
                  <c:v>3.2837999999999998</c:v>
                </c:pt>
                <c:pt idx="2870">
                  <c:v>3.274</c:v>
                </c:pt>
                <c:pt idx="2871">
                  <c:v>3.2986</c:v>
                </c:pt>
                <c:pt idx="2872">
                  <c:v>3.3208000000000002</c:v>
                </c:pt>
                <c:pt idx="2873">
                  <c:v>3.2835999999999999</c:v>
                </c:pt>
                <c:pt idx="2874">
                  <c:v>3.2835999999999999</c:v>
                </c:pt>
                <c:pt idx="2875">
                  <c:v>3.2892000000000001</c:v>
                </c:pt>
                <c:pt idx="2876">
                  <c:v>3.2974999999999999</c:v>
                </c:pt>
                <c:pt idx="2877">
                  <c:v>3.3144999999999998</c:v>
                </c:pt>
                <c:pt idx="2878">
                  <c:v>3.3247</c:v>
                </c:pt>
                <c:pt idx="2879">
                  <c:v>3.3361999999999998</c:v>
                </c:pt>
                <c:pt idx="2880">
                  <c:v>3.3342000000000001</c:v>
                </c:pt>
                <c:pt idx="2881">
                  <c:v>3.3172000000000001</c:v>
                </c:pt>
                <c:pt idx="2882">
                  <c:v>3.3029999999999999</c:v>
                </c:pt>
                <c:pt idx="2883">
                  <c:v>3.2951999999999999</c:v>
                </c:pt>
                <c:pt idx="2884">
                  <c:v>3.3081999999999998</c:v>
                </c:pt>
                <c:pt idx="2885">
                  <c:v>3.3014999999999999</c:v>
                </c:pt>
                <c:pt idx="2886">
                  <c:v>3.3050000000000002</c:v>
                </c:pt>
                <c:pt idx="2887">
                  <c:v>3.3193000000000001</c:v>
                </c:pt>
                <c:pt idx="2888">
                  <c:v>3.3064</c:v>
                </c:pt>
                <c:pt idx="2889">
                  <c:v>3.2894999999999999</c:v>
                </c:pt>
                <c:pt idx="2890">
                  <c:v>3.2650000000000001</c:v>
                </c:pt>
                <c:pt idx="2891">
                  <c:v>3.2522000000000002</c:v>
                </c:pt>
                <c:pt idx="2892">
                  <c:v>3.2263999999999999</c:v>
                </c:pt>
                <c:pt idx="2893">
                  <c:v>3.2107999999999999</c:v>
                </c:pt>
                <c:pt idx="2894">
                  <c:v>3.1899000000000002</c:v>
                </c:pt>
                <c:pt idx="2895">
                  <c:v>3.1821000000000002</c:v>
                </c:pt>
                <c:pt idx="2896">
                  <c:v>3.1667999999999998</c:v>
                </c:pt>
                <c:pt idx="2897">
                  <c:v>3.1533000000000002</c:v>
                </c:pt>
                <c:pt idx="2898">
                  <c:v>3.1402000000000001</c:v>
                </c:pt>
                <c:pt idx="2899">
                  <c:v>3.1255999999999999</c:v>
                </c:pt>
                <c:pt idx="2900">
                  <c:v>3.1459000000000001</c:v>
                </c:pt>
                <c:pt idx="2901">
                  <c:v>3.1556000000000002</c:v>
                </c:pt>
                <c:pt idx="2902">
                  <c:v>3.1657000000000002</c:v>
                </c:pt>
                <c:pt idx="2903">
                  <c:v>3.1513</c:v>
                </c:pt>
                <c:pt idx="2904">
                  <c:v>3.1457000000000002</c:v>
                </c:pt>
                <c:pt idx="2905">
                  <c:v>3.1307</c:v>
                </c:pt>
                <c:pt idx="2906">
                  <c:v>3.1160999999999999</c:v>
                </c:pt>
                <c:pt idx="2907">
                  <c:v>3.1267999999999998</c:v>
                </c:pt>
                <c:pt idx="2908">
                  <c:v>3.1194000000000002</c:v>
                </c:pt>
                <c:pt idx="2909">
                  <c:v>3.1223999999999998</c:v>
                </c:pt>
                <c:pt idx="2910">
                  <c:v>3.1267</c:v>
                </c:pt>
                <c:pt idx="2911">
                  <c:v>3.1320000000000001</c:v>
                </c:pt>
                <c:pt idx="2912">
                  <c:v>3.1463999999999999</c:v>
                </c:pt>
                <c:pt idx="2913">
                  <c:v>3.1543000000000001</c:v>
                </c:pt>
                <c:pt idx="2914">
                  <c:v>3.1695000000000002</c:v>
                </c:pt>
                <c:pt idx="2915">
                  <c:v>3.1888000000000001</c:v>
                </c:pt>
                <c:pt idx="2916">
                  <c:v>3.1669999999999998</c:v>
                </c:pt>
                <c:pt idx="2917">
                  <c:v>3.1654</c:v>
                </c:pt>
                <c:pt idx="2918">
                  <c:v>3.1442999999999999</c:v>
                </c:pt>
                <c:pt idx="2919">
                  <c:v>3.1539000000000001</c:v>
                </c:pt>
                <c:pt idx="2920">
                  <c:v>3.1568999999999998</c:v>
                </c:pt>
                <c:pt idx="2921">
                  <c:v>3.1404000000000001</c:v>
                </c:pt>
                <c:pt idx="2922">
                  <c:v>3.1562999999999999</c:v>
                </c:pt>
                <c:pt idx="2923">
                  <c:v>3.1695000000000002</c:v>
                </c:pt>
                <c:pt idx="2924">
                  <c:v>3.1638000000000002</c:v>
                </c:pt>
                <c:pt idx="2925">
                  <c:v>3.1471</c:v>
                </c:pt>
                <c:pt idx="2926">
                  <c:v>3.1333000000000002</c:v>
                </c:pt>
                <c:pt idx="2927">
                  <c:v>3.1389</c:v>
                </c:pt>
                <c:pt idx="2928">
                  <c:v>3.1202999999999999</c:v>
                </c:pt>
                <c:pt idx="2929">
                  <c:v>3.1133000000000002</c:v>
                </c:pt>
                <c:pt idx="2930">
                  <c:v>3.1133000000000002</c:v>
                </c:pt>
                <c:pt idx="2931">
                  <c:v>3.0908000000000002</c:v>
                </c:pt>
                <c:pt idx="2932">
                  <c:v>3.0851999999999999</c:v>
                </c:pt>
                <c:pt idx="2933">
                  <c:v>3.1143999999999998</c:v>
                </c:pt>
                <c:pt idx="2934">
                  <c:v>3.1343000000000001</c:v>
                </c:pt>
                <c:pt idx="2935">
                  <c:v>3.1354000000000002</c:v>
                </c:pt>
                <c:pt idx="2936">
                  <c:v>3.1255000000000002</c:v>
                </c:pt>
                <c:pt idx="2937">
                  <c:v>3.1238999999999999</c:v>
                </c:pt>
                <c:pt idx="2938">
                  <c:v>3.1322999999999999</c:v>
                </c:pt>
                <c:pt idx="2939">
                  <c:v>3.1280999999999999</c:v>
                </c:pt>
                <c:pt idx="2940">
                  <c:v>3.1347</c:v>
                </c:pt>
                <c:pt idx="2941">
                  <c:v>3.1284999999999998</c:v>
                </c:pt>
                <c:pt idx="2942">
                  <c:v>3.1412</c:v>
                </c:pt>
                <c:pt idx="2943">
                  <c:v>3.1674000000000002</c:v>
                </c:pt>
                <c:pt idx="2944">
                  <c:v>3.1932</c:v>
                </c:pt>
                <c:pt idx="2945">
                  <c:v>3.1871</c:v>
                </c:pt>
                <c:pt idx="2946">
                  <c:v>3.1680000000000001</c:v>
                </c:pt>
                <c:pt idx="2947">
                  <c:v>3.1501999999999999</c:v>
                </c:pt>
                <c:pt idx="2948">
                  <c:v>3.1315</c:v>
                </c:pt>
                <c:pt idx="2949">
                  <c:v>3.1347</c:v>
                </c:pt>
                <c:pt idx="2950">
                  <c:v>3.1648000000000001</c:v>
                </c:pt>
                <c:pt idx="2951">
                  <c:v>3.177</c:v>
                </c:pt>
                <c:pt idx="2952">
                  <c:v>3.1688000000000001</c:v>
                </c:pt>
                <c:pt idx="2953">
                  <c:v>3.1638999999999999</c:v>
                </c:pt>
                <c:pt idx="2954">
                  <c:v>3.1638999999999999</c:v>
                </c:pt>
                <c:pt idx="2955">
                  <c:v>3.1572</c:v>
                </c:pt>
                <c:pt idx="2956">
                  <c:v>3.1606999999999998</c:v>
                </c:pt>
                <c:pt idx="2957">
                  <c:v>3.1768999999999998</c:v>
                </c:pt>
                <c:pt idx="2958">
                  <c:v>3.1673</c:v>
                </c:pt>
                <c:pt idx="2959">
                  <c:v>3.2002999999999999</c:v>
                </c:pt>
                <c:pt idx="2960">
                  <c:v>3.2469999999999999</c:v>
                </c:pt>
                <c:pt idx="2961">
                  <c:v>3.2387000000000001</c:v>
                </c:pt>
                <c:pt idx="2962">
                  <c:v>3.2444000000000002</c:v>
                </c:pt>
                <c:pt idx="2963">
                  <c:v>3.2801</c:v>
                </c:pt>
                <c:pt idx="2964">
                  <c:v>3.2547000000000001</c:v>
                </c:pt>
                <c:pt idx="2965">
                  <c:v>3.2768999999999999</c:v>
                </c:pt>
                <c:pt idx="2966">
                  <c:v>3.2736000000000001</c:v>
                </c:pt>
                <c:pt idx="2967">
                  <c:v>3.2736000000000001</c:v>
                </c:pt>
                <c:pt idx="2968">
                  <c:v>3.2919999999999998</c:v>
                </c:pt>
                <c:pt idx="2969">
                  <c:v>3.2850999999999999</c:v>
                </c:pt>
                <c:pt idx="2970">
                  <c:v>3.2732999999999999</c:v>
                </c:pt>
                <c:pt idx="2971">
                  <c:v>3.2509000000000001</c:v>
                </c:pt>
                <c:pt idx="2972">
                  <c:v>3.2515000000000001</c:v>
                </c:pt>
                <c:pt idx="2973">
                  <c:v>3.2660999999999998</c:v>
                </c:pt>
                <c:pt idx="2974">
                  <c:v>3.2873000000000001</c:v>
                </c:pt>
                <c:pt idx="2975">
                  <c:v>3.2833999999999999</c:v>
                </c:pt>
                <c:pt idx="2976">
                  <c:v>3.2833999999999999</c:v>
                </c:pt>
                <c:pt idx="2977">
                  <c:v>3.2808000000000002</c:v>
                </c:pt>
                <c:pt idx="2978">
                  <c:v>3.2787999999999999</c:v>
                </c:pt>
                <c:pt idx="2979">
                  <c:v>3.2623000000000002</c:v>
                </c:pt>
                <c:pt idx="2980">
                  <c:v>3.2591000000000001</c:v>
                </c:pt>
                <c:pt idx="2981">
                  <c:v>3.2561</c:v>
                </c:pt>
                <c:pt idx="2982">
                  <c:v>3.2370999999999999</c:v>
                </c:pt>
                <c:pt idx="2983">
                  <c:v>3.23</c:v>
                </c:pt>
                <c:pt idx="2984">
                  <c:v>3.2218</c:v>
                </c:pt>
                <c:pt idx="2985">
                  <c:v>3.2231999999999998</c:v>
                </c:pt>
                <c:pt idx="2986">
                  <c:v>3.2136</c:v>
                </c:pt>
                <c:pt idx="2987">
                  <c:v>3.2616000000000001</c:v>
                </c:pt>
                <c:pt idx="2988">
                  <c:v>3.2505999999999999</c:v>
                </c:pt>
                <c:pt idx="2989">
                  <c:v>3.2322000000000002</c:v>
                </c:pt>
                <c:pt idx="2990">
                  <c:v>3.2353999999999998</c:v>
                </c:pt>
                <c:pt idx="2991">
                  <c:v>3.2892000000000001</c:v>
                </c:pt>
                <c:pt idx="2992">
                  <c:v>3.2810999999999999</c:v>
                </c:pt>
                <c:pt idx="2993">
                  <c:v>3.2845</c:v>
                </c:pt>
                <c:pt idx="2994">
                  <c:v>3.3149000000000002</c:v>
                </c:pt>
                <c:pt idx="2995">
                  <c:v>3.3035999999999999</c:v>
                </c:pt>
                <c:pt idx="2996">
                  <c:v>3.3332000000000002</c:v>
                </c:pt>
                <c:pt idx="2997">
                  <c:v>3.3182</c:v>
                </c:pt>
                <c:pt idx="2998">
                  <c:v>3.2881</c:v>
                </c:pt>
                <c:pt idx="2999">
                  <c:v>3.2883</c:v>
                </c:pt>
                <c:pt idx="3000">
                  <c:v>3.2909000000000002</c:v>
                </c:pt>
                <c:pt idx="3001">
                  <c:v>3.3045</c:v>
                </c:pt>
                <c:pt idx="3002">
                  <c:v>3.3209</c:v>
                </c:pt>
                <c:pt idx="3003">
                  <c:v>3.32</c:v>
                </c:pt>
                <c:pt idx="3004">
                  <c:v>3.3031000000000001</c:v>
                </c:pt>
                <c:pt idx="3005">
                  <c:v>3.3079999999999998</c:v>
                </c:pt>
                <c:pt idx="3006">
                  <c:v>3.3079999999999998</c:v>
                </c:pt>
                <c:pt idx="3007">
                  <c:v>3.3079999999999998</c:v>
                </c:pt>
                <c:pt idx="3008">
                  <c:v>3.2696999999999998</c:v>
                </c:pt>
                <c:pt idx="3009">
                  <c:v>3.2534999999999998</c:v>
                </c:pt>
                <c:pt idx="3010">
                  <c:v>3.2317999999999998</c:v>
                </c:pt>
                <c:pt idx="3011">
                  <c:v>3.2408999999999999</c:v>
                </c:pt>
                <c:pt idx="3012">
                  <c:v>3.2357</c:v>
                </c:pt>
                <c:pt idx="3013">
                  <c:v>3.2397</c:v>
                </c:pt>
                <c:pt idx="3014">
                  <c:v>3.2467000000000001</c:v>
                </c:pt>
                <c:pt idx="3015">
                  <c:v>3.2301000000000002</c:v>
                </c:pt>
                <c:pt idx="3016">
                  <c:v>3.2197</c:v>
                </c:pt>
                <c:pt idx="3017">
                  <c:v>3.1962999999999999</c:v>
                </c:pt>
                <c:pt idx="3018">
                  <c:v>3.2219000000000002</c:v>
                </c:pt>
                <c:pt idx="3019">
                  <c:v>3.2324000000000002</c:v>
                </c:pt>
                <c:pt idx="3020">
                  <c:v>3.2128999999999999</c:v>
                </c:pt>
                <c:pt idx="3021">
                  <c:v>3.2086999999999999</c:v>
                </c:pt>
                <c:pt idx="3022">
                  <c:v>3.1934</c:v>
                </c:pt>
                <c:pt idx="3023">
                  <c:v>3.2248999999999999</c:v>
                </c:pt>
                <c:pt idx="3024">
                  <c:v>3.1970000000000001</c:v>
                </c:pt>
                <c:pt idx="3025">
                  <c:v>3.1391</c:v>
                </c:pt>
                <c:pt idx="3026">
                  <c:v>3.1655000000000002</c:v>
                </c:pt>
                <c:pt idx="3027">
                  <c:v>3.1661000000000001</c:v>
                </c:pt>
                <c:pt idx="3028">
                  <c:v>3.1623999999999999</c:v>
                </c:pt>
                <c:pt idx="3029">
                  <c:v>3.173</c:v>
                </c:pt>
                <c:pt idx="3030">
                  <c:v>3.206</c:v>
                </c:pt>
                <c:pt idx="3031">
                  <c:v>3.2355</c:v>
                </c:pt>
                <c:pt idx="3032">
                  <c:v>3.2612999999999999</c:v>
                </c:pt>
                <c:pt idx="3033">
                  <c:v>3.2467000000000001</c:v>
                </c:pt>
                <c:pt idx="3034">
                  <c:v>3.2692000000000001</c:v>
                </c:pt>
                <c:pt idx="3035">
                  <c:v>3.2820999999999998</c:v>
                </c:pt>
                <c:pt idx="3036">
                  <c:v>3.2820999999999998</c:v>
                </c:pt>
                <c:pt idx="3037">
                  <c:v>3.2536</c:v>
                </c:pt>
                <c:pt idx="3038">
                  <c:v>3.2208000000000001</c:v>
                </c:pt>
                <c:pt idx="3039">
                  <c:v>3.2381000000000002</c:v>
                </c:pt>
                <c:pt idx="3040">
                  <c:v>3.2507000000000001</c:v>
                </c:pt>
                <c:pt idx="3041">
                  <c:v>3.2555000000000001</c:v>
                </c:pt>
                <c:pt idx="3042">
                  <c:v>3.2597999999999998</c:v>
                </c:pt>
                <c:pt idx="3043">
                  <c:v>3.2416999999999998</c:v>
                </c:pt>
                <c:pt idx="3044">
                  <c:v>3.2351000000000001</c:v>
                </c:pt>
                <c:pt idx="3045">
                  <c:v>3.2383000000000002</c:v>
                </c:pt>
                <c:pt idx="3046">
                  <c:v>3.2448999999999999</c:v>
                </c:pt>
                <c:pt idx="3047">
                  <c:v>3.262</c:v>
                </c:pt>
                <c:pt idx="3048">
                  <c:v>3.2582</c:v>
                </c:pt>
                <c:pt idx="3049">
                  <c:v>3.2246000000000001</c:v>
                </c:pt>
                <c:pt idx="3050">
                  <c:v>3.2317999999999998</c:v>
                </c:pt>
                <c:pt idx="3051">
                  <c:v>3.2517999999999998</c:v>
                </c:pt>
                <c:pt idx="3052">
                  <c:v>3.2496</c:v>
                </c:pt>
                <c:pt idx="3053">
                  <c:v>3.2606000000000002</c:v>
                </c:pt>
                <c:pt idx="3054">
                  <c:v>3.2492000000000001</c:v>
                </c:pt>
                <c:pt idx="3055">
                  <c:v>3.2584</c:v>
                </c:pt>
                <c:pt idx="3056">
                  <c:v>3.2858999999999998</c:v>
                </c:pt>
                <c:pt idx="3057">
                  <c:v>3.2905000000000002</c:v>
                </c:pt>
                <c:pt idx="3058">
                  <c:v>3.2911000000000001</c:v>
                </c:pt>
                <c:pt idx="3059">
                  <c:v>3.2980999999999998</c:v>
                </c:pt>
                <c:pt idx="3060">
                  <c:v>3.2921</c:v>
                </c:pt>
                <c:pt idx="3061">
                  <c:v>3.3033000000000001</c:v>
                </c:pt>
                <c:pt idx="3062">
                  <c:v>3.3041</c:v>
                </c:pt>
                <c:pt idx="3063">
                  <c:v>3.3033999999999999</c:v>
                </c:pt>
                <c:pt idx="3064">
                  <c:v>3.3256000000000001</c:v>
                </c:pt>
                <c:pt idx="3065">
                  <c:v>3.3380000000000001</c:v>
                </c:pt>
                <c:pt idx="3066">
                  <c:v>3.3104</c:v>
                </c:pt>
                <c:pt idx="3067">
                  <c:v>3.3138999999999998</c:v>
                </c:pt>
                <c:pt idx="3068">
                  <c:v>3.3538000000000001</c:v>
                </c:pt>
                <c:pt idx="3069">
                  <c:v>3.3195999999999999</c:v>
                </c:pt>
                <c:pt idx="3070">
                  <c:v>3.3666</c:v>
                </c:pt>
                <c:pt idx="3071">
                  <c:v>3.3902999999999999</c:v>
                </c:pt>
                <c:pt idx="3072">
                  <c:v>3.4195000000000002</c:v>
                </c:pt>
                <c:pt idx="3073">
                  <c:v>3.4051999999999998</c:v>
                </c:pt>
                <c:pt idx="3074">
                  <c:v>3.3858000000000001</c:v>
                </c:pt>
                <c:pt idx="3075">
                  <c:v>3.4104999999999999</c:v>
                </c:pt>
                <c:pt idx="3076">
                  <c:v>3.4262999999999999</c:v>
                </c:pt>
                <c:pt idx="3077">
                  <c:v>3.4041000000000001</c:v>
                </c:pt>
                <c:pt idx="3078">
                  <c:v>3.3843999999999999</c:v>
                </c:pt>
                <c:pt idx="3079">
                  <c:v>3.3976999999999999</c:v>
                </c:pt>
                <c:pt idx="3080">
                  <c:v>3.4100999999999999</c:v>
                </c:pt>
                <c:pt idx="3081">
                  <c:v>3.4420999999999999</c:v>
                </c:pt>
                <c:pt idx="3082">
                  <c:v>3.4666999999999999</c:v>
                </c:pt>
                <c:pt idx="3083">
                  <c:v>3.504</c:v>
                </c:pt>
                <c:pt idx="3084">
                  <c:v>3.4977</c:v>
                </c:pt>
                <c:pt idx="3085">
                  <c:v>3.4676</c:v>
                </c:pt>
                <c:pt idx="3086">
                  <c:v>3.5424000000000002</c:v>
                </c:pt>
                <c:pt idx="3087">
                  <c:v>3.5484</c:v>
                </c:pt>
                <c:pt idx="3088">
                  <c:v>3.5308000000000002</c:v>
                </c:pt>
                <c:pt idx="3089">
                  <c:v>3.5457999999999998</c:v>
                </c:pt>
                <c:pt idx="3090">
                  <c:v>3.5788000000000002</c:v>
                </c:pt>
                <c:pt idx="3091">
                  <c:v>3.5943000000000001</c:v>
                </c:pt>
                <c:pt idx="3092">
                  <c:v>3.5566</c:v>
                </c:pt>
                <c:pt idx="3093">
                  <c:v>3.5716000000000001</c:v>
                </c:pt>
                <c:pt idx="3094">
                  <c:v>3.6097000000000001</c:v>
                </c:pt>
                <c:pt idx="3095">
                  <c:v>3.6753</c:v>
                </c:pt>
                <c:pt idx="3096">
                  <c:v>3.6802999999999999</c:v>
                </c:pt>
                <c:pt idx="3097">
                  <c:v>3.6873999999999998</c:v>
                </c:pt>
                <c:pt idx="3098">
                  <c:v>3.7503000000000002</c:v>
                </c:pt>
                <c:pt idx="3099">
                  <c:v>3.7071999999999998</c:v>
                </c:pt>
                <c:pt idx="3100">
                  <c:v>3.6501999999999999</c:v>
                </c:pt>
                <c:pt idx="3101">
                  <c:v>3.6507000000000001</c:v>
                </c:pt>
                <c:pt idx="3102">
                  <c:v>3.6436000000000002</c:v>
                </c:pt>
                <c:pt idx="3103">
                  <c:v>3.6587000000000001</c:v>
                </c:pt>
                <c:pt idx="3104">
                  <c:v>3.7092000000000001</c:v>
                </c:pt>
                <c:pt idx="3105">
                  <c:v>3.7288999999999999</c:v>
                </c:pt>
                <c:pt idx="3106">
                  <c:v>3.7370000000000001</c:v>
                </c:pt>
                <c:pt idx="3107">
                  <c:v>3.7370000000000001</c:v>
                </c:pt>
                <c:pt idx="3108">
                  <c:v>3.7412999999999998</c:v>
                </c:pt>
                <c:pt idx="3109">
                  <c:v>3.7423999999999999</c:v>
                </c:pt>
                <c:pt idx="3110">
                  <c:v>3.7751999999999999</c:v>
                </c:pt>
                <c:pt idx="3111">
                  <c:v>3.8193000000000001</c:v>
                </c:pt>
                <c:pt idx="3112">
                  <c:v>3.9</c:v>
                </c:pt>
                <c:pt idx="3113">
                  <c:v>3.7858999999999998</c:v>
                </c:pt>
                <c:pt idx="3114">
                  <c:v>3.6913</c:v>
                </c:pt>
                <c:pt idx="3115">
                  <c:v>3.7044000000000001</c:v>
                </c:pt>
                <c:pt idx="3116">
                  <c:v>3.7054</c:v>
                </c:pt>
                <c:pt idx="3117">
                  <c:v>3.7057000000000002</c:v>
                </c:pt>
                <c:pt idx="3118">
                  <c:v>3.7738</c:v>
                </c:pt>
                <c:pt idx="3119">
                  <c:v>3.7543000000000002</c:v>
                </c:pt>
                <c:pt idx="3120">
                  <c:v>3.7566000000000002</c:v>
                </c:pt>
                <c:pt idx="3121">
                  <c:v>3.7334999999999998</c:v>
                </c:pt>
                <c:pt idx="3122">
                  <c:v>3.7894000000000001</c:v>
                </c:pt>
                <c:pt idx="3123">
                  <c:v>3.7663000000000002</c:v>
                </c:pt>
                <c:pt idx="3124">
                  <c:v>3.7759999999999998</c:v>
                </c:pt>
                <c:pt idx="3125">
                  <c:v>3.7721</c:v>
                </c:pt>
                <c:pt idx="3126">
                  <c:v>3.8357999999999999</c:v>
                </c:pt>
                <c:pt idx="3127">
                  <c:v>3.8521000000000001</c:v>
                </c:pt>
                <c:pt idx="3128">
                  <c:v>3.8557999999999999</c:v>
                </c:pt>
                <c:pt idx="3129">
                  <c:v>3.9055</c:v>
                </c:pt>
                <c:pt idx="3130">
                  <c:v>3.8919999999999999</c:v>
                </c:pt>
                <c:pt idx="3131">
                  <c:v>3.9058000000000002</c:v>
                </c:pt>
                <c:pt idx="3132">
                  <c:v>3.9192</c:v>
                </c:pt>
                <c:pt idx="3133">
                  <c:v>3.9264000000000001</c:v>
                </c:pt>
                <c:pt idx="3134">
                  <c:v>3.8692000000000002</c:v>
                </c:pt>
                <c:pt idx="3135">
                  <c:v>3.8452000000000002</c:v>
                </c:pt>
                <c:pt idx="3136">
                  <c:v>3.8416999999999999</c:v>
                </c:pt>
                <c:pt idx="3137">
                  <c:v>3.8563999999999998</c:v>
                </c:pt>
                <c:pt idx="3138">
                  <c:v>3.8744999999999998</c:v>
                </c:pt>
                <c:pt idx="3139">
                  <c:v>3.8578999999999999</c:v>
                </c:pt>
                <c:pt idx="3140">
                  <c:v>3.8671000000000002</c:v>
                </c:pt>
                <c:pt idx="3141">
                  <c:v>3.8473999999999999</c:v>
                </c:pt>
                <c:pt idx="3142">
                  <c:v>3.8847</c:v>
                </c:pt>
                <c:pt idx="3143">
                  <c:v>3.7793000000000001</c:v>
                </c:pt>
                <c:pt idx="3144">
                  <c:v>3.7915000000000001</c:v>
                </c:pt>
                <c:pt idx="3145">
                  <c:v>3.7458999999999998</c:v>
                </c:pt>
                <c:pt idx="3146">
                  <c:v>3.7120000000000002</c:v>
                </c:pt>
                <c:pt idx="3147">
                  <c:v>3.7242999999999999</c:v>
                </c:pt>
                <c:pt idx="3148">
                  <c:v>3.7164000000000001</c:v>
                </c:pt>
                <c:pt idx="3149">
                  <c:v>3.7155</c:v>
                </c:pt>
                <c:pt idx="3150">
                  <c:v>3.7549000000000001</c:v>
                </c:pt>
                <c:pt idx="3151">
                  <c:v>3.7490999999999999</c:v>
                </c:pt>
                <c:pt idx="3152">
                  <c:v>3.7645</c:v>
                </c:pt>
                <c:pt idx="3153">
                  <c:v>3.7201</c:v>
                </c:pt>
                <c:pt idx="3154">
                  <c:v>3.7214</c:v>
                </c:pt>
                <c:pt idx="3155">
                  <c:v>3.7118000000000002</c:v>
                </c:pt>
                <c:pt idx="3156">
                  <c:v>3.7519</c:v>
                </c:pt>
                <c:pt idx="3157">
                  <c:v>3.8029999999999999</c:v>
                </c:pt>
                <c:pt idx="3158">
                  <c:v>3.8472</c:v>
                </c:pt>
                <c:pt idx="3159">
                  <c:v>3.8988</c:v>
                </c:pt>
                <c:pt idx="3160">
                  <c:v>3.8812000000000002</c:v>
                </c:pt>
                <c:pt idx="3161">
                  <c:v>3.8809999999999998</c:v>
                </c:pt>
                <c:pt idx="3162">
                  <c:v>3.9430000000000001</c:v>
                </c:pt>
                <c:pt idx="3163">
                  <c:v>3.9872999999999998</c:v>
                </c:pt>
                <c:pt idx="3164">
                  <c:v>4.0727000000000002</c:v>
                </c:pt>
                <c:pt idx="3165">
                  <c:v>4.0853999999999999</c:v>
                </c:pt>
                <c:pt idx="3166">
                  <c:v>4.0686999999999998</c:v>
                </c:pt>
                <c:pt idx="3167">
                  <c:v>4.1192000000000002</c:v>
                </c:pt>
                <c:pt idx="3168">
                  <c:v>4.1353</c:v>
                </c:pt>
                <c:pt idx="3169">
                  <c:v>4.1811999999999996</c:v>
                </c:pt>
                <c:pt idx="3170">
                  <c:v>4.1353</c:v>
                </c:pt>
                <c:pt idx="3171">
                  <c:v>4.1279000000000003</c:v>
                </c:pt>
                <c:pt idx="3172">
                  <c:v>4.1651999999999996</c:v>
                </c:pt>
                <c:pt idx="3173">
                  <c:v>4.1608999999999998</c:v>
                </c:pt>
                <c:pt idx="3174">
                  <c:v>4.1459999999999999</c:v>
                </c:pt>
                <c:pt idx="3175">
                  <c:v>4.1459999999999999</c:v>
                </c:pt>
                <c:pt idx="3176">
                  <c:v>4.1006999999999998</c:v>
                </c:pt>
                <c:pt idx="3177">
                  <c:v>4.1641000000000004</c:v>
                </c:pt>
                <c:pt idx="3178">
                  <c:v>4.1258999999999997</c:v>
                </c:pt>
                <c:pt idx="3179">
                  <c:v>4.1879</c:v>
                </c:pt>
                <c:pt idx="3180">
                  <c:v>4.1695000000000002</c:v>
                </c:pt>
                <c:pt idx="3181">
                  <c:v>4.1368999999999998</c:v>
                </c:pt>
                <c:pt idx="3182">
                  <c:v>4.1351000000000004</c:v>
                </c:pt>
                <c:pt idx="3183">
                  <c:v>4.0728</c:v>
                </c:pt>
                <c:pt idx="3184">
                  <c:v>4.0594000000000001</c:v>
                </c:pt>
                <c:pt idx="3185">
                  <c:v>4.1285999999999996</c:v>
                </c:pt>
                <c:pt idx="3186">
                  <c:v>4.0570000000000004</c:v>
                </c:pt>
                <c:pt idx="3187">
                  <c:v>4.0091999999999999</c:v>
                </c:pt>
                <c:pt idx="3188">
                  <c:v>4.0038999999999998</c:v>
                </c:pt>
                <c:pt idx="3189">
                  <c:v>4.0273000000000003</c:v>
                </c:pt>
                <c:pt idx="3190">
                  <c:v>3.8542000000000001</c:v>
                </c:pt>
                <c:pt idx="3191">
                  <c:v>3.9047000000000001</c:v>
                </c:pt>
                <c:pt idx="3192">
                  <c:v>3.8698999999999999</c:v>
                </c:pt>
                <c:pt idx="3193">
                  <c:v>3.7587999999999999</c:v>
                </c:pt>
                <c:pt idx="3194">
                  <c:v>3.7391000000000001</c:v>
                </c:pt>
                <c:pt idx="3195">
                  <c:v>3.7509999999999999</c:v>
                </c:pt>
                <c:pt idx="3196">
                  <c:v>3.746</c:v>
                </c:pt>
                <c:pt idx="3197">
                  <c:v>3.746</c:v>
                </c:pt>
                <c:pt idx="3198">
                  <c:v>3.7332000000000001</c:v>
                </c:pt>
                <c:pt idx="3199">
                  <c:v>3.7079</c:v>
                </c:pt>
                <c:pt idx="3200">
                  <c:v>3.7008000000000001</c:v>
                </c:pt>
                <c:pt idx="3201">
                  <c:v>3.7079</c:v>
                </c:pt>
                <c:pt idx="3202">
                  <c:v>3.6903000000000001</c:v>
                </c:pt>
                <c:pt idx="3203">
                  <c:v>3.7080000000000002</c:v>
                </c:pt>
                <c:pt idx="3204">
                  <c:v>3.706</c:v>
                </c:pt>
                <c:pt idx="3205">
                  <c:v>3.7014</c:v>
                </c:pt>
                <c:pt idx="3206">
                  <c:v>3.6753</c:v>
                </c:pt>
                <c:pt idx="3207">
                  <c:v>3.6368</c:v>
                </c:pt>
                <c:pt idx="3208">
                  <c:v>3.7019000000000002</c:v>
                </c:pt>
                <c:pt idx="3209">
                  <c:v>3.7176999999999998</c:v>
                </c:pt>
                <c:pt idx="3210">
                  <c:v>3.6972999999999998</c:v>
                </c:pt>
                <c:pt idx="3211">
                  <c:v>3.6972999999999998</c:v>
                </c:pt>
                <c:pt idx="3212">
                  <c:v>3.7048000000000001</c:v>
                </c:pt>
                <c:pt idx="3213">
                  <c:v>3.7492000000000001</c:v>
                </c:pt>
                <c:pt idx="3214">
                  <c:v>3.7505999999999999</c:v>
                </c:pt>
                <c:pt idx="3215">
                  <c:v>3.7477999999999998</c:v>
                </c:pt>
                <c:pt idx="3216">
                  <c:v>3.7791999999999999</c:v>
                </c:pt>
                <c:pt idx="3217">
                  <c:v>3.7924000000000002</c:v>
                </c:pt>
                <c:pt idx="3218">
                  <c:v>3.7924000000000002</c:v>
                </c:pt>
                <c:pt idx="3219">
                  <c:v>3.7524999999999999</c:v>
                </c:pt>
                <c:pt idx="3220">
                  <c:v>3.7553000000000001</c:v>
                </c:pt>
                <c:pt idx="3221">
                  <c:v>3.7591000000000001</c:v>
                </c:pt>
                <c:pt idx="3222">
                  <c:v>3.8102999999999998</c:v>
                </c:pt>
                <c:pt idx="3223">
                  <c:v>3.8654999999999999</c:v>
                </c:pt>
                <c:pt idx="3224">
                  <c:v>3.8925000000000001</c:v>
                </c:pt>
                <c:pt idx="3225">
                  <c:v>3.8631000000000002</c:v>
                </c:pt>
                <c:pt idx="3226">
                  <c:v>3.8567999999999998</c:v>
                </c:pt>
                <c:pt idx="3227">
                  <c:v>3.8633000000000002</c:v>
                </c:pt>
                <c:pt idx="3228">
                  <c:v>3.8285</c:v>
                </c:pt>
                <c:pt idx="3229">
                  <c:v>3.8313000000000001</c:v>
                </c:pt>
                <c:pt idx="3230">
                  <c:v>3.8561000000000001</c:v>
                </c:pt>
                <c:pt idx="3231">
                  <c:v>3.9178000000000002</c:v>
                </c:pt>
                <c:pt idx="3232">
                  <c:v>3.8963999999999999</c:v>
                </c:pt>
                <c:pt idx="3233">
                  <c:v>3.911</c:v>
                </c:pt>
                <c:pt idx="3234">
                  <c:v>3.9013</c:v>
                </c:pt>
                <c:pt idx="3235">
                  <c:v>3.8628999999999998</c:v>
                </c:pt>
                <c:pt idx="3236">
                  <c:v>3.879</c:v>
                </c:pt>
                <c:pt idx="3237">
                  <c:v>3.9089999999999998</c:v>
                </c:pt>
                <c:pt idx="3238">
                  <c:v>3.9121000000000001</c:v>
                </c:pt>
                <c:pt idx="3239">
                  <c:v>3.8997000000000002</c:v>
                </c:pt>
                <c:pt idx="3240">
                  <c:v>3.8906999999999998</c:v>
                </c:pt>
                <c:pt idx="3241">
                  <c:v>3.8443000000000001</c:v>
                </c:pt>
                <c:pt idx="3242">
                  <c:v>3.8671000000000002</c:v>
                </c:pt>
                <c:pt idx="3243">
                  <c:v>3.8855</c:v>
                </c:pt>
                <c:pt idx="3244">
                  <c:v>3.9258000000000002</c:v>
                </c:pt>
                <c:pt idx="3245">
                  <c:v>3.9329999999999998</c:v>
                </c:pt>
                <c:pt idx="3246">
                  <c:v>3.8748</c:v>
                </c:pt>
                <c:pt idx="3247">
                  <c:v>3.8748</c:v>
                </c:pt>
                <c:pt idx="3248">
                  <c:v>3.8748</c:v>
                </c:pt>
                <c:pt idx="3249">
                  <c:v>3.8595000000000002</c:v>
                </c:pt>
                <c:pt idx="3250">
                  <c:v>3.7683</c:v>
                </c:pt>
                <c:pt idx="3251">
                  <c:v>3.7627000000000002</c:v>
                </c:pt>
                <c:pt idx="3252">
                  <c:v>3.7061999999999999</c:v>
                </c:pt>
                <c:pt idx="3253">
                  <c:v>3.7208000000000001</c:v>
                </c:pt>
                <c:pt idx="3254">
                  <c:v>3.6930999999999998</c:v>
                </c:pt>
                <c:pt idx="3255">
                  <c:v>3.6869000000000001</c:v>
                </c:pt>
                <c:pt idx="3256">
                  <c:v>3.7141000000000002</c:v>
                </c:pt>
                <c:pt idx="3257">
                  <c:v>3.726</c:v>
                </c:pt>
                <c:pt idx="3258">
                  <c:v>3.7048999999999999</c:v>
                </c:pt>
                <c:pt idx="3259">
                  <c:v>3.7197</c:v>
                </c:pt>
                <c:pt idx="3260">
                  <c:v>3.7591000000000001</c:v>
                </c:pt>
                <c:pt idx="3261">
                  <c:v>3.7486000000000002</c:v>
                </c:pt>
                <c:pt idx="3262">
                  <c:v>3.7705000000000002</c:v>
                </c:pt>
                <c:pt idx="3263">
                  <c:v>3.7614999999999998</c:v>
                </c:pt>
                <c:pt idx="3264">
                  <c:v>3.7993999999999999</c:v>
                </c:pt>
                <c:pt idx="3265">
                  <c:v>3.7814999999999999</c:v>
                </c:pt>
                <c:pt idx="3266">
                  <c:v>3.7625999999999999</c:v>
                </c:pt>
                <c:pt idx="3267">
                  <c:v>3.7675999999999998</c:v>
                </c:pt>
                <c:pt idx="3268">
                  <c:v>3.7370000000000001</c:v>
                </c:pt>
                <c:pt idx="3269">
                  <c:v>3.7151000000000001</c:v>
                </c:pt>
                <c:pt idx="3270">
                  <c:v>3.6518999999999999</c:v>
                </c:pt>
                <c:pt idx="3271">
                  <c:v>3.6694</c:v>
                </c:pt>
                <c:pt idx="3272">
                  <c:v>3.6756000000000002</c:v>
                </c:pt>
                <c:pt idx="3273">
                  <c:v>3.6741000000000001</c:v>
                </c:pt>
                <c:pt idx="3274">
                  <c:v>3.7019000000000002</c:v>
                </c:pt>
                <c:pt idx="3275">
                  <c:v>3.7193000000000001</c:v>
                </c:pt>
                <c:pt idx="3276">
                  <c:v>3.7183999999999999</c:v>
                </c:pt>
                <c:pt idx="3277">
                  <c:v>3.7391000000000001</c:v>
                </c:pt>
                <c:pt idx="3278">
                  <c:v>3.7296</c:v>
                </c:pt>
                <c:pt idx="3279">
                  <c:v>3.7277</c:v>
                </c:pt>
                <c:pt idx="3280">
                  <c:v>3.7755999999999998</c:v>
                </c:pt>
                <c:pt idx="3281">
                  <c:v>3.7155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99-4807-8968-BB694C00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090336"/>
        <c:axId val="459113368"/>
      </c:lineChart>
      <c:dateAx>
        <c:axId val="4591192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118616"/>
        <c:crosses val="autoZero"/>
        <c:auto val="1"/>
        <c:lblOffset val="100"/>
        <c:baseTimeUnit val="days"/>
      </c:dateAx>
      <c:valAx>
        <c:axId val="459118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119272"/>
        <c:crosses val="autoZero"/>
        <c:crossBetween val="between"/>
      </c:valAx>
      <c:valAx>
        <c:axId val="4591133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090336"/>
        <c:crosses val="max"/>
        <c:crossBetween val="between"/>
      </c:valAx>
      <c:dateAx>
        <c:axId val="2870903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59113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56455836368116"/>
          <c:y val="0.92277777227107516"/>
          <c:w val="0.18143293498281504"/>
          <c:h val="7.7222227728924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71451052405616E-2"/>
          <c:y val="2.7052693298605525E-2"/>
          <c:w val="0.8968481061426955"/>
          <c:h val="0.71979664729273007"/>
        </c:manualLayout>
      </c:layout>
      <c:lineChart>
        <c:grouping val="standard"/>
        <c:varyColors val="0"/>
        <c:ser>
          <c:idx val="1"/>
          <c:order val="1"/>
          <c:tx>
            <c:strRef>
              <c:f>中国汇改之后!$J$1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中国汇改之后!$A$2:$A$12050</c:f>
              <c:numCache>
                <c:formatCode>m/d/yyyy</c:formatCode>
                <c:ptCount val="12049"/>
                <c:pt idx="0">
                  <c:v>38565</c:v>
                </c:pt>
                <c:pt idx="1">
                  <c:v>38566</c:v>
                </c:pt>
                <c:pt idx="2">
                  <c:v>38567</c:v>
                </c:pt>
                <c:pt idx="3">
                  <c:v>38568</c:v>
                </c:pt>
                <c:pt idx="4">
                  <c:v>38569</c:v>
                </c:pt>
                <c:pt idx="5">
                  <c:v>38572</c:v>
                </c:pt>
                <c:pt idx="6">
                  <c:v>38573</c:v>
                </c:pt>
                <c:pt idx="7">
                  <c:v>38574</c:v>
                </c:pt>
                <c:pt idx="8">
                  <c:v>38575</c:v>
                </c:pt>
                <c:pt idx="9">
                  <c:v>38576</c:v>
                </c:pt>
                <c:pt idx="10">
                  <c:v>38580</c:v>
                </c:pt>
                <c:pt idx="11">
                  <c:v>38581</c:v>
                </c:pt>
                <c:pt idx="12">
                  <c:v>38582</c:v>
                </c:pt>
                <c:pt idx="13">
                  <c:v>38583</c:v>
                </c:pt>
                <c:pt idx="14">
                  <c:v>38586</c:v>
                </c:pt>
                <c:pt idx="15">
                  <c:v>38587</c:v>
                </c:pt>
                <c:pt idx="16">
                  <c:v>38588</c:v>
                </c:pt>
                <c:pt idx="17">
                  <c:v>38589</c:v>
                </c:pt>
                <c:pt idx="18">
                  <c:v>38590</c:v>
                </c:pt>
                <c:pt idx="19">
                  <c:v>38593</c:v>
                </c:pt>
                <c:pt idx="20">
                  <c:v>38594</c:v>
                </c:pt>
                <c:pt idx="21">
                  <c:v>38595</c:v>
                </c:pt>
                <c:pt idx="22">
                  <c:v>38596</c:v>
                </c:pt>
                <c:pt idx="23">
                  <c:v>38597</c:v>
                </c:pt>
                <c:pt idx="24">
                  <c:v>38600</c:v>
                </c:pt>
                <c:pt idx="25">
                  <c:v>38601</c:v>
                </c:pt>
                <c:pt idx="26">
                  <c:v>38603</c:v>
                </c:pt>
                <c:pt idx="27">
                  <c:v>38604</c:v>
                </c:pt>
                <c:pt idx="28">
                  <c:v>38607</c:v>
                </c:pt>
                <c:pt idx="29">
                  <c:v>38608</c:v>
                </c:pt>
                <c:pt idx="30">
                  <c:v>38609</c:v>
                </c:pt>
                <c:pt idx="31">
                  <c:v>38610</c:v>
                </c:pt>
                <c:pt idx="32">
                  <c:v>38611</c:v>
                </c:pt>
                <c:pt idx="33">
                  <c:v>38614</c:v>
                </c:pt>
                <c:pt idx="34">
                  <c:v>38615</c:v>
                </c:pt>
                <c:pt idx="35">
                  <c:v>38616</c:v>
                </c:pt>
                <c:pt idx="36">
                  <c:v>38617</c:v>
                </c:pt>
                <c:pt idx="37">
                  <c:v>38618</c:v>
                </c:pt>
                <c:pt idx="38">
                  <c:v>38621</c:v>
                </c:pt>
                <c:pt idx="39">
                  <c:v>38622</c:v>
                </c:pt>
                <c:pt idx="40">
                  <c:v>38623</c:v>
                </c:pt>
                <c:pt idx="41">
                  <c:v>38624</c:v>
                </c:pt>
                <c:pt idx="42">
                  <c:v>38628</c:v>
                </c:pt>
                <c:pt idx="43">
                  <c:v>38629</c:v>
                </c:pt>
                <c:pt idx="44">
                  <c:v>38630</c:v>
                </c:pt>
                <c:pt idx="45">
                  <c:v>38631</c:v>
                </c:pt>
                <c:pt idx="46">
                  <c:v>38632</c:v>
                </c:pt>
                <c:pt idx="47">
                  <c:v>38635</c:v>
                </c:pt>
                <c:pt idx="48">
                  <c:v>38636</c:v>
                </c:pt>
                <c:pt idx="49">
                  <c:v>38638</c:v>
                </c:pt>
                <c:pt idx="50">
                  <c:v>38639</c:v>
                </c:pt>
                <c:pt idx="51">
                  <c:v>38642</c:v>
                </c:pt>
                <c:pt idx="52">
                  <c:v>38643</c:v>
                </c:pt>
                <c:pt idx="53">
                  <c:v>38644</c:v>
                </c:pt>
                <c:pt idx="54">
                  <c:v>38645</c:v>
                </c:pt>
                <c:pt idx="55">
                  <c:v>38646</c:v>
                </c:pt>
                <c:pt idx="56">
                  <c:v>38649</c:v>
                </c:pt>
                <c:pt idx="57">
                  <c:v>38650</c:v>
                </c:pt>
                <c:pt idx="58">
                  <c:v>38651</c:v>
                </c:pt>
                <c:pt idx="59">
                  <c:v>38652</c:v>
                </c:pt>
                <c:pt idx="60">
                  <c:v>38653</c:v>
                </c:pt>
                <c:pt idx="61">
                  <c:v>38656</c:v>
                </c:pt>
                <c:pt idx="62">
                  <c:v>38658</c:v>
                </c:pt>
                <c:pt idx="63">
                  <c:v>38659</c:v>
                </c:pt>
                <c:pt idx="64">
                  <c:v>38660</c:v>
                </c:pt>
                <c:pt idx="65">
                  <c:v>38663</c:v>
                </c:pt>
                <c:pt idx="66">
                  <c:v>38664</c:v>
                </c:pt>
                <c:pt idx="67">
                  <c:v>38665</c:v>
                </c:pt>
                <c:pt idx="68">
                  <c:v>38666</c:v>
                </c:pt>
                <c:pt idx="69">
                  <c:v>38667</c:v>
                </c:pt>
                <c:pt idx="70">
                  <c:v>38670</c:v>
                </c:pt>
                <c:pt idx="71">
                  <c:v>38672</c:v>
                </c:pt>
                <c:pt idx="72">
                  <c:v>38673</c:v>
                </c:pt>
                <c:pt idx="73">
                  <c:v>38674</c:v>
                </c:pt>
                <c:pt idx="74">
                  <c:v>38677</c:v>
                </c:pt>
                <c:pt idx="75">
                  <c:v>38678</c:v>
                </c:pt>
                <c:pt idx="76">
                  <c:v>38679</c:v>
                </c:pt>
                <c:pt idx="77">
                  <c:v>38680</c:v>
                </c:pt>
                <c:pt idx="78">
                  <c:v>38681</c:v>
                </c:pt>
                <c:pt idx="79">
                  <c:v>38684</c:v>
                </c:pt>
                <c:pt idx="80">
                  <c:v>38685</c:v>
                </c:pt>
                <c:pt idx="81">
                  <c:v>38686</c:v>
                </c:pt>
                <c:pt idx="82">
                  <c:v>38687</c:v>
                </c:pt>
                <c:pt idx="83">
                  <c:v>38688</c:v>
                </c:pt>
                <c:pt idx="84">
                  <c:v>38691</c:v>
                </c:pt>
                <c:pt idx="85">
                  <c:v>38692</c:v>
                </c:pt>
                <c:pt idx="86">
                  <c:v>38693</c:v>
                </c:pt>
                <c:pt idx="87">
                  <c:v>38694</c:v>
                </c:pt>
                <c:pt idx="88">
                  <c:v>38695</c:v>
                </c:pt>
                <c:pt idx="89">
                  <c:v>38698</c:v>
                </c:pt>
                <c:pt idx="90">
                  <c:v>38699</c:v>
                </c:pt>
                <c:pt idx="91">
                  <c:v>38700</c:v>
                </c:pt>
                <c:pt idx="92">
                  <c:v>38701</c:v>
                </c:pt>
                <c:pt idx="93">
                  <c:v>38702</c:v>
                </c:pt>
                <c:pt idx="94">
                  <c:v>38705</c:v>
                </c:pt>
                <c:pt idx="95">
                  <c:v>38706</c:v>
                </c:pt>
                <c:pt idx="96">
                  <c:v>38707</c:v>
                </c:pt>
                <c:pt idx="97">
                  <c:v>38708</c:v>
                </c:pt>
                <c:pt idx="98">
                  <c:v>38709</c:v>
                </c:pt>
                <c:pt idx="99">
                  <c:v>38712</c:v>
                </c:pt>
                <c:pt idx="100">
                  <c:v>38713</c:v>
                </c:pt>
                <c:pt idx="101">
                  <c:v>38714</c:v>
                </c:pt>
                <c:pt idx="102">
                  <c:v>38715</c:v>
                </c:pt>
                <c:pt idx="103">
                  <c:v>38716</c:v>
                </c:pt>
                <c:pt idx="104">
                  <c:v>38719</c:v>
                </c:pt>
                <c:pt idx="105">
                  <c:v>38720</c:v>
                </c:pt>
                <c:pt idx="106">
                  <c:v>38721</c:v>
                </c:pt>
                <c:pt idx="107">
                  <c:v>38722</c:v>
                </c:pt>
                <c:pt idx="108">
                  <c:v>38723</c:v>
                </c:pt>
                <c:pt idx="109">
                  <c:v>38726</c:v>
                </c:pt>
                <c:pt idx="110">
                  <c:v>38727</c:v>
                </c:pt>
                <c:pt idx="111">
                  <c:v>38729</c:v>
                </c:pt>
                <c:pt idx="112">
                  <c:v>38730</c:v>
                </c:pt>
                <c:pt idx="113">
                  <c:v>38733</c:v>
                </c:pt>
                <c:pt idx="114">
                  <c:v>38734</c:v>
                </c:pt>
                <c:pt idx="115">
                  <c:v>38735</c:v>
                </c:pt>
                <c:pt idx="116">
                  <c:v>38736</c:v>
                </c:pt>
                <c:pt idx="117">
                  <c:v>38737</c:v>
                </c:pt>
                <c:pt idx="118">
                  <c:v>38740</c:v>
                </c:pt>
                <c:pt idx="119">
                  <c:v>38741</c:v>
                </c:pt>
                <c:pt idx="120">
                  <c:v>38742</c:v>
                </c:pt>
                <c:pt idx="121">
                  <c:v>38744</c:v>
                </c:pt>
                <c:pt idx="122">
                  <c:v>38747</c:v>
                </c:pt>
                <c:pt idx="123">
                  <c:v>38748</c:v>
                </c:pt>
                <c:pt idx="124">
                  <c:v>38749</c:v>
                </c:pt>
                <c:pt idx="125">
                  <c:v>38750</c:v>
                </c:pt>
                <c:pt idx="126">
                  <c:v>38751</c:v>
                </c:pt>
                <c:pt idx="127">
                  <c:v>38754</c:v>
                </c:pt>
                <c:pt idx="128">
                  <c:v>38755</c:v>
                </c:pt>
                <c:pt idx="129">
                  <c:v>38756</c:v>
                </c:pt>
                <c:pt idx="130">
                  <c:v>38758</c:v>
                </c:pt>
                <c:pt idx="131">
                  <c:v>38761</c:v>
                </c:pt>
                <c:pt idx="132">
                  <c:v>38762</c:v>
                </c:pt>
                <c:pt idx="133">
                  <c:v>38763</c:v>
                </c:pt>
                <c:pt idx="134">
                  <c:v>38764</c:v>
                </c:pt>
                <c:pt idx="135">
                  <c:v>38765</c:v>
                </c:pt>
                <c:pt idx="136">
                  <c:v>38768</c:v>
                </c:pt>
                <c:pt idx="137">
                  <c:v>38769</c:v>
                </c:pt>
                <c:pt idx="138">
                  <c:v>38770</c:v>
                </c:pt>
                <c:pt idx="139">
                  <c:v>38771</c:v>
                </c:pt>
                <c:pt idx="140">
                  <c:v>38772</c:v>
                </c:pt>
                <c:pt idx="141">
                  <c:v>38775</c:v>
                </c:pt>
                <c:pt idx="142">
                  <c:v>38776</c:v>
                </c:pt>
                <c:pt idx="143">
                  <c:v>38777</c:v>
                </c:pt>
                <c:pt idx="144">
                  <c:v>38778</c:v>
                </c:pt>
                <c:pt idx="145">
                  <c:v>38779</c:v>
                </c:pt>
                <c:pt idx="146">
                  <c:v>38782</c:v>
                </c:pt>
                <c:pt idx="147">
                  <c:v>38783</c:v>
                </c:pt>
                <c:pt idx="148">
                  <c:v>38784</c:v>
                </c:pt>
                <c:pt idx="149">
                  <c:v>38785</c:v>
                </c:pt>
                <c:pt idx="150">
                  <c:v>38786</c:v>
                </c:pt>
                <c:pt idx="151">
                  <c:v>38789</c:v>
                </c:pt>
                <c:pt idx="152">
                  <c:v>38790</c:v>
                </c:pt>
                <c:pt idx="153">
                  <c:v>38792</c:v>
                </c:pt>
                <c:pt idx="154">
                  <c:v>38793</c:v>
                </c:pt>
                <c:pt idx="155">
                  <c:v>38796</c:v>
                </c:pt>
                <c:pt idx="156">
                  <c:v>38797</c:v>
                </c:pt>
                <c:pt idx="157">
                  <c:v>38798</c:v>
                </c:pt>
                <c:pt idx="158">
                  <c:v>38799</c:v>
                </c:pt>
                <c:pt idx="159">
                  <c:v>38800</c:v>
                </c:pt>
                <c:pt idx="160">
                  <c:v>38803</c:v>
                </c:pt>
                <c:pt idx="161">
                  <c:v>38804</c:v>
                </c:pt>
                <c:pt idx="162">
                  <c:v>38805</c:v>
                </c:pt>
                <c:pt idx="163">
                  <c:v>38807</c:v>
                </c:pt>
                <c:pt idx="164">
                  <c:v>38810</c:v>
                </c:pt>
                <c:pt idx="165">
                  <c:v>38811</c:v>
                </c:pt>
                <c:pt idx="166">
                  <c:v>38812</c:v>
                </c:pt>
                <c:pt idx="167">
                  <c:v>38814</c:v>
                </c:pt>
                <c:pt idx="168">
                  <c:v>38817</c:v>
                </c:pt>
                <c:pt idx="169">
                  <c:v>38819</c:v>
                </c:pt>
                <c:pt idx="170">
                  <c:v>38820</c:v>
                </c:pt>
                <c:pt idx="171">
                  <c:v>38824</c:v>
                </c:pt>
                <c:pt idx="172">
                  <c:v>38825</c:v>
                </c:pt>
                <c:pt idx="173">
                  <c:v>38826</c:v>
                </c:pt>
                <c:pt idx="174">
                  <c:v>38827</c:v>
                </c:pt>
                <c:pt idx="175">
                  <c:v>38828</c:v>
                </c:pt>
                <c:pt idx="176">
                  <c:v>38831</c:v>
                </c:pt>
                <c:pt idx="177">
                  <c:v>38832</c:v>
                </c:pt>
                <c:pt idx="178">
                  <c:v>38833</c:v>
                </c:pt>
                <c:pt idx="179">
                  <c:v>38834</c:v>
                </c:pt>
                <c:pt idx="180">
                  <c:v>38835</c:v>
                </c:pt>
                <c:pt idx="181">
                  <c:v>38839</c:v>
                </c:pt>
                <c:pt idx="182">
                  <c:v>38840</c:v>
                </c:pt>
                <c:pt idx="183">
                  <c:v>38841</c:v>
                </c:pt>
                <c:pt idx="184">
                  <c:v>38842</c:v>
                </c:pt>
                <c:pt idx="185">
                  <c:v>38845</c:v>
                </c:pt>
                <c:pt idx="186">
                  <c:v>38846</c:v>
                </c:pt>
                <c:pt idx="187">
                  <c:v>38847</c:v>
                </c:pt>
                <c:pt idx="188">
                  <c:v>38848</c:v>
                </c:pt>
                <c:pt idx="189">
                  <c:v>38849</c:v>
                </c:pt>
                <c:pt idx="190">
                  <c:v>38852</c:v>
                </c:pt>
                <c:pt idx="191">
                  <c:v>38853</c:v>
                </c:pt>
                <c:pt idx="192">
                  <c:v>38854</c:v>
                </c:pt>
                <c:pt idx="193">
                  <c:v>38855</c:v>
                </c:pt>
                <c:pt idx="194">
                  <c:v>38856</c:v>
                </c:pt>
                <c:pt idx="195">
                  <c:v>38859</c:v>
                </c:pt>
                <c:pt idx="196">
                  <c:v>38860</c:v>
                </c:pt>
                <c:pt idx="197">
                  <c:v>38861</c:v>
                </c:pt>
                <c:pt idx="198">
                  <c:v>38862</c:v>
                </c:pt>
                <c:pt idx="199">
                  <c:v>38863</c:v>
                </c:pt>
                <c:pt idx="200">
                  <c:v>38866</c:v>
                </c:pt>
                <c:pt idx="201">
                  <c:v>38867</c:v>
                </c:pt>
                <c:pt idx="202">
                  <c:v>38868</c:v>
                </c:pt>
                <c:pt idx="203">
                  <c:v>38869</c:v>
                </c:pt>
                <c:pt idx="204">
                  <c:v>38870</c:v>
                </c:pt>
                <c:pt idx="205">
                  <c:v>38873</c:v>
                </c:pt>
                <c:pt idx="206">
                  <c:v>38874</c:v>
                </c:pt>
                <c:pt idx="207">
                  <c:v>38875</c:v>
                </c:pt>
                <c:pt idx="208">
                  <c:v>38876</c:v>
                </c:pt>
                <c:pt idx="209">
                  <c:v>38877</c:v>
                </c:pt>
                <c:pt idx="210">
                  <c:v>38880</c:v>
                </c:pt>
                <c:pt idx="211">
                  <c:v>38881</c:v>
                </c:pt>
                <c:pt idx="212">
                  <c:v>38882</c:v>
                </c:pt>
                <c:pt idx="213">
                  <c:v>38883</c:v>
                </c:pt>
                <c:pt idx="214">
                  <c:v>38884</c:v>
                </c:pt>
                <c:pt idx="215">
                  <c:v>38887</c:v>
                </c:pt>
                <c:pt idx="216">
                  <c:v>38888</c:v>
                </c:pt>
                <c:pt idx="217">
                  <c:v>38889</c:v>
                </c:pt>
                <c:pt idx="218">
                  <c:v>38890</c:v>
                </c:pt>
                <c:pt idx="219">
                  <c:v>38891</c:v>
                </c:pt>
                <c:pt idx="220">
                  <c:v>38894</c:v>
                </c:pt>
                <c:pt idx="221">
                  <c:v>38895</c:v>
                </c:pt>
                <c:pt idx="222">
                  <c:v>38896</c:v>
                </c:pt>
                <c:pt idx="223">
                  <c:v>38897</c:v>
                </c:pt>
                <c:pt idx="224">
                  <c:v>38898</c:v>
                </c:pt>
                <c:pt idx="225">
                  <c:v>38901</c:v>
                </c:pt>
                <c:pt idx="226">
                  <c:v>38902</c:v>
                </c:pt>
                <c:pt idx="227">
                  <c:v>38903</c:v>
                </c:pt>
                <c:pt idx="228">
                  <c:v>38904</c:v>
                </c:pt>
                <c:pt idx="229">
                  <c:v>38905</c:v>
                </c:pt>
                <c:pt idx="230">
                  <c:v>38908</c:v>
                </c:pt>
                <c:pt idx="231">
                  <c:v>38909</c:v>
                </c:pt>
                <c:pt idx="232">
                  <c:v>38910</c:v>
                </c:pt>
                <c:pt idx="233">
                  <c:v>38911</c:v>
                </c:pt>
                <c:pt idx="234">
                  <c:v>38912</c:v>
                </c:pt>
                <c:pt idx="235">
                  <c:v>38915</c:v>
                </c:pt>
                <c:pt idx="236">
                  <c:v>38916</c:v>
                </c:pt>
                <c:pt idx="237">
                  <c:v>38917</c:v>
                </c:pt>
                <c:pt idx="238">
                  <c:v>38918</c:v>
                </c:pt>
                <c:pt idx="239">
                  <c:v>38919</c:v>
                </c:pt>
                <c:pt idx="240">
                  <c:v>38922</c:v>
                </c:pt>
                <c:pt idx="241">
                  <c:v>38923</c:v>
                </c:pt>
                <c:pt idx="242">
                  <c:v>38924</c:v>
                </c:pt>
                <c:pt idx="243">
                  <c:v>38925</c:v>
                </c:pt>
                <c:pt idx="244">
                  <c:v>38926</c:v>
                </c:pt>
                <c:pt idx="245">
                  <c:v>38929</c:v>
                </c:pt>
                <c:pt idx="246">
                  <c:v>38930</c:v>
                </c:pt>
                <c:pt idx="247">
                  <c:v>38931</c:v>
                </c:pt>
                <c:pt idx="248">
                  <c:v>38932</c:v>
                </c:pt>
                <c:pt idx="249">
                  <c:v>38933</c:v>
                </c:pt>
                <c:pt idx="250">
                  <c:v>38936</c:v>
                </c:pt>
                <c:pt idx="251">
                  <c:v>38937</c:v>
                </c:pt>
                <c:pt idx="252">
                  <c:v>38938</c:v>
                </c:pt>
                <c:pt idx="253">
                  <c:v>38939</c:v>
                </c:pt>
                <c:pt idx="254">
                  <c:v>38940</c:v>
                </c:pt>
                <c:pt idx="255">
                  <c:v>38943</c:v>
                </c:pt>
                <c:pt idx="256">
                  <c:v>38945</c:v>
                </c:pt>
                <c:pt idx="257">
                  <c:v>38946</c:v>
                </c:pt>
                <c:pt idx="258">
                  <c:v>38947</c:v>
                </c:pt>
                <c:pt idx="259">
                  <c:v>38950</c:v>
                </c:pt>
                <c:pt idx="260">
                  <c:v>38951</c:v>
                </c:pt>
                <c:pt idx="261">
                  <c:v>38952</c:v>
                </c:pt>
                <c:pt idx="262">
                  <c:v>38953</c:v>
                </c:pt>
                <c:pt idx="263">
                  <c:v>38954</c:v>
                </c:pt>
                <c:pt idx="264">
                  <c:v>38957</c:v>
                </c:pt>
                <c:pt idx="265">
                  <c:v>38958</c:v>
                </c:pt>
                <c:pt idx="266">
                  <c:v>38959</c:v>
                </c:pt>
                <c:pt idx="267">
                  <c:v>38960</c:v>
                </c:pt>
                <c:pt idx="268">
                  <c:v>38961</c:v>
                </c:pt>
                <c:pt idx="269">
                  <c:v>38964</c:v>
                </c:pt>
                <c:pt idx="270">
                  <c:v>38965</c:v>
                </c:pt>
                <c:pt idx="271">
                  <c:v>38966</c:v>
                </c:pt>
                <c:pt idx="272">
                  <c:v>38967</c:v>
                </c:pt>
                <c:pt idx="273">
                  <c:v>38968</c:v>
                </c:pt>
                <c:pt idx="274">
                  <c:v>38971</c:v>
                </c:pt>
                <c:pt idx="275">
                  <c:v>38972</c:v>
                </c:pt>
                <c:pt idx="276">
                  <c:v>38973</c:v>
                </c:pt>
                <c:pt idx="277">
                  <c:v>38974</c:v>
                </c:pt>
                <c:pt idx="278">
                  <c:v>38975</c:v>
                </c:pt>
                <c:pt idx="279">
                  <c:v>38978</c:v>
                </c:pt>
                <c:pt idx="280">
                  <c:v>38979</c:v>
                </c:pt>
                <c:pt idx="281">
                  <c:v>38980</c:v>
                </c:pt>
                <c:pt idx="282">
                  <c:v>38981</c:v>
                </c:pt>
                <c:pt idx="283">
                  <c:v>38982</c:v>
                </c:pt>
                <c:pt idx="284">
                  <c:v>38985</c:v>
                </c:pt>
                <c:pt idx="285">
                  <c:v>38986</c:v>
                </c:pt>
                <c:pt idx="286">
                  <c:v>38987</c:v>
                </c:pt>
                <c:pt idx="287">
                  <c:v>38988</c:v>
                </c:pt>
                <c:pt idx="288">
                  <c:v>38989</c:v>
                </c:pt>
                <c:pt idx="289">
                  <c:v>38993</c:v>
                </c:pt>
                <c:pt idx="290">
                  <c:v>38994</c:v>
                </c:pt>
                <c:pt idx="291">
                  <c:v>38995</c:v>
                </c:pt>
                <c:pt idx="292">
                  <c:v>38996</c:v>
                </c:pt>
                <c:pt idx="293">
                  <c:v>38999</c:v>
                </c:pt>
                <c:pt idx="294">
                  <c:v>39000</c:v>
                </c:pt>
                <c:pt idx="295">
                  <c:v>39001</c:v>
                </c:pt>
                <c:pt idx="296">
                  <c:v>39002</c:v>
                </c:pt>
                <c:pt idx="297">
                  <c:v>39003</c:v>
                </c:pt>
                <c:pt idx="298">
                  <c:v>39006</c:v>
                </c:pt>
                <c:pt idx="299">
                  <c:v>39007</c:v>
                </c:pt>
                <c:pt idx="300">
                  <c:v>39008</c:v>
                </c:pt>
                <c:pt idx="301">
                  <c:v>39009</c:v>
                </c:pt>
                <c:pt idx="302">
                  <c:v>39010</c:v>
                </c:pt>
                <c:pt idx="303">
                  <c:v>39013</c:v>
                </c:pt>
                <c:pt idx="304">
                  <c:v>39016</c:v>
                </c:pt>
                <c:pt idx="305">
                  <c:v>39017</c:v>
                </c:pt>
                <c:pt idx="306">
                  <c:v>39020</c:v>
                </c:pt>
                <c:pt idx="307">
                  <c:v>39021</c:v>
                </c:pt>
                <c:pt idx="308">
                  <c:v>39022</c:v>
                </c:pt>
                <c:pt idx="309">
                  <c:v>39023</c:v>
                </c:pt>
                <c:pt idx="310">
                  <c:v>39024</c:v>
                </c:pt>
                <c:pt idx="311">
                  <c:v>39027</c:v>
                </c:pt>
                <c:pt idx="312">
                  <c:v>39028</c:v>
                </c:pt>
                <c:pt idx="313">
                  <c:v>39029</c:v>
                </c:pt>
                <c:pt idx="314">
                  <c:v>39030</c:v>
                </c:pt>
                <c:pt idx="315">
                  <c:v>39031</c:v>
                </c:pt>
                <c:pt idx="316">
                  <c:v>39034</c:v>
                </c:pt>
                <c:pt idx="317">
                  <c:v>39035</c:v>
                </c:pt>
                <c:pt idx="318">
                  <c:v>39036</c:v>
                </c:pt>
                <c:pt idx="319">
                  <c:v>39037</c:v>
                </c:pt>
                <c:pt idx="320">
                  <c:v>39038</c:v>
                </c:pt>
                <c:pt idx="321">
                  <c:v>39041</c:v>
                </c:pt>
                <c:pt idx="322">
                  <c:v>39042</c:v>
                </c:pt>
                <c:pt idx="323">
                  <c:v>39043</c:v>
                </c:pt>
                <c:pt idx="324">
                  <c:v>39044</c:v>
                </c:pt>
                <c:pt idx="325">
                  <c:v>39045</c:v>
                </c:pt>
                <c:pt idx="326">
                  <c:v>39048</c:v>
                </c:pt>
                <c:pt idx="327">
                  <c:v>39049</c:v>
                </c:pt>
                <c:pt idx="328">
                  <c:v>39050</c:v>
                </c:pt>
                <c:pt idx="329">
                  <c:v>39051</c:v>
                </c:pt>
                <c:pt idx="330">
                  <c:v>39052</c:v>
                </c:pt>
                <c:pt idx="331">
                  <c:v>39055</c:v>
                </c:pt>
                <c:pt idx="332">
                  <c:v>39056</c:v>
                </c:pt>
                <c:pt idx="333">
                  <c:v>39057</c:v>
                </c:pt>
                <c:pt idx="334">
                  <c:v>39058</c:v>
                </c:pt>
                <c:pt idx="335">
                  <c:v>39059</c:v>
                </c:pt>
                <c:pt idx="336">
                  <c:v>39062</c:v>
                </c:pt>
                <c:pt idx="337">
                  <c:v>39063</c:v>
                </c:pt>
                <c:pt idx="338">
                  <c:v>39064</c:v>
                </c:pt>
                <c:pt idx="339">
                  <c:v>39065</c:v>
                </c:pt>
                <c:pt idx="340">
                  <c:v>39066</c:v>
                </c:pt>
                <c:pt idx="341">
                  <c:v>39069</c:v>
                </c:pt>
                <c:pt idx="342">
                  <c:v>39070</c:v>
                </c:pt>
                <c:pt idx="343">
                  <c:v>39071</c:v>
                </c:pt>
                <c:pt idx="344">
                  <c:v>39072</c:v>
                </c:pt>
                <c:pt idx="345">
                  <c:v>39073</c:v>
                </c:pt>
                <c:pt idx="346">
                  <c:v>39077</c:v>
                </c:pt>
                <c:pt idx="347">
                  <c:v>39078</c:v>
                </c:pt>
                <c:pt idx="348">
                  <c:v>39079</c:v>
                </c:pt>
                <c:pt idx="349">
                  <c:v>39080</c:v>
                </c:pt>
                <c:pt idx="350">
                  <c:v>39084</c:v>
                </c:pt>
                <c:pt idx="351">
                  <c:v>39085</c:v>
                </c:pt>
                <c:pt idx="352">
                  <c:v>39086</c:v>
                </c:pt>
                <c:pt idx="353">
                  <c:v>39087</c:v>
                </c:pt>
                <c:pt idx="354">
                  <c:v>39090</c:v>
                </c:pt>
                <c:pt idx="355">
                  <c:v>39091</c:v>
                </c:pt>
                <c:pt idx="356">
                  <c:v>39092</c:v>
                </c:pt>
                <c:pt idx="357">
                  <c:v>39093</c:v>
                </c:pt>
                <c:pt idx="358">
                  <c:v>39094</c:v>
                </c:pt>
                <c:pt idx="359">
                  <c:v>39097</c:v>
                </c:pt>
                <c:pt idx="360">
                  <c:v>39098</c:v>
                </c:pt>
                <c:pt idx="361">
                  <c:v>39099</c:v>
                </c:pt>
                <c:pt idx="362">
                  <c:v>39100</c:v>
                </c:pt>
                <c:pt idx="363">
                  <c:v>39101</c:v>
                </c:pt>
                <c:pt idx="364">
                  <c:v>39104</c:v>
                </c:pt>
                <c:pt idx="365">
                  <c:v>39105</c:v>
                </c:pt>
                <c:pt idx="366">
                  <c:v>39106</c:v>
                </c:pt>
                <c:pt idx="367">
                  <c:v>39107</c:v>
                </c:pt>
                <c:pt idx="368">
                  <c:v>39111</c:v>
                </c:pt>
                <c:pt idx="369">
                  <c:v>39113</c:v>
                </c:pt>
                <c:pt idx="370">
                  <c:v>39115</c:v>
                </c:pt>
                <c:pt idx="371">
                  <c:v>39118</c:v>
                </c:pt>
                <c:pt idx="372">
                  <c:v>39119</c:v>
                </c:pt>
                <c:pt idx="373">
                  <c:v>39120</c:v>
                </c:pt>
                <c:pt idx="374">
                  <c:v>39121</c:v>
                </c:pt>
                <c:pt idx="375">
                  <c:v>39122</c:v>
                </c:pt>
                <c:pt idx="376">
                  <c:v>39125</c:v>
                </c:pt>
                <c:pt idx="377">
                  <c:v>39126</c:v>
                </c:pt>
                <c:pt idx="378">
                  <c:v>39127</c:v>
                </c:pt>
                <c:pt idx="379">
                  <c:v>39128</c:v>
                </c:pt>
                <c:pt idx="380">
                  <c:v>39132</c:v>
                </c:pt>
                <c:pt idx="381">
                  <c:v>39133</c:v>
                </c:pt>
                <c:pt idx="382">
                  <c:v>39134</c:v>
                </c:pt>
                <c:pt idx="383">
                  <c:v>39135</c:v>
                </c:pt>
                <c:pt idx="384">
                  <c:v>39136</c:v>
                </c:pt>
                <c:pt idx="385">
                  <c:v>39139</c:v>
                </c:pt>
                <c:pt idx="386">
                  <c:v>39140</c:v>
                </c:pt>
                <c:pt idx="387">
                  <c:v>39141</c:v>
                </c:pt>
                <c:pt idx="388">
                  <c:v>39142</c:v>
                </c:pt>
                <c:pt idx="389">
                  <c:v>39143</c:v>
                </c:pt>
                <c:pt idx="390">
                  <c:v>39146</c:v>
                </c:pt>
                <c:pt idx="391">
                  <c:v>39147</c:v>
                </c:pt>
                <c:pt idx="392">
                  <c:v>39148</c:v>
                </c:pt>
                <c:pt idx="393">
                  <c:v>39149</c:v>
                </c:pt>
                <c:pt idx="394">
                  <c:v>39150</c:v>
                </c:pt>
                <c:pt idx="395">
                  <c:v>39153</c:v>
                </c:pt>
                <c:pt idx="396">
                  <c:v>39154</c:v>
                </c:pt>
                <c:pt idx="397">
                  <c:v>39155</c:v>
                </c:pt>
                <c:pt idx="398">
                  <c:v>39156</c:v>
                </c:pt>
                <c:pt idx="399">
                  <c:v>39157</c:v>
                </c:pt>
                <c:pt idx="400">
                  <c:v>39161</c:v>
                </c:pt>
                <c:pt idx="401">
                  <c:v>39162</c:v>
                </c:pt>
                <c:pt idx="402">
                  <c:v>39163</c:v>
                </c:pt>
                <c:pt idx="403">
                  <c:v>39164</c:v>
                </c:pt>
                <c:pt idx="404">
                  <c:v>39167</c:v>
                </c:pt>
                <c:pt idx="405">
                  <c:v>39169</c:v>
                </c:pt>
                <c:pt idx="406">
                  <c:v>39170</c:v>
                </c:pt>
                <c:pt idx="407">
                  <c:v>39171</c:v>
                </c:pt>
                <c:pt idx="408">
                  <c:v>39175</c:v>
                </c:pt>
                <c:pt idx="409">
                  <c:v>39176</c:v>
                </c:pt>
                <c:pt idx="410">
                  <c:v>39177</c:v>
                </c:pt>
                <c:pt idx="411">
                  <c:v>39181</c:v>
                </c:pt>
                <c:pt idx="412">
                  <c:v>39182</c:v>
                </c:pt>
                <c:pt idx="413">
                  <c:v>39183</c:v>
                </c:pt>
                <c:pt idx="414">
                  <c:v>39184</c:v>
                </c:pt>
                <c:pt idx="415">
                  <c:v>39185</c:v>
                </c:pt>
                <c:pt idx="416">
                  <c:v>39188</c:v>
                </c:pt>
                <c:pt idx="417">
                  <c:v>39189</c:v>
                </c:pt>
                <c:pt idx="418">
                  <c:v>39190</c:v>
                </c:pt>
                <c:pt idx="419">
                  <c:v>39191</c:v>
                </c:pt>
                <c:pt idx="420">
                  <c:v>39192</c:v>
                </c:pt>
                <c:pt idx="421">
                  <c:v>39195</c:v>
                </c:pt>
                <c:pt idx="422">
                  <c:v>39196</c:v>
                </c:pt>
                <c:pt idx="423">
                  <c:v>39197</c:v>
                </c:pt>
                <c:pt idx="424">
                  <c:v>39198</c:v>
                </c:pt>
                <c:pt idx="425">
                  <c:v>39199</c:v>
                </c:pt>
                <c:pt idx="426">
                  <c:v>39202</c:v>
                </c:pt>
                <c:pt idx="427">
                  <c:v>39205</c:v>
                </c:pt>
                <c:pt idx="428">
                  <c:v>39206</c:v>
                </c:pt>
                <c:pt idx="429">
                  <c:v>39209</c:v>
                </c:pt>
                <c:pt idx="430">
                  <c:v>39210</c:v>
                </c:pt>
                <c:pt idx="431">
                  <c:v>39211</c:v>
                </c:pt>
                <c:pt idx="432">
                  <c:v>39212</c:v>
                </c:pt>
                <c:pt idx="433">
                  <c:v>39213</c:v>
                </c:pt>
                <c:pt idx="434">
                  <c:v>39216</c:v>
                </c:pt>
                <c:pt idx="435">
                  <c:v>39217</c:v>
                </c:pt>
                <c:pt idx="436">
                  <c:v>39218</c:v>
                </c:pt>
                <c:pt idx="437">
                  <c:v>39219</c:v>
                </c:pt>
                <c:pt idx="438">
                  <c:v>39220</c:v>
                </c:pt>
                <c:pt idx="439">
                  <c:v>39223</c:v>
                </c:pt>
                <c:pt idx="440">
                  <c:v>39224</c:v>
                </c:pt>
                <c:pt idx="441">
                  <c:v>39225</c:v>
                </c:pt>
                <c:pt idx="442">
                  <c:v>39226</c:v>
                </c:pt>
                <c:pt idx="443">
                  <c:v>39227</c:v>
                </c:pt>
                <c:pt idx="444">
                  <c:v>39230</c:v>
                </c:pt>
                <c:pt idx="445">
                  <c:v>39231</c:v>
                </c:pt>
                <c:pt idx="446">
                  <c:v>39232</c:v>
                </c:pt>
                <c:pt idx="447">
                  <c:v>39233</c:v>
                </c:pt>
                <c:pt idx="448">
                  <c:v>39234</c:v>
                </c:pt>
                <c:pt idx="449">
                  <c:v>39237</c:v>
                </c:pt>
                <c:pt idx="450">
                  <c:v>39238</c:v>
                </c:pt>
                <c:pt idx="451">
                  <c:v>39239</c:v>
                </c:pt>
                <c:pt idx="452">
                  <c:v>39240</c:v>
                </c:pt>
                <c:pt idx="453">
                  <c:v>39241</c:v>
                </c:pt>
                <c:pt idx="454">
                  <c:v>39244</c:v>
                </c:pt>
                <c:pt idx="455">
                  <c:v>39245</c:v>
                </c:pt>
                <c:pt idx="456">
                  <c:v>39246</c:v>
                </c:pt>
                <c:pt idx="457">
                  <c:v>39247</c:v>
                </c:pt>
                <c:pt idx="458">
                  <c:v>39248</c:v>
                </c:pt>
                <c:pt idx="459">
                  <c:v>39251</c:v>
                </c:pt>
                <c:pt idx="460">
                  <c:v>39252</c:v>
                </c:pt>
                <c:pt idx="461">
                  <c:v>39253</c:v>
                </c:pt>
                <c:pt idx="462">
                  <c:v>39254</c:v>
                </c:pt>
                <c:pt idx="463">
                  <c:v>39255</c:v>
                </c:pt>
                <c:pt idx="464">
                  <c:v>39258</c:v>
                </c:pt>
                <c:pt idx="465">
                  <c:v>39259</c:v>
                </c:pt>
                <c:pt idx="466">
                  <c:v>39260</c:v>
                </c:pt>
                <c:pt idx="467">
                  <c:v>39261</c:v>
                </c:pt>
                <c:pt idx="468">
                  <c:v>39262</c:v>
                </c:pt>
                <c:pt idx="469">
                  <c:v>39265</c:v>
                </c:pt>
                <c:pt idx="470">
                  <c:v>39266</c:v>
                </c:pt>
                <c:pt idx="471">
                  <c:v>39267</c:v>
                </c:pt>
                <c:pt idx="472">
                  <c:v>39268</c:v>
                </c:pt>
                <c:pt idx="473">
                  <c:v>39269</c:v>
                </c:pt>
                <c:pt idx="474">
                  <c:v>39272</c:v>
                </c:pt>
                <c:pt idx="475">
                  <c:v>39273</c:v>
                </c:pt>
                <c:pt idx="476">
                  <c:v>39274</c:v>
                </c:pt>
                <c:pt idx="477">
                  <c:v>39275</c:v>
                </c:pt>
                <c:pt idx="478">
                  <c:v>39276</c:v>
                </c:pt>
                <c:pt idx="479">
                  <c:v>39279</c:v>
                </c:pt>
                <c:pt idx="480">
                  <c:v>39280</c:v>
                </c:pt>
                <c:pt idx="481">
                  <c:v>39281</c:v>
                </c:pt>
                <c:pt idx="482">
                  <c:v>39282</c:v>
                </c:pt>
                <c:pt idx="483">
                  <c:v>39283</c:v>
                </c:pt>
                <c:pt idx="484">
                  <c:v>39286</c:v>
                </c:pt>
                <c:pt idx="485">
                  <c:v>39287</c:v>
                </c:pt>
                <c:pt idx="486">
                  <c:v>39288</c:v>
                </c:pt>
                <c:pt idx="487">
                  <c:v>39289</c:v>
                </c:pt>
                <c:pt idx="488">
                  <c:v>39290</c:v>
                </c:pt>
                <c:pt idx="489">
                  <c:v>39293</c:v>
                </c:pt>
                <c:pt idx="490">
                  <c:v>39294</c:v>
                </c:pt>
                <c:pt idx="491">
                  <c:v>39295</c:v>
                </c:pt>
                <c:pt idx="492">
                  <c:v>39296</c:v>
                </c:pt>
                <c:pt idx="493">
                  <c:v>39297</c:v>
                </c:pt>
                <c:pt idx="494">
                  <c:v>39300</c:v>
                </c:pt>
                <c:pt idx="495">
                  <c:v>39301</c:v>
                </c:pt>
                <c:pt idx="496">
                  <c:v>39302</c:v>
                </c:pt>
                <c:pt idx="497">
                  <c:v>39303</c:v>
                </c:pt>
                <c:pt idx="498">
                  <c:v>39304</c:v>
                </c:pt>
                <c:pt idx="499">
                  <c:v>39307</c:v>
                </c:pt>
                <c:pt idx="500">
                  <c:v>39308</c:v>
                </c:pt>
                <c:pt idx="501">
                  <c:v>39310</c:v>
                </c:pt>
                <c:pt idx="502">
                  <c:v>39311</c:v>
                </c:pt>
                <c:pt idx="503">
                  <c:v>39315</c:v>
                </c:pt>
                <c:pt idx="504">
                  <c:v>39316</c:v>
                </c:pt>
                <c:pt idx="505">
                  <c:v>39317</c:v>
                </c:pt>
                <c:pt idx="506">
                  <c:v>39318</c:v>
                </c:pt>
                <c:pt idx="507">
                  <c:v>39321</c:v>
                </c:pt>
                <c:pt idx="508">
                  <c:v>39322</c:v>
                </c:pt>
                <c:pt idx="509">
                  <c:v>39323</c:v>
                </c:pt>
                <c:pt idx="510">
                  <c:v>39324</c:v>
                </c:pt>
                <c:pt idx="511">
                  <c:v>39325</c:v>
                </c:pt>
                <c:pt idx="512">
                  <c:v>39328</c:v>
                </c:pt>
                <c:pt idx="513">
                  <c:v>39329</c:v>
                </c:pt>
                <c:pt idx="514">
                  <c:v>39330</c:v>
                </c:pt>
                <c:pt idx="515">
                  <c:v>39331</c:v>
                </c:pt>
                <c:pt idx="516">
                  <c:v>39332</c:v>
                </c:pt>
                <c:pt idx="517">
                  <c:v>39335</c:v>
                </c:pt>
                <c:pt idx="518">
                  <c:v>39336</c:v>
                </c:pt>
                <c:pt idx="519">
                  <c:v>39337</c:v>
                </c:pt>
                <c:pt idx="520">
                  <c:v>39338</c:v>
                </c:pt>
                <c:pt idx="521">
                  <c:v>39339</c:v>
                </c:pt>
                <c:pt idx="522">
                  <c:v>39342</c:v>
                </c:pt>
                <c:pt idx="523">
                  <c:v>39343</c:v>
                </c:pt>
                <c:pt idx="524">
                  <c:v>39344</c:v>
                </c:pt>
                <c:pt idx="525">
                  <c:v>39345</c:v>
                </c:pt>
                <c:pt idx="526">
                  <c:v>39346</c:v>
                </c:pt>
                <c:pt idx="527">
                  <c:v>39349</c:v>
                </c:pt>
                <c:pt idx="528">
                  <c:v>39350</c:v>
                </c:pt>
                <c:pt idx="529">
                  <c:v>39351</c:v>
                </c:pt>
                <c:pt idx="530">
                  <c:v>39352</c:v>
                </c:pt>
                <c:pt idx="531">
                  <c:v>39353</c:v>
                </c:pt>
                <c:pt idx="532">
                  <c:v>39356</c:v>
                </c:pt>
                <c:pt idx="533">
                  <c:v>39358</c:v>
                </c:pt>
                <c:pt idx="534">
                  <c:v>39359</c:v>
                </c:pt>
                <c:pt idx="535">
                  <c:v>39360</c:v>
                </c:pt>
                <c:pt idx="536">
                  <c:v>39363</c:v>
                </c:pt>
                <c:pt idx="537">
                  <c:v>39364</c:v>
                </c:pt>
                <c:pt idx="538">
                  <c:v>39365</c:v>
                </c:pt>
                <c:pt idx="539">
                  <c:v>39366</c:v>
                </c:pt>
                <c:pt idx="540">
                  <c:v>39367</c:v>
                </c:pt>
                <c:pt idx="541">
                  <c:v>39370</c:v>
                </c:pt>
                <c:pt idx="542">
                  <c:v>39371</c:v>
                </c:pt>
                <c:pt idx="543">
                  <c:v>39372</c:v>
                </c:pt>
                <c:pt idx="544">
                  <c:v>39373</c:v>
                </c:pt>
                <c:pt idx="545">
                  <c:v>39374</c:v>
                </c:pt>
                <c:pt idx="546">
                  <c:v>39377</c:v>
                </c:pt>
                <c:pt idx="547">
                  <c:v>39378</c:v>
                </c:pt>
                <c:pt idx="548">
                  <c:v>39379</c:v>
                </c:pt>
                <c:pt idx="549">
                  <c:v>39380</c:v>
                </c:pt>
                <c:pt idx="550">
                  <c:v>39381</c:v>
                </c:pt>
                <c:pt idx="551">
                  <c:v>39384</c:v>
                </c:pt>
                <c:pt idx="552">
                  <c:v>39385</c:v>
                </c:pt>
                <c:pt idx="553">
                  <c:v>39386</c:v>
                </c:pt>
                <c:pt idx="554">
                  <c:v>39387</c:v>
                </c:pt>
                <c:pt idx="555">
                  <c:v>39388</c:v>
                </c:pt>
                <c:pt idx="556">
                  <c:v>39391</c:v>
                </c:pt>
                <c:pt idx="557">
                  <c:v>39392</c:v>
                </c:pt>
                <c:pt idx="558">
                  <c:v>39393</c:v>
                </c:pt>
                <c:pt idx="559">
                  <c:v>39394</c:v>
                </c:pt>
                <c:pt idx="560">
                  <c:v>39398</c:v>
                </c:pt>
                <c:pt idx="561">
                  <c:v>39399</c:v>
                </c:pt>
                <c:pt idx="562">
                  <c:v>39400</c:v>
                </c:pt>
                <c:pt idx="563">
                  <c:v>39401</c:v>
                </c:pt>
                <c:pt idx="564">
                  <c:v>39402</c:v>
                </c:pt>
                <c:pt idx="565">
                  <c:v>39405</c:v>
                </c:pt>
                <c:pt idx="566">
                  <c:v>39406</c:v>
                </c:pt>
                <c:pt idx="567">
                  <c:v>39407</c:v>
                </c:pt>
                <c:pt idx="568">
                  <c:v>39408</c:v>
                </c:pt>
                <c:pt idx="569">
                  <c:v>39409</c:v>
                </c:pt>
                <c:pt idx="570">
                  <c:v>39412</c:v>
                </c:pt>
                <c:pt idx="571">
                  <c:v>39413</c:v>
                </c:pt>
                <c:pt idx="572">
                  <c:v>39414</c:v>
                </c:pt>
                <c:pt idx="573">
                  <c:v>39415</c:v>
                </c:pt>
                <c:pt idx="574">
                  <c:v>39416</c:v>
                </c:pt>
                <c:pt idx="575">
                  <c:v>39419</c:v>
                </c:pt>
                <c:pt idx="576">
                  <c:v>39420</c:v>
                </c:pt>
                <c:pt idx="577">
                  <c:v>39421</c:v>
                </c:pt>
                <c:pt idx="578">
                  <c:v>39422</c:v>
                </c:pt>
                <c:pt idx="579">
                  <c:v>39423</c:v>
                </c:pt>
                <c:pt idx="580">
                  <c:v>39426</c:v>
                </c:pt>
                <c:pt idx="581">
                  <c:v>39427</c:v>
                </c:pt>
                <c:pt idx="582">
                  <c:v>39428</c:v>
                </c:pt>
                <c:pt idx="583">
                  <c:v>39429</c:v>
                </c:pt>
                <c:pt idx="584">
                  <c:v>39430</c:v>
                </c:pt>
                <c:pt idx="585">
                  <c:v>39433</c:v>
                </c:pt>
                <c:pt idx="586">
                  <c:v>39434</c:v>
                </c:pt>
                <c:pt idx="587">
                  <c:v>39435</c:v>
                </c:pt>
                <c:pt idx="588">
                  <c:v>39436</c:v>
                </c:pt>
                <c:pt idx="589">
                  <c:v>39440</c:v>
                </c:pt>
                <c:pt idx="590">
                  <c:v>39442</c:v>
                </c:pt>
                <c:pt idx="591">
                  <c:v>39443</c:v>
                </c:pt>
                <c:pt idx="592">
                  <c:v>39444</c:v>
                </c:pt>
                <c:pt idx="593">
                  <c:v>39447</c:v>
                </c:pt>
                <c:pt idx="594">
                  <c:v>39448</c:v>
                </c:pt>
                <c:pt idx="595">
                  <c:v>39449</c:v>
                </c:pt>
                <c:pt idx="596">
                  <c:v>39450</c:v>
                </c:pt>
                <c:pt idx="597">
                  <c:v>39451</c:v>
                </c:pt>
                <c:pt idx="598">
                  <c:v>39454</c:v>
                </c:pt>
                <c:pt idx="599">
                  <c:v>39455</c:v>
                </c:pt>
                <c:pt idx="600">
                  <c:v>39456</c:v>
                </c:pt>
                <c:pt idx="601">
                  <c:v>39457</c:v>
                </c:pt>
                <c:pt idx="602">
                  <c:v>39458</c:v>
                </c:pt>
                <c:pt idx="603">
                  <c:v>39461</c:v>
                </c:pt>
                <c:pt idx="604">
                  <c:v>39462</c:v>
                </c:pt>
                <c:pt idx="605">
                  <c:v>39463</c:v>
                </c:pt>
                <c:pt idx="606">
                  <c:v>39464</c:v>
                </c:pt>
                <c:pt idx="607">
                  <c:v>39465</c:v>
                </c:pt>
                <c:pt idx="608">
                  <c:v>39468</c:v>
                </c:pt>
                <c:pt idx="609">
                  <c:v>39469</c:v>
                </c:pt>
                <c:pt idx="610">
                  <c:v>39470</c:v>
                </c:pt>
                <c:pt idx="611">
                  <c:v>39471</c:v>
                </c:pt>
                <c:pt idx="612">
                  <c:v>39472</c:v>
                </c:pt>
                <c:pt idx="613">
                  <c:v>39475</c:v>
                </c:pt>
                <c:pt idx="614">
                  <c:v>39476</c:v>
                </c:pt>
                <c:pt idx="615">
                  <c:v>39477</c:v>
                </c:pt>
                <c:pt idx="616">
                  <c:v>39478</c:v>
                </c:pt>
                <c:pt idx="617">
                  <c:v>39479</c:v>
                </c:pt>
                <c:pt idx="618">
                  <c:v>39482</c:v>
                </c:pt>
                <c:pt idx="619">
                  <c:v>39483</c:v>
                </c:pt>
                <c:pt idx="620">
                  <c:v>39484</c:v>
                </c:pt>
                <c:pt idx="621">
                  <c:v>39485</c:v>
                </c:pt>
                <c:pt idx="622">
                  <c:v>39486</c:v>
                </c:pt>
                <c:pt idx="623">
                  <c:v>39489</c:v>
                </c:pt>
                <c:pt idx="624">
                  <c:v>39490</c:v>
                </c:pt>
                <c:pt idx="625">
                  <c:v>39491</c:v>
                </c:pt>
                <c:pt idx="626">
                  <c:v>39492</c:v>
                </c:pt>
                <c:pt idx="627">
                  <c:v>39493</c:v>
                </c:pt>
                <c:pt idx="628">
                  <c:v>39496</c:v>
                </c:pt>
                <c:pt idx="629">
                  <c:v>39497</c:v>
                </c:pt>
                <c:pt idx="630">
                  <c:v>39498</c:v>
                </c:pt>
                <c:pt idx="631">
                  <c:v>39499</c:v>
                </c:pt>
                <c:pt idx="632">
                  <c:v>39500</c:v>
                </c:pt>
                <c:pt idx="633">
                  <c:v>39503</c:v>
                </c:pt>
                <c:pt idx="634">
                  <c:v>39504</c:v>
                </c:pt>
                <c:pt idx="635">
                  <c:v>39505</c:v>
                </c:pt>
                <c:pt idx="636">
                  <c:v>39506</c:v>
                </c:pt>
                <c:pt idx="637">
                  <c:v>39507</c:v>
                </c:pt>
                <c:pt idx="638">
                  <c:v>39510</c:v>
                </c:pt>
                <c:pt idx="639">
                  <c:v>39511</c:v>
                </c:pt>
                <c:pt idx="640">
                  <c:v>39512</c:v>
                </c:pt>
                <c:pt idx="641">
                  <c:v>39514</c:v>
                </c:pt>
                <c:pt idx="642">
                  <c:v>39517</c:v>
                </c:pt>
                <c:pt idx="643">
                  <c:v>39518</c:v>
                </c:pt>
                <c:pt idx="644">
                  <c:v>39519</c:v>
                </c:pt>
                <c:pt idx="645">
                  <c:v>39520</c:v>
                </c:pt>
                <c:pt idx="646">
                  <c:v>39521</c:v>
                </c:pt>
                <c:pt idx="647">
                  <c:v>39524</c:v>
                </c:pt>
                <c:pt idx="648">
                  <c:v>39525</c:v>
                </c:pt>
                <c:pt idx="649">
                  <c:v>39526</c:v>
                </c:pt>
                <c:pt idx="650">
                  <c:v>39531</c:v>
                </c:pt>
                <c:pt idx="651">
                  <c:v>39532</c:v>
                </c:pt>
                <c:pt idx="652">
                  <c:v>39533</c:v>
                </c:pt>
                <c:pt idx="653">
                  <c:v>39534</c:v>
                </c:pt>
                <c:pt idx="654">
                  <c:v>39535</c:v>
                </c:pt>
                <c:pt idx="655">
                  <c:v>39538</c:v>
                </c:pt>
                <c:pt idx="656">
                  <c:v>39540</c:v>
                </c:pt>
                <c:pt idx="657">
                  <c:v>39541</c:v>
                </c:pt>
                <c:pt idx="658">
                  <c:v>39542</c:v>
                </c:pt>
                <c:pt idx="659">
                  <c:v>39545</c:v>
                </c:pt>
                <c:pt idx="660">
                  <c:v>39546</c:v>
                </c:pt>
                <c:pt idx="661">
                  <c:v>39547</c:v>
                </c:pt>
                <c:pt idx="662">
                  <c:v>39548</c:v>
                </c:pt>
                <c:pt idx="663">
                  <c:v>39549</c:v>
                </c:pt>
                <c:pt idx="664">
                  <c:v>39553</c:v>
                </c:pt>
                <c:pt idx="665">
                  <c:v>39554</c:v>
                </c:pt>
                <c:pt idx="666">
                  <c:v>39555</c:v>
                </c:pt>
                <c:pt idx="667">
                  <c:v>39559</c:v>
                </c:pt>
                <c:pt idx="668">
                  <c:v>39560</c:v>
                </c:pt>
                <c:pt idx="669">
                  <c:v>39561</c:v>
                </c:pt>
                <c:pt idx="670">
                  <c:v>39562</c:v>
                </c:pt>
                <c:pt idx="671">
                  <c:v>39563</c:v>
                </c:pt>
                <c:pt idx="672">
                  <c:v>39566</c:v>
                </c:pt>
                <c:pt idx="673">
                  <c:v>39567</c:v>
                </c:pt>
                <c:pt idx="674">
                  <c:v>39568</c:v>
                </c:pt>
                <c:pt idx="675">
                  <c:v>39570</c:v>
                </c:pt>
                <c:pt idx="676">
                  <c:v>39573</c:v>
                </c:pt>
                <c:pt idx="677">
                  <c:v>39574</c:v>
                </c:pt>
                <c:pt idx="678">
                  <c:v>39575</c:v>
                </c:pt>
                <c:pt idx="679">
                  <c:v>39576</c:v>
                </c:pt>
                <c:pt idx="680">
                  <c:v>39577</c:v>
                </c:pt>
                <c:pt idx="681">
                  <c:v>39580</c:v>
                </c:pt>
                <c:pt idx="682">
                  <c:v>39581</c:v>
                </c:pt>
                <c:pt idx="683">
                  <c:v>39582</c:v>
                </c:pt>
                <c:pt idx="684">
                  <c:v>39583</c:v>
                </c:pt>
                <c:pt idx="685">
                  <c:v>39584</c:v>
                </c:pt>
                <c:pt idx="686">
                  <c:v>39588</c:v>
                </c:pt>
                <c:pt idx="687">
                  <c:v>39589</c:v>
                </c:pt>
                <c:pt idx="688">
                  <c:v>39590</c:v>
                </c:pt>
                <c:pt idx="689">
                  <c:v>39591</c:v>
                </c:pt>
                <c:pt idx="690">
                  <c:v>39594</c:v>
                </c:pt>
                <c:pt idx="691">
                  <c:v>39595</c:v>
                </c:pt>
                <c:pt idx="692">
                  <c:v>39596</c:v>
                </c:pt>
                <c:pt idx="693">
                  <c:v>39597</c:v>
                </c:pt>
                <c:pt idx="694">
                  <c:v>39598</c:v>
                </c:pt>
                <c:pt idx="695">
                  <c:v>39601</c:v>
                </c:pt>
                <c:pt idx="696">
                  <c:v>39602</c:v>
                </c:pt>
                <c:pt idx="697">
                  <c:v>39603</c:v>
                </c:pt>
                <c:pt idx="698">
                  <c:v>39604</c:v>
                </c:pt>
                <c:pt idx="699">
                  <c:v>39605</c:v>
                </c:pt>
                <c:pt idx="700">
                  <c:v>39608</c:v>
                </c:pt>
                <c:pt idx="701">
                  <c:v>39609</c:v>
                </c:pt>
                <c:pt idx="702">
                  <c:v>39610</c:v>
                </c:pt>
                <c:pt idx="703">
                  <c:v>39611</c:v>
                </c:pt>
                <c:pt idx="704">
                  <c:v>39612</c:v>
                </c:pt>
                <c:pt idx="705">
                  <c:v>39615</c:v>
                </c:pt>
                <c:pt idx="706">
                  <c:v>39616</c:v>
                </c:pt>
                <c:pt idx="707">
                  <c:v>39617</c:v>
                </c:pt>
                <c:pt idx="708">
                  <c:v>39618</c:v>
                </c:pt>
                <c:pt idx="709">
                  <c:v>39619</c:v>
                </c:pt>
                <c:pt idx="710">
                  <c:v>39622</c:v>
                </c:pt>
                <c:pt idx="711">
                  <c:v>39623</c:v>
                </c:pt>
                <c:pt idx="712">
                  <c:v>39624</c:v>
                </c:pt>
                <c:pt idx="713">
                  <c:v>39625</c:v>
                </c:pt>
                <c:pt idx="714">
                  <c:v>39626</c:v>
                </c:pt>
                <c:pt idx="715">
                  <c:v>39629</c:v>
                </c:pt>
                <c:pt idx="716">
                  <c:v>39630</c:v>
                </c:pt>
                <c:pt idx="717">
                  <c:v>39631</c:v>
                </c:pt>
                <c:pt idx="718">
                  <c:v>39632</c:v>
                </c:pt>
                <c:pt idx="719">
                  <c:v>39633</c:v>
                </c:pt>
                <c:pt idx="720">
                  <c:v>39636</c:v>
                </c:pt>
                <c:pt idx="721">
                  <c:v>39637</c:v>
                </c:pt>
                <c:pt idx="722">
                  <c:v>39638</c:v>
                </c:pt>
                <c:pt idx="723">
                  <c:v>39639</c:v>
                </c:pt>
                <c:pt idx="724">
                  <c:v>39640</c:v>
                </c:pt>
                <c:pt idx="725">
                  <c:v>39643</c:v>
                </c:pt>
                <c:pt idx="726">
                  <c:v>39644</c:v>
                </c:pt>
                <c:pt idx="727">
                  <c:v>39645</c:v>
                </c:pt>
                <c:pt idx="728">
                  <c:v>39646</c:v>
                </c:pt>
                <c:pt idx="729">
                  <c:v>39647</c:v>
                </c:pt>
                <c:pt idx="730">
                  <c:v>39650</c:v>
                </c:pt>
                <c:pt idx="731">
                  <c:v>39651</c:v>
                </c:pt>
                <c:pt idx="732">
                  <c:v>39652</c:v>
                </c:pt>
                <c:pt idx="733">
                  <c:v>39653</c:v>
                </c:pt>
                <c:pt idx="734">
                  <c:v>39654</c:v>
                </c:pt>
                <c:pt idx="735">
                  <c:v>39657</c:v>
                </c:pt>
                <c:pt idx="736">
                  <c:v>39658</c:v>
                </c:pt>
                <c:pt idx="737">
                  <c:v>39659</c:v>
                </c:pt>
                <c:pt idx="738">
                  <c:v>39660</c:v>
                </c:pt>
                <c:pt idx="739">
                  <c:v>39661</c:v>
                </c:pt>
                <c:pt idx="740">
                  <c:v>39664</c:v>
                </c:pt>
                <c:pt idx="741">
                  <c:v>39665</c:v>
                </c:pt>
                <c:pt idx="742">
                  <c:v>39666</c:v>
                </c:pt>
                <c:pt idx="743">
                  <c:v>39667</c:v>
                </c:pt>
                <c:pt idx="744">
                  <c:v>39668</c:v>
                </c:pt>
                <c:pt idx="745">
                  <c:v>39671</c:v>
                </c:pt>
                <c:pt idx="746">
                  <c:v>39672</c:v>
                </c:pt>
                <c:pt idx="747">
                  <c:v>39673</c:v>
                </c:pt>
                <c:pt idx="748">
                  <c:v>39674</c:v>
                </c:pt>
                <c:pt idx="749">
                  <c:v>39678</c:v>
                </c:pt>
                <c:pt idx="750">
                  <c:v>39680</c:v>
                </c:pt>
                <c:pt idx="751">
                  <c:v>39681</c:v>
                </c:pt>
                <c:pt idx="752">
                  <c:v>39682</c:v>
                </c:pt>
                <c:pt idx="753">
                  <c:v>39685</c:v>
                </c:pt>
                <c:pt idx="754">
                  <c:v>39686</c:v>
                </c:pt>
                <c:pt idx="755">
                  <c:v>39687</c:v>
                </c:pt>
                <c:pt idx="756">
                  <c:v>39688</c:v>
                </c:pt>
                <c:pt idx="757">
                  <c:v>39689</c:v>
                </c:pt>
                <c:pt idx="758">
                  <c:v>39692</c:v>
                </c:pt>
                <c:pt idx="759">
                  <c:v>39693</c:v>
                </c:pt>
                <c:pt idx="760">
                  <c:v>39695</c:v>
                </c:pt>
                <c:pt idx="761">
                  <c:v>39696</c:v>
                </c:pt>
                <c:pt idx="762">
                  <c:v>39699</c:v>
                </c:pt>
                <c:pt idx="763">
                  <c:v>39700</c:v>
                </c:pt>
                <c:pt idx="764">
                  <c:v>39701</c:v>
                </c:pt>
                <c:pt idx="765">
                  <c:v>39702</c:v>
                </c:pt>
                <c:pt idx="766">
                  <c:v>39703</c:v>
                </c:pt>
                <c:pt idx="767">
                  <c:v>39706</c:v>
                </c:pt>
                <c:pt idx="768">
                  <c:v>39707</c:v>
                </c:pt>
                <c:pt idx="769">
                  <c:v>39708</c:v>
                </c:pt>
                <c:pt idx="770">
                  <c:v>39709</c:v>
                </c:pt>
                <c:pt idx="771">
                  <c:v>39710</c:v>
                </c:pt>
                <c:pt idx="772">
                  <c:v>39713</c:v>
                </c:pt>
                <c:pt idx="773">
                  <c:v>39714</c:v>
                </c:pt>
                <c:pt idx="774">
                  <c:v>39715</c:v>
                </c:pt>
                <c:pt idx="775">
                  <c:v>39716</c:v>
                </c:pt>
                <c:pt idx="776">
                  <c:v>39717</c:v>
                </c:pt>
                <c:pt idx="777">
                  <c:v>39720</c:v>
                </c:pt>
                <c:pt idx="778">
                  <c:v>39721</c:v>
                </c:pt>
                <c:pt idx="779">
                  <c:v>39722</c:v>
                </c:pt>
                <c:pt idx="780">
                  <c:v>39724</c:v>
                </c:pt>
                <c:pt idx="781">
                  <c:v>39727</c:v>
                </c:pt>
                <c:pt idx="782">
                  <c:v>39728</c:v>
                </c:pt>
                <c:pt idx="783">
                  <c:v>39729</c:v>
                </c:pt>
                <c:pt idx="784">
                  <c:v>39731</c:v>
                </c:pt>
                <c:pt idx="785">
                  <c:v>39734</c:v>
                </c:pt>
                <c:pt idx="786">
                  <c:v>39735</c:v>
                </c:pt>
                <c:pt idx="787">
                  <c:v>39736</c:v>
                </c:pt>
                <c:pt idx="788">
                  <c:v>39737</c:v>
                </c:pt>
                <c:pt idx="789">
                  <c:v>39738</c:v>
                </c:pt>
                <c:pt idx="790">
                  <c:v>39741</c:v>
                </c:pt>
                <c:pt idx="791">
                  <c:v>39743</c:v>
                </c:pt>
                <c:pt idx="792">
                  <c:v>39744</c:v>
                </c:pt>
                <c:pt idx="793">
                  <c:v>39745</c:v>
                </c:pt>
                <c:pt idx="794">
                  <c:v>39748</c:v>
                </c:pt>
                <c:pt idx="795">
                  <c:v>39750</c:v>
                </c:pt>
                <c:pt idx="796">
                  <c:v>39752</c:v>
                </c:pt>
                <c:pt idx="797">
                  <c:v>39755</c:v>
                </c:pt>
                <c:pt idx="798">
                  <c:v>39756</c:v>
                </c:pt>
                <c:pt idx="799">
                  <c:v>39757</c:v>
                </c:pt>
                <c:pt idx="800">
                  <c:v>39758</c:v>
                </c:pt>
                <c:pt idx="801">
                  <c:v>39759</c:v>
                </c:pt>
                <c:pt idx="802">
                  <c:v>39762</c:v>
                </c:pt>
                <c:pt idx="803">
                  <c:v>39763</c:v>
                </c:pt>
                <c:pt idx="804">
                  <c:v>39764</c:v>
                </c:pt>
                <c:pt idx="805">
                  <c:v>39766</c:v>
                </c:pt>
                <c:pt idx="806">
                  <c:v>39769</c:v>
                </c:pt>
                <c:pt idx="807">
                  <c:v>39770</c:v>
                </c:pt>
                <c:pt idx="808">
                  <c:v>39771</c:v>
                </c:pt>
                <c:pt idx="809">
                  <c:v>39772</c:v>
                </c:pt>
                <c:pt idx="810">
                  <c:v>39773</c:v>
                </c:pt>
                <c:pt idx="811">
                  <c:v>39776</c:v>
                </c:pt>
                <c:pt idx="812">
                  <c:v>39777</c:v>
                </c:pt>
                <c:pt idx="813">
                  <c:v>39778</c:v>
                </c:pt>
                <c:pt idx="814">
                  <c:v>39780</c:v>
                </c:pt>
                <c:pt idx="815">
                  <c:v>39783</c:v>
                </c:pt>
                <c:pt idx="816">
                  <c:v>39784</c:v>
                </c:pt>
                <c:pt idx="817">
                  <c:v>39785</c:v>
                </c:pt>
                <c:pt idx="818">
                  <c:v>39786</c:v>
                </c:pt>
                <c:pt idx="819">
                  <c:v>39787</c:v>
                </c:pt>
                <c:pt idx="820">
                  <c:v>39790</c:v>
                </c:pt>
                <c:pt idx="821">
                  <c:v>39792</c:v>
                </c:pt>
                <c:pt idx="822">
                  <c:v>39793</c:v>
                </c:pt>
                <c:pt idx="823">
                  <c:v>39794</c:v>
                </c:pt>
                <c:pt idx="824">
                  <c:v>39797</c:v>
                </c:pt>
                <c:pt idx="825">
                  <c:v>39798</c:v>
                </c:pt>
                <c:pt idx="826">
                  <c:v>39799</c:v>
                </c:pt>
                <c:pt idx="827">
                  <c:v>39800</c:v>
                </c:pt>
                <c:pt idx="828">
                  <c:v>39801</c:v>
                </c:pt>
                <c:pt idx="829">
                  <c:v>39804</c:v>
                </c:pt>
                <c:pt idx="830">
                  <c:v>39805</c:v>
                </c:pt>
                <c:pt idx="831">
                  <c:v>39806</c:v>
                </c:pt>
                <c:pt idx="832">
                  <c:v>39808</c:v>
                </c:pt>
                <c:pt idx="833">
                  <c:v>39811</c:v>
                </c:pt>
                <c:pt idx="834">
                  <c:v>39812</c:v>
                </c:pt>
                <c:pt idx="835">
                  <c:v>39813</c:v>
                </c:pt>
                <c:pt idx="836">
                  <c:v>39814</c:v>
                </c:pt>
                <c:pt idx="837">
                  <c:v>39815</c:v>
                </c:pt>
                <c:pt idx="838">
                  <c:v>39818</c:v>
                </c:pt>
                <c:pt idx="839">
                  <c:v>39819</c:v>
                </c:pt>
                <c:pt idx="840">
                  <c:v>39820</c:v>
                </c:pt>
                <c:pt idx="841">
                  <c:v>39822</c:v>
                </c:pt>
                <c:pt idx="842">
                  <c:v>39825</c:v>
                </c:pt>
                <c:pt idx="843">
                  <c:v>39826</c:v>
                </c:pt>
                <c:pt idx="844">
                  <c:v>39827</c:v>
                </c:pt>
                <c:pt idx="845">
                  <c:v>39828</c:v>
                </c:pt>
                <c:pt idx="846">
                  <c:v>39829</c:v>
                </c:pt>
                <c:pt idx="847">
                  <c:v>39832</c:v>
                </c:pt>
                <c:pt idx="848">
                  <c:v>39833</c:v>
                </c:pt>
                <c:pt idx="849">
                  <c:v>39834</c:v>
                </c:pt>
                <c:pt idx="850">
                  <c:v>39835</c:v>
                </c:pt>
                <c:pt idx="851">
                  <c:v>39836</c:v>
                </c:pt>
                <c:pt idx="852">
                  <c:v>39840</c:v>
                </c:pt>
                <c:pt idx="853">
                  <c:v>39841</c:v>
                </c:pt>
                <c:pt idx="854">
                  <c:v>39842</c:v>
                </c:pt>
                <c:pt idx="855">
                  <c:v>39843</c:v>
                </c:pt>
                <c:pt idx="856">
                  <c:v>39846</c:v>
                </c:pt>
                <c:pt idx="857">
                  <c:v>39847</c:v>
                </c:pt>
                <c:pt idx="858">
                  <c:v>39848</c:v>
                </c:pt>
                <c:pt idx="859">
                  <c:v>39849</c:v>
                </c:pt>
                <c:pt idx="860">
                  <c:v>39850</c:v>
                </c:pt>
                <c:pt idx="861">
                  <c:v>39853</c:v>
                </c:pt>
                <c:pt idx="862">
                  <c:v>39854</c:v>
                </c:pt>
                <c:pt idx="863">
                  <c:v>39855</c:v>
                </c:pt>
                <c:pt idx="864">
                  <c:v>39856</c:v>
                </c:pt>
                <c:pt idx="865">
                  <c:v>39857</c:v>
                </c:pt>
                <c:pt idx="866">
                  <c:v>39860</c:v>
                </c:pt>
                <c:pt idx="867">
                  <c:v>39861</c:v>
                </c:pt>
                <c:pt idx="868">
                  <c:v>39862</c:v>
                </c:pt>
                <c:pt idx="869">
                  <c:v>39863</c:v>
                </c:pt>
                <c:pt idx="870">
                  <c:v>39868</c:v>
                </c:pt>
                <c:pt idx="871">
                  <c:v>39869</c:v>
                </c:pt>
                <c:pt idx="872">
                  <c:v>39870</c:v>
                </c:pt>
                <c:pt idx="873">
                  <c:v>39871</c:v>
                </c:pt>
                <c:pt idx="874">
                  <c:v>39874</c:v>
                </c:pt>
                <c:pt idx="875">
                  <c:v>39875</c:v>
                </c:pt>
                <c:pt idx="876">
                  <c:v>39876</c:v>
                </c:pt>
                <c:pt idx="877">
                  <c:v>39877</c:v>
                </c:pt>
                <c:pt idx="878">
                  <c:v>39878</c:v>
                </c:pt>
                <c:pt idx="879">
                  <c:v>39881</c:v>
                </c:pt>
                <c:pt idx="880">
                  <c:v>39884</c:v>
                </c:pt>
                <c:pt idx="881">
                  <c:v>39885</c:v>
                </c:pt>
                <c:pt idx="882">
                  <c:v>39888</c:v>
                </c:pt>
                <c:pt idx="883">
                  <c:v>39889</c:v>
                </c:pt>
                <c:pt idx="884">
                  <c:v>39890</c:v>
                </c:pt>
                <c:pt idx="885">
                  <c:v>39891</c:v>
                </c:pt>
                <c:pt idx="886">
                  <c:v>39892</c:v>
                </c:pt>
                <c:pt idx="887">
                  <c:v>39895</c:v>
                </c:pt>
                <c:pt idx="888">
                  <c:v>39896</c:v>
                </c:pt>
                <c:pt idx="889">
                  <c:v>39897</c:v>
                </c:pt>
                <c:pt idx="890">
                  <c:v>39898</c:v>
                </c:pt>
                <c:pt idx="891">
                  <c:v>39902</c:v>
                </c:pt>
                <c:pt idx="892">
                  <c:v>39903</c:v>
                </c:pt>
                <c:pt idx="893">
                  <c:v>39905</c:v>
                </c:pt>
                <c:pt idx="894">
                  <c:v>39909</c:v>
                </c:pt>
                <c:pt idx="895">
                  <c:v>39911</c:v>
                </c:pt>
                <c:pt idx="896">
                  <c:v>39912</c:v>
                </c:pt>
                <c:pt idx="897">
                  <c:v>39916</c:v>
                </c:pt>
                <c:pt idx="898">
                  <c:v>39918</c:v>
                </c:pt>
                <c:pt idx="899">
                  <c:v>39919</c:v>
                </c:pt>
                <c:pt idx="900">
                  <c:v>39920</c:v>
                </c:pt>
                <c:pt idx="901">
                  <c:v>39923</c:v>
                </c:pt>
                <c:pt idx="902">
                  <c:v>39924</c:v>
                </c:pt>
                <c:pt idx="903">
                  <c:v>39925</c:v>
                </c:pt>
                <c:pt idx="904">
                  <c:v>39926</c:v>
                </c:pt>
                <c:pt idx="905">
                  <c:v>39927</c:v>
                </c:pt>
                <c:pt idx="906">
                  <c:v>39930</c:v>
                </c:pt>
                <c:pt idx="907">
                  <c:v>39931</c:v>
                </c:pt>
                <c:pt idx="908">
                  <c:v>39932</c:v>
                </c:pt>
                <c:pt idx="909">
                  <c:v>39937</c:v>
                </c:pt>
                <c:pt idx="910">
                  <c:v>39938</c:v>
                </c:pt>
                <c:pt idx="911">
                  <c:v>39939</c:v>
                </c:pt>
                <c:pt idx="912">
                  <c:v>39940</c:v>
                </c:pt>
                <c:pt idx="913">
                  <c:v>39941</c:v>
                </c:pt>
                <c:pt idx="914">
                  <c:v>39944</c:v>
                </c:pt>
                <c:pt idx="915">
                  <c:v>39945</c:v>
                </c:pt>
                <c:pt idx="916">
                  <c:v>39946</c:v>
                </c:pt>
                <c:pt idx="917">
                  <c:v>39947</c:v>
                </c:pt>
                <c:pt idx="918">
                  <c:v>39948</c:v>
                </c:pt>
                <c:pt idx="919">
                  <c:v>39951</c:v>
                </c:pt>
                <c:pt idx="920">
                  <c:v>39952</c:v>
                </c:pt>
                <c:pt idx="921">
                  <c:v>39953</c:v>
                </c:pt>
                <c:pt idx="922">
                  <c:v>39954</c:v>
                </c:pt>
                <c:pt idx="923">
                  <c:v>39955</c:v>
                </c:pt>
                <c:pt idx="924">
                  <c:v>39958</c:v>
                </c:pt>
                <c:pt idx="925">
                  <c:v>39959</c:v>
                </c:pt>
                <c:pt idx="926">
                  <c:v>39960</c:v>
                </c:pt>
                <c:pt idx="927">
                  <c:v>39961</c:v>
                </c:pt>
                <c:pt idx="928">
                  <c:v>39962</c:v>
                </c:pt>
                <c:pt idx="929">
                  <c:v>39965</c:v>
                </c:pt>
                <c:pt idx="930">
                  <c:v>39966</c:v>
                </c:pt>
                <c:pt idx="931">
                  <c:v>39967</c:v>
                </c:pt>
                <c:pt idx="932">
                  <c:v>39968</c:v>
                </c:pt>
                <c:pt idx="933">
                  <c:v>39969</c:v>
                </c:pt>
                <c:pt idx="934">
                  <c:v>39972</c:v>
                </c:pt>
                <c:pt idx="935">
                  <c:v>39973</c:v>
                </c:pt>
                <c:pt idx="936">
                  <c:v>39974</c:v>
                </c:pt>
                <c:pt idx="937">
                  <c:v>39975</c:v>
                </c:pt>
                <c:pt idx="938">
                  <c:v>39976</c:v>
                </c:pt>
                <c:pt idx="939">
                  <c:v>39979</c:v>
                </c:pt>
                <c:pt idx="940">
                  <c:v>39980</c:v>
                </c:pt>
                <c:pt idx="941">
                  <c:v>39981</c:v>
                </c:pt>
                <c:pt idx="942">
                  <c:v>39982</c:v>
                </c:pt>
                <c:pt idx="943">
                  <c:v>39983</c:v>
                </c:pt>
                <c:pt idx="944">
                  <c:v>39986</c:v>
                </c:pt>
                <c:pt idx="945">
                  <c:v>39987</c:v>
                </c:pt>
                <c:pt idx="946">
                  <c:v>39988</c:v>
                </c:pt>
                <c:pt idx="947">
                  <c:v>39989</c:v>
                </c:pt>
                <c:pt idx="948">
                  <c:v>39990</c:v>
                </c:pt>
                <c:pt idx="949">
                  <c:v>39993</c:v>
                </c:pt>
                <c:pt idx="950">
                  <c:v>39994</c:v>
                </c:pt>
                <c:pt idx="951">
                  <c:v>39995</c:v>
                </c:pt>
                <c:pt idx="952">
                  <c:v>39996</c:v>
                </c:pt>
                <c:pt idx="953">
                  <c:v>39997</c:v>
                </c:pt>
                <c:pt idx="954">
                  <c:v>40000</c:v>
                </c:pt>
                <c:pt idx="955">
                  <c:v>40001</c:v>
                </c:pt>
                <c:pt idx="956">
                  <c:v>40002</c:v>
                </c:pt>
                <c:pt idx="957">
                  <c:v>40003</c:v>
                </c:pt>
                <c:pt idx="958">
                  <c:v>40004</c:v>
                </c:pt>
                <c:pt idx="959">
                  <c:v>40007</c:v>
                </c:pt>
                <c:pt idx="960">
                  <c:v>40008</c:v>
                </c:pt>
                <c:pt idx="961">
                  <c:v>40009</c:v>
                </c:pt>
                <c:pt idx="962">
                  <c:v>40010</c:v>
                </c:pt>
                <c:pt idx="963">
                  <c:v>40011</c:v>
                </c:pt>
                <c:pt idx="964">
                  <c:v>40014</c:v>
                </c:pt>
                <c:pt idx="965">
                  <c:v>40015</c:v>
                </c:pt>
                <c:pt idx="966">
                  <c:v>40016</c:v>
                </c:pt>
                <c:pt idx="967">
                  <c:v>40017</c:v>
                </c:pt>
                <c:pt idx="968">
                  <c:v>40018</c:v>
                </c:pt>
                <c:pt idx="969">
                  <c:v>40021</c:v>
                </c:pt>
                <c:pt idx="970">
                  <c:v>40022</c:v>
                </c:pt>
                <c:pt idx="971">
                  <c:v>40023</c:v>
                </c:pt>
                <c:pt idx="972">
                  <c:v>40024</c:v>
                </c:pt>
                <c:pt idx="973">
                  <c:v>40025</c:v>
                </c:pt>
                <c:pt idx="974">
                  <c:v>40028</c:v>
                </c:pt>
                <c:pt idx="975">
                  <c:v>40029</c:v>
                </c:pt>
                <c:pt idx="976">
                  <c:v>40030</c:v>
                </c:pt>
                <c:pt idx="977">
                  <c:v>40031</c:v>
                </c:pt>
                <c:pt idx="978">
                  <c:v>40032</c:v>
                </c:pt>
                <c:pt idx="979">
                  <c:v>40035</c:v>
                </c:pt>
                <c:pt idx="980">
                  <c:v>40036</c:v>
                </c:pt>
                <c:pt idx="981">
                  <c:v>40037</c:v>
                </c:pt>
                <c:pt idx="982">
                  <c:v>40038</c:v>
                </c:pt>
                <c:pt idx="983">
                  <c:v>40039</c:v>
                </c:pt>
                <c:pt idx="984">
                  <c:v>40042</c:v>
                </c:pt>
                <c:pt idx="985">
                  <c:v>40043</c:v>
                </c:pt>
                <c:pt idx="986">
                  <c:v>40045</c:v>
                </c:pt>
                <c:pt idx="987">
                  <c:v>40046</c:v>
                </c:pt>
                <c:pt idx="988">
                  <c:v>40049</c:v>
                </c:pt>
                <c:pt idx="989">
                  <c:v>40050</c:v>
                </c:pt>
                <c:pt idx="990">
                  <c:v>40051</c:v>
                </c:pt>
                <c:pt idx="991">
                  <c:v>40052</c:v>
                </c:pt>
                <c:pt idx="992">
                  <c:v>40053</c:v>
                </c:pt>
                <c:pt idx="993">
                  <c:v>40056</c:v>
                </c:pt>
                <c:pt idx="994">
                  <c:v>40057</c:v>
                </c:pt>
                <c:pt idx="995">
                  <c:v>40058</c:v>
                </c:pt>
                <c:pt idx="996">
                  <c:v>40059</c:v>
                </c:pt>
                <c:pt idx="997">
                  <c:v>40060</c:v>
                </c:pt>
                <c:pt idx="998">
                  <c:v>40063</c:v>
                </c:pt>
                <c:pt idx="999">
                  <c:v>40064</c:v>
                </c:pt>
                <c:pt idx="1000">
                  <c:v>40065</c:v>
                </c:pt>
                <c:pt idx="1001">
                  <c:v>40066</c:v>
                </c:pt>
                <c:pt idx="1002">
                  <c:v>40067</c:v>
                </c:pt>
                <c:pt idx="1003">
                  <c:v>40070</c:v>
                </c:pt>
                <c:pt idx="1004">
                  <c:v>40071</c:v>
                </c:pt>
                <c:pt idx="1005">
                  <c:v>40072</c:v>
                </c:pt>
                <c:pt idx="1006">
                  <c:v>40073</c:v>
                </c:pt>
                <c:pt idx="1007">
                  <c:v>40074</c:v>
                </c:pt>
                <c:pt idx="1008">
                  <c:v>40078</c:v>
                </c:pt>
                <c:pt idx="1009">
                  <c:v>40079</c:v>
                </c:pt>
                <c:pt idx="1010">
                  <c:v>40080</c:v>
                </c:pt>
                <c:pt idx="1011">
                  <c:v>40081</c:v>
                </c:pt>
                <c:pt idx="1012">
                  <c:v>40085</c:v>
                </c:pt>
                <c:pt idx="1013">
                  <c:v>40086</c:v>
                </c:pt>
                <c:pt idx="1014">
                  <c:v>40087</c:v>
                </c:pt>
                <c:pt idx="1015">
                  <c:v>40091</c:v>
                </c:pt>
                <c:pt idx="1016">
                  <c:v>40092</c:v>
                </c:pt>
                <c:pt idx="1017">
                  <c:v>40093</c:v>
                </c:pt>
                <c:pt idx="1018">
                  <c:v>40094</c:v>
                </c:pt>
                <c:pt idx="1019">
                  <c:v>40095</c:v>
                </c:pt>
                <c:pt idx="1020">
                  <c:v>40098</c:v>
                </c:pt>
                <c:pt idx="1021">
                  <c:v>40100</c:v>
                </c:pt>
                <c:pt idx="1022">
                  <c:v>40101</c:v>
                </c:pt>
                <c:pt idx="1023">
                  <c:v>40102</c:v>
                </c:pt>
                <c:pt idx="1024">
                  <c:v>40106</c:v>
                </c:pt>
                <c:pt idx="1025">
                  <c:v>40107</c:v>
                </c:pt>
                <c:pt idx="1026">
                  <c:v>40108</c:v>
                </c:pt>
                <c:pt idx="1027">
                  <c:v>40109</c:v>
                </c:pt>
                <c:pt idx="1028">
                  <c:v>40112</c:v>
                </c:pt>
                <c:pt idx="1029">
                  <c:v>40113</c:v>
                </c:pt>
                <c:pt idx="1030">
                  <c:v>40114</c:v>
                </c:pt>
                <c:pt idx="1031">
                  <c:v>40115</c:v>
                </c:pt>
                <c:pt idx="1032">
                  <c:v>40116</c:v>
                </c:pt>
                <c:pt idx="1033">
                  <c:v>40120</c:v>
                </c:pt>
                <c:pt idx="1034">
                  <c:v>40121</c:v>
                </c:pt>
                <c:pt idx="1035">
                  <c:v>40122</c:v>
                </c:pt>
                <c:pt idx="1036">
                  <c:v>40123</c:v>
                </c:pt>
                <c:pt idx="1037">
                  <c:v>40126</c:v>
                </c:pt>
                <c:pt idx="1038">
                  <c:v>40127</c:v>
                </c:pt>
                <c:pt idx="1039">
                  <c:v>40128</c:v>
                </c:pt>
                <c:pt idx="1040">
                  <c:v>40129</c:v>
                </c:pt>
                <c:pt idx="1041">
                  <c:v>40130</c:v>
                </c:pt>
                <c:pt idx="1042">
                  <c:v>40133</c:v>
                </c:pt>
                <c:pt idx="1043">
                  <c:v>40134</c:v>
                </c:pt>
                <c:pt idx="1044">
                  <c:v>40135</c:v>
                </c:pt>
                <c:pt idx="1045">
                  <c:v>40136</c:v>
                </c:pt>
                <c:pt idx="1046">
                  <c:v>40137</c:v>
                </c:pt>
                <c:pt idx="1047">
                  <c:v>40140</c:v>
                </c:pt>
                <c:pt idx="1048">
                  <c:v>40141</c:v>
                </c:pt>
                <c:pt idx="1049">
                  <c:v>40142</c:v>
                </c:pt>
                <c:pt idx="1050">
                  <c:v>40143</c:v>
                </c:pt>
                <c:pt idx="1051">
                  <c:v>40144</c:v>
                </c:pt>
                <c:pt idx="1052">
                  <c:v>40147</c:v>
                </c:pt>
                <c:pt idx="1053">
                  <c:v>40148</c:v>
                </c:pt>
                <c:pt idx="1054">
                  <c:v>40149</c:v>
                </c:pt>
                <c:pt idx="1055">
                  <c:v>40150</c:v>
                </c:pt>
                <c:pt idx="1056">
                  <c:v>40151</c:v>
                </c:pt>
                <c:pt idx="1057">
                  <c:v>40154</c:v>
                </c:pt>
                <c:pt idx="1058">
                  <c:v>40155</c:v>
                </c:pt>
                <c:pt idx="1059">
                  <c:v>40156</c:v>
                </c:pt>
                <c:pt idx="1060">
                  <c:v>40157</c:v>
                </c:pt>
                <c:pt idx="1061">
                  <c:v>40158</c:v>
                </c:pt>
                <c:pt idx="1062">
                  <c:v>40161</c:v>
                </c:pt>
                <c:pt idx="1063">
                  <c:v>40162</c:v>
                </c:pt>
                <c:pt idx="1064">
                  <c:v>40163</c:v>
                </c:pt>
                <c:pt idx="1065">
                  <c:v>40164</c:v>
                </c:pt>
                <c:pt idx="1066">
                  <c:v>40165</c:v>
                </c:pt>
                <c:pt idx="1067">
                  <c:v>40168</c:v>
                </c:pt>
                <c:pt idx="1068">
                  <c:v>40169</c:v>
                </c:pt>
                <c:pt idx="1069">
                  <c:v>40170</c:v>
                </c:pt>
                <c:pt idx="1070">
                  <c:v>40171</c:v>
                </c:pt>
                <c:pt idx="1071">
                  <c:v>40176</c:v>
                </c:pt>
                <c:pt idx="1072">
                  <c:v>40177</c:v>
                </c:pt>
                <c:pt idx="1073">
                  <c:v>40178</c:v>
                </c:pt>
                <c:pt idx="1074">
                  <c:v>40179</c:v>
                </c:pt>
                <c:pt idx="1075">
                  <c:v>40182</c:v>
                </c:pt>
                <c:pt idx="1076">
                  <c:v>40183</c:v>
                </c:pt>
                <c:pt idx="1077">
                  <c:v>40184</c:v>
                </c:pt>
                <c:pt idx="1078">
                  <c:v>40185</c:v>
                </c:pt>
                <c:pt idx="1079">
                  <c:v>40186</c:v>
                </c:pt>
                <c:pt idx="1080">
                  <c:v>40189</c:v>
                </c:pt>
                <c:pt idx="1081">
                  <c:v>40190</c:v>
                </c:pt>
                <c:pt idx="1082">
                  <c:v>40191</c:v>
                </c:pt>
                <c:pt idx="1083">
                  <c:v>40192</c:v>
                </c:pt>
                <c:pt idx="1084">
                  <c:v>40193</c:v>
                </c:pt>
                <c:pt idx="1085">
                  <c:v>40196</c:v>
                </c:pt>
                <c:pt idx="1086">
                  <c:v>40197</c:v>
                </c:pt>
                <c:pt idx="1087">
                  <c:v>40198</c:v>
                </c:pt>
                <c:pt idx="1088">
                  <c:v>40199</c:v>
                </c:pt>
                <c:pt idx="1089">
                  <c:v>40200</c:v>
                </c:pt>
                <c:pt idx="1090">
                  <c:v>40203</c:v>
                </c:pt>
                <c:pt idx="1091">
                  <c:v>40205</c:v>
                </c:pt>
                <c:pt idx="1092">
                  <c:v>40206</c:v>
                </c:pt>
                <c:pt idx="1093">
                  <c:v>40207</c:v>
                </c:pt>
                <c:pt idx="1094">
                  <c:v>40210</c:v>
                </c:pt>
                <c:pt idx="1095">
                  <c:v>40211</c:v>
                </c:pt>
                <c:pt idx="1096">
                  <c:v>40212</c:v>
                </c:pt>
                <c:pt idx="1097">
                  <c:v>40213</c:v>
                </c:pt>
                <c:pt idx="1098">
                  <c:v>40214</c:v>
                </c:pt>
                <c:pt idx="1099">
                  <c:v>40217</c:v>
                </c:pt>
                <c:pt idx="1100">
                  <c:v>40218</c:v>
                </c:pt>
                <c:pt idx="1101">
                  <c:v>40219</c:v>
                </c:pt>
                <c:pt idx="1102">
                  <c:v>40220</c:v>
                </c:pt>
                <c:pt idx="1103">
                  <c:v>40224</c:v>
                </c:pt>
                <c:pt idx="1104">
                  <c:v>40225</c:v>
                </c:pt>
                <c:pt idx="1105">
                  <c:v>40226</c:v>
                </c:pt>
                <c:pt idx="1106">
                  <c:v>40227</c:v>
                </c:pt>
                <c:pt idx="1107">
                  <c:v>40228</c:v>
                </c:pt>
                <c:pt idx="1108">
                  <c:v>40231</c:v>
                </c:pt>
                <c:pt idx="1109">
                  <c:v>40232</c:v>
                </c:pt>
                <c:pt idx="1110">
                  <c:v>40233</c:v>
                </c:pt>
                <c:pt idx="1111">
                  <c:v>40234</c:v>
                </c:pt>
                <c:pt idx="1112">
                  <c:v>40235</c:v>
                </c:pt>
                <c:pt idx="1113">
                  <c:v>40239</c:v>
                </c:pt>
                <c:pt idx="1114">
                  <c:v>40240</c:v>
                </c:pt>
                <c:pt idx="1115">
                  <c:v>40241</c:v>
                </c:pt>
                <c:pt idx="1116">
                  <c:v>40242</c:v>
                </c:pt>
                <c:pt idx="1117">
                  <c:v>40245</c:v>
                </c:pt>
                <c:pt idx="1118">
                  <c:v>40246</c:v>
                </c:pt>
                <c:pt idx="1119">
                  <c:v>40247</c:v>
                </c:pt>
                <c:pt idx="1120">
                  <c:v>40248</c:v>
                </c:pt>
                <c:pt idx="1121">
                  <c:v>40249</c:v>
                </c:pt>
                <c:pt idx="1122">
                  <c:v>40252</c:v>
                </c:pt>
                <c:pt idx="1123">
                  <c:v>40254</c:v>
                </c:pt>
                <c:pt idx="1124">
                  <c:v>40255</c:v>
                </c:pt>
                <c:pt idx="1125">
                  <c:v>40256</c:v>
                </c:pt>
                <c:pt idx="1126">
                  <c:v>40259</c:v>
                </c:pt>
                <c:pt idx="1127">
                  <c:v>40260</c:v>
                </c:pt>
                <c:pt idx="1128">
                  <c:v>40262</c:v>
                </c:pt>
                <c:pt idx="1129">
                  <c:v>40263</c:v>
                </c:pt>
                <c:pt idx="1130">
                  <c:v>40266</c:v>
                </c:pt>
                <c:pt idx="1131">
                  <c:v>40267</c:v>
                </c:pt>
                <c:pt idx="1132">
                  <c:v>40268</c:v>
                </c:pt>
                <c:pt idx="1133">
                  <c:v>40273</c:v>
                </c:pt>
                <c:pt idx="1134">
                  <c:v>40274</c:v>
                </c:pt>
                <c:pt idx="1135">
                  <c:v>40275</c:v>
                </c:pt>
                <c:pt idx="1136">
                  <c:v>40276</c:v>
                </c:pt>
                <c:pt idx="1137">
                  <c:v>40277</c:v>
                </c:pt>
                <c:pt idx="1138">
                  <c:v>40280</c:v>
                </c:pt>
                <c:pt idx="1139">
                  <c:v>40281</c:v>
                </c:pt>
                <c:pt idx="1140">
                  <c:v>40283</c:v>
                </c:pt>
                <c:pt idx="1141">
                  <c:v>40284</c:v>
                </c:pt>
                <c:pt idx="1142">
                  <c:v>40287</c:v>
                </c:pt>
                <c:pt idx="1143">
                  <c:v>40288</c:v>
                </c:pt>
                <c:pt idx="1144">
                  <c:v>40289</c:v>
                </c:pt>
                <c:pt idx="1145">
                  <c:v>40290</c:v>
                </c:pt>
                <c:pt idx="1146">
                  <c:v>40291</c:v>
                </c:pt>
                <c:pt idx="1147">
                  <c:v>40294</c:v>
                </c:pt>
                <c:pt idx="1148">
                  <c:v>40295</c:v>
                </c:pt>
                <c:pt idx="1149">
                  <c:v>40296</c:v>
                </c:pt>
                <c:pt idx="1150">
                  <c:v>40297</c:v>
                </c:pt>
                <c:pt idx="1151">
                  <c:v>40298</c:v>
                </c:pt>
                <c:pt idx="1152">
                  <c:v>40301</c:v>
                </c:pt>
                <c:pt idx="1153">
                  <c:v>40302</c:v>
                </c:pt>
                <c:pt idx="1154">
                  <c:v>40303</c:v>
                </c:pt>
                <c:pt idx="1155">
                  <c:v>40304</c:v>
                </c:pt>
                <c:pt idx="1156">
                  <c:v>40305</c:v>
                </c:pt>
                <c:pt idx="1157">
                  <c:v>40308</c:v>
                </c:pt>
                <c:pt idx="1158">
                  <c:v>40309</c:v>
                </c:pt>
                <c:pt idx="1159">
                  <c:v>40310</c:v>
                </c:pt>
                <c:pt idx="1160">
                  <c:v>40311</c:v>
                </c:pt>
                <c:pt idx="1161">
                  <c:v>40312</c:v>
                </c:pt>
                <c:pt idx="1162">
                  <c:v>40315</c:v>
                </c:pt>
                <c:pt idx="1163">
                  <c:v>40316</c:v>
                </c:pt>
                <c:pt idx="1164">
                  <c:v>40317</c:v>
                </c:pt>
                <c:pt idx="1165">
                  <c:v>40318</c:v>
                </c:pt>
                <c:pt idx="1166">
                  <c:v>40319</c:v>
                </c:pt>
                <c:pt idx="1167">
                  <c:v>40322</c:v>
                </c:pt>
                <c:pt idx="1168">
                  <c:v>40323</c:v>
                </c:pt>
                <c:pt idx="1169">
                  <c:v>40324</c:v>
                </c:pt>
                <c:pt idx="1170">
                  <c:v>40326</c:v>
                </c:pt>
                <c:pt idx="1171">
                  <c:v>40329</c:v>
                </c:pt>
                <c:pt idx="1172">
                  <c:v>40330</c:v>
                </c:pt>
                <c:pt idx="1173">
                  <c:v>40331</c:v>
                </c:pt>
                <c:pt idx="1174">
                  <c:v>40332</c:v>
                </c:pt>
                <c:pt idx="1175">
                  <c:v>40333</c:v>
                </c:pt>
                <c:pt idx="1176">
                  <c:v>40336</c:v>
                </c:pt>
                <c:pt idx="1177">
                  <c:v>40337</c:v>
                </c:pt>
                <c:pt idx="1178">
                  <c:v>40338</c:v>
                </c:pt>
                <c:pt idx="1179">
                  <c:v>40339</c:v>
                </c:pt>
                <c:pt idx="1180">
                  <c:v>40340</c:v>
                </c:pt>
                <c:pt idx="1181">
                  <c:v>40343</c:v>
                </c:pt>
                <c:pt idx="1182">
                  <c:v>40344</c:v>
                </c:pt>
                <c:pt idx="1183">
                  <c:v>40345</c:v>
                </c:pt>
                <c:pt idx="1184">
                  <c:v>40346</c:v>
                </c:pt>
                <c:pt idx="1185">
                  <c:v>40347</c:v>
                </c:pt>
                <c:pt idx="1186">
                  <c:v>40350</c:v>
                </c:pt>
                <c:pt idx="1187">
                  <c:v>40351</c:v>
                </c:pt>
                <c:pt idx="1188">
                  <c:v>40352</c:v>
                </c:pt>
                <c:pt idx="1189">
                  <c:v>40353</c:v>
                </c:pt>
                <c:pt idx="1190">
                  <c:v>40354</c:v>
                </c:pt>
                <c:pt idx="1191">
                  <c:v>40357</c:v>
                </c:pt>
                <c:pt idx="1192">
                  <c:v>40358</c:v>
                </c:pt>
                <c:pt idx="1193">
                  <c:v>40359</c:v>
                </c:pt>
                <c:pt idx="1194">
                  <c:v>40360</c:v>
                </c:pt>
                <c:pt idx="1195">
                  <c:v>40361</c:v>
                </c:pt>
                <c:pt idx="1196">
                  <c:v>40364</c:v>
                </c:pt>
                <c:pt idx="1197">
                  <c:v>40365</c:v>
                </c:pt>
                <c:pt idx="1198">
                  <c:v>40366</c:v>
                </c:pt>
                <c:pt idx="1199">
                  <c:v>40367</c:v>
                </c:pt>
                <c:pt idx="1200">
                  <c:v>40368</c:v>
                </c:pt>
                <c:pt idx="1201">
                  <c:v>40371</c:v>
                </c:pt>
                <c:pt idx="1202">
                  <c:v>40372</c:v>
                </c:pt>
                <c:pt idx="1203">
                  <c:v>40373</c:v>
                </c:pt>
                <c:pt idx="1204">
                  <c:v>40374</c:v>
                </c:pt>
                <c:pt idx="1205">
                  <c:v>40375</c:v>
                </c:pt>
                <c:pt idx="1206">
                  <c:v>40378</c:v>
                </c:pt>
                <c:pt idx="1207">
                  <c:v>40379</c:v>
                </c:pt>
                <c:pt idx="1208">
                  <c:v>40380</c:v>
                </c:pt>
                <c:pt idx="1209">
                  <c:v>40381</c:v>
                </c:pt>
                <c:pt idx="1210">
                  <c:v>40382</c:v>
                </c:pt>
                <c:pt idx="1211">
                  <c:v>40385</c:v>
                </c:pt>
                <c:pt idx="1212">
                  <c:v>40386</c:v>
                </c:pt>
                <c:pt idx="1213">
                  <c:v>40387</c:v>
                </c:pt>
                <c:pt idx="1214">
                  <c:v>40388</c:v>
                </c:pt>
                <c:pt idx="1215">
                  <c:v>40389</c:v>
                </c:pt>
                <c:pt idx="1216">
                  <c:v>40392</c:v>
                </c:pt>
                <c:pt idx="1217">
                  <c:v>40393</c:v>
                </c:pt>
                <c:pt idx="1218">
                  <c:v>40394</c:v>
                </c:pt>
                <c:pt idx="1219">
                  <c:v>40395</c:v>
                </c:pt>
                <c:pt idx="1220">
                  <c:v>40396</c:v>
                </c:pt>
                <c:pt idx="1221">
                  <c:v>40399</c:v>
                </c:pt>
                <c:pt idx="1222">
                  <c:v>40400</c:v>
                </c:pt>
                <c:pt idx="1223">
                  <c:v>40401</c:v>
                </c:pt>
                <c:pt idx="1224">
                  <c:v>40402</c:v>
                </c:pt>
                <c:pt idx="1225">
                  <c:v>40403</c:v>
                </c:pt>
                <c:pt idx="1226">
                  <c:v>40406</c:v>
                </c:pt>
                <c:pt idx="1227">
                  <c:v>40407</c:v>
                </c:pt>
                <c:pt idx="1228">
                  <c:v>40408</c:v>
                </c:pt>
                <c:pt idx="1229">
                  <c:v>40410</c:v>
                </c:pt>
                <c:pt idx="1230">
                  <c:v>40413</c:v>
                </c:pt>
                <c:pt idx="1231">
                  <c:v>40414</c:v>
                </c:pt>
                <c:pt idx="1232">
                  <c:v>40415</c:v>
                </c:pt>
                <c:pt idx="1233">
                  <c:v>40416</c:v>
                </c:pt>
                <c:pt idx="1234">
                  <c:v>40417</c:v>
                </c:pt>
                <c:pt idx="1235">
                  <c:v>40420</c:v>
                </c:pt>
                <c:pt idx="1236">
                  <c:v>40421</c:v>
                </c:pt>
                <c:pt idx="1237">
                  <c:v>40422</c:v>
                </c:pt>
                <c:pt idx="1238">
                  <c:v>40423</c:v>
                </c:pt>
                <c:pt idx="1239">
                  <c:v>40424</c:v>
                </c:pt>
                <c:pt idx="1240">
                  <c:v>40427</c:v>
                </c:pt>
                <c:pt idx="1241">
                  <c:v>40428</c:v>
                </c:pt>
                <c:pt idx="1242">
                  <c:v>40429</c:v>
                </c:pt>
                <c:pt idx="1243">
                  <c:v>40430</c:v>
                </c:pt>
                <c:pt idx="1244">
                  <c:v>40434</c:v>
                </c:pt>
                <c:pt idx="1245">
                  <c:v>40435</c:v>
                </c:pt>
                <c:pt idx="1246">
                  <c:v>40436</c:v>
                </c:pt>
                <c:pt idx="1247">
                  <c:v>40437</c:v>
                </c:pt>
                <c:pt idx="1248">
                  <c:v>40438</c:v>
                </c:pt>
                <c:pt idx="1249">
                  <c:v>40441</c:v>
                </c:pt>
                <c:pt idx="1250">
                  <c:v>40442</c:v>
                </c:pt>
                <c:pt idx="1251">
                  <c:v>40443</c:v>
                </c:pt>
                <c:pt idx="1252">
                  <c:v>40444</c:v>
                </c:pt>
                <c:pt idx="1253">
                  <c:v>40445</c:v>
                </c:pt>
                <c:pt idx="1254">
                  <c:v>40448</c:v>
                </c:pt>
                <c:pt idx="1255">
                  <c:v>40449</c:v>
                </c:pt>
                <c:pt idx="1256">
                  <c:v>40450</c:v>
                </c:pt>
                <c:pt idx="1257">
                  <c:v>40452</c:v>
                </c:pt>
                <c:pt idx="1258">
                  <c:v>40455</c:v>
                </c:pt>
                <c:pt idx="1259">
                  <c:v>40456</c:v>
                </c:pt>
                <c:pt idx="1260">
                  <c:v>40457</c:v>
                </c:pt>
                <c:pt idx="1261">
                  <c:v>40458</c:v>
                </c:pt>
                <c:pt idx="1262">
                  <c:v>40459</c:v>
                </c:pt>
                <c:pt idx="1263">
                  <c:v>40462</c:v>
                </c:pt>
                <c:pt idx="1264">
                  <c:v>40463</c:v>
                </c:pt>
                <c:pt idx="1265">
                  <c:v>40464</c:v>
                </c:pt>
                <c:pt idx="1266">
                  <c:v>40465</c:v>
                </c:pt>
                <c:pt idx="1267">
                  <c:v>40466</c:v>
                </c:pt>
                <c:pt idx="1268">
                  <c:v>40469</c:v>
                </c:pt>
                <c:pt idx="1269">
                  <c:v>40470</c:v>
                </c:pt>
                <c:pt idx="1270">
                  <c:v>40471</c:v>
                </c:pt>
                <c:pt idx="1271">
                  <c:v>40472</c:v>
                </c:pt>
                <c:pt idx="1272">
                  <c:v>40473</c:v>
                </c:pt>
                <c:pt idx="1273">
                  <c:v>40476</c:v>
                </c:pt>
                <c:pt idx="1274">
                  <c:v>40477</c:v>
                </c:pt>
                <c:pt idx="1275">
                  <c:v>40478</c:v>
                </c:pt>
                <c:pt idx="1276">
                  <c:v>40479</c:v>
                </c:pt>
                <c:pt idx="1277">
                  <c:v>40480</c:v>
                </c:pt>
                <c:pt idx="1278">
                  <c:v>40483</c:v>
                </c:pt>
                <c:pt idx="1279">
                  <c:v>40484</c:v>
                </c:pt>
                <c:pt idx="1280">
                  <c:v>40485</c:v>
                </c:pt>
                <c:pt idx="1281">
                  <c:v>40486</c:v>
                </c:pt>
                <c:pt idx="1282">
                  <c:v>40490</c:v>
                </c:pt>
                <c:pt idx="1283">
                  <c:v>40491</c:v>
                </c:pt>
                <c:pt idx="1284">
                  <c:v>40492</c:v>
                </c:pt>
                <c:pt idx="1285">
                  <c:v>40493</c:v>
                </c:pt>
                <c:pt idx="1286">
                  <c:v>40494</c:v>
                </c:pt>
                <c:pt idx="1287">
                  <c:v>40497</c:v>
                </c:pt>
                <c:pt idx="1288">
                  <c:v>40498</c:v>
                </c:pt>
                <c:pt idx="1289">
                  <c:v>40500</c:v>
                </c:pt>
                <c:pt idx="1290">
                  <c:v>40501</c:v>
                </c:pt>
                <c:pt idx="1291">
                  <c:v>40504</c:v>
                </c:pt>
                <c:pt idx="1292">
                  <c:v>40505</c:v>
                </c:pt>
                <c:pt idx="1293">
                  <c:v>40506</c:v>
                </c:pt>
                <c:pt idx="1294">
                  <c:v>40507</c:v>
                </c:pt>
                <c:pt idx="1295">
                  <c:v>40508</c:v>
                </c:pt>
                <c:pt idx="1296">
                  <c:v>40511</c:v>
                </c:pt>
                <c:pt idx="1297">
                  <c:v>40512</c:v>
                </c:pt>
                <c:pt idx="1298">
                  <c:v>40513</c:v>
                </c:pt>
                <c:pt idx="1299">
                  <c:v>40514</c:v>
                </c:pt>
                <c:pt idx="1300">
                  <c:v>40515</c:v>
                </c:pt>
                <c:pt idx="1301">
                  <c:v>40518</c:v>
                </c:pt>
                <c:pt idx="1302">
                  <c:v>40519</c:v>
                </c:pt>
                <c:pt idx="1303">
                  <c:v>40520</c:v>
                </c:pt>
                <c:pt idx="1304">
                  <c:v>40521</c:v>
                </c:pt>
                <c:pt idx="1305">
                  <c:v>40522</c:v>
                </c:pt>
                <c:pt idx="1306">
                  <c:v>40525</c:v>
                </c:pt>
                <c:pt idx="1307">
                  <c:v>40526</c:v>
                </c:pt>
                <c:pt idx="1308">
                  <c:v>40527</c:v>
                </c:pt>
                <c:pt idx="1309">
                  <c:v>40528</c:v>
                </c:pt>
                <c:pt idx="1310">
                  <c:v>40532</c:v>
                </c:pt>
                <c:pt idx="1311">
                  <c:v>40533</c:v>
                </c:pt>
                <c:pt idx="1312">
                  <c:v>40534</c:v>
                </c:pt>
                <c:pt idx="1313">
                  <c:v>40535</c:v>
                </c:pt>
                <c:pt idx="1314">
                  <c:v>40536</c:v>
                </c:pt>
                <c:pt idx="1315">
                  <c:v>40539</c:v>
                </c:pt>
                <c:pt idx="1316">
                  <c:v>40540</c:v>
                </c:pt>
                <c:pt idx="1317">
                  <c:v>40541</c:v>
                </c:pt>
                <c:pt idx="1318">
                  <c:v>40542</c:v>
                </c:pt>
                <c:pt idx="1319">
                  <c:v>40543</c:v>
                </c:pt>
                <c:pt idx="1320">
                  <c:v>40546</c:v>
                </c:pt>
                <c:pt idx="1321">
                  <c:v>40547</c:v>
                </c:pt>
                <c:pt idx="1322">
                  <c:v>40548</c:v>
                </c:pt>
                <c:pt idx="1323">
                  <c:v>40549</c:v>
                </c:pt>
                <c:pt idx="1324">
                  <c:v>40550</c:v>
                </c:pt>
                <c:pt idx="1325">
                  <c:v>40553</c:v>
                </c:pt>
                <c:pt idx="1326">
                  <c:v>40554</c:v>
                </c:pt>
                <c:pt idx="1327">
                  <c:v>40555</c:v>
                </c:pt>
                <c:pt idx="1328">
                  <c:v>40556</c:v>
                </c:pt>
                <c:pt idx="1329">
                  <c:v>40557</c:v>
                </c:pt>
                <c:pt idx="1330">
                  <c:v>40560</c:v>
                </c:pt>
                <c:pt idx="1331">
                  <c:v>40561</c:v>
                </c:pt>
                <c:pt idx="1332">
                  <c:v>40562</c:v>
                </c:pt>
                <c:pt idx="1333">
                  <c:v>40563</c:v>
                </c:pt>
                <c:pt idx="1334">
                  <c:v>40564</c:v>
                </c:pt>
                <c:pt idx="1335">
                  <c:v>40567</c:v>
                </c:pt>
                <c:pt idx="1336">
                  <c:v>40568</c:v>
                </c:pt>
                <c:pt idx="1337">
                  <c:v>40570</c:v>
                </c:pt>
                <c:pt idx="1338">
                  <c:v>40571</c:v>
                </c:pt>
                <c:pt idx="1339">
                  <c:v>40574</c:v>
                </c:pt>
                <c:pt idx="1340">
                  <c:v>40575</c:v>
                </c:pt>
                <c:pt idx="1341">
                  <c:v>40576</c:v>
                </c:pt>
                <c:pt idx="1342">
                  <c:v>40577</c:v>
                </c:pt>
                <c:pt idx="1343">
                  <c:v>40578</c:v>
                </c:pt>
                <c:pt idx="1344">
                  <c:v>40581</c:v>
                </c:pt>
                <c:pt idx="1345">
                  <c:v>40582</c:v>
                </c:pt>
                <c:pt idx="1346">
                  <c:v>40583</c:v>
                </c:pt>
                <c:pt idx="1347">
                  <c:v>40584</c:v>
                </c:pt>
                <c:pt idx="1348">
                  <c:v>40585</c:v>
                </c:pt>
                <c:pt idx="1349">
                  <c:v>40588</c:v>
                </c:pt>
                <c:pt idx="1350">
                  <c:v>40589</c:v>
                </c:pt>
                <c:pt idx="1351">
                  <c:v>40591</c:v>
                </c:pt>
                <c:pt idx="1352">
                  <c:v>40592</c:v>
                </c:pt>
                <c:pt idx="1353">
                  <c:v>40595</c:v>
                </c:pt>
                <c:pt idx="1354">
                  <c:v>40596</c:v>
                </c:pt>
                <c:pt idx="1355">
                  <c:v>40597</c:v>
                </c:pt>
                <c:pt idx="1356">
                  <c:v>40598</c:v>
                </c:pt>
                <c:pt idx="1357">
                  <c:v>40599</c:v>
                </c:pt>
                <c:pt idx="1358">
                  <c:v>40602</c:v>
                </c:pt>
                <c:pt idx="1359">
                  <c:v>40603</c:v>
                </c:pt>
                <c:pt idx="1360">
                  <c:v>40605</c:v>
                </c:pt>
                <c:pt idx="1361">
                  <c:v>40606</c:v>
                </c:pt>
                <c:pt idx="1362">
                  <c:v>40609</c:v>
                </c:pt>
                <c:pt idx="1363">
                  <c:v>40610</c:v>
                </c:pt>
                <c:pt idx="1364">
                  <c:v>40611</c:v>
                </c:pt>
                <c:pt idx="1365">
                  <c:v>40612</c:v>
                </c:pt>
                <c:pt idx="1366">
                  <c:v>40613</c:v>
                </c:pt>
                <c:pt idx="1367">
                  <c:v>40616</c:v>
                </c:pt>
                <c:pt idx="1368">
                  <c:v>40617</c:v>
                </c:pt>
                <c:pt idx="1369">
                  <c:v>40618</c:v>
                </c:pt>
                <c:pt idx="1370">
                  <c:v>40619</c:v>
                </c:pt>
                <c:pt idx="1371">
                  <c:v>40620</c:v>
                </c:pt>
                <c:pt idx="1372">
                  <c:v>40623</c:v>
                </c:pt>
                <c:pt idx="1373">
                  <c:v>40624</c:v>
                </c:pt>
                <c:pt idx="1374">
                  <c:v>40625</c:v>
                </c:pt>
                <c:pt idx="1375">
                  <c:v>40626</c:v>
                </c:pt>
                <c:pt idx="1376">
                  <c:v>40627</c:v>
                </c:pt>
                <c:pt idx="1377">
                  <c:v>40630</c:v>
                </c:pt>
                <c:pt idx="1378">
                  <c:v>40631</c:v>
                </c:pt>
                <c:pt idx="1379">
                  <c:v>40632</c:v>
                </c:pt>
                <c:pt idx="1380">
                  <c:v>40633</c:v>
                </c:pt>
                <c:pt idx="1381">
                  <c:v>40638</c:v>
                </c:pt>
                <c:pt idx="1382">
                  <c:v>40639</c:v>
                </c:pt>
                <c:pt idx="1383">
                  <c:v>40640</c:v>
                </c:pt>
                <c:pt idx="1384">
                  <c:v>40641</c:v>
                </c:pt>
                <c:pt idx="1385">
                  <c:v>40644</c:v>
                </c:pt>
                <c:pt idx="1386">
                  <c:v>40646</c:v>
                </c:pt>
                <c:pt idx="1387">
                  <c:v>40648</c:v>
                </c:pt>
                <c:pt idx="1388">
                  <c:v>40651</c:v>
                </c:pt>
                <c:pt idx="1389">
                  <c:v>40652</c:v>
                </c:pt>
                <c:pt idx="1390">
                  <c:v>40653</c:v>
                </c:pt>
                <c:pt idx="1391">
                  <c:v>40654</c:v>
                </c:pt>
                <c:pt idx="1392">
                  <c:v>40658</c:v>
                </c:pt>
                <c:pt idx="1393">
                  <c:v>40659</c:v>
                </c:pt>
                <c:pt idx="1394">
                  <c:v>40660</c:v>
                </c:pt>
                <c:pt idx="1395">
                  <c:v>40661</c:v>
                </c:pt>
                <c:pt idx="1396">
                  <c:v>40662</c:v>
                </c:pt>
                <c:pt idx="1397">
                  <c:v>40665</c:v>
                </c:pt>
                <c:pt idx="1398">
                  <c:v>40666</c:v>
                </c:pt>
                <c:pt idx="1399">
                  <c:v>40667</c:v>
                </c:pt>
                <c:pt idx="1400">
                  <c:v>40668</c:v>
                </c:pt>
                <c:pt idx="1401">
                  <c:v>40669</c:v>
                </c:pt>
                <c:pt idx="1402">
                  <c:v>40672</c:v>
                </c:pt>
                <c:pt idx="1403">
                  <c:v>40673</c:v>
                </c:pt>
                <c:pt idx="1404">
                  <c:v>40674</c:v>
                </c:pt>
                <c:pt idx="1405">
                  <c:v>40675</c:v>
                </c:pt>
                <c:pt idx="1406">
                  <c:v>40676</c:v>
                </c:pt>
                <c:pt idx="1407">
                  <c:v>40679</c:v>
                </c:pt>
                <c:pt idx="1408">
                  <c:v>40681</c:v>
                </c:pt>
                <c:pt idx="1409">
                  <c:v>40682</c:v>
                </c:pt>
                <c:pt idx="1410">
                  <c:v>40683</c:v>
                </c:pt>
                <c:pt idx="1411">
                  <c:v>40686</c:v>
                </c:pt>
                <c:pt idx="1412">
                  <c:v>40687</c:v>
                </c:pt>
                <c:pt idx="1413">
                  <c:v>40688</c:v>
                </c:pt>
                <c:pt idx="1414">
                  <c:v>40689</c:v>
                </c:pt>
                <c:pt idx="1415">
                  <c:v>40690</c:v>
                </c:pt>
                <c:pt idx="1416">
                  <c:v>40693</c:v>
                </c:pt>
                <c:pt idx="1417">
                  <c:v>40694</c:v>
                </c:pt>
                <c:pt idx="1418">
                  <c:v>40695</c:v>
                </c:pt>
                <c:pt idx="1419">
                  <c:v>40696</c:v>
                </c:pt>
                <c:pt idx="1420">
                  <c:v>40697</c:v>
                </c:pt>
                <c:pt idx="1421">
                  <c:v>40700</c:v>
                </c:pt>
                <c:pt idx="1422">
                  <c:v>40701</c:v>
                </c:pt>
                <c:pt idx="1423">
                  <c:v>40702</c:v>
                </c:pt>
                <c:pt idx="1424">
                  <c:v>40703</c:v>
                </c:pt>
                <c:pt idx="1425">
                  <c:v>40704</c:v>
                </c:pt>
                <c:pt idx="1426">
                  <c:v>40707</c:v>
                </c:pt>
                <c:pt idx="1427">
                  <c:v>40708</c:v>
                </c:pt>
                <c:pt idx="1428">
                  <c:v>40709</c:v>
                </c:pt>
                <c:pt idx="1429">
                  <c:v>40710</c:v>
                </c:pt>
                <c:pt idx="1430">
                  <c:v>40711</c:v>
                </c:pt>
                <c:pt idx="1431">
                  <c:v>40714</c:v>
                </c:pt>
                <c:pt idx="1432">
                  <c:v>40715</c:v>
                </c:pt>
                <c:pt idx="1433">
                  <c:v>40716</c:v>
                </c:pt>
                <c:pt idx="1434">
                  <c:v>40717</c:v>
                </c:pt>
                <c:pt idx="1435">
                  <c:v>40718</c:v>
                </c:pt>
                <c:pt idx="1436">
                  <c:v>40721</c:v>
                </c:pt>
                <c:pt idx="1437">
                  <c:v>40722</c:v>
                </c:pt>
                <c:pt idx="1438">
                  <c:v>40723</c:v>
                </c:pt>
                <c:pt idx="1439">
                  <c:v>40724</c:v>
                </c:pt>
                <c:pt idx="1440">
                  <c:v>40725</c:v>
                </c:pt>
                <c:pt idx="1441">
                  <c:v>40728</c:v>
                </c:pt>
                <c:pt idx="1442">
                  <c:v>40729</c:v>
                </c:pt>
                <c:pt idx="1443">
                  <c:v>40730</c:v>
                </c:pt>
                <c:pt idx="1444">
                  <c:v>40731</c:v>
                </c:pt>
                <c:pt idx="1445">
                  <c:v>40732</c:v>
                </c:pt>
                <c:pt idx="1446">
                  <c:v>40735</c:v>
                </c:pt>
                <c:pt idx="1447">
                  <c:v>40736</c:v>
                </c:pt>
                <c:pt idx="1448">
                  <c:v>40737</c:v>
                </c:pt>
                <c:pt idx="1449">
                  <c:v>40738</c:v>
                </c:pt>
                <c:pt idx="1450">
                  <c:v>40739</c:v>
                </c:pt>
                <c:pt idx="1451">
                  <c:v>40742</c:v>
                </c:pt>
                <c:pt idx="1452">
                  <c:v>40743</c:v>
                </c:pt>
                <c:pt idx="1453">
                  <c:v>40744</c:v>
                </c:pt>
                <c:pt idx="1454">
                  <c:v>40745</c:v>
                </c:pt>
                <c:pt idx="1455">
                  <c:v>40746</c:v>
                </c:pt>
                <c:pt idx="1456">
                  <c:v>40749</c:v>
                </c:pt>
                <c:pt idx="1457">
                  <c:v>40750</c:v>
                </c:pt>
                <c:pt idx="1458">
                  <c:v>40751</c:v>
                </c:pt>
                <c:pt idx="1459">
                  <c:v>40752</c:v>
                </c:pt>
                <c:pt idx="1460">
                  <c:v>40753</c:v>
                </c:pt>
                <c:pt idx="1461">
                  <c:v>40756</c:v>
                </c:pt>
                <c:pt idx="1462">
                  <c:v>40757</c:v>
                </c:pt>
                <c:pt idx="1463">
                  <c:v>40758</c:v>
                </c:pt>
                <c:pt idx="1464">
                  <c:v>40759</c:v>
                </c:pt>
                <c:pt idx="1465">
                  <c:v>40760</c:v>
                </c:pt>
                <c:pt idx="1466">
                  <c:v>40763</c:v>
                </c:pt>
                <c:pt idx="1467">
                  <c:v>40764</c:v>
                </c:pt>
                <c:pt idx="1468">
                  <c:v>40765</c:v>
                </c:pt>
                <c:pt idx="1469">
                  <c:v>40766</c:v>
                </c:pt>
                <c:pt idx="1470">
                  <c:v>40767</c:v>
                </c:pt>
                <c:pt idx="1471">
                  <c:v>40771</c:v>
                </c:pt>
                <c:pt idx="1472">
                  <c:v>40772</c:v>
                </c:pt>
                <c:pt idx="1473">
                  <c:v>40773</c:v>
                </c:pt>
                <c:pt idx="1474">
                  <c:v>40777</c:v>
                </c:pt>
                <c:pt idx="1475">
                  <c:v>40778</c:v>
                </c:pt>
                <c:pt idx="1476">
                  <c:v>40779</c:v>
                </c:pt>
                <c:pt idx="1477">
                  <c:v>40780</c:v>
                </c:pt>
                <c:pt idx="1478">
                  <c:v>40781</c:v>
                </c:pt>
                <c:pt idx="1479">
                  <c:v>40784</c:v>
                </c:pt>
                <c:pt idx="1480">
                  <c:v>40785</c:v>
                </c:pt>
                <c:pt idx="1481">
                  <c:v>40788</c:v>
                </c:pt>
                <c:pt idx="1482">
                  <c:v>40791</c:v>
                </c:pt>
                <c:pt idx="1483">
                  <c:v>40792</c:v>
                </c:pt>
                <c:pt idx="1484">
                  <c:v>40793</c:v>
                </c:pt>
                <c:pt idx="1485">
                  <c:v>40794</c:v>
                </c:pt>
                <c:pt idx="1486">
                  <c:v>40795</c:v>
                </c:pt>
                <c:pt idx="1487">
                  <c:v>40798</c:v>
                </c:pt>
                <c:pt idx="1488">
                  <c:v>40799</c:v>
                </c:pt>
                <c:pt idx="1489">
                  <c:v>40800</c:v>
                </c:pt>
                <c:pt idx="1490">
                  <c:v>40801</c:v>
                </c:pt>
                <c:pt idx="1491">
                  <c:v>40802</c:v>
                </c:pt>
                <c:pt idx="1492">
                  <c:v>40805</c:v>
                </c:pt>
                <c:pt idx="1493">
                  <c:v>40806</c:v>
                </c:pt>
                <c:pt idx="1494">
                  <c:v>40807</c:v>
                </c:pt>
                <c:pt idx="1495">
                  <c:v>40808</c:v>
                </c:pt>
                <c:pt idx="1496">
                  <c:v>40809</c:v>
                </c:pt>
                <c:pt idx="1497">
                  <c:v>40812</c:v>
                </c:pt>
                <c:pt idx="1498">
                  <c:v>40813</c:v>
                </c:pt>
                <c:pt idx="1499">
                  <c:v>40814</c:v>
                </c:pt>
                <c:pt idx="1500">
                  <c:v>40815</c:v>
                </c:pt>
                <c:pt idx="1501">
                  <c:v>40819</c:v>
                </c:pt>
                <c:pt idx="1502">
                  <c:v>40820</c:v>
                </c:pt>
                <c:pt idx="1503">
                  <c:v>40821</c:v>
                </c:pt>
                <c:pt idx="1504">
                  <c:v>40823</c:v>
                </c:pt>
                <c:pt idx="1505">
                  <c:v>40826</c:v>
                </c:pt>
                <c:pt idx="1506">
                  <c:v>40827</c:v>
                </c:pt>
                <c:pt idx="1507">
                  <c:v>40828</c:v>
                </c:pt>
                <c:pt idx="1508">
                  <c:v>40829</c:v>
                </c:pt>
                <c:pt idx="1509">
                  <c:v>40830</c:v>
                </c:pt>
                <c:pt idx="1510">
                  <c:v>40833</c:v>
                </c:pt>
                <c:pt idx="1511">
                  <c:v>40834</c:v>
                </c:pt>
                <c:pt idx="1512">
                  <c:v>40835</c:v>
                </c:pt>
                <c:pt idx="1513">
                  <c:v>40836</c:v>
                </c:pt>
                <c:pt idx="1514">
                  <c:v>40837</c:v>
                </c:pt>
                <c:pt idx="1515">
                  <c:v>40840</c:v>
                </c:pt>
                <c:pt idx="1516">
                  <c:v>40841</c:v>
                </c:pt>
                <c:pt idx="1517">
                  <c:v>40844</c:v>
                </c:pt>
                <c:pt idx="1518">
                  <c:v>40847</c:v>
                </c:pt>
                <c:pt idx="1519">
                  <c:v>40848</c:v>
                </c:pt>
                <c:pt idx="1520">
                  <c:v>40849</c:v>
                </c:pt>
                <c:pt idx="1521">
                  <c:v>40850</c:v>
                </c:pt>
                <c:pt idx="1522">
                  <c:v>40851</c:v>
                </c:pt>
                <c:pt idx="1523">
                  <c:v>40855</c:v>
                </c:pt>
                <c:pt idx="1524">
                  <c:v>40856</c:v>
                </c:pt>
                <c:pt idx="1525">
                  <c:v>40858</c:v>
                </c:pt>
                <c:pt idx="1526">
                  <c:v>40861</c:v>
                </c:pt>
                <c:pt idx="1527">
                  <c:v>40862</c:v>
                </c:pt>
                <c:pt idx="1528">
                  <c:v>40863</c:v>
                </c:pt>
                <c:pt idx="1529">
                  <c:v>40864</c:v>
                </c:pt>
                <c:pt idx="1530">
                  <c:v>40865</c:v>
                </c:pt>
                <c:pt idx="1531">
                  <c:v>40868</c:v>
                </c:pt>
                <c:pt idx="1532">
                  <c:v>40869</c:v>
                </c:pt>
                <c:pt idx="1533">
                  <c:v>40870</c:v>
                </c:pt>
                <c:pt idx="1534">
                  <c:v>40871</c:v>
                </c:pt>
                <c:pt idx="1535">
                  <c:v>40872</c:v>
                </c:pt>
                <c:pt idx="1536">
                  <c:v>40875</c:v>
                </c:pt>
                <c:pt idx="1537">
                  <c:v>40876</c:v>
                </c:pt>
                <c:pt idx="1538">
                  <c:v>40877</c:v>
                </c:pt>
                <c:pt idx="1539">
                  <c:v>40878</c:v>
                </c:pt>
                <c:pt idx="1540">
                  <c:v>40879</c:v>
                </c:pt>
                <c:pt idx="1541">
                  <c:v>40882</c:v>
                </c:pt>
                <c:pt idx="1542">
                  <c:v>40884</c:v>
                </c:pt>
                <c:pt idx="1543">
                  <c:v>40885</c:v>
                </c:pt>
                <c:pt idx="1544">
                  <c:v>40886</c:v>
                </c:pt>
                <c:pt idx="1545">
                  <c:v>40889</c:v>
                </c:pt>
                <c:pt idx="1546">
                  <c:v>40890</c:v>
                </c:pt>
                <c:pt idx="1547">
                  <c:v>40891</c:v>
                </c:pt>
                <c:pt idx="1548">
                  <c:v>40892</c:v>
                </c:pt>
                <c:pt idx="1549">
                  <c:v>40893</c:v>
                </c:pt>
                <c:pt idx="1550">
                  <c:v>40896</c:v>
                </c:pt>
                <c:pt idx="1551">
                  <c:v>40897</c:v>
                </c:pt>
                <c:pt idx="1552">
                  <c:v>40898</c:v>
                </c:pt>
                <c:pt idx="1553">
                  <c:v>40899</c:v>
                </c:pt>
                <c:pt idx="1554">
                  <c:v>40900</c:v>
                </c:pt>
                <c:pt idx="1555">
                  <c:v>40903</c:v>
                </c:pt>
                <c:pt idx="1556">
                  <c:v>40904</c:v>
                </c:pt>
                <c:pt idx="1557">
                  <c:v>40905</c:v>
                </c:pt>
                <c:pt idx="1558">
                  <c:v>40906</c:v>
                </c:pt>
                <c:pt idx="1559">
                  <c:v>40907</c:v>
                </c:pt>
                <c:pt idx="1560">
                  <c:v>40910</c:v>
                </c:pt>
                <c:pt idx="1561">
                  <c:v>40911</c:v>
                </c:pt>
                <c:pt idx="1562">
                  <c:v>40912</c:v>
                </c:pt>
                <c:pt idx="1563">
                  <c:v>40913</c:v>
                </c:pt>
                <c:pt idx="1564">
                  <c:v>40914</c:v>
                </c:pt>
                <c:pt idx="1565">
                  <c:v>40917</c:v>
                </c:pt>
                <c:pt idx="1566">
                  <c:v>40918</c:v>
                </c:pt>
                <c:pt idx="1567">
                  <c:v>40919</c:v>
                </c:pt>
                <c:pt idx="1568">
                  <c:v>40920</c:v>
                </c:pt>
                <c:pt idx="1569">
                  <c:v>40921</c:v>
                </c:pt>
                <c:pt idx="1570">
                  <c:v>40924</c:v>
                </c:pt>
                <c:pt idx="1571">
                  <c:v>40925</c:v>
                </c:pt>
                <c:pt idx="1572">
                  <c:v>40926</c:v>
                </c:pt>
                <c:pt idx="1573">
                  <c:v>40927</c:v>
                </c:pt>
                <c:pt idx="1574">
                  <c:v>40928</c:v>
                </c:pt>
                <c:pt idx="1575">
                  <c:v>40931</c:v>
                </c:pt>
                <c:pt idx="1576">
                  <c:v>40932</c:v>
                </c:pt>
                <c:pt idx="1577">
                  <c:v>40933</c:v>
                </c:pt>
                <c:pt idx="1578">
                  <c:v>40935</c:v>
                </c:pt>
                <c:pt idx="1579">
                  <c:v>40938</c:v>
                </c:pt>
                <c:pt idx="1580">
                  <c:v>40939</c:v>
                </c:pt>
                <c:pt idx="1581">
                  <c:v>40940</c:v>
                </c:pt>
                <c:pt idx="1582">
                  <c:v>40941</c:v>
                </c:pt>
                <c:pt idx="1583">
                  <c:v>40942</c:v>
                </c:pt>
                <c:pt idx="1584">
                  <c:v>40945</c:v>
                </c:pt>
                <c:pt idx="1585">
                  <c:v>40946</c:v>
                </c:pt>
                <c:pt idx="1586">
                  <c:v>40947</c:v>
                </c:pt>
                <c:pt idx="1587">
                  <c:v>40948</c:v>
                </c:pt>
                <c:pt idx="1588">
                  <c:v>40949</c:v>
                </c:pt>
                <c:pt idx="1589">
                  <c:v>40952</c:v>
                </c:pt>
                <c:pt idx="1590">
                  <c:v>40953</c:v>
                </c:pt>
                <c:pt idx="1591">
                  <c:v>40954</c:v>
                </c:pt>
                <c:pt idx="1592">
                  <c:v>40956</c:v>
                </c:pt>
                <c:pt idx="1593">
                  <c:v>40960</c:v>
                </c:pt>
                <c:pt idx="1594">
                  <c:v>40961</c:v>
                </c:pt>
                <c:pt idx="1595">
                  <c:v>40962</c:v>
                </c:pt>
                <c:pt idx="1596">
                  <c:v>40963</c:v>
                </c:pt>
                <c:pt idx="1597">
                  <c:v>40966</c:v>
                </c:pt>
                <c:pt idx="1598">
                  <c:v>40967</c:v>
                </c:pt>
                <c:pt idx="1599">
                  <c:v>40968</c:v>
                </c:pt>
                <c:pt idx="1600">
                  <c:v>40969</c:v>
                </c:pt>
                <c:pt idx="1601">
                  <c:v>40970</c:v>
                </c:pt>
                <c:pt idx="1602">
                  <c:v>40973</c:v>
                </c:pt>
                <c:pt idx="1603">
                  <c:v>40974</c:v>
                </c:pt>
                <c:pt idx="1604">
                  <c:v>40975</c:v>
                </c:pt>
                <c:pt idx="1605">
                  <c:v>40977</c:v>
                </c:pt>
                <c:pt idx="1606">
                  <c:v>40980</c:v>
                </c:pt>
                <c:pt idx="1607">
                  <c:v>40981</c:v>
                </c:pt>
                <c:pt idx="1608">
                  <c:v>40982</c:v>
                </c:pt>
                <c:pt idx="1609">
                  <c:v>40983</c:v>
                </c:pt>
                <c:pt idx="1610">
                  <c:v>40984</c:v>
                </c:pt>
                <c:pt idx="1611">
                  <c:v>40987</c:v>
                </c:pt>
                <c:pt idx="1612">
                  <c:v>40988</c:v>
                </c:pt>
                <c:pt idx="1613">
                  <c:v>40989</c:v>
                </c:pt>
                <c:pt idx="1614">
                  <c:v>40990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41002</c:v>
                </c:pt>
                <c:pt idx="1621">
                  <c:v>41003</c:v>
                </c:pt>
                <c:pt idx="1622">
                  <c:v>41008</c:v>
                </c:pt>
                <c:pt idx="1623">
                  <c:v>41009</c:v>
                </c:pt>
                <c:pt idx="1624">
                  <c:v>41010</c:v>
                </c:pt>
                <c:pt idx="1625">
                  <c:v>41011</c:v>
                </c:pt>
                <c:pt idx="1626">
                  <c:v>41012</c:v>
                </c:pt>
                <c:pt idx="1627">
                  <c:v>41015</c:v>
                </c:pt>
                <c:pt idx="1628">
                  <c:v>41016</c:v>
                </c:pt>
                <c:pt idx="1629">
                  <c:v>41017</c:v>
                </c:pt>
                <c:pt idx="1630">
                  <c:v>41018</c:v>
                </c:pt>
                <c:pt idx="1631">
                  <c:v>41019</c:v>
                </c:pt>
                <c:pt idx="1632">
                  <c:v>41022</c:v>
                </c:pt>
                <c:pt idx="1633">
                  <c:v>41023</c:v>
                </c:pt>
                <c:pt idx="1634">
                  <c:v>41024</c:v>
                </c:pt>
                <c:pt idx="1635">
                  <c:v>41025</c:v>
                </c:pt>
                <c:pt idx="1636">
                  <c:v>41026</c:v>
                </c:pt>
                <c:pt idx="1637">
                  <c:v>41029</c:v>
                </c:pt>
                <c:pt idx="1638">
                  <c:v>41031</c:v>
                </c:pt>
                <c:pt idx="1639">
                  <c:v>41032</c:v>
                </c:pt>
                <c:pt idx="1640">
                  <c:v>41033</c:v>
                </c:pt>
                <c:pt idx="1641">
                  <c:v>41036</c:v>
                </c:pt>
                <c:pt idx="1642">
                  <c:v>41037</c:v>
                </c:pt>
                <c:pt idx="1643">
                  <c:v>41038</c:v>
                </c:pt>
                <c:pt idx="1644">
                  <c:v>41039</c:v>
                </c:pt>
                <c:pt idx="1645">
                  <c:v>41040</c:v>
                </c:pt>
                <c:pt idx="1646">
                  <c:v>41043</c:v>
                </c:pt>
                <c:pt idx="1647">
                  <c:v>41044</c:v>
                </c:pt>
                <c:pt idx="1648">
                  <c:v>41045</c:v>
                </c:pt>
                <c:pt idx="1649">
                  <c:v>41046</c:v>
                </c:pt>
                <c:pt idx="1650">
                  <c:v>41047</c:v>
                </c:pt>
                <c:pt idx="1651">
                  <c:v>41050</c:v>
                </c:pt>
                <c:pt idx="1652">
                  <c:v>41051</c:v>
                </c:pt>
                <c:pt idx="1653">
                  <c:v>41052</c:v>
                </c:pt>
                <c:pt idx="1654">
                  <c:v>41053</c:v>
                </c:pt>
                <c:pt idx="1655">
                  <c:v>41054</c:v>
                </c:pt>
                <c:pt idx="1656">
                  <c:v>41057</c:v>
                </c:pt>
                <c:pt idx="1657">
                  <c:v>41058</c:v>
                </c:pt>
                <c:pt idx="1658">
                  <c:v>41059</c:v>
                </c:pt>
                <c:pt idx="1659">
                  <c:v>41060</c:v>
                </c:pt>
                <c:pt idx="1660">
                  <c:v>41061</c:v>
                </c:pt>
                <c:pt idx="1661">
                  <c:v>41064</c:v>
                </c:pt>
                <c:pt idx="1662">
                  <c:v>41065</c:v>
                </c:pt>
                <c:pt idx="1663">
                  <c:v>41066</c:v>
                </c:pt>
                <c:pt idx="1664">
                  <c:v>41067</c:v>
                </c:pt>
                <c:pt idx="1665">
                  <c:v>41068</c:v>
                </c:pt>
                <c:pt idx="1666">
                  <c:v>41071</c:v>
                </c:pt>
                <c:pt idx="1667">
                  <c:v>41072</c:v>
                </c:pt>
                <c:pt idx="1668">
                  <c:v>41073</c:v>
                </c:pt>
                <c:pt idx="1669">
                  <c:v>41074</c:v>
                </c:pt>
                <c:pt idx="1670">
                  <c:v>41075</c:v>
                </c:pt>
                <c:pt idx="1671">
                  <c:v>41078</c:v>
                </c:pt>
                <c:pt idx="1672">
                  <c:v>41079</c:v>
                </c:pt>
                <c:pt idx="1673">
                  <c:v>41080</c:v>
                </c:pt>
                <c:pt idx="1674">
                  <c:v>41081</c:v>
                </c:pt>
                <c:pt idx="1675">
                  <c:v>41082</c:v>
                </c:pt>
                <c:pt idx="1676">
                  <c:v>41085</c:v>
                </c:pt>
                <c:pt idx="1677">
                  <c:v>41086</c:v>
                </c:pt>
                <c:pt idx="1678">
                  <c:v>41087</c:v>
                </c:pt>
                <c:pt idx="1679">
                  <c:v>41088</c:v>
                </c:pt>
                <c:pt idx="1680">
                  <c:v>41089</c:v>
                </c:pt>
                <c:pt idx="1681">
                  <c:v>41092</c:v>
                </c:pt>
                <c:pt idx="1682">
                  <c:v>41093</c:v>
                </c:pt>
                <c:pt idx="1683">
                  <c:v>41094</c:v>
                </c:pt>
                <c:pt idx="1684">
                  <c:v>41095</c:v>
                </c:pt>
                <c:pt idx="1685">
                  <c:v>41096</c:v>
                </c:pt>
                <c:pt idx="1686">
                  <c:v>41099</c:v>
                </c:pt>
                <c:pt idx="1687">
                  <c:v>41100</c:v>
                </c:pt>
                <c:pt idx="1688">
                  <c:v>41101</c:v>
                </c:pt>
                <c:pt idx="1689">
                  <c:v>41102</c:v>
                </c:pt>
                <c:pt idx="1690">
                  <c:v>41103</c:v>
                </c:pt>
                <c:pt idx="1691">
                  <c:v>41106</c:v>
                </c:pt>
                <c:pt idx="1692">
                  <c:v>41107</c:v>
                </c:pt>
                <c:pt idx="1693">
                  <c:v>41108</c:v>
                </c:pt>
                <c:pt idx="1694">
                  <c:v>41109</c:v>
                </c:pt>
                <c:pt idx="1695">
                  <c:v>41110</c:v>
                </c:pt>
                <c:pt idx="1696">
                  <c:v>41113</c:v>
                </c:pt>
                <c:pt idx="1697">
                  <c:v>41114</c:v>
                </c:pt>
                <c:pt idx="1698">
                  <c:v>41115</c:v>
                </c:pt>
                <c:pt idx="1699">
                  <c:v>41116</c:v>
                </c:pt>
                <c:pt idx="1700">
                  <c:v>41117</c:v>
                </c:pt>
                <c:pt idx="1701">
                  <c:v>41120</c:v>
                </c:pt>
                <c:pt idx="1702">
                  <c:v>41121</c:v>
                </c:pt>
                <c:pt idx="1703">
                  <c:v>41122</c:v>
                </c:pt>
                <c:pt idx="1704">
                  <c:v>41123</c:v>
                </c:pt>
                <c:pt idx="1705">
                  <c:v>41124</c:v>
                </c:pt>
                <c:pt idx="1706">
                  <c:v>41127</c:v>
                </c:pt>
                <c:pt idx="1707">
                  <c:v>41128</c:v>
                </c:pt>
                <c:pt idx="1708">
                  <c:v>41129</c:v>
                </c:pt>
                <c:pt idx="1709">
                  <c:v>41130</c:v>
                </c:pt>
                <c:pt idx="1710">
                  <c:v>41131</c:v>
                </c:pt>
                <c:pt idx="1711">
                  <c:v>41134</c:v>
                </c:pt>
                <c:pt idx="1712">
                  <c:v>41135</c:v>
                </c:pt>
                <c:pt idx="1713">
                  <c:v>41137</c:v>
                </c:pt>
                <c:pt idx="1714">
                  <c:v>41138</c:v>
                </c:pt>
                <c:pt idx="1715">
                  <c:v>41142</c:v>
                </c:pt>
                <c:pt idx="1716">
                  <c:v>41143</c:v>
                </c:pt>
                <c:pt idx="1717">
                  <c:v>41144</c:v>
                </c:pt>
                <c:pt idx="1718">
                  <c:v>41145</c:v>
                </c:pt>
                <c:pt idx="1719">
                  <c:v>41148</c:v>
                </c:pt>
                <c:pt idx="1720">
                  <c:v>41149</c:v>
                </c:pt>
                <c:pt idx="1721">
                  <c:v>41150</c:v>
                </c:pt>
                <c:pt idx="1722">
                  <c:v>41151</c:v>
                </c:pt>
                <c:pt idx="1723">
                  <c:v>41152</c:v>
                </c:pt>
                <c:pt idx="1724">
                  <c:v>41155</c:v>
                </c:pt>
                <c:pt idx="1725">
                  <c:v>41156</c:v>
                </c:pt>
                <c:pt idx="1726">
                  <c:v>41157</c:v>
                </c:pt>
                <c:pt idx="1727">
                  <c:v>41158</c:v>
                </c:pt>
                <c:pt idx="1728">
                  <c:v>41159</c:v>
                </c:pt>
                <c:pt idx="1729">
                  <c:v>41162</c:v>
                </c:pt>
                <c:pt idx="1730">
                  <c:v>41163</c:v>
                </c:pt>
                <c:pt idx="1731">
                  <c:v>41164</c:v>
                </c:pt>
                <c:pt idx="1732">
                  <c:v>41165</c:v>
                </c:pt>
                <c:pt idx="1733">
                  <c:v>41166</c:v>
                </c:pt>
                <c:pt idx="1734">
                  <c:v>41169</c:v>
                </c:pt>
                <c:pt idx="1735">
                  <c:v>41170</c:v>
                </c:pt>
                <c:pt idx="1736">
                  <c:v>41172</c:v>
                </c:pt>
                <c:pt idx="1737">
                  <c:v>41173</c:v>
                </c:pt>
                <c:pt idx="1738">
                  <c:v>41176</c:v>
                </c:pt>
                <c:pt idx="1739">
                  <c:v>41177</c:v>
                </c:pt>
                <c:pt idx="1740">
                  <c:v>41178</c:v>
                </c:pt>
                <c:pt idx="1741">
                  <c:v>41179</c:v>
                </c:pt>
                <c:pt idx="1742">
                  <c:v>41180</c:v>
                </c:pt>
                <c:pt idx="1743">
                  <c:v>41183</c:v>
                </c:pt>
                <c:pt idx="1744">
                  <c:v>41185</c:v>
                </c:pt>
                <c:pt idx="1745">
                  <c:v>41186</c:v>
                </c:pt>
                <c:pt idx="1746">
                  <c:v>41187</c:v>
                </c:pt>
                <c:pt idx="1747">
                  <c:v>41190</c:v>
                </c:pt>
                <c:pt idx="1748">
                  <c:v>41191</c:v>
                </c:pt>
                <c:pt idx="1749">
                  <c:v>41192</c:v>
                </c:pt>
                <c:pt idx="1750">
                  <c:v>41193</c:v>
                </c:pt>
                <c:pt idx="1751">
                  <c:v>41194</c:v>
                </c:pt>
                <c:pt idx="1752">
                  <c:v>41197</c:v>
                </c:pt>
                <c:pt idx="1753">
                  <c:v>41198</c:v>
                </c:pt>
                <c:pt idx="1754">
                  <c:v>41199</c:v>
                </c:pt>
                <c:pt idx="1755">
                  <c:v>41200</c:v>
                </c:pt>
                <c:pt idx="1756">
                  <c:v>41201</c:v>
                </c:pt>
                <c:pt idx="1757">
                  <c:v>41204</c:v>
                </c:pt>
                <c:pt idx="1758">
                  <c:v>41205</c:v>
                </c:pt>
                <c:pt idx="1759">
                  <c:v>41207</c:v>
                </c:pt>
                <c:pt idx="1760">
                  <c:v>41211</c:v>
                </c:pt>
                <c:pt idx="1761">
                  <c:v>41212</c:v>
                </c:pt>
                <c:pt idx="1762">
                  <c:v>41213</c:v>
                </c:pt>
                <c:pt idx="1763">
                  <c:v>41214</c:v>
                </c:pt>
                <c:pt idx="1764">
                  <c:v>41215</c:v>
                </c:pt>
                <c:pt idx="1765">
                  <c:v>41218</c:v>
                </c:pt>
                <c:pt idx="1766">
                  <c:v>41219</c:v>
                </c:pt>
                <c:pt idx="1767">
                  <c:v>41220</c:v>
                </c:pt>
                <c:pt idx="1768">
                  <c:v>41221</c:v>
                </c:pt>
                <c:pt idx="1769">
                  <c:v>41222</c:v>
                </c:pt>
                <c:pt idx="1770">
                  <c:v>41225</c:v>
                </c:pt>
                <c:pt idx="1771">
                  <c:v>41228</c:v>
                </c:pt>
                <c:pt idx="1772">
                  <c:v>41229</c:v>
                </c:pt>
                <c:pt idx="1773">
                  <c:v>41232</c:v>
                </c:pt>
                <c:pt idx="1774">
                  <c:v>41233</c:v>
                </c:pt>
                <c:pt idx="1775">
                  <c:v>41234</c:v>
                </c:pt>
                <c:pt idx="1776">
                  <c:v>41235</c:v>
                </c:pt>
                <c:pt idx="1777">
                  <c:v>41236</c:v>
                </c:pt>
                <c:pt idx="1778">
                  <c:v>41239</c:v>
                </c:pt>
                <c:pt idx="1779">
                  <c:v>41240</c:v>
                </c:pt>
                <c:pt idx="1780">
                  <c:v>41242</c:v>
                </c:pt>
                <c:pt idx="1781">
                  <c:v>41243</c:v>
                </c:pt>
                <c:pt idx="1782">
                  <c:v>41246</c:v>
                </c:pt>
                <c:pt idx="1783">
                  <c:v>41247</c:v>
                </c:pt>
                <c:pt idx="1784">
                  <c:v>41248</c:v>
                </c:pt>
                <c:pt idx="1785">
                  <c:v>41249</c:v>
                </c:pt>
                <c:pt idx="1786">
                  <c:v>41250</c:v>
                </c:pt>
                <c:pt idx="1787">
                  <c:v>41253</c:v>
                </c:pt>
                <c:pt idx="1788">
                  <c:v>41254</c:v>
                </c:pt>
                <c:pt idx="1789">
                  <c:v>41255</c:v>
                </c:pt>
                <c:pt idx="1790">
                  <c:v>41256</c:v>
                </c:pt>
                <c:pt idx="1791">
                  <c:v>41257</c:v>
                </c:pt>
                <c:pt idx="1792">
                  <c:v>41260</c:v>
                </c:pt>
                <c:pt idx="1793">
                  <c:v>41261</c:v>
                </c:pt>
                <c:pt idx="1794">
                  <c:v>41262</c:v>
                </c:pt>
                <c:pt idx="1795">
                  <c:v>41263</c:v>
                </c:pt>
                <c:pt idx="1796">
                  <c:v>41264</c:v>
                </c:pt>
                <c:pt idx="1797">
                  <c:v>41267</c:v>
                </c:pt>
                <c:pt idx="1798">
                  <c:v>41269</c:v>
                </c:pt>
                <c:pt idx="1799">
                  <c:v>41270</c:v>
                </c:pt>
                <c:pt idx="1800">
                  <c:v>41271</c:v>
                </c:pt>
                <c:pt idx="1801">
                  <c:v>41274</c:v>
                </c:pt>
                <c:pt idx="1802">
                  <c:v>41275</c:v>
                </c:pt>
                <c:pt idx="1803">
                  <c:v>41276</c:v>
                </c:pt>
                <c:pt idx="1804">
                  <c:v>41277</c:v>
                </c:pt>
                <c:pt idx="1805">
                  <c:v>41278</c:v>
                </c:pt>
                <c:pt idx="1806">
                  <c:v>41281</c:v>
                </c:pt>
                <c:pt idx="1807">
                  <c:v>41282</c:v>
                </c:pt>
                <c:pt idx="1808">
                  <c:v>41283</c:v>
                </c:pt>
                <c:pt idx="1809">
                  <c:v>41284</c:v>
                </c:pt>
                <c:pt idx="1810">
                  <c:v>41285</c:v>
                </c:pt>
                <c:pt idx="1811">
                  <c:v>41288</c:v>
                </c:pt>
                <c:pt idx="1812">
                  <c:v>41289</c:v>
                </c:pt>
                <c:pt idx="1813">
                  <c:v>41290</c:v>
                </c:pt>
                <c:pt idx="1814">
                  <c:v>41291</c:v>
                </c:pt>
                <c:pt idx="1815">
                  <c:v>41292</c:v>
                </c:pt>
                <c:pt idx="1816">
                  <c:v>41295</c:v>
                </c:pt>
                <c:pt idx="1817">
                  <c:v>41296</c:v>
                </c:pt>
                <c:pt idx="1818">
                  <c:v>41297</c:v>
                </c:pt>
                <c:pt idx="1819">
                  <c:v>41298</c:v>
                </c:pt>
                <c:pt idx="1820">
                  <c:v>41302</c:v>
                </c:pt>
                <c:pt idx="1821">
                  <c:v>41303</c:v>
                </c:pt>
                <c:pt idx="1822">
                  <c:v>41304</c:v>
                </c:pt>
                <c:pt idx="1823">
                  <c:v>41305</c:v>
                </c:pt>
                <c:pt idx="1824">
                  <c:v>41306</c:v>
                </c:pt>
                <c:pt idx="1825">
                  <c:v>41309</c:v>
                </c:pt>
                <c:pt idx="1826">
                  <c:v>41310</c:v>
                </c:pt>
                <c:pt idx="1827">
                  <c:v>41311</c:v>
                </c:pt>
                <c:pt idx="1828">
                  <c:v>41312</c:v>
                </c:pt>
                <c:pt idx="1829">
                  <c:v>41313</c:v>
                </c:pt>
                <c:pt idx="1830">
                  <c:v>41316</c:v>
                </c:pt>
                <c:pt idx="1831">
                  <c:v>41317</c:v>
                </c:pt>
                <c:pt idx="1832">
                  <c:v>41318</c:v>
                </c:pt>
                <c:pt idx="1833">
                  <c:v>41319</c:v>
                </c:pt>
                <c:pt idx="1834">
                  <c:v>41320</c:v>
                </c:pt>
                <c:pt idx="1835">
                  <c:v>41323</c:v>
                </c:pt>
                <c:pt idx="1836">
                  <c:v>41325</c:v>
                </c:pt>
                <c:pt idx="1837">
                  <c:v>41326</c:v>
                </c:pt>
                <c:pt idx="1838">
                  <c:v>41327</c:v>
                </c:pt>
                <c:pt idx="1839">
                  <c:v>41330</c:v>
                </c:pt>
                <c:pt idx="1840">
                  <c:v>41331</c:v>
                </c:pt>
                <c:pt idx="1841">
                  <c:v>41332</c:v>
                </c:pt>
                <c:pt idx="1842">
                  <c:v>41333</c:v>
                </c:pt>
                <c:pt idx="1843">
                  <c:v>41334</c:v>
                </c:pt>
                <c:pt idx="1844">
                  <c:v>41337</c:v>
                </c:pt>
                <c:pt idx="1845">
                  <c:v>41338</c:v>
                </c:pt>
                <c:pt idx="1846">
                  <c:v>41339</c:v>
                </c:pt>
                <c:pt idx="1847">
                  <c:v>41340</c:v>
                </c:pt>
                <c:pt idx="1848">
                  <c:v>41341</c:v>
                </c:pt>
                <c:pt idx="1849">
                  <c:v>41344</c:v>
                </c:pt>
                <c:pt idx="1850">
                  <c:v>41345</c:v>
                </c:pt>
                <c:pt idx="1851">
                  <c:v>41346</c:v>
                </c:pt>
                <c:pt idx="1852">
                  <c:v>41347</c:v>
                </c:pt>
                <c:pt idx="1853">
                  <c:v>41348</c:v>
                </c:pt>
                <c:pt idx="1854">
                  <c:v>41351</c:v>
                </c:pt>
                <c:pt idx="1855">
                  <c:v>41352</c:v>
                </c:pt>
                <c:pt idx="1856">
                  <c:v>41353</c:v>
                </c:pt>
                <c:pt idx="1857">
                  <c:v>41354</c:v>
                </c:pt>
                <c:pt idx="1858">
                  <c:v>41355</c:v>
                </c:pt>
                <c:pt idx="1859">
                  <c:v>41358</c:v>
                </c:pt>
                <c:pt idx="1860">
                  <c:v>41359</c:v>
                </c:pt>
                <c:pt idx="1861">
                  <c:v>41361</c:v>
                </c:pt>
                <c:pt idx="1862">
                  <c:v>41366</c:v>
                </c:pt>
                <c:pt idx="1863">
                  <c:v>41367</c:v>
                </c:pt>
                <c:pt idx="1864">
                  <c:v>41368</c:v>
                </c:pt>
                <c:pt idx="1865">
                  <c:v>41369</c:v>
                </c:pt>
                <c:pt idx="1866">
                  <c:v>41372</c:v>
                </c:pt>
                <c:pt idx="1867">
                  <c:v>41373</c:v>
                </c:pt>
                <c:pt idx="1868">
                  <c:v>41374</c:v>
                </c:pt>
                <c:pt idx="1869">
                  <c:v>41376</c:v>
                </c:pt>
                <c:pt idx="1870">
                  <c:v>41379</c:v>
                </c:pt>
                <c:pt idx="1871">
                  <c:v>41380</c:v>
                </c:pt>
                <c:pt idx="1872">
                  <c:v>41381</c:v>
                </c:pt>
                <c:pt idx="1873">
                  <c:v>41382</c:v>
                </c:pt>
                <c:pt idx="1874">
                  <c:v>41386</c:v>
                </c:pt>
                <c:pt idx="1875">
                  <c:v>41387</c:v>
                </c:pt>
                <c:pt idx="1876">
                  <c:v>41389</c:v>
                </c:pt>
                <c:pt idx="1877">
                  <c:v>41390</c:v>
                </c:pt>
                <c:pt idx="1878">
                  <c:v>41393</c:v>
                </c:pt>
                <c:pt idx="1879">
                  <c:v>41394</c:v>
                </c:pt>
                <c:pt idx="1880">
                  <c:v>41396</c:v>
                </c:pt>
                <c:pt idx="1881">
                  <c:v>41397</c:v>
                </c:pt>
                <c:pt idx="1882">
                  <c:v>41400</c:v>
                </c:pt>
                <c:pt idx="1883">
                  <c:v>41401</c:v>
                </c:pt>
                <c:pt idx="1884">
                  <c:v>41402</c:v>
                </c:pt>
                <c:pt idx="1885">
                  <c:v>41403</c:v>
                </c:pt>
                <c:pt idx="1886">
                  <c:v>41404</c:v>
                </c:pt>
                <c:pt idx="1887">
                  <c:v>41407</c:v>
                </c:pt>
                <c:pt idx="1888">
                  <c:v>41408</c:v>
                </c:pt>
                <c:pt idx="1889">
                  <c:v>41409</c:v>
                </c:pt>
                <c:pt idx="1890">
                  <c:v>41410</c:v>
                </c:pt>
                <c:pt idx="1891">
                  <c:v>41411</c:v>
                </c:pt>
                <c:pt idx="1892">
                  <c:v>41414</c:v>
                </c:pt>
                <c:pt idx="1893">
                  <c:v>41415</c:v>
                </c:pt>
                <c:pt idx="1894">
                  <c:v>41416</c:v>
                </c:pt>
                <c:pt idx="1895">
                  <c:v>41417</c:v>
                </c:pt>
                <c:pt idx="1896">
                  <c:v>41418</c:v>
                </c:pt>
                <c:pt idx="1897">
                  <c:v>41421</c:v>
                </c:pt>
                <c:pt idx="1898">
                  <c:v>41422</c:v>
                </c:pt>
                <c:pt idx="1899">
                  <c:v>41423</c:v>
                </c:pt>
                <c:pt idx="1900">
                  <c:v>41424</c:v>
                </c:pt>
                <c:pt idx="1901">
                  <c:v>41425</c:v>
                </c:pt>
                <c:pt idx="1902">
                  <c:v>41428</c:v>
                </c:pt>
                <c:pt idx="1903">
                  <c:v>41429</c:v>
                </c:pt>
                <c:pt idx="1904">
                  <c:v>41430</c:v>
                </c:pt>
                <c:pt idx="1905">
                  <c:v>41431</c:v>
                </c:pt>
                <c:pt idx="1906">
                  <c:v>41432</c:v>
                </c:pt>
                <c:pt idx="1907">
                  <c:v>41435</c:v>
                </c:pt>
                <c:pt idx="1908">
                  <c:v>41436</c:v>
                </c:pt>
                <c:pt idx="1909">
                  <c:v>41437</c:v>
                </c:pt>
                <c:pt idx="1910">
                  <c:v>41438</c:v>
                </c:pt>
                <c:pt idx="1911">
                  <c:v>41439</c:v>
                </c:pt>
                <c:pt idx="1912">
                  <c:v>41442</c:v>
                </c:pt>
                <c:pt idx="1913">
                  <c:v>41443</c:v>
                </c:pt>
                <c:pt idx="1914">
                  <c:v>41444</c:v>
                </c:pt>
                <c:pt idx="1915">
                  <c:v>41445</c:v>
                </c:pt>
                <c:pt idx="1916">
                  <c:v>41446</c:v>
                </c:pt>
                <c:pt idx="1917">
                  <c:v>41449</c:v>
                </c:pt>
                <c:pt idx="1918">
                  <c:v>41450</c:v>
                </c:pt>
                <c:pt idx="1919">
                  <c:v>41451</c:v>
                </c:pt>
                <c:pt idx="1920">
                  <c:v>41452</c:v>
                </c:pt>
                <c:pt idx="1921">
                  <c:v>41453</c:v>
                </c:pt>
                <c:pt idx="1922">
                  <c:v>41456</c:v>
                </c:pt>
                <c:pt idx="1923">
                  <c:v>41457</c:v>
                </c:pt>
                <c:pt idx="1924">
                  <c:v>41458</c:v>
                </c:pt>
                <c:pt idx="1925">
                  <c:v>41459</c:v>
                </c:pt>
                <c:pt idx="1926">
                  <c:v>41460</c:v>
                </c:pt>
                <c:pt idx="1927">
                  <c:v>41463</c:v>
                </c:pt>
                <c:pt idx="1928">
                  <c:v>41464</c:v>
                </c:pt>
                <c:pt idx="1929">
                  <c:v>41465</c:v>
                </c:pt>
                <c:pt idx="1930">
                  <c:v>41466</c:v>
                </c:pt>
                <c:pt idx="1931">
                  <c:v>41467</c:v>
                </c:pt>
                <c:pt idx="1932">
                  <c:v>41470</c:v>
                </c:pt>
                <c:pt idx="1933">
                  <c:v>41471</c:v>
                </c:pt>
                <c:pt idx="1934">
                  <c:v>41472</c:v>
                </c:pt>
                <c:pt idx="1935">
                  <c:v>41473</c:v>
                </c:pt>
                <c:pt idx="1936">
                  <c:v>41474</c:v>
                </c:pt>
                <c:pt idx="1937">
                  <c:v>41477</c:v>
                </c:pt>
                <c:pt idx="1938">
                  <c:v>41478</c:v>
                </c:pt>
                <c:pt idx="1939">
                  <c:v>41479</c:v>
                </c:pt>
                <c:pt idx="1940">
                  <c:v>41480</c:v>
                </c:pt>
                <c:pt idx="1941">
                  <c:v>41481</c:v>
                </c:pt>
                <c:pt idx="1942">
                  <c:v>41484</c:v>
                </c:pt>
                <c:pt idx="1943">
                  <c:v>41485</c:v>
                </c:pt>
                <c:pt idx="1944">
                  <c:v>41486</c:v>
                </c:pt>
                <c:pt idx="1945">
                  <c:v>41487</c:v>
                </c:pt>
                <c:pt idx="1946">
                  <c:v>41488</c:v>
                </c:pt>
                <c:pt idx="1947">
                  <c:v>41491</c:v>
                </c:pt>
                <c:pt idx="1948">
                  <c:v>41492</c:v>
                </c:pt>
                <c:pt idx="1949">
                  <c:v>41493</c:v>
                </c:pt>
                <c:pt idx="1950">
                  <c:v>41494</c:v>
                </c:pt>
                <c:pt idx="1951">
                  <c:v>41498</c:v>
                </c:pt>
                <c:pt idx="1952">
                  <c:v>41499</c:v>
                </c:pt>
                <c:pt idx="1953">
                  <c:v>41500</c:v>
                </c:pt>
                <c:pt idx="1954">
                  <c:v>41502</c:v>
                </c:pt>
                <c:pt idx="1955">
                  <c:v>41505</c:v>
                </c:pt>
                <c:pt idx="1956">
                  <c:v>41506</c:v>
                </c:pt>
                <c:pt idx="1957">
                  <c:v>41507</c:v>
                </c:pt>
                <c:pt idx="1958">
                  <c:v>41508</c:v>
                </c:pt>
                <c:pt idx="1959">
                  <c:v>41509</c:v>
                </c:pt>
                <c:pt idx="1960">
                  <c:v>41512</c:v>
                </c:pt>
                <c:pt idx="1961">
                  <c:v>41513</c:v>
                </c:pt>
                <c:pt idx="1962">
                  <c:v>41514</c:v>
                </c:pt>
                <c:pt idx="1963">
                  <c:v>41515</c:v>
                </c:pt>
                <c:pt idx="1964">
                  <c:v>41516</c:v>
                </c:pt>
                <c:pt idx="1965">
                  <c:v>41519</c:v>
                </c:pt>
                <c:pt idx="1966">
                  <c:v>41520</c:v>
                </c:pt>
                <c:pt idx="1967">
                  <c:v>41521</c:v>
                </c:pt>
                <c:pt idx="1968">
                  <c:v>41522</c:v>
                </c:pt>
                <c:pt idx="1969">
                  <c:v>41523</c:v>
                </c:pt>
                <c:pt idx="1970">
                  <c:v>41527</c:v>
                </c:pt>
                <c:pt idx="1971">
                  <c:v>41528</c:v>
                </c:pt>
                <c:pt idx="1972">
                  <c:v>41529</c:v>
                </c:pt>
                <c:pt idx="1973">
                  <c:v>41530</c:v>
                </c:pt>
                <c:pt idx="1974">
                  <c:v>41533</c:v>
                </c:pt>
                <c:pt idx="1975">
                  <c:v>41534</c:v>
                </c:pt>
                <c:pt idx="1976">
                  <c:v>41535</c:v>
                </c:pt>
                <c:pt idx="1977">
                  <c:v>41536</c:v>
                </c:pt>
                <c:pt idx="1978">
                  <c:v>41537</c:v>
                </c:pt>
                <c:pt idx="1979">
                  <c:v>41540</c:v>
                </c:pt>
                <c:pt idx="1980">
                  <c:v>41541</c:v>
                </c:pt>
                <c:pt idx="1981">
                  <c:v>41542</c:v>
                </c:pt>
                <c:pt idx="1982">
                  <c:v>41543</c:v>
                </c:pt>
                <c:pt idx="1983">
                  <c:v>41544</c:v>
                </c:pt>
                <c:pt idx="1984">
                  <c:v>41547</c:v>
                </c:pt>
                <c:pt idx="1985">
                  <c:v>41548</c:v>
                </c:pt>
                <c:pt idx="1986">
                  <c:v>41550</c:v>
                </c:pt>
                <c:pt idx="1987">
                  <c:v>41551</c:v>
                </c:pt>
                <c:pt idx="1988">
                  <c:v>41554</c:v>
                </c:pt>
                <c:pt idx="1989">
                  <c:v>41555</c:v>
                </c:pt>
                <c:pt idx="1990">
                  <c:v>41556</c:v>
                </c:pt>
                <c:pt idx="1991">
                  <c:v>41557</c:v>
                </c:pt>
                <c:pt idx="1992">
                  <c:v>41558</c:v>
                </c:pt>
                <c:pt idx="1993">
                  <c:v>41561</c:v>
                </c:pt>
                <c:pt idx="1994">
                  <c:v>41562</c:v>
                </c:pt>
                <c:pt idx="1995">
                  <c:v>41564</c:v>
                </c:pt>
                <c:pt idx="1996">
                  <c:v>41565</c:v>
                </c:pt>
                <c:pt idx="1997">
                  <c:v>41568</c:v>
                </c:pt>
                <c:pt idx="1998">
                  <c:v>41569</c:v>
                </c:pt>
                <c:pt idx="1999">
                  <c:v>41570</c:v>
                </c:pt>
                <c:pt idx="2000">
                  <c:v>41571</c:v>
                </c:pt>
                <c:pt idx="2001">
                  <c:v>41572</c:v>
                </c:pt>
                <c:pt idx="2002">
                  <c:v>41575</c:v>
                </c:pt>
                <c:pt idx="2003">
                  <c:v>41576</c:v>
                </c:pt>
                <c:pt idx="2004">
                  <c:v>41577</c:v>
                </c:pt>
                <c:pt idx="2005">
                  <c:v>41578</c:v>
                </c:pt>
                <c:pt idx="2006">
                  <c:v>41579</c:v>
                </c:pt>
                <c:pt idx="2007">
                  <c:v>41583</c:v>
                </c:pt>
                <c:pt idx="2008">
                  <c:v>41584</c:v>
                </c:pt>
                <c:pt idx="2009">
                  <c:v>41585</c:v>
                </c:pt>
                <c:pt idx="2010">
                  <c:v>41586</c:v>
                </c:pt>
                <c:pt idx="2011">
                  <c:v>41589</c:v>
                </c:pt>
                <c:pt idx="2012">
                  <c:v>41590</c:v>
                </c:pt>
                <c:pt idx="2013">
                  <c:v>41591</c:v>
                </c:pt>
                <c:pt idx="2014">
                  <c:v>41592</c:v>
                </c:pt>
                <c:pt idx="2015">
                  <c:v>41596</c:v>
                </c:pt>
                <c:pt idx="2016">
                  <c:v>41597</c:v>
                </c:pt>
                <c:pt idx="2017">
                  <c:v>41598</c:v>
                </c:pt>
                <c:pt idx="2018">
                  <c:v>41599</c:v>
                </c:pt>
                <c:pt idx="2019">
                  <c:v>41600</c:v>
                </c:pt>
                <c:pt idx="2020">
                  <c:v>41603</c:v>
                </c:pt>
                <c:pt idx="2021">
                  <c:v>41604</c:v>
                </c:pt>
                <c:pt idx="2022">
                  <c:v>41605</c:v>
                </c:pt>
                <c:pt idx="2023">
                  <c:v>41606</c:v>
                </c:pt>
                <c:pt idx="2024">
                  <c:v>41607</c:v>
                </c:pt>
                <c:pt idx="2025">
                  <c:v>41610</c:v>
                </c:pt>
                <c:pt idx="2026">
                  <c:v>41611</c:v>
                </c:pt>
                <c:pt idx="2027">
                  <c:v>41612</c:v>
                </c:pt>
                <c:pt idx="2028">
                  <c:v>41613</c:v>
                </c:pt>
                <c:pt idx="2029">
                  <c:v>41614</c:v>
                </c:pt>
                <c:pt idx="2030">
                  <c:v>41617</c:v>
                </c:pt>
                <c:pt idx="2031">
                  <c:v>41618</c:v>
                </c:pt>
                <c:pt idx="2032">
                  <c:v>41619</c:v>
                </c:pt>
                <c:pt idx="2033">
                  <c:v>41620</c:v>
                </c:pt>
                <c:pt idx="2034">
                  <c:v>41621</c:v>
                </c:pt>
                <c:pt idx="2035">
                  <c:v>41624</c:v>
                </c:pt>
                <c:pt idx="2036">
                  <c:v>41625</c:v>
                </c:pt>
                <c:pt idx="2037">
                  <c:v>41626</c:v>
                </c:pt>
                <c:pt idx="2038">
                  <c:v>41627</c:v>
                </c:pt>
                <c:pt idx="2039">
                  <c:v>41628</c:v>
                </c:pt>
                <c:pt idx="2040">
                  <c:v>41631</c:v>
                </c:pt>
                <c:pt idx="2041">
                  <c:v>41632</c:v>
                </c:pt>
                <c:pt idx="2042">
                  <c:v>41634</c:v>
                </c:pt>
                <c:pt idx="2043">
                  <c:v>41635</c:v>
                </c:pt>
                <c:pt idx="2044">
                  <c:v>41638</c:v>
                </c:pt>
                <c:pt idx="2045">
                  <c:v>41639</c:v>
                </c:pt>
                <c:pt idx="2046">
                  <c:v>41640</c:v>
                </c:pt>
                <c:pt idx="2047">
                  <c:v>41641</c:v>
                </c:pt>
                <c:pt idx="2048">
                  <c:v>41642</c:v>
                </c:pt>
                <c:pt idx="2049">
                  <c:v>41645</c:v>
                </c:pt>
                <c:pt idx="2050">
                  <c:v>41646</c:v>
                </c:pt>
                <c:pt idx="2051">
                  <c:v>41647</c:v>
                </c:pt>
                <c:pt idx="2052">
                  <c:v>41648</c:v>
                </c:pt>
                <c:pt idx="2053">
                  <c:v>41649</c:v>
                </c:pt>
                <c:pt idx="2054">
                  <c:v>41652</c:v>
                </c:pt>
                <c:pt idx="2055">
                  <c:v>41654</c:v>
                </c:pt>
                <c:pt idx="2056">
                  <c:v>41655</c:v>
                </c:pt>
                <c:pt idx="2057">
                  <c:v>41656</c:v>
                </c:pt>
                <c:pt idx="2058">
                  <c:v>41659</c:v>
                </c:pt>
                <c:pt idx="2059">
                  <c:v>41660</c:v>
                </c:pt>
                <c:pt idx="2060">
                  <c:v>41661</c:v>
                </c:pt>
                <c:pt idx="2061">
                  <c:v>41662</c:v>
                </c:pt>
                <c:pt idx="2062">
                  <c:v>41663</c:v>
                </c:pt>
                <c:pt idx="2063">
                  <c:v>41666</c:v>
                </c:pt>
                <c:pt idx="2064">
                  <c:v>41667</c:v>
                </c:pt>
                <c:pt idx="2065">
                  <c:v>41668</c:v>
                </c:pt>
                <c:pt idx="2066">
                  <c:v>41669</c:v>
                </c:pt>
                <c:pt idx="2067">
                  <c:v>41670</c:v>
                </c:pt>
                <c:pt idx="2068">
                  <c:v>41673</c:v>
                </c:pt>
                <c:pt idx="2069">
                  <c:v>41674</c:v>
                </c:pt>
                <c:pt idx="2070">
                  <c:v>41675</c:v>
                </c:pt>
                <c:pt idx="2071">
                  <c:v>41676</c:v>
                </c:pt>
                <c:pt idx="2072">
                  <c:v>41677</c:v>
                </c:pt>
                <c:pt idx="2073">
                  <c:v>41680</c:v>
                </c:pt>
                <c:pt idx="2074">
                  <c:v>41681</c:v>
                </c:pt>
                <c:pt idx="2075">
                  <c:v>41682</c:v>
                </c:pt>
                <c:pt idx="2076">
                  <c:v>41683</c:v>
                </c:pt>
                <c:pt idx="2077">
                  <c:v>41684</c:v>
                </c:pt>
                <c:pt idx="2078">
                  <c:v>41687</c:v>
                </c:pt>
                <c:pt idx="2079">
                  <c:v>41688</c:v>
                </c:pt>
                <c:pt idx="2080">
                  <c:v>41690</c:v>
                </c:pt>
                <c:pt idx="2081">
                  <c:v>41691</c:v>
                </c:pt>
                <c:pt idx="2082">
                  <c:v>41694</c:v>
                </c:pt>
                <c:pt idx="2083">
                  <c:v>41695</c:v>
                </c:pt>
                <c:pt idx="2084">
                  <c:v>41696</c:v>
                </c:pt>
                <c:pt idx="2085">
                  <c:v>41698</c:v>
                </c:pt>
                <c:pt idx="2086">
                  <c:v>41701</c:v>
                </c:pt>
                <c:pt idx="2087">
                  <c:v>41702</c:v>
                </c:pt>
                <c:pt idx="2088">
                  <c:v>41703</c:v>
                </c:pt>
                <c:pt idx="2089">
                  <c:v>41704</c:v>
                </c:pt>
                <c:pt idx="2090">
                  <c:v>41705</c:v>
                </c:pt>
                <c:pt idx="2091">
                  <c:v>41708</c:v>
                </c:pt>
                <c:pt idx="2092">
                  <c:v>41709</c:v>
                </c:pt>
                <c:pt idx="2093">
                  <c:v>41710</c:v>
                </c:pt>
                <c:pt idx="2094">
                  <c:v>41711</c:v>
                </c:pt>
                <c:pt idx="2095">
                  <c:v>41712</c:v>
                </c:pt>
                <c:pt idx="2096">
                  <c:v>41716</c:v>
                </c:pt>
                <c:pt idx="2097">
                  <c:v>41717</c:v>
                </c:pt>
                <c:pt idx="2098">
                  <c:v>41718</c:v>
                </c:pt>
                <c:pt idx="2099">
                  <c:v>41719</c:v>
                </c:pt>
                <c:pt idx="2100">
                  <c:v>41722</c:v>
                </c:pt>
                <c:pt idx="2101">
                  <c:v>41723</c:v>
                </c:pt>
                <c:pt idx="2102">
                  <c:v>41724</c:v>
                </c:pt>
                <c:pt idx="2103">
                  <c:v>41725</c:v>
                </c:pt>
                <c:pt idx="2104">
                  <c:v>41726</c:v>
                </c:pt>
                <c:pt idx="2105">
                  <c:v>41729</c:v>
                </c:pt>
                <c:pt idx="2106">
                  <c:v>41731</c:v>
                </c:pt>
                <c:pt idx="2107">
                  <c:v>41732</c:v>
                </c:pt>
                <c:pt idx="2108">
                  <c:v>41733</c:v>
                </c:pt>
                <c:pt idx="2109">
                  <c:v>41736</c:v>
                </c:pt>
                <c:pt idx="2110">
                  <c:v>41738</c:v>
                </c:pt>
                <c:pt idx="2111">
                  <c:v>41739</c:v>
                </c:pt>
                <c:pt idx="2112">
                  <c:v>41740</c:v>
                </c:pt>
                <c:pt idx="2113">
                  <c:v>41744</c:v>
                </c:pt>
                <c:pt idx="2114">
                  <c:v>41745</c:v>
                </c:pt>
                <c:pt idx="2115">
                  <c:v>41746</c:v>
                </c:pt>
                <c:pt idx="2116">
                  <c:v>41750</c:v>
                </c:pt>
                <c:pt idx="2117">
                  <c:v>41751</c:v>
                </c:pt>
                <c:pt idx="2118">
                  <c:v>41752</c:v>
                </c:pt>
                <c:pt idx="2119">
                  <c:v>41754</c:v>
                </c:pt>
                <c:pt idx="2120">
                  <c:v>41757</c:v>
                </c:pt>
                <c:pt idx="2121">
                  <c:v>41758</c:v>
                </c:pt>
                <c:pt idx="2122">
                  <c:v>41759</c:v>
                </c:pt>
                <c:pt idx="2123">
                  <c:v>41761</c:v>
                </c:pt>
                <c:pt idx="2124">
                  <c:v>41764</c:v>
                </c:pt>
                <c:pt idx="2125">
                  <c:v>41765</c:v>
                </c:pt>
                <c:pt idx="2126">
                  <c:v>41766</c:v>
                </c:pt>
                <c:pt idx="2127">
                  <c:v>41767</c:v>
                </c:pt>
                <c:pt idx="2128">
                  <c:v>41768</c:v>
                </c:pt>
                <c:pt idx="2129">
                  <c:v>41771</c:v>
                </c:pt>
                <c:pt idx="2130">
                  <c:v>41772</c:v>
                </c:pt>
                <c:pt idx="2131">
                  <c:v>41774</c:v>
                </c:pt>
                <c:pt idx="2132">
                  <c:v>41775</c:v>
                </c:pt>
                <c:pt idx="2133">
                  <c:v>41778</c:v>
                </c:pt>
                <c:pt idx="2134">
                  <c:v>41779</c:v>
                </c:pt>
                <c:pt idx="2135">
                  <c:v>41780</c:v>
                </c:pt>
                <c:pt idx="2136">
                  <c:v>41781</c:v>
                </c:pt>
                <c:pt idx="2137">
                  <c:v>41782</c:v>
                </c:pt>
                <c:pt idx="2138">
                  <c:v>41785</c:v>
                </c:pt>
                <c:pt idx="2139">
                  <c:v>41786</c:v>
                </c:pt>
                <c:pt idx="2140">
                  <c:v>41787</c:v>
                </c:pt>
                <c:pt idx="2141">
                  <c:v>41788</c:v>
                </c:pt>
                <c:pt idx="2142">
                  <c:v>41789</c:v>
                </c:pt>
                <c:pt idx="2143">
                  <c:v>41792</c:v>
                </c:pt>
                <c:pt idx="2144">
                  <c:v>41793</c:v>
                </c:pt>
                <c:pt idx="2145">
                  <c:v>41794</c:v>
                </c:pt>
                <c:pt idx="2146">
                  <c:v>41795</c:v>
                </c:pt>
                <c:pt idx="2147">
                  <c:v>41796</c:v>
                </c:pt>
                <c:pt idx="2148">
                  <c:v>41799</c:v>
                </c:pt>
                <c:pt idx="2149">
                  <c:v>41800</c:v>
                </c:pt>
                <c:pt idx="2150">
                  <c:v>41801</c:v>
                </c:pt>
                <c:pt idx="2151">
                  <c:v>41802</c:v>
                </c:pt>
                <c:pt idx="2152">
                  <c:v>41803</c:v>
                </c:pt>
                <c:pt idx="2153">
                  <c:v>41806</c:v>
                </c:pt>
                <c:pt idx="2154">
                  <c:v>41807</c:v>
                </c:pt>
                <c:pt idx="2155">
                  <c:v>41808</c:v>
                </c:pt>
                <c:pt idx="2156">
                  <c:v>41809</c:v>
                </c:pt>
                <c:pt idx="2157">
                  <c:v>41810</c:v>
                </c:pt>
                <c:pt idx="2158">
                  <c:v>41813</c:v>
                </c:pt>
                <c:pt idx="2159">
                  <c:v>41814</c:v>
                </c:pt>
                <c:pt idx="2160">
                  <c:v>41815</c:v>
                </c:pt>
                <c:pt idx="2161">
                  <c:v>41816</c:v>
                </c:pt>
                <c:pt idx="2162">
                  <c:v>41817</c:v>
                </c:pt>
                <c:pt idx="2163">
                  <c:v>41820</c:v>
                </c:pt>
                <c:pt idx="2164">
                  <c:v>41821</c:v>
                </c:pt>
                <c:pt idx="2165">
                  <c:v>41822</c:v>
                </c:pt>
                <c:pt idx="2166">
                  <c:v>41823</c:v>
                </c:pt>
                <c:pt idx="2167">
                  <c:v>41824</c:v>
                </c:pt>
                <c:pt idx="2168">
                  <c:v>41827</c:v>
                </c:pt>
                <c:pt idx="2169">
                  <c:v>41828</c:v>
                </c:pt>
                <c:pt idx="2170">
                  <c:v>41829</c:v>
                </c:pt>
                <c:pt idx="2171">
                  <c:v>41830</c:v>
                </c:pt>
                <c:pt idx="2172">
                  <c:v>41831</c:v>
                </c:pt>
                <c:pt idx="2173">
                  <c:v>41834</c:v>
                </c:pt>
                <c:pt idx="2174">
                  <c:v>41835</c:v>
                </c:pt>
                <c:pt idx="2175">
                  <c:v>41836</c:v>
                </c:pt>
                <c:pt idx="2176">
                  <c:v>41837</c:v>
                </c:pt>
                <c:pt idx="2177">
                  <c:v>41838</c:v>
                </c:pt>
                <c:pt idx="2178">
                  <c:v>41841</c:v>
                </c:pt>
                <c:pt idx="2179">
                  <c:v>41842</c:v>
                </c:pt>
                <c:pt idx="2180">
                  <c:v>41843</c:v>
                </c:pt>
                <c:pt idx="2181">
                  <c:v>41844</c:v>
                </c:pt>
                <c:pt idx="2182">
                  <c:v>41845</c:v>
                </c:pt>
                <c:pt idx="2183">
                  <c:v>41848</c:v>
                </c:pt>
                <c:pt idx="2184">
                  <c:v>41850</c:v>
                </c:pt>
                <c:pt idx="2185">
                  <c:v>41851</c:v>
                </c:pt>
                <c:pt idx="2186">
                  <c:v>41852</c:v>
                </c:pt>
                <c:pt idx="2187">
                  <c:v>41855</c:v>
                </c:pt>
                <c:pt idx="2188">
                  <c:v>41856</c:v>
                </c:pt>
                <c:pt idx="2189">
                  <c:v>41857</c:v>
                </c:pt>
                <c:pt idx="2190">
                  <c:v>41858</c:v>
                </c:pt>
                <c:pt idx="2191">
                  <c:v>41859</c:v>
                </c:pt>
                <c:pt idx="2192">
                  <c:v>41862</c:v>
                </c:pt>
                <c:pt idx="2193">
                  <c:v>41863</c:v>
                </c:pt>
                <c:pt idx="2194">
                  <c:v>41864</c:v>
                </c:pt>
                <c:pt idx="2195">
                  <c:v>41865</c:v>
                </c:pt>
                <c:pt idx="2196">
                  <c:v>41870</c:v>
                </c:pt>
                <c:pt idx="2197">
                  <c:v>41871</c:v>
                </c:pt>
                <c:pt idx="2198">
                  <c:v>41872</c:v>
                </c:pt>
                <c:pt idx="2199">
                  <c:v>41873</c:v>
                </c:pt>
                <c:pt idx="2200">
                  <c:v>41876</c:v>
                </c:pt>
                <c:pt idx="2201">
                  <c:v>41877</c:v>
                </c:pt>
                <c:pt idx="2202">
                  <c:v>41878</c:v>
                </c:pt>
                <c:pt idx="2203">
                  <c:v>41879</c:v>
                </c:pt>
                <c:pt idx="2204">
                  <c:v>41883</c:v>
                </c:pt>
                <c:pt idx="2205">
                  <c:v>41884</c:v>
                </c:pt>
                <c:pt idx="2206">
                  <c:v>41885</c:v>
                </c:pt>
                <c:pt idx="2207">
                  <c:v>41886</c:v>
                </c:pt>
                <c:pt idx="2208">
                  <c:v>41887</c:v>
                </c:pt>
                <c:pt idx="2209">
                  <c:v>41890</c:v>
                </c:pt>
                <c:pt idx="2210">
                  <c:v>41891</c:v>
                </c:pt>
                <c:pt idx="2211">
                  <c:v>41892</c:v>
                </c:pt>
                <c:pt idx="2212">
                  <c:v>41893</c:v>
                </c:pt>
                <c:pt idx="2213">
                  <c:v>41894</c:v>
                </c:pt>
                <c:pt idx="2214">
                  <c:v>41897</c:v>
                </c:pt>
                <c:pt idx="2215">
                  <c:v>41898</c:v>
                </c:pt>
                <c:pt idx="2216">
                  <c:v>41899</c:v>
                </c:pt>
                <c:pt idx="2217">
                  <c:v>41900</c:v>
                </c:pt>
                <c:pt idx="2218">
                  <c:v>41901</c:v>
                </c:pt>
                <c:pt idx="2219">
                  <c:v>41904</c:v>
                </c:pt>
                <c:pt idx="2220">
                  <c:v>41905</c:v>
                </c:pt>
                <c:pt idx="2221">
                  <c:v>41906</c:v>
                </c:pt>
                <c:pt idx="2222">
                  <c:v>41907</c:v>
                </c:pt>
                <c:pt idx="2223">
                  <c:v>41908</c:v>
                </c:pt>
                <c:pt idx="2224">
                  <c:v>41911</c:v>
                </c:pt>
                <c:pt idx="2225">
                  <c:v>41912</c:v>
                </c:pt>
                <c:pt idx="2226">
                  <c:v>41913</c:v>
                </c:pt>
                <c:pt idx="2227">
                  <c:v>41919</c:v>
                </c:pt>
                <c:pt idx="2228">
                  <c:v>41920</c:v>
                </c:pt>
                <c:pt idx="2229">
                  <c:v>41921</c:v>
                </c:pt>
                <c:pt idx="2230">
                  <c:v>41922</c:v>
                </c:pt>
                <c:pt idx="2231">
                  <c:v>41925</c:v>
                </c:pt>
                <c:pt idx="2232">
                  <c:v>41926</c:v>
                </c:pt>
                <c:pt idx="2233">
                  <c:v>41928</c:v>
                </c:pt>
                <c:pt idx="2234">
                  <c:v>41929</c:v>
                </c:pt>
                <c:pt idx="2235">
                  <c:v>41932</c:v>
                </c:pt>
                <c:pt idx="2236">
                  <c:v>41933</c:v>
                </c:pt>
                <c:pt idx="2237">
                  <c:v>41934</c:v>
                </c:pt>
                <c:pt idx="2238">
                  <c:v>41939</c:v>
                </c:pt>
                <c:pt idx="2239">
                  <c:v>41940</c:v>
                </c:pt>
                <c:pt idx="2240">
                  <c:v>41941</c:v>
                </c:pt>
                <c:pt idx="2241">
                  <c:v>41942</c:v>
                </c:pt>
                <c:pt idx="2242">
                  <c:v>41943</c:v>
                </c:pt>
                <c:pt idx="2243">
                  <c:v>41946</c:v>
                </c:pt>
                <c:pt idx="2244">
                  <c:v>41948</c:v>
                </c:pt>
                <c:pt idx="2245">
                  <c:v>41950</c:v>
                </c:pt>
                <c:pt idx="2246">
                  <c:v>41953</c:v>
                </c:pt>
                <c:pt idx="2247">
                  <c:v>41954</c:v>
                </c:pt>
                <c:pt idx="2248">
                  <c:v>41955</c:v>
                </c:pt>
                <c:pt idx="2249">
                  <c:v>41956</c:v>
                </c:pt>
                <c:pt idx="2250">
                  <c:v>41957</c:v>
                </c:pt>
                <c:pt idx="2251">
                  <c:v>41960</c:v>
                </c:pt>
                <c:pt idx="2252">
                  <c:v>41961</c:v>
                </c:pt>
                <c:pt idx="2253">
                  <c:v>41962</c:v>
                </c:pt>
                <c:pt idx="2254">
                  <c:v>41963</c:v>
                </c:pt>
                <c:pt idx="2255">
                  <c:v>41964</c:v>
                </c:pt>
                <c:pt idx="2256">
                  <c:v>41967</c:v>
                </c:pt>
                <c:pt idx="2257">
                  <c:v>41968</c:v>
                </c:pt>
                <c:pt idx="2258">
                  <c:v>41969</c:v>
                </c:pt>
                <c:pt idx="2259">
                  <c:v>41970</c:v>
                </c:pt>
                <c:pt idx="2260">
                  <c:v>41971</c:v>
                </c:pt>
                <c:pt idx="2261">
                  <c:v>41974</c:v>
                </c:pt>
                <c:pt idx="2262">
                  <c:v>41975</c:v>
                </c:pt>
                <c:pt idx="2263">
                  <c:v>41976</c:v>
                </c:pt>
                <c:pt idx="2264">
                  <c:v>41977</c:v>
                </c:pt>
                <c:pt idx="2265">
                  <c:v>41978</c:v>
                </c:pt>
                <c:pt idx="2266">
                  <c:v>41981</c:v>
                </c:pt>
                <c:pt idx="2267">
                  <c:v>41982</c:v>
                </c:pt>
                <c:pt idx="2268">
                  <c:v>41983</c:v>
                </c:pt>
                <c:pt idx="2269">
                  <c:v>41984</c:v>
                </c:pt>
                <c:pt idx="2270">
                  <c:v>41985</c:v>
                </c:pt>
                <c:pt idx="2271">
                  <c:v>41988</c:v>
                </c:pt>
                <c:pt idx="2272">
                  <c:v>41989</c:v>
                </c:pt>
                <c:pt idx="2273">
                  <c:v>41990</c:v>
                </c:pt>
                <c:pt idx="2274">
                  <c:v>41991</c:v>
                </c:pt>
                <c:pt idx="2275">
                  <c:v>41992</c:v>
                </c:pt>
                <c:pt idx="2276">
                  <c:v>41995</c:v>
                </c:pt>
                <c:pt idx="2277">
                  <c:v>41996</c:v>
                </c:pt>
                <c:pt idx="2278">
                  <c:v>41997</c:v>
                </c:pt>
                <c:pt idx="2279">
                  <c:v>41999</c:v>
                </c:pt>
                <c:pt idx="2280">
                  <c:v>42002</c:v>
                </c:pt>
                <c:pt idx="2281">
                  <c:v>42003</c:v>
                </c:pt>
                <c:pt idx="2282">
                  <c:v>42004</c:v>
                </c:pt>
                <c:pt idx="2283">
                  <c:v>42005</c:v>
                </c:pt>
                <c:pt idx="2284">
                  <c:v>42006</c:v>
                </c:pt>
                <c:pt idx="2285">
                  <c:v>42009</c:v>
                </c:pt>
                <c:pt idx="2286">
                  <c:v>42010</c:v>
                </c:pt>
                <c:pt idx="2287">
                  <c:v>42011</c:v>
                </c:pt>
                <c:pt idx="2288">
                  <c:v>42012</c:v>
                </c:pt>
                <c:pt idx="2289">
                  <c:v>42013</c:v>
                </c:pt>
                <c:pt idx="2290">
                  <c:v>42016</c:v>
                </c:pt>
                <c:pt idx="2291">
                  <c:v>42017</c:v>
                </c:pt>
                <c:pt idx="2292">
                  <c:v>42018</c:v>
                </c:pt>
                <c:pt idx="2293">
                  <c:v>42019</c:v>
                </c:pt>
                <c:pt idx="2294">
                  <c:v>42020</c:v>
                </c:pt>
                <c:pt idx="2295">
                  <c:v>42023</c:v>
                </c:pt>
                <c:pt idx="2296">
                  <c:v>42024</c:v>
                </c:pt>
                <c:pt idx="2297">
                  <c:v>42025</c:v>
                </c:pt>
                <c:pt idx="2298">
                  <c:v>42026</c:v>
                </c:pt>
                <c:pt idx="2299">
                  <c:v>42027</c:v>
                </c:pt>
                <c:pt idx="2300">
                  <c:v>42031</c:v>
                </c:pt>
                <c:pt idx="2301">
                  <c:v>42032</c:v>
                </c:pt>
                <c:pt idx="2302">
                  <c:v>42033</c:v>
                </c:pt>
                <c:pt idx="2303">
                  <c:v>42034</c:v>
                </c:pt>
                <c:pt idx="2304">
                  <c:v>42037</c:v>
                </c:pt>
                <c:pt idx="2305">
                  <c:v>42038</c:v>
                </c:pt>
                <c:pt idx="2306">
                  <c:v>42039</c:v>
                </c:pt>
                <c:pt idx="2307">
                  <c:v>42040</c:v>
                </c:pt>
                <c:pt idx="2308">
                  <c:v>42041</c:v>
                </c:pt>
                <c:pt idx="2309">
                  <c:v>42044</c:v>
                </c:pt>
                <c:pt idx="2310">
                  <c:v>42045</c:v>
                </c:pt>
                <c:pt idx="2311">
                  <c:v>42046</c:v>
                </c:pt>
                <c:pt idx="2312">
                  <c:v>42047</c:v>
                </c:pt>
                <c:pt idx="2313">
                  <c:v>42048</c:v>
                </c:pt>
                <c:pt idx="2314">
                  <c:v>42051</c:v>
                </c:pt>
                <c:pt idx="2315">
                  <c:v>42053</c:v>
                </c:pt>
                <c:pt idx="2316">
                  <c:v>42055</c:v>
                </c:pt>
                <c:pt idx="2317">
                  <c:v>42058</c:v>
                </c:pt>
                <c:pt idx="2318">
                  <c:v>42059</c:v>
                </c:pt>
                <c:pt idx="2319">
                  <c:v>42060</c:v>
                </c:pt>
                <c:pt idx="2320">
                  <c:v>42061</c:v>
                </c:pt>
                <c:pt idx="2321">
                  <c:v>42062</c:v>
                </c:pt>
                <c:pt idx="2322">
                  <c:v>42065</c:v>
                </c:pt>
                <c:pt idx="2323">
                  <c:v>42066</c:v>
                </c:pt>
                <c:pt idx="2324">
                  <c:v>42067</c:v>
                </c:pt>
                <c:pt idx="2325">
                  <c:v>42068</c:v>
                </c:pt>
                <c:pt idx="2326">
                  <c:v>42072</c:v>
                </c:pt>
                <c:pt idx="2327">
                  <c:v>42073</c:v>
                </c:pt>
                <c:pt idx="2328">
                  <c:v>42074</c:v>
                </c:pt>
                <c:pt idx="2329">
                  <c:v>42075</c:v>
                </c:pt>
                <c:pt idx="2330">
                  <c:v>42076</c:v>
                </c:pt>
                <c:pt idx="2331">
                  <c:v>42079</c:v>
                </c:pt>
                <c:pt idx="2332">
                  <c:v>42080</c:v>
                </c:pt>
                <c:pt idx="2333">
                  <c:v>42081</c:v>
                </c:pt>
                <c:pt idx="2334">
                  <c:v>42082</c:v>
                </c:pt>
                <c:pt idx="2335">
                  <c:v>42083</c:v>
                </c:pt>
                <c:pt idx="2336">
                  <c:v>42086</c:v>
                </c:pt>
                <c:pt idx="2337">
                  <c:v>42087</c:v>
                </c:pt>
                <c:pt idx="2338">
                  <c:v>42088</c:v>
                </c:pt>
                <c:pt idx="2339">
                  <c:v>42089</c:v>
                </c:pt>
                <c:pt idx="2340">
                  <c:v>42090</c:v>
                </c:pt>
                <c:pt idx="2341">
                  <c:v>42093</c:v>
                </c:pt>
                <c:pt idx="2342">
                  <c:v>42094</c:v>
                </c:pt>
                <c:pt idx="2343">
                  <c:v>42100</c:v>
                </c:pt>
                <c:pt idx="2344">
                  <c:v>42101</c:v>
                </c:pt>
                <c:pt idx="2345">
                  <c:v>42102</c:v>
                </c:pt>
                <c:pt idx="2346">
                  <c:v>42103</c:v>
                </c:pt>
                <c:pt idx="2347">
                  <c:v>42104</c:v>
                </c:pt>
                <c:pt idx="2348">
                  <c:v>42107</c:v>
                </c:pt>
                <c:pt idx="2349">
                  <c:v>42109</c:v>
                </c:pt>
                <c:pt idx="2350">
                  <c:v>42110</c:v>
                </c:pt>
                <c:pt idx="2351">
                  <c:v>42111</c:v>
                </c:pt>
                <c:pt idx="2352">
                  <c:v>42114</c:v>
                </c:pt>
                <c:pt idx="2353">
                  <c:v>42115</c:v>
                </c:pt>
                <c:pt idx="2354">
                  <c:v>42116</c:v>
                </c:pt>
                <c:pt idx="2355">
                  <c:v>42117</c:v>
                </c:pt>
                <c:pt idx="2356">
                  <c:v>42118</c:v>
                </c:pt>
                <c:pt idx="2357">
                  <c:v>42121</c:v>
                </c:pt>
                <c:pt idx="2358">
                  <c:v>42122</c:v>
                </c:pt>
                <c:pt idx="2359">
                  <c:v>42123</c:v>
                </c:pt>
                <c:pt idx="2360">
                  <c:v>42124</c:v>
                </c:pt>
                <c:pt idx="2361">
                  <c:v>42129</c:v>
                </c:pt>
                <c:pt idx="2362">
                  <c:v>42130</c:v>
                </c:pt>
                <c:pt idx="2363">
                  <c:v>42131</c:v>
                </c:pt>
                <c:pt idx="2364">
                  <c:v>42132</c:v>
                </c:pt>
                <c:pt idx="2365">
                  <c:v>42135</c:v>
                </c:pt>
                <c:pt idx="2366">
                  <c:v>42136</c:v>
                </c:pt>
                <c:pt idx="2367">
                  <c:v>42137</c:v>
                </c:pt>
                <c:pt idx="2368">
                  <c:v>42138</c:v>
                </c:pt>
                <c:pt idx="2369">
                  <c:v>42139</c:v>
                </c:pt>
                <c:pt idx="2370">
                  <c:v>42142</c:v>
                </c:pt>
                <c:pt idx="2371">
                  <c:v>42143</c:v>
                </c:pt>
                <c:pt idx="2372">
                  <c:v>42144</c:v>
                </c:pt>
                <c:pt idx="2373">
                  <c:v>42145</c:v>
                </c:pt>
                <c:pt idx="2374">
                  <c:v>42146</c:v>
                </c:pt>
                <c:pt idx="2375">
                  <c:v>42149</c:v>
                </c:pt>
                <c:pt idx="2376">
                  <c:v>42150</c:v>
                </c:pt>
                <c:pt idx="2377">
                  <c:v>42151</c:v>
                </c:pt>
                <c:pt idx="2378">
                  <c:v>42152</c:v>
                </c:pt>
                <c:pt idx="2379">
                  <c:v>42153</c:v>
                </c:pt>
                <c:pt idx="2380">
                  <c:v>42156</c:v>
                </c:pt>
                <c:pt idx="2381">
                  <c:v>42157</c:v>
                </c:pt>
                <c:pt idx="2382">
                  <c:v>42158</c:v>
                </c:pt>
                <c:pt idx="2383">
                  <c:v>42159</c:v>
                </c:pt>
                <c:pt idx="2384">
                  <c:v>42160</c:v>
                </c:pt>
                <c:pt idx="2385">
                  <c:v>42163</c:v>
                </c:pt>
                <c:pt idx="2386">
                  <c:v>42164</c:v>
                </c:pt>
                <c:pt idx="2387">
                  <c:v>42165</c:v>
                </c:pt>
                <c:pt idx="2388">
                  <c:v>42166</c:v>
                </c:pt>
                <c:pt idx="2389">
                  <c:v>42167</c:v>
                </c:pt>
                <c:pt idx="2390">
                  <c:v>42170</c:v>
                </c:pt>
                <c:pt idx="2391">
                  <c:v>42171</c:v>
                </c:pt>
                <c:pt idx="2392">
                  <c:v>42172</c:v>
                </c:pt>
                <c:pt idx="2393">
                  <c:v>42173</c:v>
                </c:pt>
                <c:pt idx="2394">
                  <c:v>42174</c:v>
                </c:pt>
                <c:pt idx="2395">
                  <c:v>42177</c:v>
                </c:pt>
                <c:pt idx="2396">
                  <c:v>42178</c:v>
                </c:pt>
                <c:pt idx="2397">
                  <c:v>42179</c:v>
                </c:pt>
                <c:pt idx="2398">
                  <c:v>42180</c:v>
                </c:pt>
                <c:pt idx="2399">
                  <c:v>42181</c:v>
                </c:pt>
                <c:pt idx="2400">
                  <c:v>42184</c:v>
                </c:pt>
                <c:pt idx="2401">
                  <c:v>42185</c:v>
                </c:pt>
                <c:pt idx="2402">
                  <c:v>42186</c:v>
                </c:pt>
                <c:pt idx="2403">
                  <c:v>42187</c:v>
                </c:pt>
                <c:pt idx="2404">
                  <c:v>42188</c:v>
                </c:pt>
                <c:pt idx="2405">
                  <c:v>42191</c:v>
                </c:pt>
                <c:pt idx="2406">
                  <c:v>42192</c:v>
                </c:pt>
                <c:pt idx="2407">
                  <c:v>42193</c:v>
                </c:pt>
                <c:pt idx="2408">
                  <c:v>42194</c:v>
                </c:pt>
                <c:pt idx="2409">
                  <c:v>42195</c:v>
                </c:pt>
                <c:pt idx="2410">
                  <c:v>42198</c:v>
                </c:pt>
                <c:pt idx="2411">
                  <c:v>42199</c:v>
                </c:pt>
                <c:pt idx="2412">
                  <c:v>42200</c:v>
                </c:pt>
                <c:pt idx="2413">
                  <c:v>42201</c:v>
                </c:pt>
                <c:pt idx="2414">
                  <c:v>42202</c:v>
                </c:pt>
                <c:pt idx="2415">
                  <c:v>42205</c:v>
                </c:pt>
                <c:pt idx="2416">
                  <c:v>42206</c:v>
                </c:pt>
                <c:pt idx="2417">
                  <c:v>42207</c:v>
                </c:pt>
                <c:pt idx="2418">
                  <c:v>42208</c:v>
                </c:pt>
                <c:pt idx="2419">
                  <c:v>42209</c:v>
                </c:pt>
                <c:pt idx="2420">
                  <c:v>42212</c:v>
                </c:pt>
                <c:pt idx="2421">
                  <c:v>42213</c:v>
                </c:pt>
                <c:pt idx="2422">
                  <c:v>42214</c:v>
                </c:pt>
                <c:pt idx="2423">
                  <c:v>42215</c:v>
                </c:pt>
                <c:pt idx="2424">
                  <c:v>42216</c:v>
                </c:pt>
                <c:pt idx="2425">
                  <c:v>42219</c:v>
                </c:pt>
                <c:pt idx="2426">
                  <c:v>42220</c:v>
                </c:pt>
                <c:pt idx="2427">
                  <c:v>42221</c:v>
                </c:pt>
                <c:pt idx="2428">
                  <c:v>42222</c:v>
                </c:pt>
                <c:pt idx="2429">
                  <c:v>42223</c:v>
                </c:pt>
                <c:pt idx="2430">
                  <c:v>42226</c:v>
                </c:pt>
                <c:pt idx="2431">
                  <c:v>42227</c:v>
                </c:pt>
                <c:pt idx="2432">
                  <c:v>42228</c:v>
                </c:pt>
                <c:pt idx="2433">
                  <c:v>42229</c:v>
                </c:pt>
                <c:pt idx="2434">
                  <c:v>42230</c:v>
                </c:pt>
                <c:pt idx="2435">
                  <c:v>42233</c:v>
                </c:pt>
                <c:pt idx="2436">
                  <c:v>42235</c:v>
                </c:pt>
                <c:pt idx="2437">
                  <c:v>42236</c:v>
                </c:pt>
                <c:pt idx="2438">
                  <c:v>42237</c:v>
                </c:pt>
                <c:pt idx="2439">
                  <c:v>42240</c:v>
                </c:pt>
                <c:pt idx="2440">
                  <c:v>42241</c:v>
                </c:pt>
                <c:pt idx="2441">
                  <c:v>42242</c:v>
                </c:pt>
                <c:pt idx="2442">
                  <c:v>42243</c:v>
                </c:pt>
                <c:pt idx="2443">
                  <c:v>42244</c:v>
                </c:pt>
                <c:pt idx="2444">
                  <c:v>42247</c:v>
                </c:pt>
                <c:pt idx="2445">
                  <c:v>42248</c:v>
                </c:pt>
                <c:pt idx="2446">
                  <c:v>42249</c:v>
                </c:pt>
                <c:pt idx="2447">
                  <c:v>42250</c:v>
                </c:pt>
                <c:pt idx="2448">
                  <c:v>42251</c:v>
                </c:pt>
                <c:pt idx="2449">
                  <c:v>42254</c:v>
                </c:pt>
                <c:pt idx="2450">
                  <c:v>42255</c:v>
                </c:pt>
                <c:pt idx="2451">
                  <c:v>42256</c:v>
                </c:pt>
                <c:pt idx="2452">
                  <c:v>42257</c:v>
                </c:pt>
                <c:pt idx="2453">
                  <c:v>42258</c:v>
                </c:pt>
                <c:pt idx="2454">
                  <c:v>42261</c:v>
                </c:pt>
                <c:pt idx="2455">
                  <c:v>42262</c:v>
                </c:pt>
                <c:pt idx="2456">
                  <c:v>42263</c:v>
                </c:pt>
                <c:pt idx="2457">
                  <c:v>42265</c:v>
                </c:pt>
                <c:pt idx="2458">
                  <c:v>42268</c:v>
                </c:pt>
                <c:pt idx="2459">
                  <c:v>42269</c:v>
                </c:pt>
                <c:pt idx="2460">
                  <c:v>42270</c:v>
                </c:pt>
                <c:pt idx="2461">
                  <c:v>42271</c:v>
                </c:pt>
                <c:pt idx="2462">
                  <c:v>42275</c:v>
                </c:pt>
                <c:pt idx="2463">
                  <c:v>42276</c:v>
                </c:pt>
                <c:pt idx="2464">
                  <c:v>42277</c:v>
                </c:pt>
                <c:pt idx="2465">
                  <c:v>42278</c:v>
                </c:pt>
                <c:pt idx="2466">
                  <c:v>42282</c:v>
                </c:pt>
                <c:pt idx="2467">
                  <c:v>42283</c:v>
                </c:pt>
                <c:pt idx="2468">
                  <c:v>42284</c:v>
                </c:pt>
                <c:pt idx="2469">
                  <c:v>42285</c:v>
                </c:pt>
                <c:pt idx="2470">
                  <c:v>42286</c:v>
                </c:pt>
                <c:pt idx="2471">
                  <c:v>42289</c:v>
                </c:pt>
                <c:pt idx="2472">
                  <c:v>42290</c:v>
                </c:pt>
                <c:pt idx="2473">
                  <c:v>42291</c:v>
                </c:pt>
                <c:pt idx="2474">
                  <c:v>42292</c:v>
                </c:pt>
                <c:pt idx="2475">
                  <c:v>42293</c:v>
                </c:pt>
                <c:pt idx="2476">
                  <c:v>42296</c:v>
                </c:pt>
                <c:pt idx="2477">
                  <c:v>42297</c:v>
                </c:pt>
                <c:pt idx="2478">
                  <c:v>42298</c:v>
                </c:pt>
                <c:pt idx="2479">
                  <c:v>42300</c:v>
                </c:pt>
                <c:pt idx="2480">
                  <c:v>42303</c:v>
                </c:pt>
                <c:pt idx="2481">
                  <c:v>42304</c:v>
                </c:pt>
                <c:pt idx="2482">
                  <c:v>42305</c:v>
                </c:pt>
                <c:pt idx="2483">
                  <c:v>42306</c:v>
                </c:pt>
                <c:pt idx="2484">
                  <c:v>42307</c:v>
                </c:pt>
                <c:pt idx="2485">
                  <c:v>42310</c:v>
                </c:pt>
                <c:pt idx="2486">
                  <c:v>42311</c:v>
                </c:pt>
                <c:pt idx="2487">
                  <c:v>42312</c:v>
                </c:pt>
                <c:pt idx="2488">
                  <c:v>42313</c:v>
                </c:pt>
                <c:pt idx="2489">
                  <c:v>42314</c:v>
                </c:pt>
                <c:pt idx="2490">
                  <c:v>42317</c:v>
                </c:pt>
                <c:pt idx="2491">
                  <c:v>42318</c:v>
                </c:pt>
                <c:pt idx="2492">
                  <c:v>42321</c:v>
                </c:pt>
                <c:pt idx="2493">
                  <c:v>42324</c:v>
                </c:pt>
                <c:pt idx="2494">
                  <c:v>42325</c:v>
                </c:pt>
                <c:pt idx="2495">
                  <c:v>42326</c:v>
                </c:pt>
                <c:pt idx="2496">
                  <c:v>42327</c:v>
                </c:pt>
                <c:pt idx="2497">
                  <c:v>42328</c:v>
                </c:pt>
                <c:pt idx="2498">
                  <c:v>42331</c:v>
                </c:pt>
                <c:pt idx="2499">
                  <c:v>42332</c:v>
                </c:pt>
                <c:pt idx="2500">
                  <c:v>42334</c:v>
                </c:pt>
                <c:pt idx="2501">
                  <c:v>42335</c:v>
                </c:pt>
                <c:pt idx="2502">
                  <c:v>42338</c:v>
                </c:pt>
                <c:pt idx="2503">
                  <c:v>42339</c:v>
                </c:pt>
                <c:pt idx="2504">
                  <c:v>42340</c:v>
                </c:pt>
                <c:pt idx="2505">
                  <c:v>42341</c:v>
                </c:pt>
                <c:pt idx="2506">
                  <c:v>42342</c:v>
                </c:pt>
                <c:pt idx="2507">
                  <c:v>42345</c:v>
                </c:pt>
                <c:pt idx="2508">
                  <c:v>42346</c:v>
                </c:pt>
                <c:pt idx="2509">
                  <c:v>42347</c:v>
                </c:pt>
                <c:pt idx="2510">
                  <c:v>42348</c:v>
                </c:pt>
                <c:pt idx="2511">
                  <c:v>42349</c:v>
                </c:pt>
                <c:pt idx="2512">
                  <c:v>42352</c:v>
                </c:pt>
                <c:pt idx="2513">
                  <c:v>42353</c:v>
                </c:pt>
                <c:pt idx="2514">
                  <c:v>42354</c:v>
                </c:pt>
                <c:pt idx="2515">
                  <c:v>42355</c:v>
                </c:pt>
                <c:pt idx="2516">
                  <c:v>42356</c:v>
                </c:pt>
                <c:pt idx="2517">
                  <c:v>42359</c:v>
                </c:pt>
                <c:pt idx="2518">
                  <c:v>42360</c:v>
                </c:pt>
                <c:pt idx="2519">
                  <c:v>42361</c:v>
                </c:pt>
                <c:pt idx="2520">
                  <c:v>42366</c:v>
                </c:pt>
                <c:pt idx="2521">
                  <c:v>42367</c:v>
                </c:pt>
                <c:pt idx="2522">
                  <c:v>42368</c:v>
                </c:pt>
                <c:pt idx="2523">
                  <c:v>42369</c:v>
                </c:pt>
                <c:pt idx="2524">
                  <c:v>42370</c:v>
                </c:pt>
                <c:pt idx="2525">
                  <c:v>42373</c:v>
                </c:pt>
                <c:pt idx="2526">
                  <c:v>42374</c:v>
                </c:pt>
                <c:pt idx="2527">
                  <c:v>42375</c:v>
                </c:pt>
                <c:pt idx="2528">
                  <c:v>42376</c:v>
                </c:pt>
                <c:pt idx="2529">
                  <c:v>42377</c:v>
                </c:pt>
                <c:pt idx="2530">
                  <c:v>42380</c:v>
                </c:pt>
                <c:pt idx="2531">
                  <c:v>42381</c:v>
                </c:pt>
                <c:pt idx="2532">
                  <c:v>42382</c:v>
                </c:pt>
                <c:pt idx="2533">
                  <c:v>42383</c:v>
                </c:pt>
                <c:pt idx="2534">
                  <c:v>42384</c:v>
                </c:pt>
                <c:pt idx="2535">
                  <c:v>42387</c:v>
                </c:pt>
                <c:pt idx="2536">
                  <c:v>42388</c:v>
                </c:pt>
                <c:pt idx="2537">
                  <c:v>42389</c:v>
                </c:pt>
                <c:pt idx="2538">
                  <c:v>42390</c:v>
                </c:pt>
                <c:pt idx="2539">
                  <c:v>42391</c:v>
                </c:pt>
                <c:pt idx="2540">
                  <c:v>42394</c:v>
                </c:pt>
                <c:pt idx="2541">
                  <c:v>42396</c:v>
                </c:pt>
                <c:pt idx="2542">
                  <c:v>42397</c:v>
                </c:pt>
                <c:pt idx="2543">
                  <c:v>42398</c:v>
                </c:pt>
                <c:pt idx="2544">
                  <c:v>42401</c:v>
                </c:pt>
                <c:pt idx="2545">
                  <c:v>42402</c:v>
                </c:pt>
                <c:pt idx="2546">
                  <c:v>42403</c:v>
                </c:pt>
                <c:pt idx="2547">
                  <c:v>42404</c:v>
                </c:pt>
                <c:pt idx="2548">
                  <c:v>42405</c:v>
                </c:pt>
                <c:pt idx="2549">
                  <c:v>42408</c:v>
                </c:pt>
                <c:pt idx="2550">
                  <c:v>42409</c:v>
                </c:pt>
                <c:pt idx="2551">
                  <c:v>42410</c:v>
                </c:pt>
                <c:pt idx="2552">
                  <c:v>42411</c:v>
                </c:pt>
                <c:pt idx="2553">
                  <c:v>42412</c:v>
                </c:pt>
                <c:pt idx="2554">
                  <c:v>42415</c:v>
                </c:pt>
                <c:pt idx="2555">
                  <c:v>42416</c:v>
                </c:pt>
                <c:pt idx="2556">
                  <c:v>42417</c:v>
                </c:pt>
                <c:pt idx="2557">
                  <c:v>42418</c:v>
                </c:pt>
                <c:pt idx="2558">
                  <c:v>42422</c:v>
                </c:pt>
                <c:pt idx="2559">
                  <c:v>42423</c:v>
                </c:pt>
                <c:pt idx="2560">
                  <c:v>42424</c:v>
                </c:pt>
                <c:pt idx="2561">
                  <c:v>42425</c:v>
                </c:pt>
                <c:pt idx="2562">
                  <c:v>42426</c:v>
                </c:pt>
                <c:pt idx="2563">
                  <c:v>42429</c:v>
                </c:pt>
                <c:pt idx="2564">
                  <c:v>42430</c:v>
                </c:pt>
                <c:pt idx="2565">
                  <c:v>42431</c:v>
                </c:pt>
                <c:pt idx="2566">
                  <c:v>42432</c:v>
                </c:pt>
                <c:pt idx="2567">
                  <c:v>42433</c:v>
                </c:pt>
                <c:pt idx="2568">
                  <c:v>42437</c:v>
                </c:pt>
                <c:pt idx="2569">
                  <c:v>42438</c:v>
                </c:pt>
                <c:pt idx="2570">
                  <c:v>42439</c:v>
                </c:pt>
                <c:pt idx="2571">
                  <c:v>42440</c:v>
                </c:pt>
                <c:pt idx="2572">
                  <c:v>42443</c:v>
                </c:pt>
                <c:pt idx="2573">
                  <c:v>42444</c:v>
                </c:pt>
                <c:pt idx="2574">
                  <c:v>42445</c:v>
                </c:pt>
                <c:pt idx="2575">
                  <c:v>42446</c:v>
                </c:pt>
                <c:pt idx="2576">
                  <c:v>42447</c:v>
                </c:pt>
                <c:pt idx="2577">
                  <c:v>42450</c:v>
                </c:pt>
                <c:pt idx="2578">
                  <c:v>42451</c:v>
                </c:pt>
                <c:pt idx="2579">
                  <c:v>42452</c:v>
                </c:pt>
                <c:pt idx="2580">
                  <c:v>42457</c:v>
                </c:pt>
                <c:pt idx="2581">
                  <c:v>42458</c:v>
                </c:pt>
                <c:pt idx="2582">
                  <c:v>42459</c:v>
                </c:pt>
                <c:pt idx="2583">
                  <c:v>42460</c:v>
                </c:pt>
                <c:pt idx="2584">
                  <c:v>42464</c:v>
                </c:pt>
                <c:pt idx="2585">
                  <c:v>42465</c:v>
                </c:pt>
                <c:pt idx="2586">
                  <c:v>42466</c:v>
                </c:pt>
                <c:pt idx="2587">
                  <c:v>42467</c:v>
                </c:pt>
                <c:pt idx="2588">
                  <c:v>42471</c:v>
                </c:pt>
                <c:pt idx="2589">
                  <c:v>42472</c:v>
                </c:pt>
                <c:pt idx="2590">
                  <c:v>42473</c:v>
                </c:pt>
                <c:pt idx="2591">
                  <c:v>42478</c:v>
                </c:pt>
                <c:pt idx="2592">
                  <c:v>42480</c:v>
                </c:pt>
                <c:pt idx="2593">
                  <c:v>42481</c:v>
                </c:pt>
                <c:pt idx="2594">
                  <c:v>42482</c:v>
                </c:pt>
                <c:pt idx="2595">
                  <c:v>42485</c:v>
                </c:pt>
                <c:pt idx="2596">
                  <c:v>42486</c:v>
                </c:pt>
                <c:pt idx="2597">
                  <c:v>42487</c:v>
                </c:pt>
                <c:pt idx="2598">
                  <c:v>42488</c:v>
                </c:pt>
                <c:pt idx="2599">
                  <c:v>42489</c:v>
                </c:pt>
                <c:pt idx="2600">
                  <c:v>42492</c:v>
                </c:pt>
                <c:pt idx="2601">
                  <c:v>42493</c:v>
                </c:pt>
                <c:pt idx="2602">
                  <c:v>42494</c:v>
                </c:pt>
                <c:pt idx="2603">
                  <c:v>42495</c:v>
                </c:pt>
                <c:pt idx="2604">
                  <c:v>42496</c:v>
                </c:pt>
                <c:pt idx="2605">
                  <c:v>42499</c:v>
                </c:pt>
                <c:pt idx="2606">
                  <c:v>42500</c:v>
                </c:pt>
                <c:pt idx="2607">
                  <c:v>42501</c:v>
                </c:pt>
                <c:pt idx="2608">
                  <c:v>42502</c:v>
                </c:pt>
                <c:pt idx="2609">
                  <c:v>42503</c:v>
                </c:pt>
                <c:pt idx="2610">
                  <c:v>42506</c:v>
                </c:pt>
                <c:pt idx="2611">
                  <c:v>42507</c:v>
                </c:pt>
                <c:pt idx="2612">
                  <c:v>42508</c:v>
                </c:pt>
                <c:pt idx="2613">
                  <c:v>42509</c:v>
                </c:pt>
                <c:pt idx="2614">
                  <c:v>42510</c:v>
                </c:pt>
                <c:pt idx="2615">
                  <c:v>42513</c:v>
                </c:pt>
                <c:pt idx="2616">
                  <c:v>42514</c:v>
                </c:pt>
                <c:pt idx="2617">
                  <c:v>42515</c:v>
                </c:pt>
                <c:pt idx="2618">
                  <c:v>42516</c:v>
                </c:pt>
                <c:pt idx="2619">
                  <c:v>42517</c:v>
                </c:pt>
                <c:pt idx="2620">
                  <c:v>42520</c:v>
                </c:pt>
                <c:pt idx="2621">
                  <c:v>42521</c:v>
                </c:pt>
                <c:pt idx="2622">
                  <c:v>42522</c:v>
                </c:pt>
                <c:pt idx="2623">
                  <c:v>42523</c:v>
                </c:pt>
                <c:pt idx="2624">
                  <c:v>42524</c:v>
                </c:pt>
                <c:pt idx="2625">
                  <c:v>42527</c:v>
                </c:pt>
                <c:pt idx="2626">
                  <c:v>42528</c:v>
                </c:pt>
                <c:pt idx="2627">
                  <c:v>42529</c:v>
                </c:pt>
                <c:pt idx="2628">
                  <c:v>42530</c:v>
                </c:pt>
                <c:pt idx="2629">
                  <c:v>42531</c:v>
                </c:pt>
                <c:pt idx="2630">
                  <c:v>42534</c:v>
                </c:pt>
                <c:pt idx="2631">
                  <c:v>42535</c:v>
                </c:pt>
                <c:pt idx="2632">
                  <c:v>42536</c:v>
                </c:pt>
                <c:pt idx="2633">
                  <c:v>42537</c:v>
                </c:pt>
                <c:pt idx="2634">
                  <c:v>42538</c:v>
                </c:pt>
                <c:pt idx="2635">
                  <c:v>42541</c:v>
                </c:pt>
                <c:pt idx="2636">
                  <c:v>42542</c:v>
                </c:pt>
                <c:pt idx="2637">
                  <c:v>42543</c:v>
                </c:pt>
                <c:pt idx="2638">
                  <c:v>42544</c:v>
                </c:pt>
                <c:pt idx="2639">
                  <c:v>42545</c:v>
                </c:pt>
                <c:pt idx="2640">
                  <c:v>42548</c:v>
                </c:pt>
                <c:pt idx="2641">
                  <c:v>42549</c:v>
                </c:pt>
                <c:pt idx="2642">
                  <c:v>42550</c:v>
                </c:pt>
                <c:pt idx="2643">
                  <c:v>42551</c:v>
                </c:pt>
                <c:pt idx="2644">
                  <c:v>42552</c:v>
                </c:pt>
                <c:pt idx="2645">
                  <c:v>42555</c:v>
                </c:pt>
                <c:pt idx="2646">
                  <c:v>42556</c:v>
                </c:pt>
                <c:pt idx="2647">
                  <c:v>42558</c:v>
                </c:pt>
                <c:pt idx="2648">
                  <c:v>42559</c:v>
                </c:pt>
                <c:pt idx="2649">
                  <c:v>42562</c:v>
                </c:pt>
                <c:pt idx="2650">
                  <c:v>42563</c:v>
                </c:pt>
                <c:pt idx="2651">
                  <c:v>42564</c:v>
                </c:pt>
                <c:pt idx="2652">
                  <c:v>42565</c:v>
                </c:pt>
                <c:pt idx="2653">
                  <c:v>42566</c:v>
                </c:pt>
                <c:pt idx="2654">
                  <c:v>42569</c:v>
                </c:pt>
                <c:pt idx="2655">
                  <c:v>42570</c:v>
                </c:pt>
                <c:pt idx="2656">
                  <c:v>42571</c:v>
                </c:pt>
                <c:pt idx="2657">
                  <c:v>42572</c:v>
                </c:pt>
                <c:pt idx="2658">
                  <c:v>42573</c:v>
                </c:pt>
                <c:pt idx="2659">
                  <c:v>42576</c:v>
                </c:pt>
                <c:pt idx="2660">
                  <c:v>42577</c:v>
                </c:pt>
                <c:pt idx="2661">
                  <c:v>42578</c:v>
                </c:pt>
                <c:pt idx="2662">
                  <c:v>42579</c:v>
                </c:pt>
                <c:pt idx="2663">
                  <c:v>42580</c:v>
                </c:pt>
                <c:pt idx="2664">
                  <c:v>42583</c:v>
                </c:pt>
                <c:pt idx="2665">
                  <c:v>42584</c:v>
                </c:pt>
                <c:pt idx="2666">
                  <c:v>42585</c:v>
                </c:pt>
                <c:pt idx="2667">
                  <c:v>42586</c:v>
                </c:pt>
                <c:pt idx="2668">
                  <c:v>42587</c:v>
                </c:pt>
                <c:pt idx="2669">
                  <c:v>42590</c:v>
                </c:pt>
                <c:pt idx="2670">
                  <c:v>42591</c:v>
                </c:pt>
                <c:pt idx="2671">
                  <c:v>42592</c:v>
                </c:pt>
                <c:pt idx="2672">
                  <c:v>42593</c:v>
                </c:pt>
                <c:pt idx="2673">
                  <c:v>42594</c:v>
                </c:pt>
                <c:pt idx="2674">
                  <c:v>42598</c:v>
                </c:pt>
                <c:pt idx="2675">
                  <c:v>42600</c:v>
                </c:pt>
                <c:pt idx="2676">
                  <c:v>42601</c:v>
                </c:pt>
                <c:pt idx="2677">
                  <c:v>42604</c:v>
                </c:pt>
                <c:pt idx="2678">
                  <c:v>42605</c:v>
                </c:pt>
                <c:pt idx="2679">
                  <c:v>42606</c:v>
                </c:pt>
                <c:pt idx="2680">
                  <c:v>42607</c:v>
                </c:pt>
                <c:pt idx="2681">
                  <c:v>42608</c:v>
                </c:pt>
                <c:pt idx="2682">
                  <c:v>42611</c:v>
                </c:pt>
                <c:pt idx="2683">
                  <c:v>42612</c:v>
                </c:pt>
                <c:pt idx="2684">
                  <c:v>42613</c:v>
                </c:pt>
                <c:pt idx="2685">
                  <c:v>42614</c:v>
                </c:pt>
                <c:pt idx="2686">
                  <c:v>42615</c:v>
                </c:pt>
                <c:pt idx="2687">
                  <c:v>42619</c:v>
                </c:pt>
                <c:pt idx="2688">
                  <c:v>42620</c:v>
                </c:pt>
                <c:pt idx="2689">
                  <c:v>42621</c:v>
                </c:pt>
                <c:pt idx="2690">
                  <c:v>42622</c:v>
                </c:pt>
                <c:pt idx="2691">
                  <c:v>42625</c:v>
                </c:pt>
                <c:pt idx="2692">
                  <c:v>42627</c:v>
                </c:pt>
                <c:pt idx="2693">
                  <c:v>42628</c:v>
                </c:pt>
                <c:pt idx="2694">
                  <c:v>42629</c:v>
                </c:pt>
                <c:pt idx="2695">
                  <c:v>42632</c:v>
                </c:pt>
                <c:pt idx="2696">
                  <c:v>42633</c:v>
                </c:pt>
                <c:pt idx="2697">
                  <c:v>42634</c:v>
                </c:pt>
                <c:pt idx="2698">
                  <c:v>42635</c:v>
                </c:pt>
                <c:pt idx="2699">
                  <c:v>42636</c:v>
                </c:pt>
                <c:pt idx="2700">
                  <c:v>42639</c:v>
                </c:pt>
                <c:pt idx="2701">
                  <c:v>42640</c:v>
                </c:pt>
                <c:pt idx="2702">
                  <c:v>42641</c:v>
                </c:pt>
                <c:pt idx="2703">
                  <c:v>42642</c:v>
                </c:pt>
                <c:pt idx="2704">
                  <c:v>42643</c:v>
                </c:pt>
                <c:pt idx="2705">
                  <c:v>42646</c:v>
                </c:pt>
                <c:pt idx="2706">
                  <c:v>42647</c:v>
                </c:pt>
                <c:pt idx="2707">
                  <c:v>42648</c:v>
                </c:pt>
                <c:pt idx="2708">
                  <c:v>42649</c:v>
                </c:pt>
                <c:pt idx="2709">
                  <c:v>42650</c:v>
                </c:pt>
                <c:pt idx="2710">
                  <c:v>42653</c:v>
                </c:pt>
                <c:pt idx="2711">
                  <c:v>42656</c:v>
                </c:pt>
                <c:pt idx="2712">
                  <c:v>42657</c:v>
                </c:pt>
                <c:pt idx="2713">
                  <c:v>42660</c:v>
                </c:pt>
                <c:pt idx="2714">
                  <c:v>42661</c:v>
                </c:pt>
                <c:pt idx="2715">
                  <c:v>42662</c:v>
                </c:pt>
                <c:pt idx="2716">
                  <c:v>42663</c:v>
                </c:pt>
                <c:pt idx="2717">
                  <c:v>42664</c:v>
                </c:pt>
                <c:pt idx="2718">
                  <c:v>42667</c:v>
                </c:pt>
                <c:pt idx="2719">
                  <c:v>42668</c:v>
                </c:pt>
                <c:pt idx="2720">
                  <c:v>42669</c:v>
                </c:pt>
                <c:pt idx="2721">
                  <c:v>42670</c:v>
                </c:pt>
                <c:pt idx="2722">
                  <c:v>42671</c:v>
                </c:pt>
                <c:pt idx="2723">
                  <c:v>42675</c:v>
                </c:pt>
                <c:pt idx="2724">
                  <c:v>42676</c:v>
                </c:pt>
                <c:pt idx="2725">
                  <c:v>42677</c:v>
                </c:pt>
                <c:pt idx="2726">
                  <c:v>42678</c:v>
                </c:pt>
                <c:pt idx="2727">
                  <c:v>42681</c:v>
                </c:pt>
                <c:pt idx="2728">
                  <c:v>42682</c:v>
                </c:pt>
                <c:pt idx="2729">
                  <c:v>42683</c:v>
                </c:pt>
                <c:pt idx="2730">
                  <c:v>42684</c:v>
                </c:pt>
                <c:pt idx="2731">
                  <c:v>42685</c:v>
                </c:pt>
                <c:pt idx="2732">
                  <c:v>42689</c:v>
                </c:pt>
                <c:pt idx="2733">
                  <c:v>42690</c:v>
                </c:pt>
                <c:pt idx="2734">
                  <c:v>42691</c:v>
                </c:pt>
                <c:pt idx="2735">
                  <c:v>42692</c:v>
                </c:pt>
                <c:pt idx="2736">
                  <c:v>42695</c:v>
                </c:pt>
                <c:pt idx="2737">
                  <c:v>42696</c:v>
                </c:pt>
                <c:pt idx="2738">
                  <c:v>42697</c:v>
                </c:pt>
                <c:pt idx="2739">
                  <c:v>42698</c:v>
                </c:pt>
                <c:pt idx="2740">
                  <c:v>42699</c:v>
                </c:pt>
                <c:pt idx="2741">
                  <c:v>42702</c:v>
                </c:pt>
                <c:pt idx="2742">
                  <c:v>42703</c:v>
                </c:pt>
                <c:pt idx="2743">
                  <c:v>42704</c:v>
                </c:pt>
                <c:pt idx="2744">
                  <c:v>42705</c:v>
                </c:pt>
                <c:pt idx="2745">
                  <c:v>42706</c:v>
                </c:pt>
                <c:pt idx="2746">
                  <c:v>42709</c:v>
                </c:pt>
                <c:pt idx="2747">
                  <c:v>42710</c:v>
                </c:pt>
                <c:pt idx="2748">
                  <c:v>42711</c:v>
                </c:pt>
                <c:pt idx="2749">
                  <c:v>42712</c:v>
                </c:pt>
                <c:pt idx="2750">
                  <c:v>42713</c:v>
                </c:pt>
                <c:pt idx="2751">
                  <c:v>42717</c:v>
                </c:pt>
                <c:pt idx="2752">
                  <c:v>42718</c:v>
                </c:pt>
                <c:pt idx="2753">
                  <c:v>42719</c:v>
                </c:pt>
                <c:pt idx="2754">
                  <c:v>42720</c:v>
                </c:pt>
                <c:pt idx="2755">
                  <c:v>42723</c:v>
                </c:pt>
                <c:pt idx="2756">
                  <c:v>42724</c:v>
                </c:pt>
                <c:pt idx="2757">
                  <c:v>42725</c:v>
                </c:pt>
                <c:pt idx="2758">
                  <c:v>42726</c:v>
                </c:pt>
                <c:pt idx="2759">
                  <c:v>42727</c:v>
                </c:pt>
                <c:pt idx="2760">
                  <c:v>42730</c:v>
                </c:pt>
                <c:pt idx="2761">
                  <c:v>42731</c:v>
                </c:pt>
                <c:pt idx="2762">
                  <c:v>42732</c:v>
                </c:pt>
                <c:pt idx="2763">
                  <c:v>42733</c:v>
                </c:pt>
                <c:pt idx="2764">
                  <c:v>42734</c:v>
                </c:pt>
                <c:pt idx="2765">
                  <c:v>42737</c:v>
                </c:pt>
                <c:pt idx="2766">
                  <c:v>42738</c:v>
                </c:pt>
                <c:pt idx="2767">
                  <c:v>42739</c:v>
                </c:pt>
                <c:pt idx="2768">
                  <c:v>42740</c:v>
                </c:pt>
                <c:pt idx="2769">
                  <c:v>42741</c:v>
                </c:pt>
                <c:pt idx="2770">
                  <c:v>42744</c:v>
                </c:pt>
                <c:pt idx="2771">
                  <c:v>42745</c:v>
                </c:pt>
                <c:pt idx="2772">
                  <c:v>42746</c:v>
                </c:pt>
                <c:pt idx="2773">
                  <c:v>42747</c:v>
                </c:pt>
                <c:pt idx="2774">
                  <c:v>42748</c:v>
                </c:pt>
                <c:pt idx="2775">
                  <c:v>42751</c:v>
                </c:pt>
                <c:pt idx="2776">
                  <c:v>42752</c:v>
                </c:pt>
                <c:pt idx="2777">
                  <c:v>42753</c:v>
                </c:pt>
                <c:pt idx="2778">
                  <c:v>42754</c:v>
                </c:pt>
                <c:pt idx="2779">
                  <c:v>42755</c:v>
                </c:pt>
                <c:pt idx="2780">
                  <c:v>42758</c:v>
                </c:pt>
                <c:pt idx="2781">
                  <c:v>42759</c:v>
                </c:pt>
                <c:pt idx="2782">
                  <c:v>42760</c:v>
                </c:pt>
                <c:pt idx="2783">
                  <c:v>42762</c:v>
                </c:pt>
                <c:pt idx="2784">
                  <c:v>42765</c:v>
                </c:pt>
                <c:pt idx="2785">
                  <c:v>42766</c:v>
                </c:pt>
                <c:pt idx="2786">
                  <c:v>42767</c:v>
                </c:pt>
                <c:pt idx="2787">
                  <c:v>42768</c:v>
                </c:pt>
                <c:pt idx="2788">
                  <c:v>42769</c:v>
                </c:pt>
                <c:pt idx="2789">
                  <c:v>42772</c:v>
                </c:pt>
                <c:pt idx="2790">
                  <c:v>42773</c:v>
                </c:pt>
                <c:pt idx="2791">
                  <c:v>42774</c:v>
                </c:pt>
                <c:pt idx="2792">
                  <c:v>42775</c:v>
                </c:pt>
                <c:pt idx="2793">
                  <c:v>42776</c:v>
                </c:pt>
                <c:pt idx="2794">
                  <c:v>42779</c:v>
                </c:pt>
                <c:pt idx="2795">
                  <c:v>42780</c:v>
                </c:pt>
                <c:pt idx="2796">
                  <c:v>42781</c:v>
                </c:pt>
                <c:pt idx="2797">
                  <c:v>42782</c:v>
                </c:pt>
                <c:pt idx="2798">
                  <c:v>42783</c:v>
                </c:pt>
                <c:pt idx="2799">
                  <c:v>42786</c:v>
                </c:pt>
                <c:pt idx="2800">
                  <c:v>42788</c:v>
                </c:pt>
                <c:pt idx="2801">
                  <c:v>42789</c:v>
                </c:pt>
                <c:pt idx="2802">
                  <c:v>42793</c:v>
                </c:pt>
                <c:pt idx="2803">
                  <c:v>42794</c:v>
                </c:pt>
                <c:pt idx="2804">
                  <c:v>42795</c:v>
                </c:pt>
                <c:pt idx="2805">
                  <c:v>42796</c:v>
                </c:pt>
                <c:pt idx="2806">
                  <c:v>42797</c:v>
                </c:pt>
                <c:pt idx="2807">
                  <c:v>42800</c:v>
                </c:pt>
                <c:pt idx="2808">
                  <c:v>42801</c:v>
                </c:pt>
                <c:pt idx="2809">
                  <c:v>42802</c:v>
                </c:pt>
                <c:pt idx="2810">
                  <c:v>42803</c:v>
                </c:pt>
                <c:pt idx="2811">
                  <c:v>42804</c:v>
                </c:pt>
                <c:pt idx="2812">
                  <c:v>42808</c:v>
                </c:pt>
                <c:pt idx="2813">
                  <c:v>42809</c:v>
                </c:pt>
                <c:pt idx="2814">
                  <c:v>42810</c:v>
                </c:pt>
                <c:pt idx="2815">
                  <c:v>42811</c:v>
                </c:pt>
                <c:pt idx="2816">
                  <c:v>42814</c:v>
                </c:pt>
                <c:pt idx="2817">
                  <c:v>42815</c:v>
                </c:pt>
                <c:pt idx="2818">
                  <c:v>42816</c:v>
                </c:pt>
                <c:pt idx="2819">
                  <c:v>42817</c:v>
                </c:pt>
                <c:pt idx="2820">
                  <c:v>42818</c:v>
                </c:pt>
                <c:pt idx="2821">
                  <c:v>42821</c:v>
                </c:pt>
                <c:pt idx="2822">
                  <c:v>42823</c:v>
                </c:pt>
                <c:pt idx="2823">
                  <c:v>42824</c:v>
                </c:pt>
                <c:pt idx="2824">
                  <c:v>42825</c:v>
                </c:pt>
                <c:pt idx="2825">
                  <c:v>42828</c:v>
                </c:pt>
                <c:pt idx="2826">
                  <c:v>42830</c:v>
                </c:pt>
                <c:pt idx="2827">
                  <c:v>42831</c:v>
                </c:pt>
                <c:pt idx="2828">
                  <c:v>42832</c:v>
                </c:pt>
                <c:pt idx="2829">
                  <c:v>42835</c:v>
                </c:pt>
                <c:pt idx="2830">
                  <c:v>42836</c:v>
                </c:pt>
                <c:pt idx="2831">
                  <c:v>42837</c:v>
                </c:pt>
                <c:pt idx="2832">
                  <c:v>42838</c:v>
                </c:pt>
                <c:pt idx="2833">
                  <c:v>42842</c:v>
                </c:pt>
                <c:pt idx="2834">
                  <c:v>42843</c:v>
                </c:pt>
                <c:pt idx="2835">
                  <c:v>42844</c:v>
                </c:pt>
                <c:pt idx="2836">
                  <c:v>42845</c:v>
                </c:pt>
                <c:pt idx="2837">
                  <c:v>42846</c:v>
                </c:pt>
                <c:pt idx="2838">
                  <c:v>42849</c:v>
                </c:pt>
                <c:pt idx="2839">
                  <c:v>42850</c:v>
                </c:pt>
                <c:pt idx="2840">
                  <c:v>42851</c:v>
                </c:pt>
                <c:pt idx="2841">
                  <c:v>42852</c:v>
                </c:pt>
                <c:pt idx="2842">
                  <c:v>42853</c:v>
                </c:pt>
                <c:pt idx="2843">
                  <c:v>42857</c:v>
                </c:pt>
                <c:pt idx="2844">
                  <c:v>42858</c:v>
                </c:pt>
                <c:pt idx="2845">
                  <c:v>42859</c:v>
                </c:pt>
                <c:pt idx="2846">
                  <c:v>42860</c:v>
                </c:pt>
                <c:pt idx="2847">
                  <c:v>42863</c:v>
                </c:pt>
                <c:pt idx="2848">
                  <c:v>42864</c:v>
                </c:pt>
                <c:pt idx="2849">
                  <c:v>42866</c:v>
                </c:pt>
                <c:pt idx="2850">
                  <c:v>42867</c:v>
                </c:pt>
                <c:pt idx="2851">
                  <c:v>42870</c:v>
                </c:pt>
                <c:pt idx="2852">
                  <c:v>42871</c:v>
                </c:pt>
                <c:pt idx="2853">
                  <c:v>42872</c:v>
                </c:pt>
                <c:pt idx="2854">
                  <c:v>42873</c:v>
                </c:pt>
                <c:pt idx="2855">
                  <c:v>42874</c:v>
                </c:pt>
                <c:pt idx="2856">
                  <c:v>42877</c:v>
                </c:pt>
                <c:pt idx="2857">
                  <c:v>42878</c:v>
                </c:pt>
                <c:pt idx="2858">
                  <c:v>42879</c:v>
                </c:pt>
                <c:pt idx="2859">
                  <c:v>42880</c:v>
                </c:pt>
                <c:pt idx="2860">
                  <c:v>42881</c:v>
                </c:pt>
                <c:pt idx="2861">
                  <c:v>42884</c:v>
                </c:pt>
                <c:pt idx="2862">
                  <c:v>42885</c:v>
                </c:pt>
                <c:pt idx="2863">
                  <c:v>42886</c:v>
                </c:pt>
                <c:pt idx="2864">
                  <c:v>42887</c:v>
                </c:pt>
                <c:pt idx="2865">
                  <c:v>42888</c:v>
                </c:pt>
                <c:pt idx="2866">
                  <c:v>42891</c:v>
                </c:pt>
                <c:pt idx="2867">
                  <c:v>42892</c:v>
                </c:pt>
                <c:pt idx="2868">
                  <c:v>42893</c:v>
                </c:pt>
                <c:pt idx="2869">
                  <c:v>42894</c:v>
                </c:pt>
                <c:pt idx="2870">
                  <c:v>42895</c:v>
                </c:pt>
                <c:pt idx="2871">
                  <c:v>42898</c:v>
                </c:pt>
                <c:pt idx="2872">
                  <c:v>42899</c:v>
                </c:pt>
                <c:pt idx="2873">
                  <c:v>42900</c:v>
                </c:pt>
                <c:pt idx="2874">
                  <c:v>42901</c:v>
                </c:pt>
                <c:pt idx="2875">
                  <c:v>42902</c:v>
                </c:pt>
                <c:pt idx="2876">
                  <c:v>42905</c:v>
                </c:pt>
                <c:pt idx="2877">
                  <c:v>42906</c:v>
                </c:pt>
                <c:pt idx="2878">
                  <c:v>42907</c:v>
                </c:pt>
                <c:pt idx="2879">
                  <c:v>42908</c:v>
                </c:pt>
                <c:pt idx="2880">
                  <c:v>42909</c:v>
                </c:pt>
                <c:pt idx="2881">
                  <c:v>42913</c:v>
                </c:pt>
                <c:pt idx="2882">
                  <c:v>42914</c:v>
                </c:pt>
                <c:pt idx="2883">
                  <c:v>42915</c:v>
                </c:pt>
                <c:pt idx="2884">
                  <c:v>42916</c:v>
                </c:pt>
                <c:pt idx="2885">
                  <c:v>42919</c:v>
                </c:pt>
                <c:pt idx="2886">
                  <c:v>42920</c:v>
                </c:pt>
                <c:pt idx="2887">
                  <c:v>42921</c:v>
                </c:pt>
                <c:pt idx="2888">
                  <c:v>42922</c:v>
                </c:pt>
                <c:pt idx="2889">
                  <c:v>42923</c:v>
                </c:pt>
                <c:pt idx="2890">
                  <c:v>42926</c:v>
                </c:pt>
                <c:pt idx="2891">
                  <c:v>42927</c:v>
                </c:pt>
                <c:pt idx="2892">
                  <c:v>42928</c:v>
                </c:pt>
                <c:pt idx="2893">
                  <c:v>42929</c:v>
                </c:pt>
                <c:pt idx="2894">
                  <c:v>42930</c:v>
                </c:pt>
                <c:pt idx="2895">
                  <c:v>42933</c:v>
                </c:pt>
                <c:pt idx="2896">
                  <c:v>42934</c:v>
                </c:pt>
                <c:pt idx="2897">
                  <c:v>42935</c:v>
                </c:pt>
                <c:pt idx="2898">
                  <c:v>42936</c:v>
                </c:pt>
                <c:pt idx="2899">
                  <c:v>42937</c:v>
                </c:pt>
                <c:pt idx="2900">
                  <c:v>42940</c:v>
                </c:pt>
                <c:pt idx="2901">
                  <c:v>42941</c:v>
                </c:pt>
                <c:pt idx="2902">
                  <c:v>42942</c:v>
                </c:pt>
                <c:pt idx="2903">
                  <c:v>42943</c:v>
                </c:pt>
                <c:pt idx="2904">
                  <c:v>42944</c:v>
                </c:pt>
                <c:pt idx="2905">
                  <c:v>42947</c:v>
                </c:pt>
                <c:pt idx="2906">
                  <c:v>42948</c:v>
                </c:pt>
                <c:pt idx="2907">
                  <c:v>42949</c:v>
                </c:pt>
                <c:pt idx="2908">
                  <c:v>42950</c:v>
                </c:pt>
                <c:pt idx="2909">
                  <c:v>42951</c:v>
                </c:pt>
                <c:pt idx="2910">
                  <c:v>42954</c:v>
                </c:pt>
                <c:pt idx="2911">
                  <c:v>42955</c:v>
                </c:pt>
                <c:pt idx="2912">
                  <c:v>42956</c:v>
                </c:pt>
                <c:pt idx="2913">
                  <c:v>42957</c:v>
                </c:pt>
                <c:pt idx="2914">
                  <c:v>42958</c:v>
                </c:pt>
                <c:pt idx="2915">
                  <c:v>42961</c:v>
                </c:pt>
                <c:pt idx="2916">
                  <c:v>42963</c:v>
                </c:pt>
                <c:pt idx="2917">
                  <c:v>42965</c:v>
                </c:pt>
                <c:pt idx="2918">
                  <c:v>42968</c:v>
                </c:pt>
                <c:pt idx="2919">
                  <c:v>42969</c:v>
                </c:pt>
                <c:pt idx="2920">
                  <c:v>42970</c:v>
                </c:pt>
                <c:pt idx="2921">
                  <c:v>42971</c:v>
                </c:pt>
                <c:pt idx="2922">
                  <c:v>42975</c:v>
                </c:pt>
                <c:pt idx="2923">
                  <c:v>42976</c:v>
                </c:pt>
                <c:pt idx="2924">
                  <c:v>42977</c:v>
                </c:pt>
                <c:pt idx="2925">
                  <c:v>42978</c:v>
                </c:pt>
                <c:pt idx="2926">
                  <c:v>42979</c:v>
                </c:pt>
                <c:pt idx="2927">
                  <c:v>42982</c:v>
                </c:pt>
                <c:pt idx="2928">
                  <c:v>42983</c:v>
                </c:pt>
                <c:pt idx="2929">
                  <c:v>42984</c:v>
                </c:pt>
                <c:pt idx="2930">
                  <c:v>42985</c:v>
                </c:pt>
                <c:pt idx="2931">
                  <c:v>42986</c:v>
                </c:pt>
                <c:pt idx="2932">
                  <c:v>42989</c:v>
                </c:pt>
                <c:pt idx="2933">
                  <c:v>42990</c:v>
                </c:pt>
                <c:pt idx="2934">
                  <c:v>42991</c:v>
                </c:pt>
                <c:pt idx="2935">
                  <c:v>42992</c:v>
                </c:pt>
                <c:pt idx="2936">
                  <c:v>42993</c:v>
                </c:pt>
                <c:pt idx="2937">
                  <c:v>42996</c:v>
                </c:pt>
                <c:pt idx="2938">
                  <c:v>42997</c:v>
                </c:pt>
                <c:pt idx="2939">
                  <c:v>42998</c:v>
                </c:pt>
                <c:pt idx="2940">
                  <c:v>42999</c:v>
                </c:pt>
                <c:pt idx="2941">
                  <c:v>43000</c:v>
                </c:pt>
                <c:pt idx="2942">
                  <c:v>43003</c:v>
                </c:pt>
                <c:pt idx="2943">
                  <c:v>43004</c:v>
                </c:pt>
                <c:pt idx="2944">
                  <c:v>43005</c:v>
                </c:pt>
                <c:pt idx="2945">
                  <c:v>43006</c:v>
                </c:pt>
                <c:pt idx="2946">
                  <c:v>43007</c:v>
                </c:pt>
                <c:pt idx="2947">
                  <c:v>43011</c:v>
                </c:pt>
                <c:pt idx="2948">
                  <c:v>43012</c:v>
                </c:pt>
                <c:pt idx="2949">
                  <c:v>43013</c:v>
                </c:pt>
                <c:pt idx="2950">
                  <c:v>43014</c:v>
                </c:pt>
                <c:pt idx="2951">
                  <c:v>43017</c:v>
                </c:pt>
                <c:pt idx="2952">
                  <c:v>43018</c:v>
                </c:pt>
                <c:pt idx="2953">
                  <c:v>43019</c:v>
                </c:pt>
                <c:pt idx="2954">
                  <c:v>43020</c:v>
                </c:pt>
                <c:pt idx="2955">
                  <c:v>43021</c:v>
                </c:pt>
                <c:pt idx="2956">
                  <c:v>43024</c:v>
                </c:pt>
                <c:pt idx="2957">
                  <c:v>43025</c:v>
                </c:pt>
                <c:pt idx="2958">
                  <c:v>43026</c:v>
                </c:pt>
                <c:pt idx="2959">
                  <c:v>43031</c:v>
                </c:pt>
                <c:pt idx="2960">
                  <c:v>43032</c:v>
                </c:pt>
                <c:pt idx="2961">
                  <c:v>43033</c:v>
                </c:pt>
                <c:pt idx="2962">
                  <c:v>43034</c:v>
                </c:pt>
                <c:pt idx="2963">
                  <c:v>43035</c:v>
                </c:pt>
                <c:pt idx="2964">
                  <c:v>43038</c:v>
                </c:pt>
                <c:pt idx="2965">
                  <c:v>43039</c:v>
                </c:pt>
                <c:pt idx="2966">
                  <c:v>43040</c:v>
                </c:pt>
                <c:pt idx="2967">
                  <c:v>43041</c:v>
                </c:pt>
                <c:pt idx="2968">
                  <c:v>43042</c:v>
                </c:pt>
                <c:pt idx="2969">
                  <c:v>43045</c:v>
                </c:pt>
                <c:pt idx="2970">
                  <c:v>43046</c:v>
                </c:pt>
                <c:pt idx="2971">
                  <c:v>43047</c:v>
                </c:pt>
                <c:pt idx="2972">
                  <c:v>43048</c:v>
                </c:pt>
                <c:pt idx="2973">
                  <c:v>43049</c:v>
                </c:pt>
                <c:pt idx="2974">
                  <c:v>43052</c:v>
                </c:pt>
                <c:pt idx="2975">
                  <c:v>43053</c:v>
                </c:pt>
                <c:pt idx="2976">
                  <c:v>43054</c:v>
                </c:pt>
                <c:pt idx="2977">
                  <c:v>43055</c:v>
                </c:pt>
                <c:pt idx="2978">
                  <c:v>43056</c:v>
                </c:pt>
                <c:pt idx="2979">
                  <c:v>43059</c:v>
                </c:pt>
                <c:pt idx="2980">
                  <c:v>43060</c:v>
                </c:pt>
                <c:pt idx="2981">
                  <c:v>43061</c:v>
                </c:pt>
                <c:pt idx="2982">
                  <c:v>43062</c:v>
                </c:pt>
                <c:pt idx="2983">
                  <c:v>43063</c:v>
                </c:pt>
                <c:pt idx="2984">
                  <c:v>43066</c:v>
                </c:pt>
                <c:pt idx="2985">
                  <c:v>43067</c:v>
                </c:pt>
                <c:pt idx="2986">
                  <c:v>43068</c:v>
                </c:pt>
                <c:pt idx="2987">
                  <c:v>43069</c:v>
                </c:pt>
                <c:pt idx="2988">
                  <c:v>43073</c:v>
                </c:pt>
                <c:pt idx="2989">
                  <c:v>43074</c:v>
                </c:pt>
                <c:pt idx="2990">
                  <c:v>43075</c:v>
                </c:pt>
                <c:pt idx="2991">
                  <c:v>43076</c:v>
                </c:pt>
                <c:pt idx="2992">
                  <c:v>43077</c:v>
                </c:pt>
                <c:pt idx="2993">
                  <c:v>43080</c:v>
                </c:pt>
                <c:pt idx="2994">
                  <c:v>43081</c:v>
                </c:pt>
                <c:pt idx="2995">
                  <c:v>43082</c:v>
                </c:pt>
                <c:pt idx="2996">
                  <c:v>43083</c:v>
                </c:pt>
                <c:pt idx="2997">
                  <c:v>43084</c:v>
                </c:pt>
                <c:pt idx="2998">
                  <c:v>43087</c:v>
                </c:pt>
                <c:pt idx="2999">
                  <c:v>43088</c:v>
                </c:pt>
                <c:pt idx="3000">
                  <c:v>43089</c:v>
                </c:pt>
                <c:pt idx="3001">
                  <c:v>43090</c:v>
                </c:pt>
                <c:pt idx="3002">
                  <c:v>43091</c:v>
                </c:pt>
                <c:pt idx="3003">
                  <c:v>43095</c:v>
                </c:pt>
                <c:pt idx="3004">
                  <c:v>43096</c:v>
                </c:pt>
                <c:pt idx="3005">
                  <c:v>43097</c:v>
                </c:pt>
                <c:pt idx="3006">
                  <c:v>43098</c:v>
                </c:pt>
                <c:pt idx="3007">
                  <c:v>43101</c:v>
                </c:pt>
                <c:pt idx="3008">
                  <c:v>43102</c:v>
                </c:pt>
                <c:pt idx="3009">
                  <c:v>43103</c:v>
                </c:pt>
                <c:pt idx="3010">
                  <c:v>43104</c:v>
                </c:pt>
                <c:pt idx="3011">
                  <c:v>43105</c:v>
                </c:pt>
                <c:pt idx="3012">
                  <c:v>43108</c:v>
                </c:pt>
                <c:pt idx="3013">
                  <c:v>43109</c:v>
                </c:pt>
                <c:pt idx="3014">
                  <c:v>43110</c:v>
                </c:pt>
                <c:pt idx="3015">
                  <c:v>43111</c:v>
                </c:pt>
                <c:pt idx="3016">
                  <c:v>43112</c:v>
                </c:pt>
                <c:pt idx="3017">
                  <c:v>43115</c:v>
                </c:pt>
                <c:pt idx="3018">
                  <c:v>43116</c:v>
                </c:pt>
                <c:pt idx="3019">
                  <c:v>43117</c:v>
                </c:pt>
                <c:pt idx="3020">
                  <c:v>43118</c:v>
                </c:pt>
                <c:pt idx="3021">
                  <c:v>43119</c:v>
                </c:pt>
                <c:pt idx="3022">
                  <c:v>43122</c:v>
                </c:pt>
                <c:pt idx="3023">
                  <c:v>43123</c:v>
                </c:pt>
                <c:pt idx="3024">
                  <c:v>43124</c:v>
                </c:pt>
                <c:pt idx="3025">
                  <c:v>43125</c:v>
                </c:pt>
                <c:pt idx="3026">
                  <c:v>43129</c:v>
                </c:pt>
                <c:pt idx="3027">
                  <c:v>43130</c:v>
                </c:pt>
                <c:pt idx="3028">
                  <c:v>43131</c:v>
                </c:pt>
                <c:pt idx="3029">
                  <c:v>43132</c:v>
                </c:pt>
                <c:pt idx="3030">
                  <c:v>43133</c:v>
                </c:pt>
                <c:pt idx="3031">
                  <c:v>43136</c:v>
                </c:pt>
                <c:pt idx="3032">
                  <c:v>43137</c:v>
                </c:pt>
                <c:pt idx="3033">
                  <c:v>43138</c:v>
                </c:pt>
                <c:pt idx="3034">
                  <c:v>43139</c:v>
                </c:pt>
                <c:pt idx="3035">
                  <c:v>43140</c:v>
                </c:pt>
                <c:pt idx="3036">
                  <c:v>43143</c:v>
                </c:pt>
                <c:pt idx="3037">
                  <c:v>43145</c:v>
                </c:pt>
                <c:pt idx="3038">
                  <c:v>43146</c:v>
                </c:pt>
                <c:pt idx="3039">
                  <c:v>43147</c:v>
                </c:pt>
                <c:pt idx="3040">
                  <c:v>43151</c:v>
                </c:pt>
                <c:pt idx="3041">
                  <c:v>43152</c:v>
                </c:pt>
                <c:pt idx="3042">
                  <c:v>43153</c:v>
                </c:pt>
                <c:pt idx="3043">
                  <c:v>43154</c:v>
                </c:pt>
                <c:pt idx="3044">
                  <c:v>43157</c:v>
                </c:pt>
                <c:pt idx="3045">
                  <c:v>43158</c:v>
                </c:pt>
                <c:pt idx="3046">
                  <c:v>43159</c:v>
                </c:pt>
                <c:pt idx="3047">
                  <c:v>43160</c:v>
                </c:pt>
                <c:pt idx="3048">
                  <c:v>43164</c:v>
                </c:pt>
                <c:pt idx="3049">
                  <c:v>43165</c:v>
                </c:pt>
                <c:pt idx="3050">
                  <c:v>43166</c:v>
                </c:pt>
                <c:pt idx="3051">
                  <c:v>43167</c:v>
                </c:pt>
                <c:pt idx="3052">
                  <c:v>43168</c:v>
                </c:pt>
                <c:pt idx="3053">
                  <c:v>43171</c:v>
                </c:pt>
                <c:pt idx="3054">
                  <c:v>43172</c:v>
                </c:pt>
                <c:pt idx="3055">
                  <c:v>43173</c:v>
                </c:pt>
                <c:pt idx="3056">
                  <c:v>43174</c:v>
                </c:pt>
                <c:pt idx="3057">
                  <c:v>43175</c:v>
                </c:pt>
                <c:pt idx="3058">
                  <c:v>43178</c:v>
                </c:pt>
                <c:pt idx="3059">
                  <c:v>43179</c:v>
                </c:pt>
                <c:pt idx="3060">
                  <c:v>43180</c:v>
                </c:pt>
                <c:pt idx="3061">
                  <c:v>43181</c:v>
                </c:pt>
                <c:pt idx="3062">
                  <c:v>43182</c:v>
                </c:pt>
                <c:pt idx="3063">
                  <c:v>43185</c:v>
                </c:pt>
                <c:pt idx="3064">
                  <c:v>43186</c:v>
                </c:pt>
                <c:pt idx="3065">
                  <c:v>43187</c:v>
                </c:pt>
                <c:pt idx="3066">
                  <c:v>43192</c:v>
                </c:pt>
                <c:pt idx="3067">
                  <c:v>43193</c:v>
                </c:pt>
                <c:pt idx="3068">
                  <c:v>43194</c:v>
                </c:pt>
                <c:pt idx="3069">
                  <c:v>43195</c:v>
                </c:pt>
                <c:pt idx="3070">
                  <c:v>43196</c:v>
                </c:pt>
                <c:pt idx="3071">
                  <c:v>43199</c:v>
                </c:pt>
                <c:pt idx="3072">
                  <c:v>43200</c:v>
                </c:pt>
                <c:pt idx="3073">
                  <c:v>43201</c:v>
                </c:pt>
                <c:pt idx="3074">
                  <c:v>43202</c:v>
                </c:pt>
                <c:pt idx="3075">
                  <c:v>43203</c:v>
                </c:pt>
                <c:pt idx="3076">
                  <c:v>43206</c:v>
                </c:pt>
                <c:pt idx="3077">
                  <c:v>43207</c:v>
                </c:pt>
                <c:pt idx="3078">
                  <c:v>43208</c:v>
                </c:pt>
                <c:pt idx="3079">
                  <c:v>43209</c:v>
                </c:pt>
                <c:pt idx="3080">
                  <c:v>43210</c:v>
                </c:pt>
                <c:pt idx="3081">
                  <c:v>43213</c:v>
                </c:pt>
                <c:pt idx="3082">
                  <c:v>43214</c:v>
                </c:pt>
                <c:pt idx="3083">
                  <c:v>43215</c:v>
                </c:pt>
                <c:pt idx="3084">
                  <c:v>43216</c:v>
                </c:pt>
                <c:pt idx="3085">
                  <c:v>43217</c:v>
                </c:pt>
                <c:pt idx="3086">
                  <c:v>43222</c:v>
                </c:pt>
                <c:pt idx="3087">
                  <c:v>43223</c:v>
                </c:pt>
                <c:pt idx="3088">
                  <c:v>43224</c:v>
                </c:pt>
                <c:pt idx="3089">
                  <c:v>43227</c:v>
                </c:pt>
                <c:pt idx="3090">
                  <c:v>43228</c:v>
                </c:pt>
                <c:pt idx="3091">
                  <c:v>43229</c:v>
                </c:pt>
                <c:pt idx="3092">
                  <c:v>43230</c:v>
                </c:pt>
                <c:pt idx="3093">
                  <c:v>43231</c:v>
                </c:pt>
                <c:pt idx="3094">
                  <c:v>43234</c:v>
                </c:pt>
                <c:pt idx="3095">
                  <c:v>43235</c:v>
                </c:pt>
                <c:pt idx="3096">
                  <c:v>43236</c:v>
                </c:pt>
                <c:pt idx="3097">
                  <c:v>43237</c:v>
                </c:pt>
                <c:pt idx="3098">
                  <c:v>43238</c:v>
                </c:pt>
                <c:pt idx="3099">
                  <c:v>43241</c:v>
                </c:pt>
                <c:pt idx="3100">
                  <c:v>43242</c:v>
                </c:pt>
                <c:pt idx="3101">
                  <c:v>43243</c:v>
                </c:pt>
                <c:pt idx="3102">
                  <c:v>43244</c:v>
                </c:pt>
                <c:pt idx="3103">
                  <c:v>43245</c:v>
                </c:pt>
                <c:pt idx="3104">
                  <c:v>43248</c:v>
                </c:pt>
                <c:pt idx="3105">
                  <c:v>43249</c:v>
                </c:pt>
                <c:pt idx="3106">
                  <c:v>43250</c:v>
                </c:pt>
                <c:pt idx="3107">
                  <c:v>43251</c:v>
                </c:pt>
                <c:pt idx="3108">
                  <c:v>43252</c:v>
                </c:pt>
                <c:pt idx="3109">
                  <c:v>43255</c:v>
                </c:pt>
                <c:pt idx="3110">
                  <c:v>43256</c:v>
                </c:pt>
                <c:pt idx="3111">
                  <c:v>43257</c:v>
                </c:pt>
                <c:pt idx="3112">
                  <c:v>43258</c:v>
                </c:pt>
                <c:pt idx="3113">
                  <c:v>43259</c:v>
                </c:pt>
                <c:pt idx="3114">
                  <c:v>43262</c:v>
                </c:pt>
                <c:pt idx="3115">
                  <c:v>43263</c:v>
                </c:pt>
                <c:pt idx="3116">
                  <c:v>43264</c:v>
                </c:pt>
                <c:pt idx="3117">
                  <c:v>43265</c:v>
                </c:pt>
                <c:pt idx="3118">
                  <c:v>43266</c:v>
                </c:pt>
                <c:pt idx="3119">
                  <c:v>43269</c:v>
                </c:pt>
                <c:pt idx="3120">
                  <c:v>43270</c:v>
                </c:pt>
                <c:pt idx="3121">
                  <c:v>43271</c:v>
                </c:pt>
                <c:pt idx="3122">
                  <c:v>43272</c:v>
                </c:pt>
                <c:pt idx="3123">
                  <c:v>43273</c:v>
                </c:pt>
                <c:pt idx="3124">
                  <c:v>43276</c:v>
                </c:pt>
                <c:pt idx="3125">
                  <c:v>43277</c:v>
                </c:pt>
                <c:pt idx="3126">
                  <c:v>43278</c:v>
                </c:pt>
                <c:pt idx="3127">
                  <c:v>43279</c:v>
                </c:pt>
                <c:pt idx="3128">
                  <c:v>43280</c:v>
                </c:pt>
                <c:pt idx="3129">
                  <c:v>43283</c:v>
                </c:pt>
                <c:pt idx="3130">
                  <c:v>43284</c:v>
                </c:pt>
                <c:pt idx="3131">
                  <c:v>43285</c:v>
                </c:pt>
                <c:pt idx="3132">
                  <c:v>43286</c:v>
                </c:pt>
                <c:pt idx="3133">
                  <c:v>43287</c:v>
                </c:pt>
                <c:pt idx="3134">
                  <c:v>43290</c:v>
                </c:pt>
                <c:pt idx="3135">
                  <c:v>43291</c:v>
                </c:pt>
                <c:pt idx="3136">
                  <c:v>43292</c:v>
                </c:pt>
                <c:pt idx="3137">
                  <c:v>43293</c:v>
                </c:pt>
                <c:pt idx="3138">
                  <c:v>43294</c:v>
                </c:pt>
                <c:pt idx="3139">
                  <c:v>43297</c:v>
                </c:pt>
                <c:pt idx="3140">
                  <c:v>43298</c:v>
                </c:pt>
                <c:pt idx="3141">
                  <c:v>43299</c:v>
                </c:pt>
                <c:pt idx="3142">
                  <c:v>43300</c:v>
                </c:pt>
                <c:pt idx="3143">
                  <c:v>43301</c:v>
                </c:pt>
                <c:pt idx="3144">
                  <c:v>43304</c:v>
                </c:pt>
                <c:pt idx="3145">
                  <c:v>43305</c:v>
                </c:pt>
                <c:pt idx="3146">
                  <c:v>43306</c:v>
                </c:pt>
                <c:pt idx="3147">
                  <c:v>43307</c:v>
                </c:pt>
                <c:pt idx="3148">
                  <c:v>43308</c:v>
                </c:pt>
                <c:pt idx="3149">
                  <c:v>43311</c:v>
                </c:pt>
                <c:pt idx="3150">
                  <c:v>43312</c:v>
                </c:pt>
                <c:pt idx="3151">
                  <c:v>43313</c:v>
                </c:pt>
                <c:pt idx="3152">
                  <c:v>43314</c:v>
                </c:pt>
                <c:pt idx="3153">
                  <c:v>43315</c:v>
                </c:pt>
                <c:pt idx="3154">
                  <c:v>43318</c:v>
                </c:pt>
                <c:pt idx="3155">
                  <c:v>43319</c:v>
                </c:pt>
                <c:pt idx="3156">
                  <c:v>43320</c:v>
                </c:pt>
                <c:pt idx="3157">
                  <c:v>43321</c:v>
                </c:pt>
                <c:pt idx="3158">
                  <c:v>43322</c:v>
                </c:pt>
                <c:pt idx="3159">
                  <c:v>43325</c:v>
                </c:pt>
                <c:pt idx="3160">
                  <c:v>43326</c:v>
                </c:pt>
                <c:pt idx="3161">
                  <c:v>43328</c:v>
                </c:pt>
                <c:pt idx="3162">
                  <c:v>43332</c:v>
                </c:pt>
                <c:pt idx="3163">
                  <c:v>43333</c:v>
                </c:pt>
                <c:pt idx="3164">
                  <c:v>43335</c:v>
                </c:pt>
                <c:pt idx="3165">
                  <c:v>43336</c:v>
                </c:pt>
                <c:pt idx="3166">
                  <c:v>43339</c:v>
                </c:pt>
                <c:pt idx="3167">
                  <c:v>43340</c:v>
                </c:pt>
                <c:pt idx="3168">
                  <c:v>43341</c:v>
                </c:pt>
                <c:pt idx="3169">
                  <c:v>43342</c:v>
                </c:pt>
                <c:pt idx="3170">
                  <c:v>43343</c:v>
                </c:pt>
                <c:pt idx="3171">
                  <c:v>43346</c:v>
                </c:pt>
                <c:pt idx="3172">
                  <c:v>43347</c:v>
                </c:pt>
                <c:pt idx="3173">
                  <c:v>43348</c:v>
                </c:pt>
                <c:pt idx="3174">
                  <c:v>43349</c:v>
                </c:pt>
                <c:pt idx="3175">
                  <c:v>43350</c:v>
                </c:pt>
                <c:pt idx="3176">
                  <c:v>43353</c:v>
                </c:pt>
                <c:pt idx="3177">
                  <c:v>43354</c:v>
                </c:pt>
                <c:pt idx="3178">
                  <c:v>43355</c:v>
                </c:pt>
                <c:pt idx="3179">
                  <c:v>43357</c:v>
                </c:pt>
                <c:pt idx="3180">
                  <c:v>43360</c:v>
                </c:pt>
                <c:pt idx="3181">
                  <c:v>43361</c:v>
                </c:pt>
                <c:pt idx="3182">
                  <c:v>43362</c:v>
                </c:pt>
                <c:pt idx="3183">
                  <c:v>43364</c:v>
                </c:pt>
                <c:pt idx="3184">
                  <c:v>43367</c:v>
                </c:pt>
                <c:pt idx="3185">
                  <c:v>43368</c:v>
                </c:pt>
                <c:pt idx="3186">
                  <c:v>43369</c:v>
                </c:pt>
                <c:pt idx="3187">
                  <c:v>43370</c:v>
                </c:pt>
                <c:pt idx="3188">
                  <c:v>43371</c:v>
                </c:pt>
                <c:pt idx="3189">
                  <c:v>43374</c:v>
                </c:pt>
                <c:pt idx="3190">
                  <c:v>43376</c:v>
                </c:pt>
                <c:pt idx="3191">
                  <c:v>43377</c:v>
                </c:pt>
                <c:pt idx="3192">
                  <c:v>43378</c:v>
                </c:pt>
                <c:pt idx="3193">
                  <c:v>43381</c:v>
                </c:pt>
                <c:pt idx="3194">
                  <c:v>43382</c:v>
                </c:pt>
                <c:pt idx="3195">
                  <c:v>43383</c:v>
                </c:pt>
                <c:pt idx="3196">
                  <c:v>43384</c:v>
                </c:pt>
                <c:pt idx="3197">
                  <c:v>43385</c:v>
                </c:pt>
                <c:pt idx="3198">
                  <c:v>43388</c:v>
                </c:pt>
                <c:pt idx="3199">
                  <c:v>43389</c:v>
                </c:pt>
                <c:pt idx="3200">
                  <c:v>43390</c:v>
                </c:pt>
                <c:pt idx="3201">
                  <c:v>43392</c:v>
                </c:pt>
                <c:pt idx="3202">
                  <c:v>43395</c:v>
                </c:pt>
                <c:pt idx="3203">
                  <c:v>43396</c:v>
                </c:pt>
                <c:pt idx="3204">
                  <c:v>43397</c:v>
                </c:pt>
                <c:pt idx="3205">
                  <c:v>43398</c:v>
                </c:pt>
                <c:pt idx="3206">
                  <c:v>43399</c:v>
                </c:pt>
                <c:pt idx="3207">
                  <c:v>43402</c:v>
                </c:pt>
                <c:pt idx="3208">
                  <c:v>43403</c:v>
                </c:pt>
                <c:pt idx="3209">
                  <c:v>43404</c:v>
                </c:pt>
                <c:pt idx="3210">
                  <c:v>43405</c:v>
                </c:pt>
                <c:pt idx="3211">
                  <c:v>43406</c:v>
                </c:pt>
                <c:pt idx="3212">
                  <c:v>43409</c:v>
                </c:pt>
                <c:pt idx="3213">
                  <c:v>43410</c:v>
                </c:pt>
                <c:pt idx="3214">
                  <c:v>43413</c:v>
                </c:pt>
                <c:pt idx="3215">
                  <c:v>43416</c:v>
                </c:pt>
                <c:pt idx="3216">
                  <c:v>43417</c:v>
                </c:pt>
                <c:pt idx="3217">
                  <c:v>43418</c:v>
                </c:pt>
                <c:pt idx="3218">
                  <c:v>43419</c:v>
                </c:pt>
                <c:pt idx="3219">
                  <c:v>43420</c:v>
                </c:pt>
                <c:pt idx="3220">
                  <c:v>43423</c:v>
                </c:pt>
                <c:pt idx="3221">
                  <c:v>43424</c:v>
                </c:pt>
                <c:pt idx="3222">
                  <c:v>43426</c:v>
                </c:pt>
                <c:pt idx="3223">
                  <c:v>43430</c:v>
                </c:pt>
                <c:pt idx="3224">
                  <c:v>43431</c:v>
                </c:pt>
                <c:pt idx="3225">
                  <c:v>43432</c:v>
                </c:pt>
                <c:pt idx="3226">
                  <c:v>43433</c:v>
                </c:pt>
                <c:pt idx="3227">
                  <c:v>43434</c:v>
                </c:pt>
                <c:pt idx="3228">
                  <c:v>43437</c:v>
                </c:pt>
                <c:pt idx="3229">
                  <c:v>43438</c:v>
                </c:pt>
                <c:pt idx="3230">
                  <c:v>43439</c:v>
                </c:pt>
                <c:pt idx="3231">
                  <c:v>43440</c:v>
                </c:pt>
                <c:pt idx="3232">
                  <c:v>43441</c:v>
                </c:pt>
                <c:pt idx="3233">
                  <c:v>43444</c:v>
                </c:pt>
                <c:pt idx="3234">
                  <c:v>43445</c:v>
                </c:pt>
                <c:pt idx="3235">
                  <c:v>43446</c:v>
                </c:pt>
                <c:pt idx="3236">
                  <c:v>43447</c:v>
                </c:pt>
                <c:pt idx="3237">
                  <c:v>43448</c:v>
                </c:pt>
                <c:pt idx="3238">
                  <c:v>43451</c:v>
                </c:pt>
                <c:pt idx="3239">
                  <c:v>43452</c:v>
                </c:pt>
                <c:pt idx="3240">
                  <c:v>43453</c:v>
                </c:pt>
                <c:pt idx="3241">
                  <c:v>43454</c:v>
                </c:pt>
                <c:pt idx="3242">
                  <c:v>43455</c:v>
                </c:pt>
                <c:pt idx="3243">
                  <c:v>43458</c:v>
                </c:pt>
                <c:pt idx="3244">
                  <c:v>43460</c:v>
                </c:pt>
                <c:pt idx="3245">
                  <c:v>43461</c:v>
                </c:pt>
                <c:pt idx="3246">
                  <c:v>43462</c:v>
                </c:pt>
                <c:pt idx="3247">
                  <c:v>43465</c:v>
                </c:pt>
                <c:pt idx="3248">
                  <c:v>43466</c:v>
                </c:pt>
                <c:pt idx="3249">
                  <c:v>43467</c:v>
                </c:pt>
                <c:pt idx="3250">
                  <c:v>43468</c:v>
                </c:pt>
                <c:pt idx="3251">
                  <c:v>43469</c:v>
                </c:pt>
                <c:pt idx="3252">
                  <c:v>43472</c:v>
                </c:pt>
                <c:pt idx="3253">
                  <c:v>43473</c:v>
                </c:pt>
                <c:pt idx="3254">
                  <c:v>43474</c:v>
                </c:pt>
                <c:pt idx="3255">
                  <c:v>43475</c:v>
                </c:pt>
                <c:pt idx="3256">
                  <c:v>43476</c:v>
                </c:pt>
                <c:pt idx="3257">
                  <c:v>43479</c:v>
                </c:pt>
                <c:pt idx="3258">
                  <c:v>43480</c:v>
                </c:pt>
                <c:pt idx="3259">
                  <c:v>43481</c:v>
                </c:pt>
                <c:pt idx="3260">
                  <c:v>43482</c:v>
                </c:pt>
                <c:pt idx="3261">
                  <c:v>43483</c:v>
                </c:pt>
                <c:pt idx="3262">
                  <c:v>43486</c:v>
                </c:pt>
                <c:pt idx="3263">
                  <c:v>43487</c:v>
                </c:pt>
                <c:pt idx="3264">
                  <c:v>43488</c:v>
                </c:pt>
                <c:pt idx="3265">
                  <c:v>43489</c:v>
                </c:pt>
                <c:pt idx="3266">
                  <c:v>43490</c:v>
                </c:pt>
                <c:pt idx="3267">
                  <c:v>43493</c:v>
                </c:pt>
                <c:pt idx="3268">
                  <c:v>43494</c:v>
                </c:pt>
                <c:pt idx="3269">
                  <c:v>43495</c:v>
                </c:pt>
                <c:pt idx="3270">
                  <c:v>43496</c:v>
                </c:pt>
                <c:pt idx="3271">
                  <c:v>43497</c:v>
                </c:pt>
                <c:pt idx="3272">
                  <c:v>43500</c:v>
                </c:pt>
                <c:pt idx="3273">
                  <c:v>43501</c:v>
                </c:pt>
                <c:pt idx="3274">
                  <c:v>43502</c:v>
                </c:pt>
                <c:pt idx="3275">
                  <c:v>43503</c:v>
                </c:pt>
                <c:pt idx="3276">
                  <c:v>43504</c:v>
                </c:pt>
                <c:pt idx="3277">
                  <c:v>43507</c:v>
                </c:pt>
                <c:pt idx="3278">
                  <c:v>43508</c:v>
                </c:pt>
                <c:pt idx="3279">
                  <c:v>43509</c:v>
                </c:pt>
                <c:pt idx="3280">
                  <c:v>43510</c:v>
                </c:pt>
                <c:pt idx="3281">
                  <c:v>43511</c:v>
                </c:pt>
              </c:numCache>
            </c:numRef>
          </c:cat>
          <c:val>
            <c:numRef>
              <c:f>中国汇改之后!$J$2:$J$12050</c:f>
              <c:numCache>
                <c:formatCode>General</c:formatCode>
                <c:ptCount val="12049"/>
                <c:pt idx="0">
                  <c:v>61.57</c:v>
                </c:pt>
                <c:pt idx="1">
                  <c:v>61.89</c:v>
                </c:pt>
                <c:pt idx="2">
                  <c:v>60.86</c:v>
                </c:pt>
                <c:pt idx="3">
                  <c:v>61.38</c:v>
                </c:pt>
                <c:pt idx="4">
                  <c:v>62.31</c:v>
                </c:pt>
                <c:pt idx="5">
                  <c:v>63.94</c:v>
                </c:pt>
                <c:pt idx="6">
                  <c:v>63.07</c:v>
                </c:pt>
                <c:pt idx="7">
                  <c:v>64.900000000000006</c:v>
                </c:pt>
                <c:pt idx="8">
                  <c:v>65.8</c:v>
                </c:pt>
                <c:pt idx="9">
                  <c:v>66.86</c:v>
                </c:pt>
                <c:pt idx="10">
                  <c:v>66.08</c:v>
                </c:pt>
                <c:pt idx="11">
                  <c:v>63.25</c:v>
                </c:pt>
                <c:pt idx="12">
                  <c:v>63.27</c:v>
                </c:pt>
                <c:pt idx="13">
                  <c:v>65.349999999999994</c:v>
                </c:pt>
                <c:pt idx="14">
                  <c:v>65.45</c:v>
                </c:pt>
                <c:pt idx="15">
                  <c:v>65.709999999999994</c:v>
                </c:pt>
                <c:pt idx="16">
                  <c:v>67.319999999999993</c:v>
                </c:pt>
                <c:pt idx="17">
                  <c:v>67.489999999999995</c:v>
                </c:pt>
                <c:pt idx="18">
                  <c:v>66.13</c:v>
                </c:pt>
                <c:pt idx="19">
                  <c:v>67.2</c:v>
                </c:pt>
                <c:pt idx="20">
                  <c:v>69.81</c:v>
                </c:pt>
                <c:pt idx="21">
                  <c:v>68.94</c:v>
                </c:pt>
                <c:pt idx="22">
                  <c:v>69.47</c:v>
                </c:pt>
                <c:pt idx="23">
                  <c:v>67.569999999999993</c:v>
                </c:pt>
                <c:pt idx="24">
                  <c:v>67.569999999999993</c:v>
                </c:pt>
                <c:pt idx="25">
                  <c:v>65.959999999999994</c:v>
                </c:pt>
                <c:pt idx="26">
                  <c:v>64.489999999999995</c:v>
                </c:pt>
                <c:pt idx="27">
                  <c:v>64.08</c:v>
                </c:pt>
                <c:pt idx="28">
                  <c:v>63.34</c:v>
                </c:pt>
                <c:pt idx="29">
                  <c:v>63.11</c:v>
                </c:pt>
                <c:pt idx="30">
                  <c:v>65.09</c:v>
                </c:pt>
                <c:pt idx="31">
                  <c:v>64.75</c:v>
                </c:pt>
                <c:pt idx="32">
                  <c:v>63</c:v>
                </c:pt>
                <c:pt idx="33">
                  <c:v>67.39</c:v>
                </c:pt>
                <c:pt idx="34">
                  <c:v>66.23</c:v>
                </c:pt>
                <c:pt idx="35">
                  <c:v>66.8</c:v>
                </c:pt>
                <c:pt idx="36">
                  <c:v>66.5</c:v>
                </c:pt>
                <c:pt idx="37">
                  <c:v>64.19</c:v>
                </c:pt>
                <c:pt idx="38">
                  <c:v>65.819999999999993</c:v>
                </c:pt>
                <c:pt idx="39">
                  <c:v>65.069999999999993</c:v>
                </c:pt>
                <c:pt idx="40">
                  <c:v>66.349999999999994</c:v>
                </c:pt>
                <c:pt idx="41">
                  <c:v>66.790000000000006</c:v>
                </c:pt>
                <c:pt idx="42">
                  <c:v>65.47</c:v>
                </c:pt>
                <c:pt idx="43">
                  <c:v>63.9</c:v>
                </c:pt>
                <c:pt idx="44">
                  <c:v>62.79</c:v>
                </c:pt>
                <c:pt idx="45">
                  <c:v>61.36</c:v>
                </c:pt>
                <c:pt idx="46">
                  <c:v>61.84</c:v>
                </c:pt>
                <c:pt idx="47">
                  <c:v>61.8</c:v>
                </c:pt>
                <c:pt idx="48">
                  <c:v>63.53</c:v>
                </c:pt>
                <c:pt idx="49">
                  <c:v>63.08</c:v>
                </c:pt>
                <c:pt idx="50">
                  <c:v>62.63</c:v>
                </c:pt>
                <c:pt idx="51">
                  <c:v>64.36</c:v>
                </c:pt>
                <c:pt idx="52">
                  <c:v>63.2</c:v>
                </c:pt>
                <c:pt idx="53">
                  <c:v>62.41</c:v>
                </c:pt>
                <c:pt idx="54">
                  <c:v>61.03</c:v>
                </c:pt>
                <c:pt idx="55">
                  <c:v>60.63</c:v>
                </c:pt>
                <c:pt idx="56">
                  <c:v>60.32</c:v>
                </c:pt>
                <c:pt idx="57">
                  <c:v>62.44</c:v>
                </c:pt>
                <c:pt idx="58">
                  <c:v>60.66</c:v>
                </c:pt>
                <c:pt idx="59">
                  <c:v>61.09</c:v>
                </c:pt>
                <c:pt idx="60">
                  <c:v>61.22</c:v>
                </c:pt>
                <c:pt idx="61">
                  <c:v>59.76</c:v>
                </c:pt>
                <c:pt idx="62">
                  <c:v>59.75</c:v>
                </c:pt>
                <c:pt idx="63">
                  <c:v>61.78</c:v>
                </c:pt>
                <c:pt idx="64">
                  <c:v>60.58</c:v>
                </c:pt>
                <c:pt idx="65">
                  <c:v>59.47</c:v>
                </c:pt>
                <c:pt idx="66">
                  <c:v>59.71</c:v>
                </c:pt>
                <c:pt idx="67">
                  <c:v>58.93</c:v>
                </c:pt>
                <c:pt idx="68">
                  <c:v>57.8</c:v>
                </c:pt>
                <c:pt idx="69">
                  <c:v>57.53</c:v>
                </c:pt>
                <c:pt idx="70">
                  <c:v>57.69</c:v>
                </c:pt>
                <c:pt idx="71">
                  <c:v>57.88</c:v>
                </c:pt>
                <c:pt idx="72">
                  <c:v>56.34</c:v>
                </c:pt>
                <c:pt idx="73">
                  <c:v>56.14</c:v>
                </c:pt>
                <c:pt idx="74">
                  <c:v>57.7</c:v>
                </c:pt>
                <c:pt idx="75">
                  <c:v>58.84</c:v>
                </c:pt>
                <c:pt idx="76">
                  <c:v>58.71</c:v>
                </c:pt>
                <c:pt idx="77">
                  <c:v>58.71</c:v>
                </c:pt>
                <c:pt idx="78">
                  <c:v>58.71</c:v>
                </c:pt>
                <c:pt idx="79">
                  <c:v>57.36</c:v>
                </c:pt>
                <c:pt idx="80">
                  <c:v>56.5</c:v>
                </c:pt>
                <c:pt idx="81">
                  <c:v>57.32</c:v>
                </c:pt>
                <c:pt idx="82">
                  <c:v>58.47</c:v>
                </c:pt>
                <c:pt idx="83">
                  <c:v>59.32</c:v>
                </c:pt>
                <c:pt idx="84">
                  <c:v>59.91</c:v>
                </c:pt>
                <c:pt idx="85">
                  <c:v>59.94</c:v>
                </c:pt>
                <c:pt idx="86">
                  <c:v>59.21</c:v>
                </c:pt>
                <c:pt idx="87">
                  <c:v>60.66</c:v>
                </c:pt>
                <c:pt idx="88">
                  <c:v>59.39</c:v>
                </c:pt>
                <c:pt idx="89">
                  <c:v>61.3</c:v>
                </c:pt>
                <c:pt idx="90">
                  <c:v>61.37</c:v>
                </c:pt>
                <c:pt idx="91">
                  <c:v>60.85</c:v>
                </c:pt>
                <c:pt idx="92">
                  <c:v>59.99</c:v>
                </c:pt>
                <c:pt idx="93">
                  <c:v>58.06</c:v>
                </c:pt>
                <c:pt idx="94">
                  <c:v>57.34</c:v>
                </c:pt>
                <c:pt idx="95">
                  <c:v>57.98</c:v>
                </c:pt>
                <c:pt idx="96">
                  <c:v>58.56</c:v>
                </c:pt>
                <c:pt idx="97">
                  <c:v>58.28</c:v>
                </c:pt>
                <c:pt idx="98">
                  <c:v>58.43</c:v>
                </c:pt>
                <c:pt idx="99">
                  <c:v>58.43</c:v>
                </c:pt>
                <c:pt idx="100">
                  <c:v>58.16</c:v>
                </c:pt>
                <c:pt idx="101">
                  <c:v>59.82</c:v>
                </c:pt>
                <c:pt idx="102">
                  <c:v>60.32</c:v>
                </c:pt>
                <c:pt idx="103">
                  <c:v>61.04</c:v>
                </c:pt>
                <c:pt idx="104">
                  <c:v>61.04</c:v>
                </c:pt>
                <c:pt idx="105">
                  <c:v>63.14</c:v>
                </c:pt>
                <c:pt idx="106">
                  <c:v>63.42</c:v>
                </c:pt>
                <c:pt idx="107">
                  <c:v>62.79</c:v>
                </c:pt>
                <c:pt idx="108">
                  <c:v>64.209999999999994</c:v>
                </c:pt>
                <c:pt idx="109">
                  <c:v>63.5</c:v>
                </c:pt>
                <c:pt idx="110">
                  <c:v>63.37</c:v>
                </c:pt>
                <c:pt idx="111">
                  <c:v>63.94</c:v>
                </c:pt>
                <c:pt idx="112">
                  <c:v>63.92</c:v>
                </c:pt>
                <c:pt idx="113">
                  <c:v>63.92</c:v>
                </c:pt>
                <c:pt idx="114">
                  <c:v>66.31</c:v>
                </c:pt>
                <c:pt idx="115">
                  <c:v>65.73</c:v>
                </c:pt>
                <c:pt idx="116">
                  <c:v>66.83</c:v>
                </c:pt>
                <c:pt idx="117">
                  <c:v>68.349999999999994</c:v>
                </c:pt>
                <c:pt idx="118">
                  <c:v>68.099999999999994</c:v>
                </c:pt>
                <c:pt idx="119">
                  <c:v>67.06</c:v>
                </c:pt>
                <c:pt idx="120">
                  <c:v>65.849999999999994</c:v>
                </c:pt>
                <c:pt idx="121">
                  <c:v>67.760000000000005</c:v>
                </c:pt>
                <c:pt idx="122">
                  <c:v>68.349999999999994</c:v>
                </c:pt>
                <c:pt idx="123">
                  <c:v>67.92</c:v>
                </c:pt>
                <c:pt idx="124">
                  <c:v>66.56</c:v>
                </c:pt>
                <c:pt idx="125">
                  <c:v>64.680000000000007</c:v>
                </c:pt>
                <c:pt idx="126">
                  <c:v>65.37</c:v>
                </c:pt>
                <c:pt idx="127">
                  <c:v>65.11</c:v>
                </c:pt>
                <c:pt idx="128">
                  <c:v>63.09</c:v>
                </c:pt>
                <c:pt idx="129">
                  <c:v>62.55</c:v>
                </c:pt>
                <c:pt idx="130">
                  <c:v>61.84</c:v>
                </c:pt>
                <c:pt idx="131">
                  <c:v>61.24</c:v>
                </c:pt>
                <c:pt idx="132">
                  <c:v>59.57</c:v>
                </c:pt>
                <c:pt idx="133">
                  <c:v>57.65</c:v>
                </c:pt>
                <c:pt idx="134">
                  <c:v>58.46</c:v>
                </c:pt>
                <c:pt idx="135">
                  <c:v>59.88</c:v>
                </c:pt>
                <c:pt idx="136">
                  <c:v>59.88</c:v>
                </c:pt>
                <c:pt idx="137">
                  <c:v>61.1</c:v>
                </c:pt>
                <c:pt idx="138">
                  <c:v>61.01</c:v>
                </c:pt>
                <c:pt idx="139">
                  <c:v>60.54</c:v>
                </c:pt>
                <c:pt idx="140">
                  <c:v>62.91</c:v>
                </c:pt>
                <c:pt idx="141">
                  <c:v>61</c:v>
                </c:pt>
                <c:pt idx="142">
                  <c:v>61.41</c:v>
                </c:pt>
                <c:pt idx="143">
                  <c:v>61.97</c:v>
                </c:pt>
                <c:pt idx="144">
                  <c:v>63.36</c:v>
                </c:pt>
                <c:pt idx="145">
                  <c:v>63.67</c:v>
                </c:pt>
                <c:pt idx="146">
                  <c:v>62.41</c:v>
                </c:pt>
                <c:pt idx="147">
                  <c:v>61.58</c:v>
                </c:pt>
                <c:pt idx="148">
                  <c:v>60.02</c:v>
                </c:pt>
                <c:pt idx="149">
                  <c:v>60.47</c:v>
                </c:pt>
                <c:pt idx="150">
                  <c:v>59.96</c:v>
                </c:pt>
                <c:pt idx="151">
                  <c:v>61.77</c:v>
                </c:pt>
                <c:pt idx="152">
                  <c:v>63.1</c:v>
                </c:pt>
                <c:pt idx="153">
                  <c:v>63.58</c:v>
                </c:pt>
                <c:pt idx="154">
                  <c:v>62.77</c:v>
                </c:pt>
                <c:pt idx="155">
                  <c:v>60.42</c:v>
                </c:pt>
                <c:pt idx="156">
                  <c:v>60.57</c:v>
                </c:pt>
                <c:pt idx="157">
                  <c:v>61.77</c:v>
                </c:pt>
                <c:pt idx="158">
                  <c:v>63.91</c:v>
                </c:pt>
                <c:pt idx="159">
                  <c:v>64.260000000000005</c:v>
                </c:pt>
                <c:pt idx="160">
                  <c:v>64.16</c:v>
                </c:pt>
                <c:pt idx="161">
                  <c:v>66.069999999999993</c:v>
                </c:pt>
                <c:pt idx="162">
                  <c:v>66.45</c:v>
                </c:pt>
                <c:pt idx="163">
                  <c:v>66.63</c:v>
                </c:pt>
                <c:pt idx="164">
                  <c:v>66.739999999999995</c:v>
                </c:pt>
                <c:pt idx="165">
                  <c:v>66.23</c:v>
                </c:pt>
                <c:pt idx="166">
                  <c:v>67.069999999999993</c:v>
                </c:pt>
                <c:pt idx="167">
                  <c:v>67.39</c:v>
                </c:pt>
                <c:pt idx="168">
                  <c:v>68.739999999999995</c:v>
                </c:pt>
                <c:pt idx="169">
                  <c:v>68.62</c:v>
                </c:pt>
                <c:pt idx="170">
                  <c:v>69.319999999999993</c:v>
                </c:pt>
                <c:pt idx="171">
                  <c:v>70.400000000000006</c:v>
                </c:pt>
                <c:pt idx="172">
                  <c:v>71.349999999999994</c:v>
                </c:pt>
                <c:pt idx="173">
                  <c:v>72.17</c:v>
                </c:pt>
                <c:pt idx="174">
                  <c:v>71.95</c:v>
                </c:pt>
                <c:pt idx="175">
                  <c:v>75.17</c:v>
                </c:pt>
                <c:pt idx="176">
                  <c:v>73.33</c:v>
                </c:pt>
                <c:pt idx="177">
                  <c:v>72.88</c:v>
                </c:pt>
                <c:pt idx="178">
                  <c:v>71.930000000000007</c:v>
                </c:pt>
                <c:pt idx="179">
                  <c:v>70.97</c:v>
                </c:pt>
                <c:pt idx="180">
                  <c:v>71.88</c:v>
                </c:pt>
                <c:pt idx="181">
                  <c:v>74.61</c:v>
                </c:pt>
                <c:pt idx="182">
                  <c:v>72.28</c:v>
                </c:pt>
                <c:pt idx="183">
                  <c:v>69.94</c:v>
                </c:pt>
                <c:pt idx="184">
                  <c:v>70.19</c:v>
                </c:pt>
                <c:pt idx="185">
                  <c:v>69.77</c:v>
                </c:pt>
                <c:pt idx="186">
                  <c:v>70.69</c:v>
                </c:pt>
                <c:pt idx="187">
                  <c:v>72.13</c:v>
                </c:pt>
                <c:pt idx="188">
                  <c:v>73.319999999999993</c:v>
                </c:pt>
                <c:pt idx="189">
                  <c:v>72.040000000000006</c:v>
                </c:pt>
                <c:pt idx="190">
                  <c:v>69.41</c:v>
                </c:pt>
                <c:pt idx="191">
                  <c:v>69.53</c:v>
                </c:pt>
                <c:pt idx="192">
                  <c:v>68.69</c:v>
                </c:pt>
                <c:pt idx="193">
                  <c:v>69.45</c:v>
                </c:pt>
                <c:pt idx="194">
                  <c:v>68.53</c:v>
                </c:pt>
                <c:pt idx="195">
                  <c:v>69.23</c:v>
                </c:pt>
                <c:pt idx="196">
                  <c:v>71.760000000000005</c:v>
                </c:pt>
                <c:pt idx="197">
                  <c:v>69.86</c:v>
                </c:pt>
                <c:pt idx="198">
                  <c:v>71.319999999999993</c:v>
                </c:pt>
                <c:pt idx="199">
                  <c:v>71.37</c:v>
                </c:pt>
                <c:pt idx="200">
                  <c:v>71.37</c:v>
                </c:pt>
                <c:pt idx="201">
                  <c:v>72.03</c:v>
                </c:pt>
                <c:pt idx="202">
                  <c:v>71.290000000000006</c:v>
                </c:pt>
                <c:pt idx="203">
                  <c:v>70.34</c:v>
                </c:pt>
                <c:pt idx="204">
                  <c:v>72.33</c:v>
                </c:pt>
                <c:pt idx="205">
                  <c:v>72.599999999999994</c:v>
                </c:pt>
                <c:pt idx="206">
                  <c:v>72.5</c:v>
                </c:pt>
                <c:pt idx="207">
                  <c:v>70.819999999999993</c:v>
                </c:pt>
                <c:pt idx="208">
                  <c:v>70.349999999999994</c:v>
                </c:pt>
                <c:pt idx="209">
                  <c:v>71.63</c:v>
                </c:pt>
                <c:pt idx="210">
                  <c:v>70.36</c:v>
                </c:pt>
                <c:pt idx="211">
                  <c:v>68.56</c:v>
                </c:pt>
                <c:pt idx="212">
                  <c:v>69.14</c:v>
                </c:pt>
                <c:pt idx="213">
                  <c:v>69.5</c:v>
                </c:pt>
                <c:pt idx="214">
                  <c:v>69.88</c:v>
                </c:pt>
                <c:pt idx="215">
                  <c:v>68.98</c:v>
                </c:pt>
                <c:pt idx="216">
                  <c:v>68.94</c:v>
                </c:pt>
                <c:pt idx="217">
                  <c:v>70.33</c:v>
                </c:pt>
                <c:pt idx="218">
                  <c:v>70.84</c:v>
                </c:pt>
                <c:pt idx="219">
                  <c:v>70.87</c:v>
                </c:pt>
                <c:pt idx="220">
                  <c:v>71.8</c:v>
                </c:pt>
                <c:pt idx="221">
                  <c:v>71.92</c:v>
                </c:pt>
                <c:pt idx="222">
                  <c:v>72.19</c:v>
                </c:pt>
                <c:pt idx="223">
                  <c:v>73.52</c:v>
                </c:pt>
                <c:pt idx="224">
                  <c:v>73.930000000000007</c:v>
                </c:pt>
                <c:pt idx="225">
                  <c:v>73.930000000000007</c:v>
                </c:pt>
                <c:pt idx="226">
                  <c:v>73.930000000000007</c:v>
                </c:pt>
                <c:pt idx="227">
                  <c:v>75.19</c:v>
                </c:pt>
                <c:pt idx="228">
                  <c:v>75.14</c:v>
                </c:pt>
                <c:pt idx="229">
                  <c:v>74.09</c:v>
                </c:pt>
                <c:pt idx="230">
                  <c:v>73.61</c:v>
                </c:pt>
                <c:pt idx="231">
                  <c:v>74.16</c:v>
                </c:pt>
                <c:pt idx="232">
                  <c:v>74.95</c:v>
                </c:pt>
                <c:pt idx="233">
                  <c:v>76.7</c:v>
                </c:pt>
                <c:pt idx="234">
                  <c:v>77.03</c:v>
                </c:pt>
                <c:pt idx="235">
                  <c:v>75.3</c:v>
                </c:pt>
                <c:pt idx="236">
                  <c:v>73.540000000000006</c:v>
                </c:pt>
                <c:pt idx="237">
                  <c:v>72.66</c:v>
                </c:pt>
                <c:pt idx="238">
                  <c:v>73.08</c:v>
                </c:pt>
                <c:pt idx="239">
                  <c:v>74.430000000000007</c:v>
                </c:pt>
                <c:pt idx="240">
                  <c:v>75.05</c:v>
                </c:pt>
                <c:pt idx="241">
                  <c:v>73.75</c:v>
                </c:pt>
                <c:pt idx="242">
                  <c:v>73.94</c:v>
                </c:pt>
                <c:pt idx="243">
                  <c:v>74.540000000000006</c:v>
                </c:pt>
                <c:pt idx="244">
                  <c:v>73.239999999999995</c:v>
                </c:pt>
                <c:pt idx="245">
                  <c:v>74.400000000000006</c:v>
                </c:pt>
                <c:pt idx="246">
                  <c:v>74.91</c:v>
                </c:pt>
                <c:pt idx="247">
                  <c:v>75.81</c:v>
                </c:pt>
                <c:pt idx="248">
                  <c:v>75.459999999999994</c:v>
                </c:pt>
                <c:pt idx="249">
                  <c:v>74.760000000000005</c:v>
                </c:pt>
                <c:pt idx="250">
                  <c:v>76.98</c:v>
                </c:pt>
                <c:pt idx="251">
                  <c:v>76.31</c:v>
                </c:pt>
                <c:pt idx="252">
                  <c:v>76.349999999999994</c:v>
                </c:pt>
                <c:pt idx="253">
                  <c:v>74</c:v>
                </c:pt>
                <c:pt idx="254">
                  <c:v>74.349999999999994</c:v>
                </c:pt>
                <c:pt idx="255">
                  <c:v>73.53</c:v>
                </c:pt>
                <c:pt idx="256">
                  <c:v>71.89</c:v>
                </c:pt>
                <c:pt idx="257">
                  <c:v>70.06</c:v>
                </c:pt>
                <c:pt idx="258">
                  <c:v>71.14</c:v>
                </c:pt>
                <c:pt idx="259">
                  <c:v>72.45</c:v>
                </c:pt>
                <c:pt idx="260">
                  <c:v>72.63</c:v>
                </c:pt>
                <c:pt idx="261">
                  <c:v>71.760000000000005</c:v>
                </c:pt>
                <c:pt idx="262">
                  <c:v>72.36</c:v>
                </c:pt>
                <c:pt idx="263">
                  <c:v>72.510000000000005</c:v>
                </c:pt>
                <c:pt idx="264">
                  <c:v>70.61</c:v>
                </c:pt>
                <c:pt idx="265">
                  <c:v>69.709999999999994</c:v>
                </c:pt>
                <c:pt idx="266">
                  <c:v>70.03</c:v>
                </c:pt>
                <c:pt idx="267">
                  <c:v>70.260000000000005</c:v>
                </c:pt>
                <c:pt idx="268">
                  <c:v>69.19</c:v>
                </c:pt>
                <c:pt idx="269">
                  <c:v>69.19</c:v>
                </c:pt>
                <c:pt idx="270">
                  <c:v>68.599999999999994</c:v>
                </c:pt>
                <c:pt idx="271">
                  <c:v>67.5</c:v>
                </c:pt>
                <c:pt idx="272">
                  <c:v>67.319999999999993</c:v>
                </c:pt>
                <c:pt idx="273">
                  <c:v>66.25</c:v>
                </c:pt>
                <c:pt idx="274">
                  <c:v>65.61</c:v>
                </c:pt>
                <c:pt idx="275">
                  <c:v>63.76</c:v>
                </c:pt>
                <c:pt idx="276">
                  <c:v>63.97</c:v>
                </c:pt>
                <c:pt idx="277">
                  <c:v>63.22</c:v>
                </c:pt>
                <c:pt idx="278">
                  <c:v>63.33</c:v>
                </c:pt>
                <c:pt idx="279">
                  <c:v>63.8</c:v>
                </c:pt>
                <c:pt idx="280">
                  <c:v>61.66</c:v>
                </c:pt>
                <c:pt idx="281">
                  <c:v>60.46</c:v>
                </c:pt>
                <c:pt idx="282">
                  <c:v>61.59</c:v>
                </c:pt>
                <c:pt idx="283">
                  <c:v>60.55</c:v>
                </c:pt>
                <c:pt idx="284">
                  <c:v>61.45</c:v>
                </c:pt>
                <c:pt idx="285">
                  <c:v>61.01</c:v>
                </c:pt>
                <c:pt idx="286">
                  <c:v>62.96</c:v>
                </c:pt>
                <c:pt idx="287">
                  <c:v>62.76</c:v>
                </c:pt>
                <c:pt idx="288">
                  <c:v>62.91</c:v>
                </c:pt>
                <c:pt idx="289">
                  <c:v>58.68</c:v>
                </c:pt>
                <c:pt idx="290">
                  <c:v>59.41</c:v>
                </c:pt>
                <c:pt idx="291">
                  <c:v>60.03</c:v>
                </c:pt>
                <c:pt idx="292">
                  <c:v>59.76</c:v>
                </c:pt>
                <c:pt idx="293">
                  <c:v>59.96</c:v>
                </c:pt>
                <c:pt idx="294">
                  <c:v>58.52</c:v>
                </c:pt>
                <c:pt idx="295">
                  <c:v>57.59</c:v>
                </c:pt>
                <c:pt idx="296">
                  <c:v>57.86</c:v>
                </c:pt>
                <c:pt idx="297">
                  <c:v>58.57</c:v>
                </c:pt>
                <c:pt idx="298">
                  <c:v>59.94</c:v>
                </c:pt>
                <c:pt idx="299">
                  <c:v>58.93</c:v>
                </c:pt>
                <c:pt idx="300">
                  <c:v>57.65</c:v>
                </c:pt>
                <c:pt idx="301">
                  <c:v>58.5</c:v>
                </c:pt>
                <c:pt idx="302">
                  <c:v>56.82</c:v>
                </c:pt>
                <c:pt idx="303">
                  <c:v>58.81</c:v>
                </c:pt>
                <c:pt idx="304">
                  <c:v>60.36</c:v>
                </c:pt>
                <c:pt idx="305">
                  <c:v>60.75</c:v>
                </c:pt>
                <c:pt idx="306">
                  <c:v>58.36</c:v>
                </c:pt>
                <c:pt idx="307">
                  <c:v>58.73</c:v>
                </c:pt>
                <c:pt idx="308">
                  <c:v>58.71</c:v>
                </c:pt>
                <c:pt idx="309">
                  <c:v>57.88</c:v>
                </c:pt>
                <c:pt idx="310">
                  <c:v>59.14</c:v>
                </c:pt>
                <c:pt idx="311">
                  <c:v>60.02</c:v>
                </c:pt>
                <c:pt idx="312">
                  <c:v>58.93</c:v>
                </c:pt>
                <c:pt idx="313">
                  <c:v>59.83</c:v>
                </c:pt>
                <c:pt idx="314">
                  <c:v>61.16</c:v>
                </c:pt>
                <c:pt idx="315">
                  <c:v>59.59</c:v>
                </c:pt>
                <c:pt idx="316">
                  <c:v>58.58</c:v>
                </c:pt>
                <c:pt idx="317">
                  <c:v>58.28</c:v>
                </c:pt>
                <c:pt idx="318">
                  <c:v>58.76</c:v>
                </c:pt>
                <c:pt idx="319">
                  <c:v>56.26</c:v>
                </c:pt>
                <c:pt idx="320">
                  <c:v>55.81</c:v>
                </c:pt>
                <c:pt idx="321">
                  <c:v>58.8</c:v>
                </c:pt>
                <c:pt idx="322">
                  <c:v>60.17</c:v>
                </c:pt>
                <c:pt idx="323">
                  <c:v>59.24</c:v>
                </c:pt>
                <c:pt idx="324">
                  <c:v>59.24</c:v>
                </c:pt>
                <c:pt idx="325">
                  <c:v>59.24</c:v>
                </c:pt>
                <c:pt idx="326">
                  <c:v>60.32</c:v>
                </c:pt>
                <c:pt idx="327">
                  <c:v>60.99</c:v>
                </c:pt>
                <c:pt idx="328">
                  <c:v>62.46</c:v>
                </c:pt>
                <c:pt idx="329">
                  <c:v>63.13</c:v>
                </c:pt>
                <c:pt idx="330">
                  <c:v>63.43</c:v>
                </c:pt>
                <c:pt idx="331">
                  <c:v>62.44</c:v>
                </c:pt>
                <c:pt idx="332">
                  <c:v>62.43</c:v>
                </c:pt>
                <c:pt idx="333">
                  <c:v>62.19</c:v>
                </c:pt>
                <c:pt idx="334">
                  <c:v>62.49</c:v>
                </c:pt>
                <c:pt idx="335">
                  <c:v>62.03</c:v>
                </c:pt>
                <c:pt idx="336">
                  <c:v>61.22</c:v>
                </c:pt>
                <c:pt idx="337">
                  <c:v>61.02</c:v>
                </c:pt>
                <c:pt idx="338">
                  <c:v>61.37</c:v>
                </c:pt>
                <c:pt idx="339">
                  <c:v>62.51</c:v>
                </c:pt>
                <c:pt idx="340">
                  <c:v>63.43</c:v>
                </c:pt>
                <c:pt idx="341">
                  <c:v>62.21</c:v>
                </c:pt>
                <c:pt idx="342">
                  <c:v>63.15</c:v>
                </c:pt>
                <c:pt idx="343">
                  <c:v>63.72</c:v>
                </c:pt>
                <c:pt idx="344">
                  <c:v>62.66</c:v>
                </c:pt>
                <c:pt idx="345">
                  <c:v>62.41</c:v>
                </c:pt>
                <c:pt idx="346">
                  <c:v>61.1</c:v>
                </c:pt>
                <c:pt idx="347">
                  <c:v>60.34</c:v>
                </c:pt>
                <c:pt idx="348">
                  <c:v>60.53</c:v>
                </c:pt>
                <c:pt idx="349">
                  <c:v>61.05</c:v>
                </c:pt>
                <c:pt idx="350">
                  <c:v>61.05</c:v>
                </c:pt>
                <c:pt idx="351">
                  <c:v>58.32</c:v>
                </c:pt>
                <c:pt idx="352">
                  <c:v>55.59</c:v>
                </c:pt>
                <c:pt idx="353">
                  <c:v>56.31</c:v>
                </c:pt>
                <c:pt idx="354">
                  <c:v>56.09</c:v>
                </c:pt>
                <c:pt idx="355">
                  <c:v>55.64</c:v>
                </c:pt>
                <c:pt idx="356">
                  <c:v>54.02</c:v>
                </c:pt>
                <c:pt idx="357">
                  <c:v>51.88</c:v>
                </c:pt>
                <c:pt idx="358">
                  <c:v>52.99</c:v>
                </c:pt>
                <c:pt idx="359">
                  <c:v>52.99</c:v>
                </c:pt>
                <c:pt idx="360">
                  <c:v>51.21</c:v>
                </c:pt>
                <c:pt idx="361">
                  <c:v>52.24</c:v>
                </c:pt>
                <c:pt idx="362">
                  <c:v>50.48</c:v>
                </c:pt>
                <c:pt idx="363">
                  <c:v>51.99</c:v>
                </c:pt>
                <c:pt idx="364">
                  <c:v>51.13</c:v>
                </c:pt>
                <c:pt idx="365">
                  <c:v>55.04</c:v>
                </c:pt>
                <c:pt idx="366">
                  <c:v>55.37</c:v>
                </c:pt>
                <c:pt idx="367">
                  <c:v>54.23</c:v>
                </c:pt>
                <c:pt idx="368">
                  <c:v>54.01</c:v>
                </c:pt>
                <c:pt idx="369">
                  <c:v>58.14</c:v>
                </c:pt>
                <c:pt idx="370">
                  <c:v>59.02</c:v>
                </c:pt>
                <c:pt idx="371">
                  <c:v>58.74</c:v>
                </c:pt>
                <c:pt idx="372">
                  <c:v>58.88</c:v>
                </c:pt>
                <c:pt idx="373">
                  <c:v>57.71</c:v>
                </c:pt>
                <c:pt idx="374">
                  <c:v>59.71</c:v>
                </c:pt>
                <c:pt idx="375">
                  <c:v>59.89</c:v>
                </c:pt>
                <c:pt idx="376">
                  <c:v>57.81</c:v>
                </c:pt>
                <c:pt idx="377">
                  <c:v>59.06</c:v>
                </c:pt>
                <c:pt idx="378">
                  <c:v>58</c:v>
                </c:pt>
                <c:pt idx="379">
                  <c:v>57.99</c:v>
                </c:pt>
                <c:pt idx="380">
                  <c:v>59.39</c:v>
                </c:pt>
                <c:pt idx="381">
                  <c:v>58.07</c:v>
                </c:pt>
                <c:pt idx="382">
                  <c:v>60.07</c:v>
                </c:pt>
                <c:pt idx="383">
                  <c:v>60.95</c:v>
                </c:pt>
                <c:pt idx="384">
                  <c:v>61.14</c:v>
                </c:pt>
                <c:pt idx="385">
                  <c:v>61.39</c:v>
                </c:pt>
                <c:pt idx="386">
                  <c:v>61.46</c:v>
                </c:pt>
                <c:pt idx="387">
                  <c:v>61.79</c:v>
                </c:pt>
                <c:pt idx="388">
                  <c:v>62</c:v>
                </c:pt>
                <c:pt idx="389">
                  <c:v>61.64</c:v>
                </c:pt>
                <c:pt idx="390">
                  <c:v>60.07</c:v>
                </c:pt>
                <c:pt idx="391">
                  <c:v>60.69</c:v>
                </c:pt>
                <c:pt idx="392">
                  <c:v>61.82</c:v>
                </c:pt>
                <c:pt idx="393">
                  <c:v>61.64</c:v>
                </c:pt>
                <c:pt idx="394">
                  <c:v>60.05</c:v>
                </c:pt>
                <c:pt idx="395">
                  <c:v>58.91</c:v>
                </c:pt>
                <c:pt idx="396">
                  <c:v>57.93</c:v>
                </c:pt>
                <c:pt idx="397">
                  <c:v>58.16</c:v>
                </c:pt>
                <c:pt idx="398">
                  <c:v>57.55</c:v>
                </c:pt>
                <c:pt idx="399">
                  <c:v>57.11</c:v>
                </c:pt>
                <c:pt idx="400">
                  <c:v>56.73</c:v>
                </c:pt>
                <c:pt idx="401">
                  <c:v>59.61</c:v>
                </c:pt>
                <c:pt idx="402">
                  <c:v>61.69</c:v>
                </c:pt>
                <c:pt idx="403">
                  <c:v>62.28</c:v>
                </c:pt>
                <c:pt idx="404">
                  <c:v>62.91</c:v>
                </c:pt>
                <c:pt idx="405">
                  <c:v>64.08</c:v>
                </c:pt>
                <c:pt idx="406">
                  <c:v>66.03</c:v>
                </c:pt>
                <c:pt idx="407">
                  <c:v>65.87</c:v>
                </c:pt>
                <c:pt idx="408">
                  <c:v>64.64</c:v>
                </c:pt>
                <c:pt idx="409">
                  <c:v>64.38</c:v>
                </c:pt>
                <c:pt idx="410">
                  <c:v>64.28</c:v>
                </c:pt>
                <c:pt idx="411">
                  <c:v>61.51</c:v>
                </c:pt>
                <c:pt idx="412">
                  <c:v>61.89</c:v>
                </c:pt>
                <c:pt idx="413">
                  <c:v>62.01</c:v>
                </c:pt>
                <c:pt idx="414">
                  <c:v>63.85</c:v>
                </c:pt>
                <c:pt idx="415">
                  <c:v>63.63</c:v>
                </c:pt>
                <c:pt idx="416">
                  <c:v>63.61</c:v>
                </c:pt>
                <c:pt idx="417">
                  <c:v>63.1</c:v>
                </c:pt>
                <c:pt idx="418">
                  <c:v>63.13</c:v>
                </c:pt>
                <c:pt idx="419">
                  <c:v>61.83</c:v>
                </c:pt>
                <c:pt idx="420">
                  <c:v>63.38</c:v>
                </c:pt>
                <c:pt idx="421">
                  <c:v>65.89</c:v>
                </c:pt>
                <c:pt idx="422">
                  <c:v>64.58</c:v>
                </c:pt>
                <c:pt idx="423">
                  <c:v>65.84</c:v>
                </c:pt>
                <c:pt idx="424">
                  <c:v>65.06</c:v>
                </c:pt>
                <c:pt idx="425">
                  <c:v>66.459999999999994</c:v>
                </c:pt>
                <c:pt idx="426">
                  <c:v>65.709999999999994</c:v>
                </c:pt>
                <c:pt idx="427">
                  <c:v>63.19</c:v>
                </c:pt>
                <c:pt idx="428">
                  <c:v>61.93</c:v>
                </c:pt>
                <c:pt idx="429">
                  <c:v>61.47</c:v>
                </c:pt>
                <c:pt idx="430">
                  <c:v>62.26</c:v>
                </c:pt>
                <c:pt idx="431">
                  <c:v>61.55</c:v>
                </c:pt>
                <c:pt idx="432">
                  <c:v>61.81</c:v>
                </c:pt>
                <c:pt idx="433">
                  <c:v>62.37</c:v>
                </c:pt>
                <c:pt idx="434">
                  <c:v>62.46</c:v>
                </c:pt>
                <c:pt idx="435">
                  <c:v>63.17</c:v>
                </c:pt>
                <c:pt idx="436">
                  <c:v>62.55</c:v>
                </c:pt>
                <c:pt idx="437">
                  <c:v>64.86</c:v>
                </c:pt>
                <c:pt idx="438">
                  <c:v>64.94</c:v>
                </c:pt>
                <c:pt idx="439">
                  <c:v>66.27</c:v>
                </c:pt>
                <c:pt idx="440">
                  <c:v>64.97</c:v>
                </c:pt>
                <c:pt idx="441">
                  <c:v>65.77</c:v>
                </c:pt>
                <c:pt idx="442">
                  <c:v>64.180000000000007</c:v>
                </c:pt>
                <c:pt idx="443">
                  <c:v>65.2</c:v>
                </c:pt>
                <c:pt idx="444">
                  <c:v>65.2</c:v>
                </c:pt>
                <c:pt idx="445">
                  <c:v>63.15</c:v>
                </c:pt>
                <c:pt idx="446">
                  <c:v>63.49</c:v>
                </c:pt>
                <c:pt idx="447">
                  <c:v>64.010000000000005</c:v>
                </c:pt>
                <c:pt idx="448">
                  <c:v>65.08</c:v>
                </c:pt>
                <c:pt idx="449">
                  <c:v>66.209999999999994</c:v>
                </c:pt>
                <c:pt idx="450">
                  <c:v>65.61</c:v>
                </c:pt>
                <c:pt idx="451">
                  <c:v>65.959999999999994</c:v>
                </c:pt>
                <c:pt idx="452">
                  <c:v>66.930000000000007</c:v>
                </c:pt>
                <c:pt idx="453">
                  <c:v>64.760000000000005</c:v>
                </c:pt>
                <c:pt idx="454">
                  <c:v>65.97</c:v>
                </c:pt>
                <c:pt idx="455">
                  <c:v>65.349999999999994</c:v>
                </c:pt>
                <c:pt idx="456">
                  <c:v>66.260000000000005</c:v>
                </c:pt>
                <c:pt idx="457">
                  <c:v>67.650000000000006</c:v>
                </c:pt>
                <c:pt idx="458">
                  <c:v>68</c:v>
                </c:pt>
                <c:pt idx="459">
                  <c:v>69.09</c:v>
                </c:pt>
                <c:pt idx="460">
                  <c:v>69.099999999999994</c:v>
                </c:pt>
                <c:pt idx="461">
                  <c:v>68.19</c:v>
                </c:pt>
                <c:pt idx="462">
                  <c:v>68.650000000000006</c:v>
                </c:pt>
                <c:pt idx="463">
                  <c:v>69.14</c:v>
                </c:pt>
                <c:pt idx="464">
                  <c:v>69.180000000000007</c:v>
                </c:pt>
                <c:pt idx="465">
                  <c:v>67.77</c:v>
                </c:pt>
                <c:pt idx="466">
                  <c:v>68.97</c:v>
                </c:pt>
                <c:pt idx="467">
                  <c:v>69.569999999999993</c:v>
                </c:pt>
                <c:pt idx="468">
                  <c:v>70.680000000000007</c:v>
                </c:pt>
                <c:pt idx="469">
                  <c:v>71.09</c:v>
                </c:pt>
                <c:pt idx="470">
                  <c:v>71.41</c:v>
                </c:pt>
                <c:pt idx="471">
                  <c:v>71.41</c:v>
                </c:pt>
                <c:pt idx="472">
                  <c:v>71.81</c:v>
                </c:pt>
                <c:pt idx="473">
                  <c:v>72.81</c:v>
                </c:pt>
                <c:pt idx="474">
                  <c:v>72.19</c:v>
                </c:pt>
                <c:pt idx="475">
                  <c:v>72.81</c:v>
                </c:pt>
                <c:pt idx="476">
                  <c:v>72.56</c:v>
                </c:pt>
                <c:pt idx="477">
                  <c:v>72.5</c:v>
                </c:pt>
                <c:pt idx="478">
                  <c:v>73.930000000000007</c:v>
                </c:pt>
                <c:pt idx="479">
                  <c:v>74.150000000000006</c:v>
                </c:pt>
                <c:pt idx="480">
                  <c:v>74.150000000000006</c:v>
                </c:pt>
                <c:pt idx="481">
                  <c:v>75.05</c:v>
                </c:pt>
                <c:pt idx="482">
                  <c:v>75.92</c:v>
                </c:pt>
                <c:pt idx="483">
                  <c:v>75.569999999999993</c:v>
                </c:pt>
                <c:pt idx="484">
                  <c:v>74.89</c:v>
                </c:pt>
                <c:pt idx="485">
                  <c:v>73.56</c:v>
                </c:pt>
                <c:pt idx="486">
                  <c:v>75.88</c:v>
                </c:pt>
                <c:pt idx="487">
                  <c:v>74.95</c:v>
                </c:pt>
                <c:pt idx="488">
                  <c:v>77.02</c:v>
                </c:pt>
                <c:pt idx="489">
                  <c:v>76.83</c:v>
                </c:pt>
                <c:pt idx="490">
                  <c:v>78.209999999999994</c:v>
                </c:pt>
                <c:pt idx="491">
                  <c:v>76.53</c:v>
                </c:pt>
                <c:pt idx="492">
                  <c:v>76.86</c:v>
                </c:pt>
                <c:pt idx="493">
                  <c:v>75.48</c:v>
                </c:pt>
                <c:pt idx="494">
                  <c:v>72.06</c:v>
                </c:pt>
                <c:pt idx="495">
                  <c:v>72.42</c:v>
                </c:pt>
                <c:pt idx="496">
                  <c:v>72.150000000000006</c:v>
                </c:pt>
                <c:pt idx="497">
                  <c:v>71.59</c:v>
                </c:pt>
                <c:pt idx="498">
                  <c:v>71.47</c:v>
                </c:pt>
                <c:pt idx="499">
                  <c:v>71.62</c:v>
                </c:pt>
                <c:pt idx="500">
                  <c:v>72.38</c:v>
                </c:pt>
                <c:pt idx="501">
                  <c:v>71</c:v>
                </c:pt>
                <c:pt idx="502">
                  <c:v>71.98</c:v>
                </c:pt>
                <c:pt idx="503">
                  <c:v>69.47</c:v>
                </c:pt>
                <c:pt idx="504">
                  <c:v>69.260000000000005</c:v>
                </c:pt>
                <c:pt idx="505">
                  <c:v>69.83</c:v>
                </c:pt>
                <c:pt idx="506">
                  <c:v>71.09</c:v>
                </c:pt>
                <c:pt idx="507">
                  <c:v>71.97</c:v>
                </c:pt>
                <c:pt idx="508">
                  <c:v>71.73</c:v>
                </c:pt>
                <c:pt idx="509">
                  <c:v>73.510000000000005</c:v>
                </c:pt>
                <c:pt idx="510">
                  <c:v>73.36</c:v>
                </c:pt>
                <c:pt idx="511">
                  <c:v>74.040000000000006</c:v>
                </c:pt>
                <c:pt idx="512">
                  <c:v>74.040000000000006</c:v>
                </c:pt>
                <c:pt idx="513">
                  <c:v>75.08</c:v>
                </c:pt>
                <c:pt idx="514">
                  <c:v>75.73</c:v>
                </c:pt>
                <c:pt idx="515">
                  <c:v>76.3</c:v>
                </c:pt>
                <c:pt idx="516">
                  <c:v>76.7</c:v>
                </c:pt>
                <c:pt idx="517">
                  <c:v>77.489999999999995</c:v>
                </c:pt>
                <c:pt idx="518">
                  <c:v>78.23</c:v>
                </c:pt>
                <c:pt idx="519">
                  <c:v>79.91</c:v>
                </c:pt>
                <c:pt idx="520">
                  <c:v>80.09</c:v>
                </c:pt>
                <c:pt idx="521">
                  <c:v>79.099999999999994</c:v>
                </c:pt>
                <c:pt idx="522">
                  <c:v>80.569999999999993</c:v>
                </c:pt>
                <c:pt idx="523">
                  <c:v>81.510000000000005</c:v>
                </c:pt>
                <c:pt idx="524">
                  <c:v>81.93</c:v>
                </c:pt>
                <c:pt idx="525">
                  <c:v>83.32</c:v>
                </c:pt>
                <c:pt idx="526">
                  <c:v>81.62</c:v>
                </c:pt>
                <c:pt idx="527">
                  <c:v>80.95</c:v>
                </c:pt>
                <c:pt idx="528">
                  <c:v>79.53</c:v>
                </c:pt>
                <c:pt idx="529">
                  <c:v>80.3</c:v>
                </c:pt>
                <c:pt idx="530">
                  <c:v>82.88</c:v>
                </c:pt>
                <c:pt idx="531">
                  <c:v>81.66</c:v>
                </c:pt>
                <c:pt idx="532">
                  <c:v>80.239999999999995</c:v>
                </c:pt>
                <c:pt idx="533">
                  <c:v>79.94</c:v>
                </c:pt>
                <c:pt idx="534">
                  <c:v>81.44</c:v>
                </c:pt>
                <c:pt idx="535">
                  <c:v>81.22</c:v>
                </c:pt>
                <c:pt idx="536">
                  <c:v>79.02</c:v>
                </c:pt>
                <c:pt idx="537">
                  <c:v>80.260000000000005</c:v>
                </c:pt>
                <c:pt idx="538">
                  <c:v>81.3</c:v>
                </c:pt>
                <c:pt idx="539">
                  <c:v>83.08</c:v>
                </c:pt>
                <c:pt idx="540">
                  <c:v>83.69</c:v>
                </c:pt>
                <c:pt idx="541">
                  <c:v>86.13</c:v>
                </c:pt>
                <c:pt idx="542">
                  <c:v>87.61</c:v>
                </c:pt>
                <c:pt idx="543">
                  <c:v>87.4</c:v>
                </c:pt>
                <c:pt idx="544">
                  <c:v>89.47</c:v>
                </c:pt>
                <c:pt idx="545">
                  <c:v>88.6</c:v>
                </c:pt>
                <c:pt idx="546">
                  <c:v>87.56</c:v>
                </c:pt>
                <c:pt idx="547">
                  <c:v>85.27</c:v>
                </c:pt>
                <c:pt idx="548">
                  <c:v>87.1</c:v>
                </c:pt>
                <c:pt idx="549">
                  <c:v>90.46</c:v>
                </c:pt>
                <c:pt idx="550">
                  <c:v>91.86</c:v>
                </c:pt>
                <c:pt idx="551">
                  <c:v>93.53</c:v>
                </c:pt>
                <c:pt idx="552">
                  <c:v>90.38</c:v>
                </c:pt>
                <c:pt idx="553">
                  <c:v>94.53</c:v>
                </c:pt>
                <c:pt idx="554">
                  <c:v>93.49</c:v>
                </c:pt>
                <c:pt idx="555">
                  <c:v>95.93</c:v>
                </c:pt>
                <c:pt idx="556">
                  <c:v>93.98</c:v>
                </c:pt>
                <c:pt idx="557">
                  <c:v>96.7</c:v>
                </c:pt>
                <c:pt idx="558">
                  <c:v>96.37</c:v>
                </c:pt>
                <c:pt idx="559">
                  <c:v>95.46</c:v>
                </c:pt>
                <c:pt idx="560">
                  <c:v>94.62</c:v>
                </c:pt>
                <c:pt idx="561">
                  <c:v>91.17</c:v>
                </c:pt>
                <c:pt idx="562">
                  <c:v>94.09</c:v>
                </c:pt>
                <c:pt idx="563">
                  <c:v>93.43</c:v>
                </c:pt>
                <c:pt idx="564">
                  <c:v>95.1</c:v>
                </c:pt>
                <c:pt idx="565">
                  <c:v>94.64</c:v>
                </c:pt>
                <c:pt idx="566">
                  <c:v>98.03</c:v>
                </c:pt>
                <c:pt idx="567">
                  <c:v>97.29</c:v>
                </c:pt>
                <c:pt idx="568">
                  <c:v>97.29</c:v>
                </c:pt>
                <c:pt idx="569">
                  <c:v>98.18</c:v>
                </c:pt>
                <c:pt idx="570">
                  <c:v>97.7</c:v>
                </c:pt>
                <c:pt idx="571">
                  <c:v>94.42</c:v>
                </c:pt>
                <c:pt idx="572">
                  <c:v>90.62</c:v>
                </c:pt>
                <c:pt idx="573">
                  <c:v>91.01</c:v>
                </c:pt>
                <c:pt idx="574">
                  <c:v>88.71</c:v>
                </c:pt>
                <c:pt idx="575">
                  <c:v>89.31</c:v>
                </c:pt>
                <c:pt idx="576">
                  <c:v>88.32</c:v>
                </c:pt>
                <c:pt idx="577">
                  <c:v>87.49</c:v>
                </c:pt>
                <c:pt idx="578">
                  <c:v>90.23</c:v>
                </c:pt>
                <c:pt idx="579">
                  <c:v>88.28</c:v>
                </c:pt>
                <c:pt idx="580">
                  <c:v>87.86</c:v>
                </c:pt>
                <c:pt idx="581">
                  <c:v>90.02</c:v>
                </c:pt>
                <c:pt idx="582">
                  <c:v>94.39</c:v>
                </c:pt>
                <c:pt idx="583">
                  <c:v>92.25</c:v>
                </c:pt>
                <c:pt idx="584">
                  <c:v>91.27</c:v>
                </c:pt>
                <c:pt idx="585">
                  <c:v>90.63</c:v>
                </c:pt>
                <c:pt idx="586">
                  <c:v>90.49</c:v>
                </c:pt>
                <c:pt idx="587">
                  <c:v>91.24</c:v>
                </c:pt>
                <c:pt idx="588">
                  <c:v>91.06</c:v>
                </c:pt>
                <c:pt idx="589">
                  <c:v>94.13</c:v>
                </c:pt>
                <c:pt idx="590">
                  <c:v>95.97</c:v>
                </c:pt>
                <c:pt idx="591">
                  <c:v>96.62</c:v>
                </c:pt>
                <c:pt idx="592">
                  <c:v>96</c:v>
                </c:pt>
                <c:pt idx="593">
                  <c:v>95.98</c:v>
                </c:pt>
                <c:pt idx="594">
                  <c:v>95.98</c:v>
                </c:pt>
                <c:pt idx="595">
                  <c:v>99.62</c:v>
                </c:pt>
                <c:pt idx="596">
                  <c:v>99.18</c:v>
                </c:pt>
                <c:pt idx="597">
                  <c:v>97.91</c:v>
                </c:pt>
                <c:pt idx="598">
                  <c:v>95.09</c:v>
                </c:pt>
                <c:pt idx="599">
                  <c:v>96.33</c:v>
                </c:pt>
                <c:pt idx="600">
                  <c:v>95.67</c:v>
                </c:pt>
                <c:pt idx="601">
                  <c:v>93.71</c:v>
                </c:pt>
                <c:pt idx="602">
                  <c:v>92.69</c:v>
                </c:pt>
                <c:pt idx="603">
                  <c:v>94.2</c:v>
                </c:pt>
                <c:pt idx="604">
                  <c:v>91.9</c:v>
                </c:pt>
                <c:pt idx="605">
                  <c:v>90.84</c:v>
                </c:pt>
                <c:pt idx="606">
                  <c:v>90.13</c:v>
                </c:pt>
                <c:pt idx="607">
                  <c:v>90.57</c:v>
                </c:pt>
                <c:pt idx="608">
                  <c:v>90.57</c:v>
                </c:pt>
                <c:pt idx="609">
                  <c:v>89.85</c:v>
                </c:pt>
                <c:pt idx="610">
                  <c:v>86.99</c:v>
                </c:pt>
                <c:pt idx="611">
                  <c:v>89.41</c:v>
                </c:pt>
                <c:pt idx="612">
                  <c:v>90.71</c:v>
                </c:pt>
                <c:pt idx="613">
                  <c:v>90.99</c:v>
                </c:pt>
                <c:pt idx="614">
                  <c:v>91.64</c:v>
                </c:pt>
                <c:pt idx="615">
                  <c:v>92.33</c:v>
                </c:pt>
                <c:pt idx="616">
                  <c:v>91.75</c:v>
                </c:pt>
                <c:pt idx="617">
                  <c:v>88.96</c:v>
                </c:pt>
                <c:pt idx="618">
                  <c:v>90.02</c:v>
                </c:pt>
                <c:pt idx="619">
                  <c:v>88.41</c:v>
                </c:pt>
                <c:pt idx="620">
                  <c:v>87.14</c:v>
                </c:pt>
                <c:pt idx="621">
                  <c:v>88.11</c:v>
                </c:pt>
                <c:pt idx="622">
                  <c:v>91.77</c:v>
                </c:pt>
                <c:pt idx="623">
                  <c:v>93.59</c:v>
                </c:pt>
                <c:pt idx="624">
                  <c:v>92.78</c:v>
                </c:pt>
                <c:pt idx="625">
                  <c:v>93.27</c:v>
                </c:pt>
                <c:pt idx="626">
                  <c:v>95.46</c:v>
                </c:pt>
                <c:pt idx="627">
                  <c:v>95.5</c:v>
                </c:pt>
                <c:pt idx="628">
                  <c:v>95.5</c:v>
                </c:pt>
                <c:pt idx="629">
                  <c:v>100.01</c:v>
                </c:pt>
                <c:pt idx="630">
                  <c:v>100.74</c:v>
                </c:pt>
                <c:pt idx="631">
                  <c:v>98.23</c:v>
                </c:pt>
                <c:pt idx="632">
                  <c:v>98.81</c:v>
                </c:pt>
                <c:pt idx="633">
                  <c:v>99.23</c:v>
                </c:pt>
                <c:pt idx="634">
                  <c:v>100.88</c:v>
                </c:pt>
                <c:pt idx="635">
                  <c:v>99.64</c:v>
                </c:pt>
                <c:pt idx="636">
                  <c:v>102.59</c:v>
                </c:pt>
                <c:pt idx="637">
                  <c:v>101.84</c:v>
                </c:pt>
                <c:pt idx="638">
                  <c:v>102.45</c:v>
                </c:pt>
                <c:pt idx="639">
                  <c:v>99.52</c:v>
                </c:pt>
                <c:pt idx="640">
                  <c:v>104.52</c:v>
                </c:pt>
                <c:pt idx="641">
                  <c:v>105.15</c:v>
                </c:pt>
                <c:pt idx="642">
                  <c:v>107.9</c:v>
                </c:pt>
                <c:pt idx="643">
                  <c:v>108.75</c:v>
                </c:pt>
                <c:pt idx="644">
                  <c:v>109.92</c:v>
                </c:pt>
                <c:pt idx="645">
                  <c:v>110.33</c:v>
                </c:pt>
                <c:pt idx="646">
                  <c:v>110.21</c:v>
                </c:pt>
                <c:pt idx="647">
                  <c:v>105.68</c:v>
                </c:pt>
                <c:pt idx="648">
                  <c:v>109.42</c:v>
                </c:pt>
                <c:pt idx="649">
                  <c:v>104.48</c:v>
                </c:pt>
                <c:pt idx="650">
                  <c:v>100.86</c:v>
                </c:pt>
                <c:pt idx="651">
                  <c:v>101.22</c:v>
                </c:pt>
                <c:pt idx="652">
                  <c:v>105.9</c:v>
                </c:pt>
                <c:pt idx="653">
                  <c:v>107.58</c:v>
                </c:pt>
                <c:pt idx="654">
                  <c:v>105.62</c:v>
                </c:pt>
                <c:pt idx="655">
                  <c:v>101.58</c:v>
                </c:pt>
                <c:pt idx="656">
                  <c:v>104.83</c:v>
                </c:pt>
                <c:pt idx="657">
                  <c:v>103.83</c:v>
                </c:pt>
                <c:pt idx="658">
                  <c:v>106.23</c:v>
                </c:pt>
                <c:pt idx="659">
                  <c:v>109.09</c:v>
                </c:pt>
                <c:pt idx="660">
                  <c:v>108.5</c:v>
                </c:pt>
                <c:pt idx="661">
                  <c:v>110.87</c:v>
                </c:pt>
                <c:pt idx="662">
                  <c:v>110.11</c:v>
                </c:pt>
                <c:pt idx="663">
                  <c:v>110.14</c:v>
                </c:pt>
                <c:pt idx="664">
                  <c:v>113.79</c:v>
                </c:pt>
                <c:pt idx="665">
                  <c:v>114.93</c:v>
                </c:pt>
                <c:pt idx="666">
                  <c:v>114.86</c:v>
                </c:pt>
                <c:pt idx="667">
                  <c:v>117.48</c:v>
                </c:pt>
                <c:pt idx="668">
                  <c:v>119.37</c:v>
                </c:pt>
                <c:pt idx="669">
                  <c:v>118.3</c:v>
                </c:pt>
                <c:pt idx="670">
                  <c:v>116.06</c:v>
                </c:pt>
                <c:pt idx="671">
                  <c:v>118.52</c:v>
                </c:pt>
                <c:pt idx="672">
                  <c:v>118.75</c:v>
                </c:pt>
                <c:pt idx="673">
                  <c:v>115.63</c:v>
                </c:pt>
                <c:pt idx="674">
                  <c:v>113.46</c:v>
                </c:pt>
                <c:pt idx="675">
                  <c:v>116.32</c:v>
                </c:pt>
                <c:pt idx="676">
                  <c:v>119.97</c:v>
                </c:pt>
                <c:pt idx="677">
                  <c:v>121.84</c:v>
                </c:pt>
                <c:pt idx="678">
                  <c:v>123.53</c:v>
                </c:pt>
                <c:pt idx="679">
                  <c:v>123.69</c:v>
                </c:pt>
                <c:pt idx="680">
                  <c:v>125.96</c:v>
                </c:pt>
                <c:pt idx="681">
                  <c:v>124.23</c:v>
                </c:pt>
                <c:pt idx="682">
                  <c:v>125.8</c:v>
                </c:pt>
                <c:pt idx="683">
                  <c:v>124.22</c:v>
                </c:pt>
                <c:pt idx="684">
                  <c:v>124.12</c:v>
                </c:pt>
                <c:pt idx="685">
                  <c:v>126.29</c:v>
                </c:pt>
                <c:pt idx="686">
                  <c:v>129.07</c:v>
                </c:pt>
                <c:pt idx="687">
                  <c:v>133.16999999999999</c:v>
                </c:pt>
                <c:pt idx="688">
                  <c:v>130.81</c:v>
                </c:pt>
                <c:pt idx="689">
                  <c:v>132.19</c:v>
                </c:pt>
                <c:pt idx="690">
                  <c:v>132.19</c:v>
                </c:pt>
                <c:pt idx="691">
                  <c:v>128.85</c:v>
                </c:pt>
                <c:pt idx="692">
                  <c:v>131.03</c:v>
                </c:pt>
                <c:pt idx="693">
                  <c:v>126.62</c:v>
                </c:pt>
                <c:pt idx="694">
                  <c:v>127.35</c:v>
                </c:pt>
                <c:pt idx="695">
                  <c:v>127.76</c:v>
                </c:pt>
                <c:pt idx="696">
                  <c:v>124.31</c:v>
                </c:pt>
                <c:pt idx="697">
                  <c:v>122.3</c:v>
                </c:pt>
                <c:pt idx="698">
                  <c:v>127.79</c:v>
                </c:pt>
                <c:pt idx="699">
                  <c:v>138.54</c:v>
                </c:pt>
                <c:pt idx="700">
                  <c:v>134.35</c:v>
                </c:pt>
                <c:pt idx="701">
                  <c:v>131.31</c:v>
                </c:pt>
                <c:pt idx="702">
                  <c:v>136.38</c:v>
                </c:pt>
                <c:pt idx="703">
                  <c:v>136.74</c:v>
                </c:pt>
                <c:pt idx="704">
                  <c:v>134.86000000000001</c:v>
                </c:pt>
                <c:pt idx="705">
                  <c:v>134.61000000000001</c:v>
                </c:pt>
                <c:pt idx="706">
                  <c:v>134.01</c:v>
                </c:pt>
                <c:pt idx="707">
                  <c:v>136.68</c:v>
                </c:pt>
                <c:pt idx="708">
                  <c:v>131.93</c:v>
                </c:pt>
                <c:pt idx="709">
                  <c:v>134.62</c:v>
                </c:pt>
                <c:pt idx="710">
                  <c:v>136.74</c:v>
                </c:pt>
                <c:pt idx="711">
                  <c:v>137</c:v>
                </c:pt>
                <c:pt idx="712">
                  <c:v>134.55000000000001</c:v>
                </c:pt>
                <c:pt idx="713">
                  <c:v>139.63999999999999</c:v>
                </c:pt>
                <c:pt idx="714">
                  <c:v>140.21</c:v>
                </c:pt>
                <c:pt idx="715">
                  <c:v>140</c:v>
                </c:pt>
                <c:pt idx="716">
                  <c:v>140.97</c:v>
                </c:pt>
                <c:pt idx="717">
                  <c:v>143.57</c:v>
                </c:pt>
                <c:pt idx="718">
                  <c:v>145.29</c:v>
                </c:pt>
                <c:pt idx="719">
                  <c:v>145.29</c:v>
                </c:pt>
                <c:pt idx="720">
                  <c:v>141.37</c:v>
                </c:pt>
                <c:pt idx="721">
                  <c:v>136.04</c:v>
                </c:pt>
                <c:pt idx="722">
                  <c:v>136.05000000000001</c:v>
                </c:pt>
                <c:pt idx="723">
                  <c:v>141.65</c:v>
                </c:pt>
                <c:pt idx="724">
                  <c:v>145.08000000000001</c:v>
                </c:pt>
                <c:pt idx="725">
                  <c:v>145.18</c:v>
                </c:pt>
                <c:pt idx="726">
                  <c:v>138.74</c:v>
                </c:pt>
                <c:pt idx="727">
                  <c:v>134.6</c:v>
                </c:pt>
                <c:pt idx="728">
                  <c:v>129.29</c:v>
                </c:pt>
                <c:pt idx="729">
                  <c:v>128.88</c:v>
                </c:pt>
                <c:pt idx="730">
                  <c:v>131.04</c:v>
                </c:pt>
                <c:pt idx="731">
                  <c:v>127.95</c:v>
                </c:pt>
                <c:pt idx="732">
                  <c:v>124.44</c:v>
                </c:pt>
                <c:pt idx="733">
                  <c:v>125.49</c:v>
                </c:pt>
                <c:pt idx="734">
                  <c:v>123.26</c:v>
                </c:pt>
                <c:pt idx="735">
                  <c:v>124.73</c:v>
                </c:pt>
                <c:pt idx="736">
                  <c:v>122.19</c:v>
                </c:pt>
                <c:pt idx="737">
                  <c:v>126.77</c:v>
                </c:pt>
                <c:pt idx="738">
                  <c:v>124.08</c:v>
                </c:pt>
                <c:pt idx="739">
                  <c:v>125.1</c:v>
                </c:pt>
                <c:pt idx="740">
                  <c:v>121.41</c:v>
                </c:pt>
                <c:pt idx="741">
                  <c:v>119.17</c:v>
                </c:pt>
                <c:pt idx="742">
                  <c:v>118.58</c:v>
                </c:pt>
                <c:pt idx="743">
                  <c:v>120.02</c:v>
                </c:pt>
                <c:pt idx="744">
                  <c:v>115.2</c:v>
                </c:pt>
                <c:pt idx="745">
                  <c:v>114.45</c:v>
                </c:pt>
                <c:pt idx="746">
                  <c:v>113.01</c:v>
                </c:pt>
                <c:pt idx="747">
                  <c:v>116</c:v>
                </c:pt>
                <c:pt idx="748">
                  <c:v>115.01</c:v>
                </c:pt>
                <c:pt idx="749">
                  <c:v>112.87</c:v>
                </c:pt>
                <c:pt idx="750">
                  <c:v>114.98</c:v>
                </c:pt>
                <c:pt idx="751">
                  <c:v>121.18</c:v>
                </c:pt>
                <c:pt idx="752">
                  <c:v>114.59</c:v>
                </c:pt>
                <c:pt idx="753">
                  <c:v>115.11</c:v>
                </c:pt>
                <c:pt idx="754">
                  <c:v>116.27</c:v>
                </c:pt>
                <c:pt idx="755">
                  <c:v>118.15</c:v>
                </c:pt>
                <c:pt idx="756">
                  <c:v>115.59</c:v>
                </c:pt>
                <c:pt idx="757">
                  <c:v>115.46</c:v>
                </c:pt>
                <c:pt idx="758">
                  <c:v>115.46</c:v>
                </c:pt>
                <c:pt idx="759">
                  <c:v>109.71</c:v>
                </c:pt>
                <c:pt idx="760">
                  <c:v>107.89</c:v>
                </c:pt>
                <c:pt idx="761">
                  <c:v>106.23</c:v>
                </c:pt>
                <c:pt idx="762">
                  <c:v>106.34</c:v>
                </c:pt>
                <c:pt idx="763">
                  <c:v>103.26</c:v>
                </c:pt>
                <c:pt idx="764">
                  <c:v>102.58</c:v>
                </c:pt>
                <c:pt idx="765">
                  <c:v>100.87</c:v>
                </c:pt>
                <c:pt idx="766">
                  <c:v>101.18</c:v>
                </c:pt>
                <c:pt idx="767">
                  <c:v>95.71</c:v>
                </c:pt>
                <c:pt idx="768">
                  <c:v>91.15</c:v>
                </c:pt>
                <c:pt idx="769">
                  <c:v>97.16</c:v>
                </c:pt>
                <c:pt idx="770">
                  <c:v>97.88</c:v>
                </c:pt>
                <c:pt idx="771">
                  <c:v>104.55</c:v>
                </c:pt>
                <c:pt idx="772">
                  <c:v>120.92</c:v>
                </c:pt>
                <c:pt idx="773">
                  <c:v>106.61</c:v>
                </c:pt>
                <c:pt idx="774">
                  <c:v>105.73</c:v>
                </c:pt>
                <c:pt idx="775">
                  <c:v>108.02</c:v>
                </c:pt>
                <c:pt idx="776">
                  <c:v>106.89</c:v>
                </c:pt>
                <c:pt idx="777">
                  <c:v>96.37</c:v>
                </c:pt>
                <c:pt idx="778">
                  <c:v>100.64</c:v>
                </c:pt>
                <c:pt idx="779">
                  <c:v>98.53</c:v>
                </c:pt>
                <c:pt idx="780">
                  <c:v>93.88</c:v>
                </c:pt>
                <c:pt idx="781">
                  <c:v>87.81</c:v>
                </c:pt>
                <c:pt idx="782">
                  <c:v>90.06</c:v>
                </c:pt>
                <c:pt idx="783">
                  <c:v>88.95</c:v>
                </c:pt>
                <c:pt idx="784">
                  <c:v>77.7</c:v>
                </c:pt>
                <c:pt idx="785">
                  <c:v>81.19</c:v>
                </c:pt>
                <c:pt idx="786">
                  <c:v>78.63</c:v>
                </c:pt>
                <c:pt idx="787">
                  <c:v>74.540000000000006</c:v>
                </c:pt>
                <c:pt idx="788">
                  <c:v>69.849999999999994</c:v>
                </c:pt>
                <c:pt idx="789">
                  <c:v>71.849999999999994</c:v>
                </c:pt>
                <c:pt idx="790">
                  <c:v>74.25</c:v>
                </c:pt>
                <c:pt idx="791">
                  <c:v>66.75</c:v>
                </c:pt>
                <c:pt idx="792">
                  <c:v>67.84</c:v>
                </c:pt>
                <c:pt idx="793">
                  <c:v>64.150000000000006</c:v>
                </c:pt>
                <c:pt idx="794">
                  <c:v>63.22</c:v>
                </c:pt>
                <c:pt idx="795">
                  <c:v>67.5</c:v>
                </c:pt>
                <c:pt idx="796">
                  <c:v>67.81</c:v>
                </c:pt>
                <c:pt idx="797">
                  <c:v>63.91</c:v>
                </c:pt>
                <c:pt idx="798">
                  <c:v>70.53</c:v>
                </c:pt>
                <c:pt idx="799">
                  <c:v>65.3</c:v>
                </c:pt>
                <c:pt idx="800">
                  <c:v>60.77</c:v>
                </c:pt>
                <c:pt idx="801">
                  <c:v>61.04</c:v>
                </c:pt>
                <c:pt idx="802">
                  <c:v>62.41</c:v>
                </c:pt>
                <c:pt idx="803">
                  <c:v>59.33</c:v>
                </c:pt>
                <c:pt idx="804">
                  <c:v>56.16</c:v>
                </c:pt>
                <c:pt idx="805">
                  <c:v>57.04</c:v>
                </c:pt>
                <c:pt idx="806">
                  <c:v>54.95</c:v>
                </c:pt>
                <c:pt idx="807">
                  <c:v>54.39</c:v>
                </c:pt>
                <c:pt idx="808">
                  <c:v>53.62</c:v>
                </c:pt>
                <c:pt idx="809">
                  <c:v>49.62</c:v>
                </c:pt>
                <c:pt idx="810">
                  <c:v>49.93</c:v>
                </c:pt>
                <c:pt idx="811">
                  <c:v>54.5</c:v>
                </c:pt>
                <c:pt idx="812">
                  <c:v>50.77</c:v>
                </c:pt>
                <c:pt idx="813">
                  <c:v>54.44</c:v>
                </c:pt>
                <c:pt idx="814">
                  <c:v>54.43</c:v>
                </c:pt>
                <c:pt idx="815">
                  <c:v>49.28</c:v>
                </c:pt>
                <c:pt idx="816">
                  <c:v>46.96</c:v>
                </c:pt>
                <c:pt idx="817">
                  <c:v>46.79</c:v>
                </c:pt>
                <c:pt idx="818">
                  <c:v>43.67</c:v>
                </c:pt>
                <c:pt idx="819">
                  <c:v>40.81</c:v>
                </c:pt>
                <c:pt idx="820">
                  <c:v>43.71</c:v>
                </c:pt>
                <c:pt idx="821">
                  <c:v>43.52</c:v>
                </c:pt>
                <c:pt idx="822">
                  <c:v>47.98</c:v>
                </c:pt>
                <c:pt idx="823">
                  <c:v>46.28</c:v>
                </c:pt>
                <c:pt idx="824">
                  <c:v>44.51</c:v>
                </c:pt>
                <c:pt idx="825">
                  <c:v>43.6</c:v>
                </c:pt>
                <c:pt idx="826">
                  <c:v>40.06</c:v>
                </c:pt>
                <c:pt idx="827">
                  <c:v>36.22</c:v>
                </c:pt>
                <c:pt idx="828">
                  <c:v>33.869999999999997</c:v>
                </c:pt>
                <c:pt idx="829">
                  <c:v>39.909999999999997</c:v>
                </c:pt>
                <c:pt idx="830">
                  <c:v>38.979999999999997</c:v>
                </c:pt>
                <c:pt idx="831">
                  <c:v>35.35</c:v>
                </c:pt>
                <c:pt idx="832">
                  <c:v>37.71</c:v>
                </c:pt>
                <c:pt idx="833">
                  <c:v>40.020000000000003</c:v>
                </c:pt>
                <c:pt idx="834">
                  <c:v>39.03</c:v>
                </c:pt>
                <c:pt idx="835">
                  <c:v>44.6</c:v>
                </c:pt>
                <c:pt idx="836">
                  <c:v>44.6</c:v>
                </c:pt>
                <c:pt idx="837">
                  <c:v>46.34</c:v>
                </c:pt>
                <c:pt idx="838">
                  <c:v>48.81</c:v>
                </c:pt>
                <c:pt idx="839">
                  <c:v>48.58</c:v>
                </c:pt>
                <c:pt idx="840">
                  <c:v>42.63</c:v>
                </c:pt>
                <c:pt idx="841">
                  <c:v>40.83</c:v>
                </c:pt>
                <c:pt idx="842">
                  <c:v>37.590000000000003</c:v>
                </c:pt>
                <c:pt idx="843">
                  <c:v>37.78</c:v>
                </c:pt>
                <c:pt idx="844">
                  <c:v>37.28</c:v>
                </c:pt>
                <c:pt idx="845">
                  <c:v>35.4</c:v>
                </c:pt>
                <c:pt idx="846">
                  <c:v>36.51</c:v>
                </c:pt>
                <c:pt idx="847">
                  <c:v>36.51</c:v>
                </c:pt>
                <c:pt idx="848">
                  <c:v>38.74</c:v>
                </c:pt>
                <c:pt idx="849">
                  <c:v>43.55</c:v>
                </c:pt>
                <c:pt idx="850">
                  <c:v>43.67</c:v>
                </c:pt>
                <c:pt idx="851">
                  <c:v>46.47</c:v>
                </c:pt>
                <c:pt idx="852">
                  <c:v>41.58</c:v>
                </c:pt>
                <c:pt idx="853">
                  <c:v>42.16</c:v>
                </c:pt>
                <c:pt idx="854">
                  <c:v>41.44</c:v>
                </c:pt>
                <c:pt idx="855">
                  <c:v>41.68</c:v>
                </c:pt>
                <c:pt idx="856">
                  <c:v>40.08</c:v>
                </c:pt>
                <c:pt idx="857">
                  <c:v>40.78</c:v>
                </c:pt>
                <c:pt idx="858">
                  <c:v>40.32</c:v>
                </c:pt>
                <c:pt idx="859">
                  <c:v>41.17</c:v>
                </c:pt>
                <c:pt idx="860">
                  <c:v>40.17</c:v>
                </c:pt>
                <c:pt idx="861">
                  <c:v>39.56</c:v>
                </c:pt>
                <c:pt idx="862">
                  <c:v>37.549999999999997</c:v>
                </c:pt>
                <c:pt idx="863">
                  <c:v>35.94</c:v>
                </c:pt>
                <c:pt idx="864">
                  <c:v>33.979999999999997</c:v>
                </c:pt>
                <c:pt idx="865">
                  <c:v>37.51</c:v>
                </c:pt>
                <c:pt idx="866">
                  <c:v>37.51</c:v>
                </c:pt>
                <c:pt idx="867">
                  <c:v>34.93</c:v>
                </c:pt>
                <c:pt idx="868">
                  <c:v>34.619999999999997</c:v>
                </c:pt>
                <c:pt idx="869">
                  <c:v>39.479999999999997</c:v>
                </c:pt>
                <c:pt idx="870">
                  <c:v>39.96</c:v>
                </c:pt>
                <c:pt idx="871">
                  <c:v>42.5</c:v>
                </c:pt>
                <c:pt idx="872">
                  <c:v>45.22</c:v>
                </c:pt>
                <c:pt idx="873">
                  <c:v>44.76</c:v>
                </c:pt>
                <c:pt idx="874">
                  <c:v>40.15</c:v>
                </c:pt>
                <c:pt idx="875">
                  <c:v>41.65</c:v>
                </c:pt>
                <c:pt idx="876">
                  <c:v>45.38</c:v>
                </c:pt>
                <c:pt idx="877">
                  <c:v>43.61</c:v>
                </c:pt>
                <c:pt idx="878">
                  <c:v>45.52</c:v>
                </c:pt>
                <c:pt idx="879">
                  <c:v>47.07</c:v>
                </c:pt>
                <c:pt idx="880">
                  <c:v>47.03</c:v>
                </c:pt>
                <c:pt idx="881">
                  <c:v>46.25</c:v>
                </c:pt>
                <c:pt idx="882">
                  <c:v>47.35</c:v>
                </c:pt>
                <c:pt idx="883">
                  <c:v>49.16</c:v>
                </c:pt>
                <c:pt idx="884">
                  <c:v>48.14</c:v>
                </c:pt>
                <c:pt idx="885">
                  <c:v>51.61</c:v>
                </c:pt>
                <c:pt idx="886">
                  <c:v>51.06</c:v>
                </c:pt>
                <c:pt idx="887">
                  <c:v>53.8</c:v>
                </c:pt>
                <c:pt idx="888">
                  <c:v>53.98</c:v>
                </c:pt>
                <c:pt idx="889">
                  <c:v>52.77</c:v>
                </c:pt>
                <c:pt idx="890">
                  <c:v>54.34</c:v>
                </c:pt>
                <c:pt idx="891">
                  <c:v>48.41</c:v>
                </c:pt>
                <c:pt idx="892">
                  <c:v>49.66</c:v>
                </c:pt>
                <c:pt idx="893">
                  <c:v>52.64</c:v>
                </c:pt>
                <c:pt idx="894">
                  <c:v>51.05</c:v>
                </c:pt>
                <c:pt idx="895">
                  <c:v>49.38</c:v>
                </c:pt>
                <c:pt idx="896">
                  <c:v>52.24</c:v>
                </c:pt>
                <c:pt idx="897">
                  <c:v>50.05</c:v>
                </c:pt>
                <c:pt idx="898">
                  <c:v>49.25</c:v>
                </c:pt>
                <c:pt idx="899">
                  <c:v>49.98</c:v>
                </c:pt>
                <c:pt idx="900">
                  <c:v>50.33</c:v>
                </c:pt>
                <c:pt idx="901">
                  <c:v>45.88</c:v>
                </c:pt>
                <c:pt idx="902">
                  <c:v>46.51</c:v>
                </c:pt>
                <c:pt idx="903">
                  <c:v>48.85</c:v>
                </c:pt>
                <c:pt idx="904">
                  <c:v>49.62</c:v>
                </c:pt>
                <c:pt idx="905">
                  <c:v>51.55</c:v>
                </c:pt>
                <c:pt idx="906">
                  <c:v>50.14</c:v>
                </c:pt>
                <c:pt idx="907">
                  <c:v>49.92</c:v>
                </c:pt>
                <c:pt idx="908">
                  <c:v>50.97</c:v>
                </c:pt>
                <c:pt idx="909">
                  <c:v>54.47</c:v>
                </c:pt>
                <c:pt idx="910">
                  <c:v>53.84</c:v>
                </c:pt>
                <c:pt idx="911">
                  <c:v>56.34</c:v>
                </c:pt>
                <c:pt idx="912">
                  <c:v>56.71</c:v>
                </c:pt>
                <c:pt idx="913">
                  <c:v>58.63</c:v>
                </c:pt>
                <c:pt idx="914">
                  <c:v>58.5</c:v>
                </c:pt>
                <c:pt idx="915">
                  <c:v>58.85</c:v>
                </c:pt>
                <c:pt idx="916">
                  <c:v>58.02</c:v>
                </c:pt>
                <c:pt idx="917">
                  <c:v>58.62</c:v>
                </c:pt>
                <c:pt idx="918">
                  <c:v>56.34</c:v>
                </c:pt>
                <c:pt idx="919">
                  <c:v>59.03</c:v>
                </c:pt>
                <c:pt idx="920">
                  <c:v>59.65</c:v>
                </c:pt>
                <c:pt idx="921">
                  <c:v>62.04</c:v>
                </c:pt>
                <c:pt idx="922">
                  <c:v>61.05</c:v>
                </c:pt>
                <c:pt idx="923">
                  <c:v>61.67</c:v>
                </c:pt>
                <c:pt idx="924">
                  <c:v>61.67</c:v>
                </c:pt>
                <c:pt idx="925">
                  <c:v>62.45</c:v>
                </c:pt>
                <c:pt idx="926">
                  <c:v>63.45</c:v>
                </c:pt>
                <c:pt idx="927">
                  <c:v>65.08</c:v>
                </c:pt>
                <c:pt idx="928">
                  <c:v>66.31</c:v>
                </c:pt>
                <c:pt idx="929">
                  <c:v>68.58</c:v>
                </c:pt>
                <c:pt idx="930">
                  <c:v>68.55</c:v>
                </c:pt>
                <c:pt idx="931">
                  <c:v>66.12</c:v>
                </c:pt>
                <c:pt idx="932">
                  <c:v>68.81</c:v>
                </c:pt>
                <c:pt idx="933">
                  <c:v>68.44</c:v>
                </c:pt>
                <c:pt idx="934">
                  <c:v>68.09</c:v>
                </c:pt>
                <c:pt idx="935">
                  <c:v>70.010000000000005</c:v>
                </c:pt>
                <c:pt idx="936">
                  <c:v>71.33</c:v>
                </c:pt>
                <c:pt idx="937">
                  <c:v>72.680000000000007</c:v>
                </c:pt>
                <c:pt idx="938">
                  <c:v>72.040000000000006</c:v>
                </c:pt>
                <c:pt idx="939">
                  <c:v>70.62</c:v>
                </c:pt>
                <c:pt idx="940">
                  <c:v>70.47</c:v>
                </c:pt>
                <c:pt idx="941">
                  <c:v>71.03</c:v>
                </c:pt>
                <c:pt idx="942">
                  <c:v>71.37</c:v>
                </c:pt>
                <c:pt idx="943">
                  <c:v>69.55</c:v>
                </c:pt>
                <c:pt idx="944">
                  <c:v>66.930000000000007</c:v>
                </c:pt>
                <c:pt idx="945">
                  <c:v>69.239999999999995</c:v>
                </c:pt>
                <c:pt idx="946">
                  <c:v>68.67</c:v>
                </c:pt>
                <c:pt idx="947">
                  <c:v>70.23</c:v>
                </c:pt>
                <c:pt idx="948">
                  <c:v>69.16</c:v>
                </c:pt>
                <c:pt idx="949">
                  <c:v>71.489999999999995</c:v>
                </c:pt>
                <c:pt idx="950">
                  <c:v>69.89</c:v>
                </c:pt>
                <c:pt idx="951">
                  <c:v>69.31</c:v>
                </c:pt>
                <c:pt idx="952">
                  <c:v>66.73</c:v>
                </c:pt>
                <c:pt idx="953">
                  <c:v>66.73</c:v>
                </c:pt>
                <c:pt idx="954">
                  <c:v>64.05</c:v>
                </c:pt>
                <c:pt idx="955">
                  <c:v>62.93</c:v>
                </c:pt>
                <c:pt idx="956">
                  <c:v>60.14</c:v>
                </c:pt>
                <c:pt idx="957">
                  <c:v>60.41</c:v>
                </c:pt>
                <c:pt idx="958">
                  <c:v>59.89</c:v>
                </c:pt>
                <c:pt idx="959">
                  <c:v>59.69</c:v>
                </c:pt>
                <c:pt idx="960">
                  <c:v>59.52</c:v>
                </c:pt>
                <c:pt idx="961">
                  <c:v>61.54</c:v>
                </c:pt>
                <c:pt idx="962">
                  <c:v>62.02</c:v>
                </c:pt>
                <c:pt idx="963">
                  <c:v>63.56</c:v>
                </c:pt>
                <c:pt idx="964">
                  <c:v>63.98</c:v>
                </c:pt>
                <c:pt idx="965">
                  <c:v>64.72</c:v>
                </c:pt>
                <c:pt idx="966">
                  <c:v>65.400000000000006</c:v>
                </c:pt>
                <c:pt idx="967">
                  <c:v>67.16</c:v>
                </c:pt>
                <c:pt idx="968">
                  <c:v>68.05</c:v>
                </c:pt>
                <c:pt idx="969">
                  <c:v>68.38</c:v>
                </c:pt>
                <c:pt idx="970">
                  <c:v>67.23</c:v>
                </c:pt>
                <c:pt idx="971">
                  <c:v>63.35</c:v>
                </c:pt>
                <c:pt idx="972">
                  <c:v>66.94</c:v>
                </c:pt>
                <c:pt idx="973">
                  <c:v>69.45</c:v>
                </c:pt>
                <c:pt idx="974">
                  <c:v>71.58</c:v>
                </c:pt>
                <c:pt idx="975">
                  <c:v>71.42</c:v>
                </c:pt>
                <c:pt idx="976">
                  <c:v>71.97</c:v>
                </c:pt>
                <c:pt idx="977">
                  <c:v>71.94</c:v>
                </c:pt>
                <c:pt idx="978">
                  <c:v>70.930000000000007</c:v>
                </c:pt>
                <c:pt idx="979">
                  <c:v>70.599999999999994</c:v>
                </c:pt>
                <c:pt idx="980">
                  <c:v>69.45</c:v>
                </c:pt>
                <c:pt idx="981">
                  <c:v>70.16</c:v>
                </c:pt>
                <c:pt idx="982">
                  <c:v>70.52</c:v>
                </c:pt>
                <c:pt idx="983">
                  <c:v>67.510000000000005</c:v>
                </c:pt>
                <c:pt idx="984">
                  <c:v>66.75</c:v>
                </c:pt>
                <c:pt idx="985">
                  <c:v>69.19</c:v>
                </c:pt>
                <c:pt idx="986">
                  <c:v>72.540000000000006</c:v>
                </c:pt>
                <c:pt idx="987">
                  <c:v>73.89</c:v>
                </c:pt>
                <c:pt idx="988">
                  <c:v>74.37</c:v>
                </c:pt>
                <c:pt idx="989">
                  <c:v>72.05</c:v>
                </c:pt>
                <c:pt idx="990">
                  <c:v>71.430000000000007</c:v>
                </c:pt>
                <c:pt idx="991">
                  <c:v>72.489999999999995</c:v>
                </c:pt>
                <c:pt idx="992">
                  <c:v>72.739999999999995</c:v>
                </c:pt>
                <c:pt idx="993">
                  <c:v>69.959999999999994</c:v>
                </c:pt>
                <c:pt idx="994">
                  <c:v>68.05</c:v>
                </c:pt>
                <c:pt idx="995">
                  <c:v>68.05</c:v>
                </c:pt>
                <c:pt idx="996">
                  <c:v>67.959999999999994</c:v>
                </c:pt>
                <c:pt idx="997">
                  <c:v>68.02</c:v>
                </c:pt>
                <c:pt idx="998">
                  <c:v>68.02</c:v>
                </c:pt>
                <c:pt idx="999">
                  <c:v>71.099999999999994</c:v>
                </c:pt>
                <c:pt idx="1000">
                  <c:v>71.31</c:v>
                </c:pt>
                <c:pt idx="1001">
                  <c:v>71.94</c:v>
                </c:pt>
                <c:pt idx="1002">
                  <c:v>69.290000000000006</c:v>
                </c:pt>
                <c:pt idx="1003">
                  <c:v>68.86</c:v>
                </c:pt>
                <c:pt idx="1004">
                  <c:v>70.930000000000007</c:v>
                </c:pt>
                <c:pt idx="1005">
                  <c:v>72.510000000000005</c:v>
                </c:pt>
                <c:pt idx="1006">
                  <c:v>72.47</c:v>
                </c:pt>
                <c:pt idx="1007">
                  <c:v>72.040000000000006</c:v>
                </c:pt>
                <c:pt idx="1008">
                  <c:v>71.55</c:v>
                </c:pt>
                <c:pt idx="1009">
                  <c:v>68.97</c:v>
                </c:pt>
                <c:pt idx="1010">
                  <c:v>65.89</c:v>
                </c:pt>
                <c:pt idx="1011">
                  <c:v>66.02</c:v>
                </c:pt>
                <c:pt idx="1012">
                  <c:v>66.709999999999994</c:v>
                </c:pt>
                <c:pt idx="1013">
                  <c:v>70.61</c:v>
                </c:pt>
                <c:pt idx="1014">
                  <c:v>70.819999999999993</c:v>
                </c:pt>
                <c:pt idx="1015">
                  <c:v>70.41</c:v>
                </c:pt>
                <c:pt idx="1016">
                  <c:v>70.88</c:v>
                </c:pt>
                <c:pt idx="1017">
                  <c:v>69.569999999999993</c:v>
                </c:pt>
                <c:pt idx="1018">
                  <c:v>71.69</c:v>
                </c:pt>
                <c:pt idx="1019">
                  <c:v>71.77</c:v>
                </c:pt>
                <c:pt idx="1020">
                  <c:v>73.27</c:v>
                </c:pt>
                <c:pt idx="1021">
                  <c:v>75.180000000000007</c:v>
                </c:pt>
                <c:pt idx="1022">
                  <c:v>77.58</c:v>
                </c:pt>
                <c:pt idx="1023">
                  <c:v>78.53</c:v>
                </c:pt>
                <c:pt idx="1024">
                  <c:v>79.09</c:v>
                </c:pt>
                <c:pt idx="1025">
                  <c:v>81.37</c:v>
                </c:pt>
                <c:pt idx="1026">
                  <c:v>81.19</c:v>
                </c:pt>
                <c:pt idx="1027">
                  <c:v>80.5</c:v>
                </c:pt>
                <c:pt idx="1028">
                  <c:v>78.680000000000007</c:v>
                </c:pt>
                <c:pt idx="1029">
                  <c:v>79.55</c:v>
                </c:pt>
                <c:pt idx="1030">
                  <c:v>77.459999999999994</c:v>
                </c:pt>
                <c:pt idx="1031">
                  <c:v>79.87</c:v>
                </c:pt>
                <c:pt idx="1032">
                  <c:v>77</c:v>
                </c:pt>
                <c:pt idx="1033">
                  <c:v>79.599999999999994</c:v>
                </c:pt>
                <c:pt idx="1034">
                  <c:v>80.400000000000006</c:v>
                </c:pt>
                <c:pt idx="1035">
                  <c:v>79.62</c:v>
                </c:pt>
                <c:pt idx="1036">
                  <c:v>77.430000000000007</c:v>
                </c:pt>
                <c:pt idx="1037">
                  <c:v>79.430000000000007</c:v>
                </c:pt>
                <c:pt idx="1038">
                  <c:v>79.05</c:v>
                </c:pt>
                <c:pt idx="1039">
                  <c:v>79.28</c:v>
                </c:pt>
                <c:pt idx="1040">
                  <c:v>76.94</c:v>
                </c:pt>
                <c:pt idx="1041">
                  <c:v>76.349999999999994</c:v>
                </c:pt>
                <c:pt idx="1042">
                  <c:v>78.900000000000006</c:v>
                </c:pt>
                <c:pt idx="1043">
                  <c:v>79.14</c:v>
                </c:pt>
                <c:pt idx="1044">
                  <c:v>79.58</c:v>
                </c:pt>
                <c:pt idx="1045">
                  <c:v>77.459999999999994</c:v>
                </c:pt>
                <c:pt idx="1046">
                  <c:v>76.72</c:v>
                </c:pt>
                <c:pt idx="1047">
                  <c:v>77.56</c:v>
                </c:pt>
                <c:pt idx="1048">
                  <c:v>76.02</c:v>
                </c:pt>
                <c:pt idx="1049">
                  <c:v>77.959999999999994</c:v>
                </c:pt>
                <c:pt idx="1050">
                  <c:v>77.959999999999994</c:v>
                </c:pt>
                <c:pt idx="1051">
                  <c:v>76.05</c:v>
                </c:pt>
                <c:pt idx="1052">
                  <c:v>77.28</c:v>
                </c:pt>
                <c:pt idx="1053">
                  <c:v>78.37</c:v>
                </c:pt>
                <c:pt idx="1054">
                  <c:v>76.599999999999994</c:v>
                </c:pt>
                <c:pt idx="1055">
                  <c:v>76.459999999999994</c:v>
                </c:pt>
                <c:pt idx="1056">
                  <c:v>75.47</c:v>
                </c:pt>
                <c:pt idx="1057">
                  <c:v>73.930000000000007</c:v>
                </c:pt>
                <c:pt idx="1058">
                  <c:v>72.62</c:v>
                </c:pt>
                <c:pt idx="1059">
                  <c:v>70.67</c:v>
                </c:pt>
                <c:pt idx="1060">
                  <c:v>70.540000000000006</c:v>
                </c:pt>
                <c:pt idx="1061">
                  <c:v>69.87</c:v>
                </c:pt>
                <c:pt idx="1062">
                  <c:v>69.510000000000005</c:v>
                </c:pt>
                <c:pt idx="1063">
                  <c:v>70.69</c:v>
                </c:pt>
                <c:pt idx="1064">
                  <c:v>72.66</c:v>
                </c:pt>
                <c:pt idx="1065">
                  <c:v>72.650000000000006</c:v>
                </c:pt>
                <c:pt idx="1066">
                  <c:v>73.36</c:v>
                </c:pt>
                <c:pt idx="1067">
                  <c:v>72.47</c:v>
                </c:pt>
                <c:pt idx="1068">
                  <c:v>74.400000000000006</c:v>
                </c:pt>
                <c:pt idx="1069">
                  <c:v>76.67</c:v>
                </c:pt>
                <c:pt idx="1070">
                  <c:v>78.05</c:v>
                </c:pt>
                <c:pt idx="1071">
                  <c:v>78.87</c:v>
                </c:pt>
                <c:pt idx="1072">
                  <c:v>79.28</c:v>
                </c:pt>
                <c:pt idx="1073">
                  <c:v>79.36</c:v>
                </c:pt>
                <c:pt idx="1074">
                  <c:v>79.36</c:v>
                </c:pt>
                <c:pt idx="1075">
                  <c:v>81.510000000000005</c:v>
                </c:pt>
                <c:pt idx="1076">
                  <c:v>81.77</c:v>
                </c:pt>
                <c:pt idx="1077">
                  <c:v>83.18</c:v>
                </c:pt>
                <c:pt idx="1078">
                  <c:v>82.66</c:v>
                </c:pt>
                <c:pt idx="1079">
                  <c:v>82.75</c:v>
                </c:pt>
                <c:pt idx="1080">
                  <c:v>82.52</c:v>
                </c:pt>
                <c:pt idx="1081">
                  <c:v>80.790000000000006</c:v>
                </c:pt>
                <c:pt idx="1082">
                  <c:v>79.650000000000006</c:v>
                </c:pt>
                <c:pt idx="1083">
                  <c:v>79.39</c:v>
                </c:pt>
                <c:pt idx="1084">
                  <c:v>78</c:v>
                </c:pt>
                <c:pt idx="1085">
                  <c:v>78</c:v>
                </c:pt>
                <c:pt idx="1086">
                  <c:v>79.02</c:v>
                </c:pt>
                <c:pt idx="1087">
                  <c:v>77.62</c:v>
                </c:pt>
                <c:pt idx="1088">
                  <c:v>76.08</c:v>
                </c:pt>
                <c:pt idx="1089">
                  <c:v>74.540000000000006</c:v>
                </c:pt>
                <c:pt idx="1090">
                  <c:v>75.260000000000005</c:v>
                </c:pt>
                <c:pt idx="1091">
                  <c:v>73.67</c:v>
                </c:pt>
                <c:pt idx="1092">
                  <c:v>73.64</c:v>
                </c:pt>
                <c:pt idx="1093">
                  <c:v>72.89</c:v>
                </c:pt>
                <c:pt idx="1094">
                  <c:v>74.430000000000007</c:v>
                </c:pt>
                <c:pt idx="1095">
                  <c:v>77.23</c:v>
                </c:pt>
                <c:pt idx="1096">
                  <c:v>76.98</c:v>
                </c:pt>
                <c:pt idx="1097">
                  <c:v>73.14</c:v>
                </c:pt>
                <c:pt idx="1098">
                  <c:v>71.19</c:v>
                </c:pt>
                <c:pt idx="1099">
                  <c:v>71.89</c:v>
                </c:pt>
                <c:pt idx="1100">
                  <c:v>73.75</c:v>
                </c:pt>
                <c:pt idx="1101">
                  <c:v>74.52</c:v>
                </c:pt>
                <c:pt idx="1102">
                  <c:v>75.28</c:v>
                </c:pt>
                <c:pt idx="1103">
                  <c:v>74.13</c:v>
                </c:pt>
                <c:pt idx="1104">
                  <c:v>77.010000000000005</c:v>
                </c:pt>
                <c:pt idx="1105">
                  <c:v>77.33</c:v>
                </c:pt>
                <c:pt idx="1106">
                  <c:v>79.06</c:v>
                </c:pt>
                <c:pt idx="1107">
                  <c:v>79.81</c:v>
                </c:pt>
                <c:pt idx="1108">
                  <c:v>80.16</c:v>
                </c:pt>
                <c:pt idx="1109">
                  <c:v>78.86</c:v>
                </c:pt>
                <c:pt idx="1110">
                  <c:v>80</c:v>
                </c:pt>
                <c:pt idx="1111">
                  <c:v>78.17</c:v>
                </c:pt>
                <c:pt idx="1112">
                  <c:v>79.66</c:v>
                </c:pt>
                <c:pt idx="1113">
                  <c:v>79.680000000000007</c:v>
                </c:pt>
                <c:pt idx="1114">
                  <c:v>80.87</c:v>
                </c:pt>
                <c:pt idx="1115">
                  <c:v>80.209999999999994</c:v>
                </c:pt>
                <c:pt idx="1116">
                  <c:v>81.5</c:v>
                </c:pt>
                <c:pt idx="1117">
                  <c:v>81.87</c:v>
                </c:pt>
                <c:pt idx="1118">
                  <c:v>81.489999999999995</c:v>
                </c:pt>
                <c:pt idx="1119">
                  <c:v>82.09</c:v>
                </c:pt>
                <c:pt idx="1120">
                  <c:v>82.11</c:v>
                </c:pt>
                <c:pt idx="1121">
                  <c:v>81.239999999999995</c:v>
                </c:pt>
                <c:pt idx="1122">
                  <c:v>79.8</c:v>
                </c:pt>
                <c:pt idx="1123">
                  <c:v>82.93</c:v>
                </c:pt>
                <c:pt idx="1124">
                  <c:v>82.2</c:v>
                </c:pt>
                <c:pt idx="1125">
                  <c:v>80.680000000000007</c:v>
                </c:pt>
                <c:pt idx="1126">
                  <c:v>81.25</c:v>
                </c:pt>
                <c:pt idx="1127">
                  <c:v>81.91</c:v>
                </c:pt>
                <c:pt idx="1128">
                  <c:v>80.53</c:v>
                </c:pt>
                <c:pt idx="1129">
                  <c:v>80</c:v>
                </c:pt>
                <c:pt idx="1130">
                  <c:v>82.17</c:v>
                </c:pt>
                <c:pt idx="1131">
                  <c:v>82.37</c:v>
                </c:pt>
                <c:pt idx="1132">
                  <c:v>83.76</c:v>
                </c:pt>
                <c:pt idx="1133">
                  <c:v>86.62</c:v>
                </c:pt>
                <c:pt idx="1134">
                  <c:v>86.84</c:v>
                </c:pt>
                <c:pt idx="1135">
                  <c:v>85.88</c:v>
                </c:pt>
                <c:pt idx="1136">
                  <c:v>85.39</c:v>
                </c:pt>
                <c:pt idx="1137">
                  <c:v>84.92</c:v>
                </c:pt>
                <c:pt idx="1138">
                  <c:v>84.34</c:v>
                </c:pt>
                <c:pt idx="1139">
                  <c:v>84.05</c:v>
                </c:pt>
                <c:pt idx="1140">
                  <c:v>85.51</c:v>
                </c:pt>
                <c:pt idx="1141">
                  <c:v>83.24</c:v>
                </c:pt>
                <c:pt idx="1142">
                  <c:v>81.45</c:v>
                </c:pt>
                <c:pt idx="1143">
                  <c:v>83.45</c:v>
                </c:pt>
                <c:pt idx="1144">
                  <c:v>83.68</c:v>
                </c:pt>
                <c:pt idx="1145">
                  <c:v>83.7</c:v>
                </c:pt>
                <c:pt idx="1146">
                  <c:v>85.12</c:v>
                </c:pt>
                <c:pt idx="1147">
                  <c:v>84.2</c:v>
                </c:pt>
                <c:pt idx="1148">
                  <c:v>82.44</c:v>
                </c:pt>
                <c:pt idx="1149">
                  <c:v>83.22</c:v>
                </c:pt>
                <c:pt idx="1150">
                  <c:v>85.17</c:v>
                </c:pt>
                <c:pt idx="1151">
                  <c:v>86.15</c:v>
                </c:pt>
                <c:pt idx="1152">
                  <c:v>86.19</c:v>
                </c:pt>
                <c:pt idx="1153">
                  <c:v>82.74</c:v>
                </c:pt>
                <c:pt idx="1154">
                  <c:v>79.97</c:v>
                </c:pt>
                <c:pt idx="1155">
                  <c:v>77.11</c:v>
                </c:pt>
                <c:pt idx="1156">
                  <c:v>75.11</c:v>
                </c:pt>
                <c:pt idx="1157">
                  <c:v>76.8</c:v>
                </c:pt>
                <c:pt idx="1158">
                  <c:v>76.37</c:v>
                </c:pt>
                <c:pt idx="1159">
                  <c:v>75.650000000000006</c:v>
                </c:pt>
                <c:pt idx="1160">
                  <c:v>74.400000000000006</c:v>
                </c:pt>
                <c:pt idx="1161">
                  <c:v>71.61</c:v>
                </c:pt>
                <c:pt idx="1162">
                  <c:v>70.08</c:v>
                </c:pt>
                <c:pt idx="1163">
                  <c:v>69.41</c:v>
                </c:pt>
                <c:pt idx="1164">
                  <c:v>69.87</c:v>
                </c:pt>
                <c:pt idx="1165">
                  <c:v>68.010000000000005</c:v>
                </c:pt>
                <c:pt idx="1166">
                  <c:v>70.040000000000006</c:v>
                </c:pt>
                <c:pt idx="1167">
                  <c:v>70.209999999999994</c:v>
                </c:pt>
                <c:pt idx="1168">
                  <c:v>68.75</c:v>
                </c:pt>
                <c:pt idx="1169">
                  <c:v>71.510000000000005</c:v>
                </c:pt>
                <c:pt idx="1170">
                  <c:v>73.97</c:v>
                </c:pt>
                <c:pt idx="1171">
                  <c:v>73.97</c:v>
                </c:pt>
                <c:pt idx="1172">
                  <c:v>72.58</c:v>
                </c:pt>
                <c:pt idx="1173">
                  <c:v>72.86</c:v>
                </c:pt>
                <c:pt idx="1174">
                  <c:v>74.61</c:v>
                </c:pt>
                <c:pt idx="1175">
                  <c:v>71.510000000000005</c:v>
                </c:pt>
                <c:pt idx="1176">
                  <c:v>71.44</c:v>
                </c:pt>
                <c:pt idx="1177">
                  <c:v>71.989999999999995</c:v>
                </c:pt>
                <c:pt idx="1178">
                  <c:v>74.38</c:v>
                </c:pt>
                <c:pt idx="1179">
                  <c:v>75.48</c:v>
                </c:pt>
                <c:pt idx="1180">
                  <c:v>73.78</c:v>
                </c:pt>
                <c:pt idx="1181">
                  <c:v>75.12</c:v>
                </c:pt>
                <c:pt idx="1182">
                  <c:v>76.94</c:v>
                </c:pt>
                <c:pt idx="1183">
                  <c:v>77.67</c:v>
                </c:pt>
                <c:pt idx="1184">
                  <c:v>76.790000000000006</c:v>
                </c:pt>
                <c:pt idx="1185">
                  <c:v>77.180000000000007</c:v>
                </c:pt>
                <c:pt idx="1186">
                  <c:v>77.819999999999993</c:v>
                </c:pt>
                <c:pt idx="1187">
                  <c:v>77.209999999999994</c:v>
                </c:pt>
                <c:pt idx="1188">
                  <c:v>76.349999999999994</c:v>
                </c:pt>
                <c:pt idx="1189">
                  <c:v>76.510000000000005</c:v>
                </c:pt>
                <c:pt idx="1190">
                  <c:v>78.86</c:v>
                </c:pt>
                <c:pt idx="1191">
                  <c:v>78.25</c:v>
                </c:pt>
                <c:pt idx="1192">
                  <c:v>75.94</c:v>
                </c:pt>
                <c:pt idx="1193">
                  <c:v>75.63</c:v>
                </c:pt>
                <c:pt idx="1194">
                  <c:v>72.95</c:v>
                </c:pt>
                <c:pt idx="1195">
                  <c:v>72.14</c:v>
                </c:pt>
                <c:pt idx="1196">
                  <c:v>72.14</c:v>
                </c:pt>
                <c:pt idx="1197">
                  <c:v>71.98</c:v>
                </c:pt>
                <c:pt idx="1198">
                  <c:v>74.069999999999993</c:v>
                </c:pt>
                <c:pt idx="1199">
                  <c:v>75.44</c:v>
                </c:pt>
                <c:pt idx="1200">
                  <c:v>76.09</c:v>
                </c:pt>
                <c:pt idx="1201">
                  <c:v>74.95</c:v>
                </c:pt>
                <c:pt idx="1202">
                  <c:v>77.150000000000006</c:v>
                </c:pt>
                <c:pt idx="1203">
                  <c:v>77.040000000000006</c:v>
                </c:pt>
                <c:pt idx="1204">
                  <c:v>76.62</c:v>
                </c:pt>
                <c:pt idx="1205">
                  <c:v>76.010000000000005</c:v>
                </c:pt>
                <c:pt idx="1206">
                  <c:v>76.540000000000006</c:v>
                </c:pt>
                <c:pt idx="1207">
                  <c:v>77.44</c:v>
                </c:pt>
                <c:pt idx="1208">
                  <c:v>76.56</c:v>
                </c:pt>
                <c:pt idx="1209">
                  <c:v>79.3</c:v>
                </c:pt>
                <c:pt idx="1210">
                  <c:v>78.98</c:v>
                </c:pt>
                <c:pt idx="1211">
                  <c:v>78.98</c:v>
                </c:pt>
                <c:pt idx="1212">
                  <c:v>77.5</c:v>
                </c:pt>
                <c:pt idx="1213">
                  <c:v>76.989999999999995</c:v>
                </c:pt>
                <c:pt idx="1214">
                  <c:v>78.36</c:v>
                </c:pt>
                <c:pt idx="1215">
                  <c:v>78.95</c:v>
                </c:pt>
                <c:pt idx="1216">
                  <c:v>81.34</c:v>
                </c:pt>
                <c:pt idx="1217">
                  <c:v>82.55</c:v>
                </c:pt>
                <c:pt idx="1218">
                  <c:v>82.47</c:v>
                </c:pt>
                <c:pt idx="1219">
                  <c:v>82.01</c:v>
                </c:pt>
                <c:pt idx="1220">
                  <c:v>80.7</c:v>
                </c:pt>
                <c:pt idx="1221">
                  <c:v>81.48</c:v>
                </c:pt>
                <c:pt idx="1222">
                  <c:v>80.25</c:v>
                </c:pt>
                <c:pt idx="1223">
                  <c:v>78.02</c:v>
                </c:pt>
                <c:pt idx="1224">
                  <c:v>75.739999999999995</c:v>
                </c:pt>
                <c:pt idx="1225">
                  <c:v>75.39</c:v>
                </c:pt>
                <c:pt idx="1226">
                  <c:v>75.239999999999995</c:v>
                </c:pt>
                <c:pt idx="1227">
                  <c:v>75.77</c:v>
                </c:pt>
                <c:pt idx="1228">
                  <c:v>75.42</c:v>
                </c:pt>
                <c:pt idx="1229">
                  <c:v>73.459999999999994</c:v>
                </c:pt>
                <c:pt idx="1230">
                  <c:v>73.099999999999994</c:v>
                </c:pt>
                <c:pt idx="1231">
                  <c:v>71.63</c:v>
                </c:pt>
                <c:pt idx="1232">
                  <c:v>72.52</c:v>
                </c:pt>
                <c:pt idx="1233">
                  <c:v>73.36</c:v>
                </c:pt>
                <c:pt idx="1234">
                  <c:v>75.17</c:v>
                </c:pt>
                <c:pt idx="1235">
                  <c:v>74.7</c:v>
                </c:pt>
                <c:pt idx="1236">
                  <c:v>71.92</c:v>
                </c:pt>
                <c:pt idx="1237">
                  <c:v>73.91</c:v>
                </c:pt>
                <c:pt idx="1238">
                  <c:v>75.02</c:v>
                </c:pt>
                <c:pt idx="1239">
                  <c:v>74.599999999999994</c:v>
                </c:pt>
                <c:pt idx="1240">
                  <c:v>74.599999999999994</c:v>
                </c:pt>
                <c:pt idx="1241">
                  <c:v>74.09</c:v>
                </c:pt>
                <c:pt idx="1242">
                  <c:v>74.67</c:v>
                </c:pt>
                <c:pt idx="1243">
                  <c:v>74.25</c:v>
                </c:pt>
                <c:pt idx="1244">
                  <c:v>77.19</c:v>
                </c:pt>
                <c:pt idx="1245">
                  <c:v>76.8</c:v>
                </c:pt>
                <c:pt idx="1246">
                  <c:v>76.02</c:v>
                </c:pt>
                <c:pt idx="1247">
                  <c:v>74.569999999999993</c:v>
                </c:pt>
                <c:pt idx="1248">
                  <c:v>73.66</c:v>
                </c:pt>
                <c:pt idx="1249">
                  <c:v>74.86</c:v>
                </c:pt>
                <c:pt idx="1250">
                  <c:v>73.52</c:v>
                </c:pt>
                <c:pt idx="1251">
                  <c:v>74.709999999999994</c:v>
                </c:pt>
                <c:pt idx="1252">
                  <c:v>75.180000000000007</c:v>
                </c:pt>
                <c:pt idx="1253">
                  <c:v>76.489999999999995</c:v>
                </c:pt>
                <c:pt idx="1254">
                  <c:v>76.52</c:v>
                </c:pt>
                <c:pt idx="1255">
                  <c:v>76.180000000000007</c:v>
                </c:pt>
                <c:pt idx="1256">
                  <c:v>77.86</c:v>
                </c:pt>
                <c:pt idx="1257">
                  <c:v>81.58</c:v>
                </c:pt>
                <c:pt idx="1258">
                  <c:v>81.47</c:v>
                </c:pt>
                <c:pt idx="1259">
                  <c:v>82.82</c:v>
                </c:pt>
                <c:pt idx="1260">
                  <c:v>83.23</c:v>
                </c:pt>
                <c:pt idx="1261">
                  <c:v>81.67</c:v>
                </c:pt>
                <c:pt idx="1262">
                  <c:v>82.66</c:v>
                </c:pt>
                <c:pt idx="1263">
                  <c:v>82.21</c:v>
                </c:pt>
                <c:pt idx="1264">
                  <c:v>81.67</c:v>
                </c:pt>
                <c:pt idx="1265">
                  <c:v>83.01</c:v>
                </c:pt>
                <c:pt idx="1266">
                  <c:v>82.69</c:v>
                </c:pt>
                <c:pt idx="1267">
                  <c:v>81.25</c:v>
                </c:pt>
                <c:pt idx="1268">
                  <c:v>83.08</c:v>
                </c:pt>
                <c:pt idx="1269">
                  <c:v>79.489999999999995</c:v>
                </c:pt>
                <c:pt idx="1270">
                  <c:v>81.77</c:v>
                </c:pt>
                <c:pt idx="1271">
                  <c:v>80.56</c:v>
                </c:pt>
                <c:pt idx="1272">
                  <c:v>81.69</c:v>
                </c:pt>
                <c:pt idx="1273">
                  <c:v>82.52</c:v>
                </c:pt>
                <c:pt idx="1274">
                  <c:v>82.55</c:v>
                </c:pt>
                <c:pt idx="1275">
                  <c:v>81.94</c:v>
                </c:pt>
                <c:pt idx="1276">
                  <c:v>82.18</c:v>
                </c:pt>
                <c:pt idx="1277">
                  <c:v>81.430000000000007</c:v>
                </c:pt>
                <c:pt idx="1278">
                  <c:v>82.95</c:v>
                </c:pt>
                <c:pt idx="1279">
                  <c:v>83.9</c:v>
                </c:pt>
                <c:pt idx="1280">
                  <c:v>84.69</c:v>
                </c:pt>
                <c:pt idx="1281">
                  <c:v>86.49</c:v>
                </c:pt>
                <c:pt idx="1282">
                  <c:v>87.06</c:v>
                </c:pt>
                <c:pt idx="1283">
                  <c:v>86.72</c:v>
                </c:pt>
                <c:pt idx="1284">
                  <c:v>87.81</c:v>
                </c:pt>
                <c:pt idx="1285">
                  <c:v>87.81</c:v>
                </c:pt>
                <c:pt idx="1286">
                  <c:v>84.88</c:v>
                </c:pt>
                <c:pt idx="1287">
                  <c:v>84.86</c:v>
                </c:pt>
                <c:pt idx="1288">
                  <c:v>82.34</c:v>
                </c:pt>
                <c:pt idx="1289">
                  <c:v>81.849999999999994</c:v>
                </c:pt>
                <c:pt idx="1290">
                  <c:v>81.510000000000005</c:v>
                </c:pt>
                <c:pt idx="1291">
                  <c:v>81.739999999999995</c:v>
                </c:pt>
                <c:pt idx="1292">
                  <c:v>81.25</c:v>
                </c:pt>
                <c:pt idx="1293">
                  <c:v>83.86</c:v>
                </c:pt>
                <c:pt idx="1294">
                  <c:v>83.86</c:v>
                </c:pt>
                <c:pt idx="1295">
                  <c:v>83.76</c:v>
                </c:pt>
                <c:pt idx="1296">
                  <c:v>85.73</c:v>
                </c:pt>
                <c:pt idx="1297">
                  <c:v>84.11</c:v>
                </c:pt>
                <c:pt idx="1298">
                  <c:v>86.75</c:v>
                </c:pt>
                <c:pt idx="1299">
                  <c:v>88</c:v>
                </c:pt>
                <c:pt idx="1300">
                  <c:v>89.19</c:v>
                </c:pt>
                <c:pt idx="1301">
                  <c:v>89.38</c:v>
                </c:pt>
                <c:pt idx="1302">
                  <c:v>88.69</c:v>
                </c:pt>
                <c:pt idx="1303">
                  <c:v>88.28</c:v>
                </c:pt>
                <c:pt idx="1304">
                  <c:v>88.37</c:v>
                </c:pt>
                <c:pt idx="1305">
                  <c:v>87.79</c:v>
                </c:pt>
                <c:pt idx="1306">
                  <c:v>88.61</c:v>
                </c:pt>
                <c:pt idx="1307">
                  <c:v>88.28</c:v>
                </c:pt>
                <c:pt idx="1308">
                  <c:v>88.62</c:v>
                </c:pt>
                <c:pt idx="1309">
                  <c:v>87.7</c:v>
                </c:pt>
                <c:pt idx="1310">
                  <c:v>88.81</c:v>
                </c:pt>
                <c:pt idx="1311">
                  <c:v>89.82</c:v>
                </c:pt>
                <c:pt idx="1312">
                  <c:v>90.48</c:v>
                </c:pt>
                <c:pt idx="1313">
                  <c:v>91.51</c:v>
                </c:pt>
                <c:pt idx="1314">
                  <c:v>91.51</c:v>
                </c:pt>
                <c:pt idx="1315">
                  <c:v>91</c:v>
                </c:pt>
                <c:pt idx="1316">
                  <c:v>91.49</c:v>
                </c:pt>
                <c:pt idx="1317">
                  <c:v>91.12</c:v>
                </c:pt>
                <c:pt idx="1318">
                  <c:v>89.84</c:v>
                </c:pt>
                <c:pt idx="1319">
                  <c:v>91.38</c:v>
                </c:pt>
                <c:pt idx="1320">
                  <c:v>91.55</c:v>
                </c:pt>
                <c:pt idx="1321">
                  <c:v>89.38</c:v>
                </c:pt>
                <c:pt idx="1322">
                  <c:v>90.3</c:v>
                </c:pt>
                <c:pt idx="1323">
                  <c:v>88.38</c:v>
                </c:pt>
                <c:pt idx="1324">
                  <c:v>88.03</c:v>
                </c:pt>
                <c:pt idx="1325">
                  <c:v>89.25</c:v>
                </c:pt>
                <c:pt idx="1326">
                  <c:v>91.11</c:v>
                </c:pt>
                <c:pt idx="1327">
                  <c:v>91.86</c:v>
                </c:pt>
                <c:pt idx="1328">
                  <c:v>91.4</c:v>
                </c:pt>
                <c:pt idx="1329">
                  <c:v>91.54</c:v>
                </c:pt>
                <c:pt idx="1330">
                  <c:v>91.54</c:v>
                </c:pt>
                <c:pt idx="1331">
                  <c:v>91.38</c:v>
                </c:pt>
                <c:pt idx="1332">
                  <c:v>90.86</c:v>
                </c:pt>
                <c:pt idx="1333">
                  <c:v>88.86</c:v>
                </c:pt>
                <c:pt idx="1334">
                  <c:v>89.11</c:v>
                </c:pt>
                <c:pt idx="1335">
                  <c:v>87.87</c:v>
                </c:pt>
                <c:pt idx="1336">
                  <c:v>86.19</c:v>
                </c:pt>
                <c:pt idx="1337">
                  <c:v>85.64</c:v>
                </c:pt>
                <c:pt idx="1338">
                  <c:v>89.34</c:v>
                </c:pt>
                <c:pt idx="1339">
                  <c:v>92.19</c:v>
                </c:pt>
                <c:pt idx="1340">
                  <c:v>90.77</c:v>
                </c:pt>
                <c:pt idx="1341">
                  <c:v>90.86</c:v>
                </c:pt>
                <c:pt idx="1342">
                  <c:v>90.54</c:v>
                </c:pt>
                <c:pt idx="1343">
                  <c:v>89.03</c:v>
                </c:pt>
                <c:pt idx="1344">
                  <c:v>87.48</c:v>
                </c:pt>
                <c:pt idx="1345">
                  <c:v>86.94</c:v>
                </c:pt>
                <c:pt idx="1346">
                  <c:v>86.71</c:v>
                </c:pt>
                <c:pt idx="1347">
                  <c:v>86.73</c:v>
                </c:pt>
                <c:pt idx="1348">
                  <c:v>85.58</c:v>
                </c:pt>
                <c:pt idx="1349">
                  <c:v>84.81</c:v>
                </c:pt>
                <c:pt idx="1350">
                  <c:v>84.32</c:v>
                </c:pt>
                <c:pt idx="1351">
                  <c:v>86.36</c:v>
                </c:pt>
                <c:pt idx="1352">
                  <c:v>86.2</c:v>
                </c:pt>
                <c:pt idx="1353">
                  <c:v>86.2</c:v>
                </c:pt>
                <c:pt idx="1354">
                  <c:v>93.57</c:v>
                </c:pt>
                <c:pt idx="1355">
                  <c:v>98.1</c:v>
                </c:pt>
                <c:pt idx="1356">
                  <c:v>97.28</c:v>
                </c:pt>
                <c:pt idx="1357">
                  <c:v>97.88</c:v>
                </c:pt>
                <c:pt idx="1358">
                  <c:v>96.97</c:v>
                </c:pt>
                <c:pt idx="1359">
                  <c:v>99.63</c:v>
                </c:pt>
                <c:pt idx="1360">
                  <c:v>101.91</c:v>
                </c:pt>
                <c:pt idx="1361">
                  <c:v>104.42</c:v>
                </c:pt>
                <c:pt idx="1362">
                  <c:v>105.44</c:v>
                </c:pt>
                <c:pt idx="1363">
                  <c:v>105.02</c:v>
                </c:pt>
                <c:pt idx="1364">
                  <c:v>104.38</c:v>
                </c:pt>
                <c:pt idx="1365">
                  <c:v>102.7</c:v>
                </c:pt>
                <c:pt idx="1366">
                  <c:v>101.16</c:v>
                </c:pt>
                <c:pt idx="1367">
                  <c:v>101.19</c:v>
                </c:pt>
                <c:pt idx="1368">
                  <c:v>97.18</c:v>
                </c:pt>
                <c:pt idx="1369">
                  <c:v>97.98</c:v>
                </c:pt>
                <c:pt idx="1370">
                  <c:v>101.42</c:v>
                </c:pt>
                <c:pt idx="1371">
                  <c:v>101.07</c:v>
                </c:pt>
                <c:pt idx="1372">
                  <c:v>102.33</c:v>
                </c:pt>
                <c:pt idx="1373">
                  <c:v>104</c:v>
                </c:pt>
                <c:pt idx="1374">
                  <c:v>105.75</c:v>
                </c:pt>
                <c:pt idx="1375">
                  <c:v>105.6</c:v>
                </c:pt>
                <c:pt idx="1376">
                  <c:v>105.4</c:v>
                </c:pt>
                <c:pt idx="1377">
                  <c:v>103.98</c:v>
                </c:pt>
                <c:pt idx="1378">
                  <c:v>104.79</c:v>
                </c:pt>
                <c:pt idx="1379">
                  <c:v>104.27</c:v>
                </c:pt>
                <c:pt idx="1380">
                  <c:v>106.72</c:v>
                </c:pt>
                <c:pt idx="1381">
                  <c:v>108.34</c:v>
                </c:pt>
                <c:pt idx="1382">
                  <c:v>108.83</c:v>
                </c:pt>
                <c:pt idx="1383">
                  <c:v>110.3</c:v>
                </c:pt>
                <c:pt idx="1384">
                  <c:v>112.79</c:v>
                </c:pt>
                <c:pt idx="1385">
                  <c:v>109.92</c:v>
                </c:pt>
                <c:pt idx="1386">
                  <c:v>107.11</c:v>
                </c:pt>
                <c:pt idx="1387">
                  <c:v>109.66</c:v>
                </c:pt>
                <c:pt idx="1388">
                  <c:v>107.12</c:v>
                </c:pt>
                <c:pt idx="1389">
                  <c:v>108.15</c:v>
                </c:pt>
                <c:pt idx="1390">
                  <c:v>111.45</c:v>
                </c:pt>
                <c:pt idx="1391">
                  <c:v>112.29</c:v>
                </c:pt>
                <c:pt idx="1392">
                  <c:v>112.28</c:v>
                </c:pt>
                <c:pt idx="1393">
                  <c:v>112.21</c:v>
                </c:pt>
                <c:pt idx="1394">
                  <c:v>112.76</c:v>
                </c:pt>
                <c:pt idx="1395">
                  <c:v>112.86</c:v>
                </c:pt>
                <c:pt idx="1396">
                  <c:v>113.93</c:v>
                </c:pt>
                <c:pt idx="1397">
                  <c:v>113.52</c:v>
                </c:pt>
                <c:pt idx="1398">
                  <c:v>111.05</c:v>
                </c:pt>
                <c:pt idx="1399">
                  <c:v>109.24</c:v>
                </c:pt>
                <c:pt idx="1400">
                  <c:v>99.8</c:v>
                </c:pt>
                <c:pt idx="1401">
                  <c:v>97.18</c:v>
                </c:pt>
                <c:pt idx="1402">
                  <c:v>102.55</c:v>
                </c:pt>
                <c:pt idx="1403">
                  <c:v>103.88</c:v>
                </c:pt>
                <c:pt idx="1404">
                  <c:v>98.21</c:v>
                </c:pt>
                <c:pt idx="1405">
                  <c:v>98.97</c:v>
                </c:pt>
                <c:pt idx="1406">
                  <c:v>99.65</c:v>
                </c:pt>
                <c:pt idx="1407">
                  <c:v>97.37</c:v>
                </c:pt>
                <c:pt idx="1408">
                  <c:v>100.1</c:v>
                </c:pt>
                <c:pt idx="1409">
                  <c:v>98.44</c:v>
                </c:pt>
                <c:pt idx="1410">
                  <c:v>99.49</c:v>
                </c:pt>
                <c:pt idx="1411">
                  <c:v>97.7</c:v>
                </c:pt>
                <c:pt idx="1412">
                  <c:v>99.59</c:v>
                </c:pt>
                <c:pt idx="1413">
                  <c:v>101.32</c:v>
                </c:pt>
                <c:pt idx="1414">
                  <c:v>100.23</c:v>
                </c:pt>
                <c:pt idx="1415">
                  <c:v>100.59</c:v>
                </c:pt>
                <c:pt idx="1416">
                  <c:v>100.59</c:v>
                </c:pt>
                <c:pt idx="1417">
                  <c:v>102.7</c:v>
                </c:pt>
                <c:pt idx="1418">
                  <c:v>100.29</c:v>
                </c:pt>
                <c:pt idx="1419">
                  <c:v>100.4</c:v>
                </c:pt>
                <c:pt idx="1420">
                  <c:v>100.22</c:v>
                </c:pt>
                <c:pt idx="1421">
                  <c:v>99.01</c:v>
                </c:pt>
                <c:pt idx="1422">
                  <c:v>99.09</c:v>
                </c:pt>
                <c:pt idx="1423">
                  <c:v>100.74</c:v>
                </c:pt>
                <c:pt idx="1424">
                  <c:v>101.93</c:v>
                </c:pt>
                <c:pt idx="1425">
                  <c:v>99.29</c:v>
                </c:pt>
                <c:pt idx="1426">
                  <c:v>97.3</c:v>
                </c:pt>
                <c:pt idx="1427">
                  <c:v>99.37</c:v>
                </c:pt>
                <c:pt idx="1428">
                  <c:v>94.81</c:v>
                </c:pt>
                <c:pt idx="1429">
                  <c:v>94.95</c:v>
                </c:pt>
                <c:pt idx="1430">
                  <c:v>93.01</c:v>
                </c:pt>
                <c:pt idx="1431">
                  <c:v>93.26</c:v>
                </c:pt>
                <c:pt idx="1432">
                  <c:v>93.4</c:v>
                </c:pt>
                <c:pt idx="1433">
                  <c:v>95.41</c:v>
                </c:pt>
                <c:pt idx="1434">
                  <c:v>91.02</c:v>
                </c:pt>
                <c:pt idx="1435">
                  <c:v>91.16</c:v>
                </c:pt>
                <c:pt idx="1436">
                  <c:v>90.61</c:v>
                </c:pt>
                <c:pt idx="1437">
                  <c:v>92.89</c:v>
                </c:pt>
                <c:pt idx="1438">
                  <c:v>94.77</c:v>
                </c:pt>
                <c:pt idx="1439">
                  <c:v>95.42</c:v>
                </c:pt>
                <c:pt idx="1440">
                  <c:v>94.94</c:v>
                </c:pt>
                <c:pt idx="1441">
                  <c:v>94.94</c:v>
                </c:pt>
                <c:pt idx="1442">
                  <c:v>96.89</c:v>
                </c:pt>
                <c:pt idx="1443">
                  <c:v>96.65</c:v>
                </c:pt>
                <c:pt idx="1444">
                  <c:v>98.67</c:v>
                </c:pt>
                <c:pt idx="1445">
                  <c:v>96.2</c:v>
                </c:pt>
                <c:pt idx="1446">
                  <c:v>95.15</c:v>
                </c:pt>
                <c:pt idx="1447">
                  <c:v>97.43</c:v>
                </c:pt>
                <c:pt idx="1448">
                  <c:v>98.05</c:v>
                </c:pt>
                <c:pt idx="1449">
                  <c:v>95.69</c:v>
                </c:pt>
                <c:pt idx="1450">
                  <c:v>97.24</c:v>
                </c:pt>
                <c:pt idx="1451">
                  <c:v>95.93</c:v>
                </c:pt>
                <c:pt idx="1452">
                  <c:v>97.5</c:v>
                </c:pt>
                <c:pt idx="1453">
                  <c:v>98.14</c:v>
                </c:pt>
                <c:pt idx="1454">
                  <c:v>99.13</c:v>
                </c:pt>
                <c:pt idx="1455">
                  <c:v>99.87</c:v>
                </c:pt>
                <c:pt idx="1456">
                  <c:v>99.2</c:v>
                </c:pt>
                <c:pt idx="1457">
                  <c:v>99.59</c:v>
                </c:pt>
                <c:pt idx="1458">
                  <c:v>97.4</c:v>
                </c:pt>
                <c:pt idx="1459">
                  <c:v>97.44</c:v>
                </c:pt>
                <c:pt idx="1460">
                  <c:v>95.7</c:v>
                </c:pt>
                <c:pt idx="1461">
                  <c:v>94.89</c:v>
                </c:pt>
                <c:pt idx="1462">
                  <c:v>93.79</c:v>
                </c:pt>
                <c:pt idx="1463">
                  <c:v>91.93</c:v>
                </c:pt>
                <c:pt idx="1464">
                  <c:v>86.63</c:v>
                </c:pt>
                <c:pt idx="1465">
                  <c:v>86.88</c:v>
                </c:pt>
                <c:pt idx="1466">
                  <c:v>81.31</c:v>
                </c:pt>
                <c:pt idx="1467">
                  <c:v>79.3</c:v>
                </c:pt>
                <c:pt idx="1468">
                  <c:v>82.89</c:v>
                </c:pt>
                <c:pt idx="1469">
                  <c:v>85.72</c:v>
                </c:pt>
                <c:pt idx="1470">
                  <c:v>85.38</c:v>
                </c:pt>
                <c:pt idx="1471">
                  <c:v>86.65</c:v>
                </c:pt>
                <c:pt idx="1472">
                  <c:v>87.58</c:v>
                </c:pt>
                <c:pt idx="1473">
                  <c:v>82.38</c:v>
                </c:pt>
                <c:pt idx="1474">
                  <c:v>84.12</c:v>
                </c:pt>
                <c:pt idx="1475">
                  <c:v>85.44</c:v>
                </c:pt>
                <c:pt idx="1476">
                  <c:v>85.16</c:v>
                </c:pt>
                <c:pt idx="1477">
                  <c:v>85.3</c:v>
                </c:pt>
                <c:pt idx="1478">
                  <c:v>85.37</c:v>
                </c:pt>
                <c:pt idx="1479">
                  <c:v>87.27</c:v>
                </c:pt>
                <c:pt idx="1480">
                  <c:v>88.9</c:v>
                </c:pt>
                <c:pt idx="1481">
                  <c:v>86.45</c:v>
                </c:pt>
                <c:pt idx="1482">
                  <c:v>86.45</c:v>
                </c:pt>
                <c:pt idx="1483">
                  <c:v>86.02</c:v>
                </c:pt>
                <c:pt idx="1484">
                  <c:v>89.34</c:v>
                </c:pt>
                <c:pt idx="1485">
                  <c:v>89.05</c:v>
                </c:pt>
                <c:pt idx="1486">
                  <c:v>87.24</c:v>
                </c:pt>
                <c:pt idx="1487">
                  <c:v>88.19</c:v>
                </c:pt>
                <c:pt idx="1488">
                  <c:v>90.21</c:v>
                </c:pt>
                <c:pt idx="1489">
                  <c:v>88.91</c:v>
                </c:pt>
                <c:pt idx="1490">
                  <c:v>89.4</c:v>
                </c:pt>
                <c:pt idx="1491">
                  <c:v>87.96</c:v>
                </c:pt>
                <c:pt idx="1492">
                  <c:v>85.7</c:v>
                </c:pt>
                <c:pt idx="1493">
                  <c:v>86.89</c:v>
                </c:pt>
                <c:pt idx="1494">
                  <c:v>85.92</c:v>
                </c:pt>
                <c:pt idx="1495">
                  <c:v>80.510000000000005</c:v>
                </c:pt>
                <c:pt idx="1496">
                  <c:v>79.849999999999994</c:v>
                </c:pt>
                <c:pt idx="1497">
                  <c:v>80.239999999999995</c:v>
                </c:pt>
                <c:pt idx="1498">
                  <c:v>84.45</c:v>
                </c:pt>
                <c:pt idx="1499">
                  <c:v>81.209999999999994</c:v>
                </c:pt>
                <c:pt idx="1500">
                  <c:v>82.14</c:v>
                </c:pt>
                <c:pt idx="1501">
                  <c:v>77.61</c:v>
                </c:pt>
                <c:pt idx="1502">
                  <c:v>75.67</c:v>
                </c:pt>
                <c:pt idx="1503">
                  <c:v>79.680000000000007</c:v>
                </c:pt>
                <c:pt idx="1504">
                  <c:v>82.98</c:v>
                </c:pt>
                <c:pt idx="1505">
                  <c:v>85.41</c:v>
                </c:pt>
                <c:pt idx="1506">
                  <c:v>85.81</c:v>
                </c:pt>
                <c:pt idx="1507">
                  <c:v>85.57</c:v>
                </c:pt>
                <c:pt idx="1508">
                  <c:v>84.23</c:v>
                </c:pt>
                <c:pt idx="1509">
                  <c:v>86.8</c:v>
                </c:pt>
                <c:pt idx="1510">
                  <c:v>86.38</c:v>
                </c:pt>
                <c:pt idx="1511">
                  <c:v>88.34</c:v>
                </c:pt>
                <c:pt idx="1512">
                  <c:v>86.11</c:v>
                </c:pt>
                <c:pt idx="1513">
                  <c:v>85.3</c:v>
                </c:pt>
                <c:pt idx="1514">
                  <c:v>87.4</c:v>
                </c:pt>
                <c:pt idx="1515">
                  <c:v>91.27</c:v>
                </c:pt>
                <c:pt idx="1516">
                  <c:v>93.17</c:v>
                </c:pt>
                <c:pt idx="1517">
                  <c:v>93.32</c:v>
                </c:pt>
                <c:pt idx="1518">
                  <c:v>93.19</c:v>
                </c:pt>
                <c:pt idx="1519">
                  <c:v>92.19</c:v>
                </c:pt>
                <c:pt idx="1520">
                  <c:v>92.51</c:v>
                </c:pt>
                <c:pt idx="1521">
                  <c:v>94.07</c:v>
                </c:pt>
                <c:pt idx="1522">
                  <c:v>94.26</c:v>
                </c:pt>
                <c:pt idx="1523">
                  <c:v>96.8</c:v>
                </c:pt>
                <c:pt idx="1524">
                  <c:v>95.74</c:v>
                </c:pt>
                <c:pt idx="1525">
                  <c:v>98.99</c:v>
                </c:pt>
                <c:pt idx="1526">
                  <c:v>98.14</c:v>
                </c:pt>
                <c:pt idx="1527">
                  <c:v>99.37</c:v>
                </c:pt>
                <c:pt idx="1528">
                  <c:v>102.59</c:v>
                </c:pt>
                <c:pt idx="1529">
                  <c:v>98.82</c:v>
                </c:pt>
                <c:pt idx="1530">
                  <c:v>97.41</c:v>
                </c:pt>
                <c:pt idx="1531">
                  <c:v>96.92</c:v>
                </c:pt>
                <c:pt idx="1532">
                  <c:v>98.01</c:v>
                </c:pt>
                <c:pt idx="1533">
                  <c:v>96.17</c:v>
                </c:pt>
                <c:pt idx="1534">
                  <c:v>96.17</c:v>
                </c:pt>
                <c:pt idx="1535">
                  <c:v>96.77</c:v>
                </c:pt>
                <c:pt idx="1536">
                  <c:v>98.21</c:v>
                </c:pt>
                <c:pt idx="1537">
                  <c:v>99.79</c:v>
                </c:pt>
                <c:pt idx="1538">
                  <c:v>100.36</c:v>
                </c:pt>
                <c:pt idx="1539">
                  <c:v>100.2</c:v>
                </c:pt>
                <c:pt idx="1540">
                  <c:v>100.96</c:v>
                </c:pt>
                <c:pt idx="1541">
                  <c:v>100.99</c:v>
                </c:pt>
                <c:pt idx="1542">
                  <c:v>100.49</c:v>
                </c:pt>
                <c:pt idx="1543">
                  <c:v>98.34</c:v>
                </c:pt>
                <c:pt idx="1544">
                  <c:v>99.41</c:v>
                </c:pt>
                <c:pt idx="1545">
                  <c:v>97.77</c:v>
                </c:pt>
                <c:pt idx="1546">
                  <c:v>100.14</c:v>
                </c:pt>
                <c:pt idx="1547">
                  <c:v>94.95</c:v>
                </c:pt>
                <c:pt idx="1548">
                  <c:v>93.87</c:v>
                </c:pt>
                <c:pt idx="1549">
                  <c:v>93.53</c:v>
                </c:pt>
                <c:pt idx="1550">
                  <c:v>93.88</c:v>
                </c:pt>
                <c:pt idx="1551">
                  <c:v>97.22</c:v>
                </c:pt>
                <c:pt idx="1552">
                  <c:v>98.67</c:v>
                </c:pt>
                <c:pt idx="1553">
                  <c:v>99.53</c:v>
                </c:pt>
                <c:pt idx="1554">
                  <c:v>99.68</c:v>
                </c:pt>
                <c:pt idx="1555">
                  <c:v>99.68</c:v>
                </c:pt>
                <c:pt idx="1556">
                  <c:v>101.34</c:v>
                </c:pt>
                <c:pt idx="1557">
                  <c:v>99.36</c:v>
                </c:pt>
                <c:pt idx="1558">
                  <c:v>99.65</c:v>
                </c:pt>
                <c:pt idx="1559">
                  <c:v>98.83</c:v>
                </c:pt>
                <c:pt idx="1560">
                  <c:v>98.83</c:v>
                </c:pt>
                <c:pt idx="1561">
                  <c:v>102.96</c:v>
                </c:pt>
                <c:pt idx="1562">
                  <c:v>103.22</c:v>
                </c:pt>
                <c:pt idx="1563">
                  <c:v>101.81</c:v>
                </c:pt>
                <c:pt idx="1564">
                  <c:v>101.56</c:v>
                </c:pt>
                <c:pt idx="1565">
                  <c:v>101.31</c:v>
                </c:pt>
                <c:pt idx="1566">
                  <c:v>102.24</c:v>
                </c:pt>
                <c:pt idx="1567">
                  <c:v>100.87</c:v>
                </c:pt>
                <c:pt idx="1568">
                  <c:v>99.1</c:v>
                </c:pt>
                <c:pt idx="1569">
                  <c:v>98.7</c:v>
                </c:pt>
                <c:pt idx="1570">
                  <c:v>98.7</c:v>
                </c:pt>
                <c:pt idx="1571">
                  <c:v>100.71</c:v>
                </c:pt>
                <c:pt idx="1572">
                  <c:v>100.59</c:v>
                </c:pt>
                <c:pt idx="1573">
                  <c:v>100.39</c:v>
                </c:pt>
                <c:pt idx="1574">
                  <c:v>98.46</c:v>
                </c:pt>
                <c:pt idx="1575">
                  <c:v>99.58</c:v>
                </c:pt>
                <c:pt idx="1576">
                  <c:v>98.95</c:v>
                </c:pt>
                <c:pt idx="1577">
                  <c:v>99.4</c:v>
                </c:pt>
                <c:pt idx="1578">
                  <c:v>99.56</c:v>
                </c:pt>
                <c:pt idx="1579">
                  <c:v>98.78</c:v>
                </c:pt>
                <c:pt idx="1580">
                  <c:v>98.48</c:v>
                </c:pt>
                <c:pt idx="1581">
                  <c:v>97.61</c:v>
                </c:pt>
                <c:pt idx="1582">
                  <c:v>96.36</c:v>
                </c:pt>
                <c:pt idx="1583">
                  <c:v>97.84</c:v>
                </c:pt>
                <c:pt idx="1584">
                  <c:v>96.91</c:v>
                </c:pt>
                <c:pt idx="1585">
                  <c:v>98.41</c:v>
                </c:pt>
                <c:pt idx="1586">
                  <c:v>98.71</c:v>
                </c:pt>
                <c:pt idx="1587">
                  <c:v>99.84</c:v>
                </c:pt>
                <c:pt idx="1588">
                  <c:v>98.67</c:v>
                </c:pt>
                <c:pt idx="1589">
                  <c:v>100.91</c:v>
                </c:pt>
                <c:pt idx="1590">
                  <c:v>100.74</c:v>
                </c:pt>
                <c:pt idx="1591">
                  <c:v>101.8</c:v>
                </c:pt>
                <c:pt idx="1592">
                  <c:v>103.24</c:v>
                </c:pt>
                <c:pt idx="1593">
                  <c:v>105.84</c:v>
                </c:pt>
                <c:pt idx="1594">
                  <c:v>106.28</c:v>
                </c:pt>
                <c:pt idx="1595">
                  <c:v>107.83</c:v>
                </c:pt>
                <c:pt idx="1596">
                  <c:v>109.77</c:v>
                </c:pt>
                <c:pt idx="1597">
                  <c:v>108.56</c:v>
                </c:pt>
                <c:pt idx="1598">
                  <c:v>106.55</c:v>
                </c:pt>
                <c:pt idx="1599">
                  <c:v>107.07</c:v>
                </c:pt>
                <c:pt idx="1600">
                  <c:v>108.84</c:v>
                </c:pt>
                <c:pt idx="1601">
                  <c:v>106.7</c:v>
                </c:pt>
                <c:pt idx="1602">
                  <c:v>106.72</c:v>
                </c:pt>
                <c:pt idx="1603">
                  <c:v>104.7</c:v>
                </c:pt>
                <c:pt idx="1604">
                  <c:v>106.16</c:v>
                </c:pt>
                <c:pt idx="1605">
                  <c:v>107.4</c:v>
                </c:pt>
                <c:pt idx="1606">
                  <c:v>106.34</c:v>
                </c:pt>
                <c:pt idx="1607">
                  <c:v>106.71</c:v>
                </c:pt>
                <c:pt idx="1608">
                  <c:v>105.43</c:v>
                </c:pt>
                <c:pt idx="1609">
                  <c:v>105.11</c:v>
                </c:pt>
                <c:pt idx="1610">
                  <c:v>107.06</c:v>
                </c:pt>
                <c:pt idx="1611">
                  <c:v>108.09</c:v>
                </c:pt>
                <c:pt idx="1612">
                  <c:v>105.61</c:v>
                </c:pt>
                <c:pt idx="1613">
                  <c:v>107.27</c:v>
                </c:pt>
                <c:pt idx="1614">
                  <c:v>105.35</c:v>
                </c:pt>
                <c:pt idx="1615">
                  <c:v>107.03</c:v>
                </c:pt>
                <c:pt idx="1616">
                  <c:v>107.33</c:v>
                </c:pt>
                <c:pt idx="1617">
                  <c:v>105.41</c:v>
                </c:pt>
                <c:pt idx="1618">
                  <c:v>102.78</c:v>
                </c:pt>
                <c:pt idx="1619">
                  <c:v>103.02</c:v>
                </c:pt>
                <c:pt idx="1620">
                  <c:v>104.01</c:v>
                </c:pt>
                <c:pt idx="1621">
                  <c:v>101.47</c:v>
                </c:pt>
                <c:pt idx="1622">
                  <c:v>102.46</c:v>
                </c:pt>
                <c:pt idx="1623">
                  <c:v>101.02</c:v>
                </c:pt>
                <c:pt idx="1624">
                  <c:v>102.7</c:v>
                </c:pt>
                <c:pt idx="1625">
                  <c:v>103.64</c:v>
                </c:pt>
                <c:pt idx="1626">
                  <c:v>102.83</c:v>
                </c:pt>
                <c:pt idx="1627">
                  <c:v>102.93</c:v>
                </c:pt>
                <c:pt idx="1628">
                  <c:v>104.2</c:v>
                </c:pt>
                <c:pt idx="1629">
                  <c:v>102.67</c:v>
                </c:pt>
                <c:pt idx="1630">
                  <c:v>102.27</c:v>
                </c:pt>
                <c:pt idx="1631">
                  <c:v>103.05</c:v>
                </c:pt>
                <c:pt idx="1632">
                  <c:v>103.11</c:v>
                </c:pt>
                <c:pt idx="1633">
                  <c:v>103.55</c:v>
                </c:pt>
                <c:pt idx="1634">
                  <c:v>104.12</c:v>
                </c:pt>
                <c:pt idx="1635">
                  <c:v>104.55</c:v>
                </c:pt>
                <c:pt idx="1636">
                  <c:v>104.93</c:v>
                </c:pt>
                <c:pt idx="1637">
                  <c:v>104.87</c:v>
                </c:pt>
                <c:pt idx="1638">
                  <c:v>105.22</c:v>
                </c:pt>
                <c:pt idx="1639">
                  <c:v>102.54</c:v>
                </c:pt>
                <c:pt idx="1640">
                  <c:v>98.49</c:v>
                </c:pt>
                <c:pt idx="1641">
                  <c:v>97.94</c:v>
                </c:pt>
                <c:pt idx="1642">
                  <c:v>97.01</c:v>
                </c:pt>
                <c:pt idx="1643">
                  <c:v>96.81</c:v>
                </c:pt>
                <c:pt idx="1644">
                  <c:v>97.08</c:v>
                </c:pt>
                <c:pt idx="1645">
                  <c:v>96.13</c:v>
                </c:pt>
                <c:pt idx="1646">
                  <c:v>94.78</c:v>
                </c:pt>
                <c:pt idx="1647">
                  <c:v>93.98</c:v>
                </c:pt>
                <c:pt idx="1648">
                  <c:v>92.81</c:v>
                </c:pt>
                <c:pt idx="1649">
                  <c:v>92.56</c:v>
                </c:pt>
                <c:pt idx="1650">
                  <c:v>91.48</c:v>
                </c:pt>
                <c:pt idx="1651">
                  <c:v>92.57</c:v>
                </c:pt>
                <c:pt idx="1652">
                  <c:v>91.66</c:v>
                </c:pt>
                <c:pt idx="1653">
                  <c:v>89.9</c:v>
                </c:pt>
                <c:pt idx="1654">
                  <c:v>90.66</c:v>
                </c:pt>
                <c:pt idx="1655">
                  <c:v>90.86</c:v>
                </c:pt>
                <c:pt idx="1656">
                  <c:v>90.86</c:v>
                </c:pt>
                <c:pt idx="1657">
                  <c:v>90.76</c:v>
                </c:pt>
                <c:pt idx="1658">
                  <c:v>87.82</c:v>
                </c:pt>
                <c:pt idx="1659">
                  <c:v>86.53</c:v>
                </c:pt>
                <c:pt idx="1660">
                  <c:v>83.23</c:v>
                </c:pt>
                <c:pt idx="1661">
                  <c:v>83.98</c:v>
                </c:pt>
                <c:pt idx="1662">
                  <c:v>84.29</c:v>
                </c:pt>
                <c:pt idx="1663">
                  <c:v>85.02</c:v>
                </c:pt>
                <c:pt idx="1664">
                  <c:v>84.82</c:v>
                </c:pt>
                <c:pt idx="1665">
                  <c:v>84.1</c:v>
                </c:pt>
                <c:pt idx="1666">
                  <c:v>82.7</c:v>
                </c:pt>
                <c:pt idx="1667">
                  <c:v>83.32</c:v>
                </c:pt>
                <c:pt idx="1668">
                  <c:v>82.62</c:v>
                </c:pt>
                <c:pt idx="1669">
                  <c:v>83.91</c:v>
                </c:pt>
                <c:pt idx="1670">
                  <c:v>84.03</c:v>
                </c:pt>
                <c:pt idx="1671">
                  <c:v>83.27</c:v>
                </c:pt>
                <c:pt idx="1672">
                  <c:v>84.03</c:v>
                </c:pt>
                <c:pt idx="1673">
                  <c:v>81.8</c:v>
                </c:pt>
                <c:pt idx="1674">
                  <c:v>78.2</c:v>
                </c:pt>
                <c:pt idx="1675">
                  <c:v>79.760000000000005</c:v>
                </c:pt>
                <c:pt idx="1676">
                  <c:v>79.209999999999994</c:v>
                </c:pt>
                <c:pt idx="1677">
                  <c:v>79.36</c:v>
                </c:pt>
                <c:pt idx="1678">
                  <c:v>80.209999999999994</c:v>
                </c:pt>
                <c:pt idx="1679">
                  <c:v>77.69</c:v>
                </c:pt>
                <c:pt idx="1680">
                  <c:v>84.96</c:v>
                </c:pt>
                <c:pt idx="1681">
                  <c:v>83.75</c:v>
                </c:pt>
                <c:pt idx="1682">
                  <c:v>87.66</c:v>
                </c:pt>
                <c:pt idx="1683">
                  <c:v>87.66</c:v>
                </c:pt>
                <c:pt idx="1684">
                  <c:v>87.22</c:v>
                </c:pt>
                <c:pt idx="1685">
                  <c:v>84.45</c:v>
                </c:pt>
                <c:pt idx="1686">
                  <c:v>85.99</c:v>
                </c:pt>
                <c:pt idx="1687">
                  <c:v>83.91</c:v>
                </c:pt>
                <c:pt idx="1688">
                  <c:v>84.52</c:v>
                </c:pt>
                <c:pt idx="1689">
                  <c:v>86.08</c:v>
                </c:pt>
                <c:pt idx="1690">
                  <c:v>87.1</c:v>
                </c:pt>
                <c:pt idx="1691">
                  <c:v>88.43</c:v>
                </c:pt>
                <c:pt idx="1692">
                  <c:v>89.22</c:v>
                </c:pt>
                <c:pt idx="1693">
                  <c:v>89.87</c:v>
                </c:pt>
                <c:pt idx="1694">
                  <c:v>92.66</c:v>
                </c:pt>
                <c:pt idx="1695">
                  <c:v>91.44</c:v>
                </c:pt>
                <c:pt idx="1696">
                  <c:v>88.14</c:v>
                </c:pt>
                <c:pt idx="1697">
                  <c:v>88.5</c:v>
                </c:pt>
                <c:pt idx="1698">
                  <c:v>88.97</c:v>
                </c:pt>
                <c:pt idx="1699">
                  <c:v>89.39</c:v>
                </c:pt>
                <c:pt idx="1700">
                  <c:v>90.13</c:v>
                </c:pt>
                <c:pt idx="1701">
                  <c:v>89.78</c:v>
                </c:pt>
                <c:pt idx="1702">
                  <c:v>88.06</c:v>
                </c:pt>
                <c:pt idx="1703">
                  <c:v>88.91</c:v>
                </c:pt>
                <c:pt idx="1704">
                  <c:v>87.13</c:v>
                </c:pt>
                <c:pt idx="1705">
                  <c:v>91.4</c:v>
                </c:pt>
                <c:pt idx="1706">
                  <c:v>92.2</c:v>
                </c:pt>
                <c:pt idx="1707">
                  <c:v>93.67</c:v>
                </c:pt>
                <c:pt idx="1708">
                  <c:v>93.35</c:v>
                </c:pt>
                <c:pt idx="1709">
                  <c:v>93.36</c:v>
                </c:pt>
                <c:pt idx="1710">
                  <c:v>92.87</c:v>
                </c:pt>
                <c:pt idx="1711">
                  <c:v>92.73</c:v>
                </c:pt>
                <c:pt idx="1712">
                  <c:v>93.43</c:v>
                </c:pt>
                <c:pt idx="1713">
                  <c:v>95.6</c:v>
                </c:pt>
                <c:pt idx="1714">
                  <c:v>96.01</c:v>
                </c:pt>
                <c:pt idx="1715">
                  <c:v>96.68</c:v>
                </c:pt>
                <c:pt idx="1716">
                  <c:v>97.26</c:v>
                </c:pt>
                <c:pt idx="1717">
                  <c:v>96.27</c:v>
                </c:pt>
                <c:pt idx="1718">
                  <c:v>96.15</c:v>
                </c:pt>
                <c:pt idx="1719">
                  <c:v>95.47</c:v>
                </c:pt>
                <c:pt idx="1720">
                  <c:v>96.33</c:v>
                </c:pt>
                <c:pt idx="1721">
                  <c:v>95.49</c:v>
                </c:pt>
                <c:pt idx="1722">
                  <c:v>94.62</c:v>
                </c:pt>
                <c:pt idx="1723">
                  <c:v>96.47</c:v>
                </c:pt>
                <c:pt idx="1724">
                  <c:v>96.47</c:v>
                </c:pt>
                <c:pt idx="1725">
                  <c:v>95.3</c:v>
                </c:pt>
                <c:pt idx="1726">
                  <c:v>95.36</c:v>
                </c:pt>
                <c:pt idx="1727">
                  <c:v>95.53</c:v>
                </c:pt>
                <c:pt idx="1728">
                  <c:v>96.42</c:v>
                </c:pt>
                <c:pt idx="1729">
                  <c:v>96.54</c:v>
                </c:pt>
                <c:pt idx="1730">
                  <c:v>97.17</c:v>
                </c:pt>
                <c:pt idx="1731">
                  <c:v>97.01</c:v>
                </c:pt>
                <c:pt idx="1732">
                  <c:v>98.31</c:v>
                </c:pt>
                <c:pt idx="1733">
                  <c:v>99</c:v>
                </c:pt>
                <c:pt idx="1734">
                  <c:v>96.62</c:v>
                </c:pt>
                <c:pt idx="1735">
                  <c:v>95.29</c:v>
                </c:pt>
                <c:pt idx="1736">
                  <c:v>91.87</c:v>
                </c:pt>
                <c:pt idx="1737">
                  <c:v>92.89</c:v>
                </c:pt>
                <c:pt idx="1738">
                  <c:v>91.93</c:v>
                </c:pt>
                <c:pt idx="1739">
                  <c:v>91.37</c:v>
                </c:pt>
                <c:pt idx="1740">
                  <c:v>89.98</c:v>
                </c:pt>
                <c:pt idx="1741">
                  <c:v>91.85</c:v>
                </c:pt>
                <c:pt idx="1742">
                  <c:v>92.19</c:v>
                </c:pt>
                <c:pt idx="1743">
                  <c:v>92.48</c:v>
                </c:pt>
                <c:pt idx="1744">
                  <c:v>88.14</c:v>
                </c:pt>
                <c:pt idx="1745">
                  <c:v>91.71</c:v>
                </c:pt>
                <c:pt idx="1746">
                  <c:v>89.88</c:v>
                </c:pt>
                <c:pt idx="1747">
                  <c:v>89.33</c:v>
                </c:pt>
                <c:pt idx="1748">
                  <c:v>92.39</c:v>
                </c:pt>
                <c:pt idx="1749">
                  <c:v>91.25</c:v>
                </c:pt>
                <c:pt idx="1750">
                  <c:v>92.07</c:v>
                </c:pt>
                <c:pt idx="1751">
                  <c:v>91.86</c:v>
                </c:pt>
                <c:pt idx="1752">
                  <c:v>91.85</c:v>
                </c:pt>
                <c:pt idx="1753">
                  <c:v>92.09</c:v>
                </c:pt>
                <c:pt idx="1754">
                  <c:v>92.12</c:v>
                </c:pt>
                <c:pt idx="1755">
                  <c:v>92.1</c:v>
                </c:pt>
                <c:pt idx="1756">
                  <c:v>90.05</c:v>
                </c:pt>
                <c:pt idx="1757">
                  <c:v>88.73</c:v>
                </c:pt>
                <c:pt idx="1758">
                  <c:v>86.67</c:v>
                </c:pt>
                <c:pt idx="1759">
                  <c:v>86.05</c:v>
                </c:pt>
                <c:pt idx="1760">
                  <c:v>85.54</c:v>
                </c:pt>
                <c:pt idx="1761">
                  <c:v>85.68</c:v>
                </c:pt>
                <c:pt idx="1762">
                  <c:v>86.24</c:v>
                </c:pt>
                <c:pt idx="1763">
                  <c:v>87.09</c:v>
                </c:pt>
                <c:pt idx="1764">
                  <c:v>84.86</c:v>
                </c:pt>
                <c:pt idx="1765">
                  <c:v>85.65</c:v>
                </c:pt>
                <c:pt idx="1766">
                  <c:v>88.71</c:v>
                </c:pt>
                <c:pt idx="1767">
                  <c:v>84.44</c:v>
                </c:pt>
                <c:pt idx="1768">
                  <c:v>85.09</c:v>
                </c:pt>
                <c:pt idx="1769">
                  <c:v>86.07</c:v>
                </c:pt>
                <c:pt idx="1770">
                  <c:v>85.57</c:v>
                </c:pt>
                <c:pt idx="1771">
                  <c:v>85.45</c:v>
                </c:pt>
                <c:pt idx="1772">
                  <c:v>86.67</c:v>
                </c:pt>
                <c:pt idx="1773">
                  <c:v>89.28</c:v>
                </c:pt>
                <c:pt idx="1774">
                  <c:v>86.75</c:v>
                </c:pt>
                <c:pt idx="1775">
                  <c:v>87.38</c:v>
                </c:pt>
                <c:pt idx="1776">
                  <c:v>87.38</c:v>
                </c:pt>
                <c:pt idx="1777">
                  <c:v>88.28</c:v>
                </c:pt>
                <c:pt idx="1778">
                  <c:v>87.74</c:v>
                </c:pt>
                <c:pt idx="1779">
                  <c:v>87.18</c:v>
                </c:pt>
                <c:pt idx="1780">
                  <c:v>88.07</c:v>
                </c:pt>
                <c:pt idx="1781">
                  <c:v>88.91</c:v>
                </c:pt>
                <c:pt idx="1782">
                  <c:v>89.09</c:v>
                </c:pt>
                <c:pt idx="1783">
                  <c:v>88.5</c:v>
                </c:pt>
                <c:pt idx="1784">
                  <c:v>87.88</c:v>
                </c:pt>
                <c:pt idx="1785">
                  <c:v>86.26</c:v>
                </c:pt>
                <c:pt idx="1786">
                  <c:v>85.93</c:v>
                </c:pt>
                <c:pt idx="1787">
                  <c:v>85.56</c:v>
                </c:pt>
                <c:pt idx="1788">
                  <c:v>85.79</c:v>
                </c:pt>
                <c:pt idx="1789">
                  <c:v>86.77</c:v>
                </c:pt>
                <c:pt idx="1790">
                  <c:v>85.89</c:v>
                </c:pt>
                <c:pt idx="1791">
                  <c:v>86.73</c:v>
                </c:pt>
                <c:pt idx="1792">
                  <c:v>87.2</c:v>
                </c:pt>
                <c:pt idx="1793">
                  <c:v>87.93</c:v>
                </c:pt>
                <c:pt idx="1794">
                  <c:v>89.51</c:v>
                </c:pt>
                <c:pt idx="1795">
                  <c:v>90.13</c:v>
                </c:pt>
                <c:pt idx="1796">
                  <c:v>88.66</c:v>
                </c:pt>
                <c:pt idx="1797">
                  <c:v>88.61</c:v>
                </c:pt>
                <c:pt idx="1798">
                  <c:v>90.98</c:v>
                </c:pt>
                <c:pt idx="1799">
                  <c:v>90.87</c:v>
                </c:pt>
                <c:pt idx="1800">
                  <c:v>90.8</c:v>
                </c:pt>
                <c:pt idx="1801">
                  <c:v>91.82</c:v>
                </c:pt>
                <c:pt idx="1802">
                  <c:v>91.82</c:v>
                </c:pt>
                <c:pt idx="1803">
                  <c:v>93.12</c:v>
                </c:pt>
                <c:pt idx="1804">
                  <c:v>92.92</c:v>
                </c:pt>
                <c:pt idx="1805">
                  <c:v>93.09</c:v>
                </c:pt>
                <c:pt idx="1806">
                  <c:v>93.19</c:v>
                </c:pt>
                <c:pt idx="1807">
                  <c:v>93.15</c:v>
                </c:pt>
                <c:pt idx="1808">
                  <c:v>93.1</c:v>
                </c:pt>
                <c:pt idx="1809">
                  <c:v>93.82</c:v>
                </c:pt>
                <c:pt idx="1810">
                  <c:v>93.56</c:v>
                </c:pt>
                <c:pt idx="1811">
                  <c:v>94.14</c:v>
                </c:pt>
                <c:pt idx="1812">
                  <c:v>93.28</c:v>
                </c:pt>
                <c:pt idx="1813">
                  <c:v>94.24</c:v>
                </c:pt>
                <c:pt idx="1814">
                  <c:v>95.49</c:v>
                </c:pt>
                <c:pt idx="1815">
                  <c:v>95.56</c:v>
                </c:pt>
                <c:pt idx="1816">
                  <c:v>95.56</c:v>
                </c:pt>
                <c:pt idx="1817">
                  <c:v>96.24</c:v>
                </c:pt>
                <c:pt idx="1818">
                  <c:v>95.23</c:v>
                </c:pt>
                <c:pt idx="1819">
                  <c:v>95.95</c:v>
                </c:pt>
                <c:pt idx="1820">
                  <c:v>96.44</c:v>
                </c:pt>
                <c:pt idx="1821">
                  <c:v>97.57</c:v>
                </c:pt>
                <c:pt idx="1822">
                  <c:v>97.94</c:v>
                </c:pt>
                <c:pt idx="1823">
                  <c:v>97.49</c:v>
                </c:pt>
                <c:pt idx="1824">
                  <c:v>97.77</c:v>
                </c:pt>
                <c:pt idx="1825">
                  <c:v>96.17</c:v>
                </c:pt>
                <c:pt idx="1826">
                  <c:v>96.64</c:v>
                </c:pt>
                <c:pt idx="1827">
                  <c:v>96.62</c:v>
                </c:pt>
                <c:pt idx="1828">
                  <c:v>95.83</c:v>
                </c:pt>
                <c:pt idx="1829">
                  <c:v>95.72</c:v>
                </c:pt>
                <c:pt idx="1830">
                  <c:v>97.03</c:v>
                </c:pt>
                <c:pt idx="1831">
                  <c:v>97.51</c:v>
                </c:pt>
                <c:pt idx="1832">
                  <c:v>97.01</c:v>
                </c:pt>
                <c:pt idx="1833">
                  <c:v>97.31</c:v>
                </c:pt>
                <c:pt idx="1834">
                  <c:v>95.86</c:v>
                </c:pt>
                <c:pt idx="1835">
                  <c:v>95.86</c:v>
                </c:pt>
                <c:pt idx="1836">
                  <c:v>94.46</c:v>
                </c:pt>
                <c:pt idx="1837">
                  <c:v>92.84</c:v>
                </c:pt>
                <c:pt idx="1838">
                  <c:v>93.13</c:v>
                </c:pt>
                <c:pt idx="1839">
                  <c:v>93.11</c:v>
                </c:pt>
                <c:pt idx="1840">
                  <c:v>92.63</c:v>
                </c:pt>
                <c:pt idx="1841">
                  <c:v>92.76</c:v>
                </c:pt>
                <c:pt idx="1842">
                  <c:v>92.05</c:v>
                </c:pt>
                <c:pt idx="1843">
                  <c:v>90.68</c:v>
                </c:pt>
                <c:pt idx="1844">
                  <c:v>90.12</c:v>
                </c:pt>
                <c:pt idx="1845">
                  <c:v>90.82</c:v>
                </c:pt>
                <c:pt idx="1846">
                  <c:v>90.43</c:v>
                </c:pt>
                <c:pt idx="1847">
                  <c:v>91.56</c:v>
                </c:pt>
                <c:pt idx="1848">
                  <c:v>91.95</c:v>
                </c:pt>
                <c:pt idx="1849">
                  <c:v>92.06</c:v>
                </c:pt>
                <c:pt idx="1850">
                  <c:v>92.54</c:v>
                </c:pt>
                <c:pt idx="1851">
                  <c:v>92.52</c:v>
                </c:pt>
                <c:pt idx="1852">
                  <c:v>93.03</c:v>
                </c:pt>
                <c:pt idx="1853">
                  <c:v>93.45</c:v>
                </c:pt>
                <c:pt idx="1854">
                  <c:v>93.74</c:v>
                </c:pt>
                <c:pt idx="1855">
                  <c:v>92.16</c:v>
                </c:pt>
                <c:pt idx="1856">
                  <c:v>92.96</c:v>
                </c:pt>
                <c:pt idx="1857">
                  <c:v>92.45</c:v>
                </c:pt>
                <c:pt idx="1858">
                  <c:v>93.71</c:v>
                </c:pt>
                <c:pt idx="1859">
                  <c:v>94.81</c:v>
                </c:pt>
                <c:pt idx="1860">
                  <c:v>96.34</c:v>
                </c:pt>
                <c:pt idx="1861">
                  <c:v>97.23</c:v>
                </c:pt>
                <c:pt idx="1862">
                  <c:v>97.19</c:v>
                </c:pt>
                <c:pt idx="1863">
                  <c:v>94.45</c:v>
                </c:pt>
                <c:pt idx="1864">
                  <c:v>93.26</c:v>
                </c:pt>
                <c:pt idx="1865">
                  <c:v>92.7</c:v>
                </c:pt>
                <c:pt idx="1866">
                  <c:v>93.36</c:v>
                </c:pt>
                <c:pt idx="1867">
                  <c:v>94.2</c:v>
                </c:pt>
                <c:pt idx="1868">
                  <c:v>94.64</c:v>
                </c:pt>
                <c:pt idx="1869">
                  <c:v>91.29</c:v>
                </c:pt>
                <c:pt idx="1870">
                  <c:v>88.71</c:v>
                </c:pt>
                <c:pt idx="1871">
                  <c:v>88.72</c:v>
                </c:pt>
                <c:pt idx="1872">
                  <c:v>86.68</c:v>
                </c:pt>
                <c:pt idx="1873">
                  <c:v>87.73</c:v>
                </c:pt>
                <c:pt idx="1874">
                  <c:v>88.76</c:v>
                </c:pt>
                <c:pt idx="1875">
                  <c:v>89.18</c:v>
                </c:pt>
                <c:pt idx="1876">
                  <c:v>93.64</c:v>
                </c:pt>
                <c:pt idx="1877">
                  <c:v>93</c:v>
                </c:pt>
                <c:pt idx="1878">
                  <c:v>94.5</c:v>
                </c:pt>
                <c:pt idx="1879">
                  <c:v>93.46</c:v>
                </c:pt>
                <c:pt idx="1880">
                  <c:v>93.99</c:v>
                </c:pt>
                <c:pt idx="1881">
                  <c:v>95.61</c:v>
                </c:pt>
                <c:pt idx="1882">
                  <c:v>96.16</c:v>
                </c:pt>
                <c:pt idx="1883">
                  <c:v>95.62</c:v>
                </c:pt>
                <c:pt idx="1884">
                  <c:v>96.62</c:v>
                </c:pt>
                <c:pt idx="1885">
                  <c:v>96.39</c:v>
                </c:pt>
                <c:pt idx="1886">
                  <c:v>96.04</c:v>
                </c:pt>
                <c:pt idx="1887">
                  <c:v>95.17</c:v>
                </c:pt>
                <c:pt idx="1888">
                  <c:v>94.21</c:v>
                </c:pt>
                <c:pt idx="1889">
                  <c:v>94.3</c:v>
                </c:pt>
                <c:pt idx="1890">
                  <c:v>95.16</c:v>
                </c:pt>
                <c:pt idx="1891">
                  <c:v>96.02</c:v>
                </c:pt>
                <c:pt idx="1892">
                  <c:v>96.71</c:v>
                </c:pt>
                <c:pt idx="1893">
                  <c:v>96.16</c:v>
                </c:pt>
                <c:pt idx="1894">
                  <c:v>94.28</c:v>
                </c:pt>
                <c:pt idx="1895">
                  <c:v>94.25</c:v>
                </c:pt>
                <c:pt idx="1896">
                  <c:v>94.15</c:v>
                </c:pt>
                <c:pt idx="1897">
                  <c:v>94.15</c:v>
                </c:pt>
                <c:pt idx="1898">
                  <c:v>95.01</c:v>
                </c:pt>
                <c:pt idx="1899">
                  <c:v>93.13</c:v>
                </c:pt>
                <c:pt idx="1900">
                  <c:v>93.61</c:v>
                </c:pt>
                <c:pt idx="1901">
                  <c:v>91.97</c:v>
                </c:pt>
                <c:pt idx="1902">
                  <c:v>93.45</c:v>
                </c:pt>
                <c:pt idx="1903">
                  <c:v>93.31</c:v>
                </c:pt>
                <c:pt idx="1904">
                  <c:v>93.74</c:v>
                </c:pt>
                <c:pt idx="1905">
                  <c:v>94.76</c:v>
                </c:pt>
                <c:pt idx="1906">
                  <c:v>96.03</c:v>
                </c:pt>
                <c:pt idx="1907">
                  <c:v>95.77</c:v>
                </c:pt>
                <c:pt idx="1908">
                  <c:v>95.38</c:v>
                </c:pt>
                <c:pt idx="1909">
                  <c:v>95.88</c:v>
                </c:pt>
                <c:pt idx="1910">
                  <c:v>96.69</c:v>
                </c:pt>
                <c:pt idx="1911">
                  <c:v>97.85</c:v>
                </c:pt>
                <c:pt idx="1912">
                  <c:v>97.77</c:v>
                </c:pt>
                <c:pt idx="1913">
                  <c:v>98.44</c:v>
                </c:pt>
                <c:pt idx="1914">
                  <c:v>98.24</c:v>
                </c:pt>
                <c:pt idx="1915">
                  <c:v>95.4</c:v>
                </c:pt>
                <c:pt idx="1916">
                  <c:v>93.69</c:v>
                </c:pt>
                <c:pt idx="1917">
                  <c:v>95.18</c:v>
                </c:pt>
                <c:pt idx="1918">
                  <c:v>95.32</c:v>
                </c:pt>
                <c:pt idx="1919">
                  <c:v>95.5</c:v>
                </c:pt>
                <c:pt idx="1920">
                  <c:v>97.05</c:v>
                </c:pt>
                <c:pt idx="1921">
                  <c:v>96.56</c:v>
                </c:pt>
                <c:pt idx="1922">
                  <c:v>97.99</c:v>
                </c:pt>
                <c:pt idx="1923">
                  <c:v>99.6</c:v>
                </c:pt>
                <c:pt idx="1924">
                  <c:v>101.24</c:v>
                </c:pt>
                <c:pt idx="1925">
                  <c:v>101.24</c:v>
                </c:pt>
                <c:pt idx="1926">
                  <c:v>103.22</c:v>
                </c:pt>
                <c:pt idx="1927">
                  <c:v>103.14</c:v>
                </c:pt>
                <c:pt idx="1928">
                  <c:v>103.53</c:v>
                </c:pt>
                <c:pt idx="1929">
                  <c:v>106.52</c:v>
                </c:pt>
                <c:pt idx="1930">
                  <c:v>104.91</c:v>
                </c:pt>
                <c:pt idx="1931">
                  <c:v>105.95</c:v>
                </c:pt>
                <c:pt idx="1932">
                  <c:v>106.32</c:v>
                </c:pt>
                <c:pt idx="1933">
                  <c:v>106</c:v>
                </c:pt>
                <c:pt idx="1934">
                  <c:v>106.48</c:v>
                </c:pt>
                <c:pt idx="1935">
                  <c:v>108.04</c:v>
                </c:pt>
                <c:pt idx="1936">
                  <c:v>108.05</c:v>
                </c:pt>
                <c:pt idx="1937">
                  <c:v>106.91</c:v>
                </c:pt>
                <c:pt idx="1938">
                  <c:v>107.23</c:v>
                </c:pt>
                <c:pt idx="1939">
                  <c:v>105.39</c:v>
                </c:pt>
                <c:pt idx="1940">
                  <c:v>105.49</c:v>
                </c:pt>
                <c:pt idx="1941">
                  <c:v>104.7</c:v>
                </c:pt>
                <c:pt idx="1942">
                  <c:v>104.55</c:v>
                </c:pt>
                <c:pt idx="1943">
                  <c:v>103.08</c:v>
                </c:pt>
                <c:pt idx="1944">
                  <c:v>105.03</c:v>
                </c:pt>
                <c:pt idx="1945">
                  <c:v>107.89</c:v>
                </c:pt>
                <c:pt idx="1946">
                  <c:v>106.94</c:v>
                </c:pt>
                <c:pt idx="1947">
                  <c:v>106.56</c:v>
                </c:pt>
                <c:pt idx="1948">
                  <c:v>105.3</c:v>
                </c:pt>
                <c:pt idx="1949">
                  <c:v>104.37</c:v>
                </c:pt>
                <c:pt idx="1950">
                  <c:v>103.4</c:v>
                </c:pt>
                <c:pt idx="1951">
                  <c:v>106.11</c:v>
                </c:pt>
                <c:pt idx="1952">
                  <c:v>106.83</c:v>
                </c:pt>
                <c:pt idx="1953">
                  <c:v>106.85</c:v>
                </c:pt>
                <c:pt idx="1954">
                  <c:v>107.46</c:v>
                </c:pt>
                <c:pt idx="1955">
                  <c:v>107.1</c:v>
                </c:pt>
                <c:pt idx="1956">
                  <c:v>104.96</c:v>
                </c:pt>
                <c:pt idx="1957">
                  <c:v>103.85</c:v>
                </c:pt>
                <c:pt idx="1958">
                  <c:v>105.03</c:v>
                </c:pt>
                <c:pt idx="1959">
                  <c:v>106.42</c:v>
                </c:pt>
                <c:pt idx="1960">
                  <c:v>105.92</c:v>
                </c:pt>
                <c:pt idx="1961">
                  <c:v>109.01</c:v>
                </c:pt>
                <c:pt idx="1962">
                  <c:v>110.1</c:v>
                </c:pt>
                <c:pt idx="1963">
                  <c:v>108.8</c:v>
                </c:pt>
                <c:pt idx="1964">
                  <c:v>107.65</c:v>
                </c:pt>
                <c:pt idx="1965">
                  <c:v>107.65</c:v>
                </c:pt>
                <c:pt idx="1966">
                  <c:v>108.54</c:v>
                </c:pt>
                <c:pt idx="1967">
                  <c:v>107.23</c:v>
                </c:pt>
                <c:pt idx="1968">
                  <c:v>108.37</c:v>
                </c:pt>
                <c:pt idx="1969">
                  <c:v>110.53</c:v>
                </c:pt>
                <c:pt idx="1970">
                  <c:v>107.39</c:v>
                </c:pt>
                <c:pt idx="1971">
                  <c:v>107.56</c:v>
                </c:pt>
                <c:pt idx="1972">
                  <c:v>108.6</c:v>
                </c:pt>
                <c:pt idx="1973">
                  <c:v>108.21</c:v>
                </c:pt>
                <c:pt idx="1974">
                  <c:v>106.59</c:v>
                </c:pt>
                <c:pt idx="1975">
                  <c:v>105.42</c:v>
                </c:pt>
                <c:pt idx="1976">
                  <c:v>108.07</c:v>
                </c:pt>
                <c:pt idx="1977">
                  <c:v>106.39</c:v>
                </c:pt>
                <c:pt idx="1978">
                  <c:v>104.67</c:v>
                </c:pt>
                <c:pt idx="1979">
                  <c:v>103.59</c:v>
                </c:pt>
                <c:pt idx="1980">
                  <c:v>103.13</c:v>
                </c:pt>
                <c:pt idx="1981">
                  <c:v>102.66</c:v>
                </c:pt>
                <c:pt idx="1982">
                  <c:v>103.03</c:v>
                </c:pt>
                <c:pt idx="1983">
                  <c:v>102.87</c:v>
                </c:pt>
                <c:pt idx="1984">
                  <c:v>102.33</c:v>
                </c:pt>
                <c:pt idx="1985">
                  <c:v>102.04</c:v>
                </c:pt>
                <c:pt idx="1986">
                  <c:v>103.31</c:v>
                </c:pt>
                <c:pt idx="1987">
                  <c:v>103.84</c:v>
                </c:pt>
                <c:pt idx="1988">
                  <c:v>103.03</c:v>
                </c:pt>
                <c:pt idx="1989">
                  <c:v>103.49</c:v>
                </c:pt>
                <c:pt idx="1990">
                  <c:v>101.61</c:v>
                </c:pt>
                <c:pt idx="1991">
                  <c:v>103.01</c:v>
                </c:pt>
                <c:pt idx="1992">
                  <c:v>102.02</c:v>
                </c:pt>
                <c:pt idx="1993">
                  <c:v>102.41</c:v>
                </c:pt>
                <c:pt idx="1994">
                  <c:v>101.21</c:v>
                </c:pt>
                <c:pt idx="1995">
                  <c:v>100.67</c:v>
                </c:pt>
                <c:pt idx="1996">
                  <c:v>100.81</c:v>
                </c:pt>
                <c:pt idx="1997">
                  <c:v>99.22</c:v>
                </c:pt>
                <c:pt idx="1998">
                  <c:v>97.8</c:v>
                </c:pt>
                <c:pt idx="1999">
                  <c:v>96.86</c:v>
                </c:pt>
                <c:pt idx="2000">
                  <c:v>97.11</c:v>
                </c:pt>
                <c:pt idx="2001">
                  <c:v>97.85</c:v>
                </c:pt>
                <c:pt idx="2002">
                  <c:v>98.68</c:v>
                </c:pt>
                <c:pt idx="2003">
                  <c:v>98.2</c:v>
                </c:pt>
                <c:pt idx="2004">
                  <c:v>96.77</c:v>
                </c:pt>
                <c:pt idx="2005">
                  <c:v>96.38</c:v>
                </c:pt>
                <c:pt idx="2006">
                  <c:v>94.61</c:v>
                </c:pt>
                <c:pt idx="2007">
                  <c:v>93.37</c:v>
                </c:pt>
                <c:pt idx="2008">
                  <c:v>94.8</c:v>
                </c:pt>
                <c:pt idx="2009">
                  <c:v>94.2</c:v>
                </c:pt>
                <c:pt idx="2010">
                  <c:v>94.6</c:v>
                </c:pt>
                <c:pt idx="2011">
                  <c:v>95.14</c:v>
                </c:pt>
                <c:pt idx="2012">
                  <c:v>93.04</c:v>
                </c:pt>
                <c:pt idx="2013">
                  <c:v>93.88</c:v>
                </c:pt>
                <c:pt idx="2014">
                  <c:v>93.76</c:v>
                </c:pt>
                <c:pt idx="2015">
                  <c:v>93.03</c:v>
                </c:pt>
                <c:pt idx="2016">
                  <c:v>93.34</c:v>
                </c:pt>
                <c:pt idx="2017">
                  <c:v>93.33</c:v>
                </c:pt>
                <c:pt idx="2018">
                  <c:v>95.44</c:v>
                </c:pt>
                <c:pt idx="2019">
                  <c:v>94.84</c:v>
                </c:pt>
                <c:pt idx="2020">
                  <c:v>94.09</c:v>
                </c:pt>
                <c:pt idx="2021">
                  <c:v>93.68</c:v>
                </c:pt>
                <c:pt idx="2022">
                  <c:v>92.3</c:v>
                </c:pt>
                <c:pt idx="2023">
                  <c:v>92.3</c:v>
                </c:pt>
                <c:pt idx="2024">
                  <c:v>92.72</c:v>
                </c:pt>
                <c:pt idx="2025">
                  <c:v>93.82</c:v>
                </c:pt>
                <c:pt idx="2026">
                  <c:v>96.04</c:v>
                </c:pt>
                <c:pt idx="2027">
                  <c:v>97.2</c:v>
                </c:pt>
                <c:pt idx="2028">
                  <c:v>97.38</c:v>
                </c:pt>
                <c:pt idx="2029">
                  <c:v>97.65</c:v>
                </c:pt>
                <c:pt idx="2030">
                  <c:v>97.34</c:v>
                </c:pt>
                <c:pt idx="2031">
                  <c:v>98.51</c:v>
                </c:pt>
                <c:pt idx="2032">
                  <c:v>97.44</c:v>
                </c:pt>
                <c:pt idx="2033">
                  <c:v>97.5</c:v>
                </c:pt>
                <c:pt idx="2034">
                  <c:v>96.6</c:v>
                </c:pt>
                <c:pt idx="2035">
                  <c:v>97.48</c:v>
                </c:pt>
                <c:pt idx="2036">
                  <c:v>97.22</c:v>
                </c:pt>
                <c:pt idx="2037">
                  <c:v>97.8</c:v>
                </c:pt>
                <c:pt idx="2038">
                  <c:v>98.77</c:v>
                </c:pt>
                <c:pt idx="2039">
                  <c:v>99.32</c:v>
                </c:pt>
                <c:pt idx="2040">
                  <c:v>98.91</c:v>
                </c:pt>
                <c:pt idx="2041">
                  <c:v>99.22</c:v>
                </c:pt>
                <c:pt idx="2042">
                  <c:v>99.55</c:v>
                </c:pt>
                <c:pt idx="2043">
                  <c:v>100.32</c:v>
                </c:pt>
                <c:pt idx="2044">
                  <c:v>99.29</c:v>
                </c:pt>
                <c:pt idx="2045">
                  <c:v>98.42</c:v>
                </c:pt>
                <c:pt idx="2046">
                  <c:v>98.42</c:v>
                </c:pt>
                <c:pt idx="2047">
                  <c:v>95.44</c:v>
                </c:pt>
                <c:pt idx="2048">
                  <c:v>93.96</c:v>
                </c:pt>
                <c:pt idx="2049">
                  <c:v>93.43</c:v>
                </c:pt>
                <c:pt idx="2050">
                  <c:v>93.67</c:v>
                </c:pt>
                <c:pt idx="2051">
                  <c:v>92.33</c:v>
                </c:pt>
                <c:pt idx="2052">
                  <c:v>91.66</c:v>
                </c:pt>
                <c:pt idx="2053">
                  <c:v>92.72</c:v>
                </c:pt>
                <c:pt idx="2054">
                  <c:v>91.8</c:v>
                </c:pt>
                <c:pt idx="2055">
                  <c:v>94.17</c:v>
                </c:pt>
                <c:pt idx="2056">
                  <c:v>93.96</c:v>
                </c:pt>
                <c:pt idx="2057">
                  <c:v>94.37</c:v>
                </c:pt>
                <c:pt idx="2058">
                  <c:v>94.37</c:v>
                </c:pt>
                <c:pt idx="2059">
                  <c:v>94.99</c:v>
                </c:pt>
                <c:pt idx="2060">
                  <c:v>96.73</c:v>
                </c:pt>
                <c:pt idx="2061">
                  <c:v>97.32</c:v>
                </c:pt>
                <c:pt idx="2062">
                  <c:v>96.64</c:v>
                </c:pt>
                <c:pt idx="2063">
                  <c:v>95.72</c:v>
                </c:pt>
                <c:pt idx="2064">
                  <c:v>97.41</c:v>
                </c:pt>
                <c:pt idx="2065">
                  <c:v>97.36</c:v>
                </c:pt>
                <c:pt idx="2066">
                  <c:v>98.23</c:v>
                </c:pt>
                <c:pt idx="2067">
                  <c:v>97.49</c:v>
                </c:pt>
                <c:pt idx="2068">
                  <c:v>96.43</c:v>
                </c:pt>
                <c:pt idx="2069">
                  <c:v>97.19</c:v>
                </c:pt>
                <c:pt idx="2070">
                  <c:v>97.38</c:v>
                </c:pt>
                <c:pt idx="2071">
                  <c:v>97.84</c:v>
                </c:pt>
                <c:pt idx="2072">
                  <c:v>99.88</c:v>
                </c:pt>
                <c:pt idx="2073">
                  <c:v>100.06</c:v>
                </c:pt>
                <c:pt idx="2074">
                  <c:v>99.94</c:v>
                </c:pt>
                <c:pt idx="2075">
                  <c:v>100.37</c:v>
                </c:pt>
                <c:pt idx="2076">
                  <c:v>100.35</c:v>
                </c:pt>
                <c:pt idx="2077">
                  <c:v>100.3</c:v>
                </c:pt>
                <c:pt idx="2078">
                  <c:v>100.3</c:v>
                </c:pt>
                <c:pt idx="2079">
                  <c:v>102.43</c:v>
                </c:pt>
                <c:pt idx="2080">
                  <c:v>102.92</c:v>
                </c:pt>
                <c:pt idx="2081">
                  <c:v>102.2</c:v>
                </c:pt>
                <c:pt idx="2082">
                  <c:v>102.82</c:v>
                </c:pt>
                <c:pt idx="2083">
                  <c:v>101.83</c:v>
                </c:pt>
                <c:pt idx="2084">
                  <c:v>102.59</c:v>
                </c:pt>
                <c:pt idx="2085">
                  <c:v>102.59</c:v>
                </c:pt>
                <c:pt idx="2086">
                  <c:v>104.92</c:v>
                </c:pt>
                <c:pt idx="2087">
                  <c:v>103.33</c:v>
                </c:pt>
                <c:pt idx="2088">
                  <c:v>101.45</c:v>
                </c:pt>
                <c:pt idx="2089">
                  <c:v>101.56</c:v>
                </c:pt>
                <c:pt idx="2090">
                  <c:v>102.58</c:v>
                </c:pt>
                <c:pt idx="2091">
                  <c:v>101.12</c:v>
                </c:pt>
                <c:pt idx="2092">
                  <c:v>100.03</c:v>
                </c:pt>
                <c:pt idx="2093">
                  <c:v>97.99</c:v>
                </c:pt>
                <c:pt idx="2094">
                  <c:v>98.2</c:v>
                </c:pt>
                <c:pt idx="2095">
                  <c:v>98.89</c:v>
                </c:pt>
                <c:pt idx="2096">
                  <c:v>99.7</c:v>
                </c:pt>
                <c:pt idx="2097">
                  <c:v>100.37</c:v>
                </c:pt>
                <c:pt idx="2098">
                  <c:v>99.43</c:v>
                </c:pt>
                <c:pt idx="2099">
                  <c:v>99.46</c:v>
                </c:pt>
                <c:pt idx="2100">
                  <c:v>99.6</c:v>
                </c:pt>
                <c:pt idx="2101">
                  <c:v>99.19</c:v>
                </c:pt>
                <c:pt idx="2102">
                  <c:v>100.26</c:v>
                </c:pt>
                <c:pt idx="2103">
                  <c:v>101.28</c:v>
                </c:pt>
                <c:pt idx="2104">
                  <c:v>101.67</c:v>
                </c:pt>
                <c:pt idx="2105">
                  <c:v>101.58</c:v>
                </c:pt>
                <c:pt idx="2106">
                  <c:v>99.62</c:v>
                </c:pt>
                <c:pt idx="2107">
                  <c:v>100.29</c:v>
                </c:pt>
                <c:pt idx="2108">
                  <c:v>101.14</c:v>
                </c:pt>
                <c:pt idx="2109">
                  <c:v>100.44</c:v>
                </c:pt>
                <c:pt idx="2110">
                  <c:v>103.6</c:v>
                </c:pt>
                <c:pt idx="2111">
                  <c:v>103.4</c:v>
                </c:pt>
                <c:pt idx="2112">
                  <c:v>103.74</c:v>
                </c:pt>
                <c:pt idx="2113">
                  <c:v>103.75</c:v>
                </c:pt>
                <c:pt idx="2114">
                  <c:v>103.76</c:v>
                </c:pt>
                <c:pt idx="2115">
                  <c:v>104.3</c:v>
                </c:pt>
                <c:pt idx="2116">
                  <c:v>104.37</c:v>
                </c:pt>
                <c:pt idx="2117">
                  <c:v>102.13</c:v>
                </c:pt>
                <c:pt idx="2118">
                  <c:v>101.44</c:v>
                </c:pt>
                <c:pt idx="2119">
                  <c:v>100.6</c:v>
                </c:pt>
                <c:pt idx="2120">
                  <c:v>100.84</c:v>
                </c:pt>
                <c:pt idx="2121">
                  <c:v>101.28</c:v>
                </c:pt>
                <c:pt idx="2122">
                  <c:v>99.74</c:v>
                </c:pt>
                <c:pt idx="2123">
                  <c:v>99.76</c:v>
                </c:pt>
                <c:pt idx="2124">
                  <c:v>99.48</c:v>
                </c:pt>
                <c:pt idx="2125">
                  <c:v>99.5</c:v>
                </c:pt>
                <c:pt idx="2126">
                  <c:v>100.77</c:v>
                </c:pt>
                <c:pt idx="2127">
                  <c:v>100.26</c:v>
                </c:pt>
                <c:pt idx="2128">
                  <c:v>99.99</c:v>
                </c:pt>
                <c:pt idx="2129">
                  <c:v>100.59</c:v>
                </c:pt>
                <c:pt idx="2130">
                  <c:v>101.7</c:v>
                </c:pt>
                <c:pt idx="2131">
                  <c:v>101.5</c:v>
                </c:pt>
                <c:pt idx="2132">
                  <c:v>102.02</c:v>
                </c:pt>
                <c:pt idx="2133">
                  <c:v>102.61</c:v>
                </c:pt>
                <c:pt idx="2134">
                  <c:v>102.44</c:v>
                </c:pt>
                <c:pt idx="2135">
                  <c:v>104.07</c:v>
                </c:pt>
                <c:pt idx="2136">
                  <c:v>103.74</c:v>
                </c:pt>
                <c:pt idx="2137">
                  <c:v>104.35</c:v>
                </c:pt>
                <c:pt idx="2138">
                  <c:v>104.35</c:v>
                </c:pt>
                <c:pt idx="2139">
                  <c:v>104.11</c:v>
                </c:pt>
                <c:pt idx="2140">
                  <c:v>102.72</c:v>
                </c:pt>
                <c:pt idx="2141">
                  <c:v>103.58</c:v>
                </c:pt>
                <c:pt idx="2142">
                  <c:v>102.71</c:v>
                </c:pt>
                <c:pt idx="2143">
                  <c:v>102.47</c:v>
                </c:pt>
                <c:pt idx="2144">
                  <c:v>102.66</c:v>
                </c:pt>
                <c:pt idx="2145">
                  <c:v>102.64</c:v>
                </c:pt>
                <c:pt idx="2146">
                  <c:v>102.48</c:v>
                </c:pt>
                <c:pt idx="2147">
                  <c:v>102.66</c:v>
                </c:pt>
                <c:pt idx="2148">
                  <c:v>104.41</c:v>
                </c:pt>
                <c:pt idx="2149">
                  <c:v>104.35</c:v>
                </c:pt>
                <c:pt idx="2150">
                  <c:v>104.4</c:v>
                </c:pt>
                <c:pt idx="2151">
                  <c:v>106.53</c:v>
                </c:pt>
                <c:pt idx="2152">
                  <c:v>106.91</c:v>
                </c:pt>
                <c:pt idx="2153">
                  <c:v>106.9</c:v>
                </c:pt>
                <c:pt idx="2154">
                  <c:v>106.36</c:v>
                </c:pt>
                <c:pt idx="2155">
                  <c:v>105.97</c:v>
                </c:pt>
                <c:pt idx="2156">
                  <c:v>106.43</c:v>
                </c:pt>
                <c:pt idx="2157">
                  <c:v>107.26</c:v>
                </c:pt>
                <c:pt idx="2158">
                  <c:v>106.17</c:v>
                </c:pt>
                <c:pt idx="2159">
                  <c:v>106.03</c:v>
                </c:pt>
                <c:pt idx="2160">
                  <c:v>106.5</c:v>
                </c:pt>
                <c:pt idx="2161">
                  <c:v>105.84</c:v>
                </c:pt>
                <c:pt idx="2162">
                  <c:v>105.74</c:v>
                </c:pt>
                <c:pt idx="2163">
                  <c:v>105.37</c:v>
                </c:pt>
                <c:pt idx="2164">
                  <c:v>105.34</c:v>
                </c:pt>
                <c:pt idx="2165">
                  <c:v>104.48</c:v>
                </c:pt>
                <c:pt idx="2166">
                  <c:v>104.06</c:v>
                </c:pt>
                <c:pt idx="2167">
                  <c:v>104.06</c:v>
                </c:pt>
                <c:pt idx="2168">
                  <c:v>103.53</c:v>
                </c:pt>
                <c:pt idx="2169">
                  <c:v>103.4</c:v>
                </c:pt>
                <c:pt idx="2170">
                  <c:v>102.29</c:v>
                </c:pt>
                <c:pt idx="2171">
                  <c:v>102.93</c:v>
                </c:pt>
                <c:pt idx="2172">
                  <c:v>100.83</c:v>
                </c:pt>
                <c:pt idx="2173">
                  <c:v>100.91</c:v>
                </c:pt>
                <c:pt idx="2174">
                  <c:v>99.96</c:v>
                </c:pt>
                <c:pt idx="2175">
                  <c:v>101.2</c:v>
                </c:pt>
                <c:pt idx="2176">
                  <c:v>103.19</c:v>
                </c:pt>
                <c:pt idx="2177">
                  <c:v>103.13</c:v>
                </c:pt>
                <c:pt idx="2178">
                  <c:v>104.59</c:v>
                </c:pt>
                <c:pt idx="2179">
                  <c:v>104.42</c:v>
                </c:pt>
                <c:pt idx="2180">
                  <c:v>103.12</c:v>
                </c:pt>
                <c:pt idx="2181">
                  <c:v>102.07</c:v>
                </c:pt>
                <c:pt idx="2182">
                  <c:v>102.09</c:v>
                </c:pt>
                <c:pt idx="2183">
                  <c:v>101.67</c:v>
                </c:pt>
                <c:pt idx="2184">
                  <c:v>100.27</c:v>
                </c:pt>
                <c:pt idx="2185">
                  <c:v>98.17</c:v>
                </c:pt>
                <c:pt idx="2186">
                  <c:v>97.88</c:v>
                </c:pt>
                <c:pt idx="2187">
                  <c:v>98.29</c:v>
                </c:pt>
                <c:pt idx="2188">
                  <c:v>97.38</c:v>
                </c:pt>
                <c:pt idx="2189">
                  <c:v>96.92</c:v>
                </c:pt>
                <c:pt idx="2190">
                  <c:v>97.34</c:v>
                </c:pt>
                <c:pt idx="2191">
                  <c:v>97.65</c:v>
                </c:pt>
                <c:pt idx="2192">
                  <c:v>98.08</c:v>
                </c:pt>
                <c:pt idx="2193">
                  <c:v>97.37</c:v>
                </c:pt>
                <c:pt idx="2194">
                  <c:v>97.59</c:v>
                </c:pt>
                <c:pt idx="2195">
                  <c:v>95.58</c:v>
                </c:pt>
                <c:pt idx="2196">
                  <c:v>94.48</c:v>
                </c:pt>
                <c:pt idx="2197">
                  <c:v>96.07</c:v>
                </c:pt>
                <c:pt idx="2198">
                  <c:v>93.96</c:v>
                </c:pt>
                <c:pt idx="2199">
                  <c:v>93.65</c:v>
                </c:pt>
                <c:pt idx="2200">
                  <c:v>93.35</c:v>
                </c:pt>
                <c:pt idx="2201">
                  <c:v>93.86</c:v>
                </c:pt>
                <c:pt idx="2202">
                  <c:v>93.88</c:v>
                </c:pt>
                <c:pt idx="2203">
                  <c:v>94.55</c:v>
                </c:pt>
                <c:pt idx="2204">
                  <c:v>95.96</c:v>
                </c:pt>
                <c:pt idx="2205">
                  <c:v>92.88</c:v>
                </c:pt>
                <c:pt idx="2206">
                  <c:v>95.54</c:v>
                </c:pt>
                <c:pt idx="2207">
                  <c:v>94.45</c:v>
                </c:pt>
                <c:pt idx="2208">
                  <c:v>93.29</c:v>
                </c:pt>
                <c:pt idx="2209">
                  <c:v>92.66</c:v>
                </c:pt>
                <c:pt idx="2210">
                  <c:v>92.75</c:v>
                </c:pt>
                <c:pt idx="2211">
                  <c:v>91.67</c:v>
                </c:pt>
                <c:pt idx="2212">
                  <c:v>92.83</c:v>
                </c:pt>
                <c:pt idx="2213">
                  <c:v>92.27</c:v>
                </c:pt>
                <c:pt idx="2214">
                  <c:v>92.92</c:v>
                </c:pt>
                <c:pt idx="2215">
                  <c:v>94.88</c:v>
                </c:pt>
                <c:pt idx="2216">
                  <c:v>94.42</c:v>
                </c:pt>
                <c:pt idx="2217">
                  <c:v>93.07</c:v>
                </c:pt>
                <c:pt idx="2218">
                  <c:v>92.41</c:v>
                </c:pt>
                <c:pt idx="2219">
                  <c:v>91.52</c:v>
                </c:pt>
                <c:pt idx="2220">
                  <c:v>91.56</c:v>
                </c:pt>
                <c:pt idx="2221">
                  <c:v>92.8</c:v>
                </c:pt>
                <c:pt idx="2222">
                  <c:v>92.53</c:v>
                </c:pt>
                <c:pt idx="2223">
                  <c:v>93.54</c:v>
                </c:pt>
                <c:pt idx="2224">
                  <c:v>94.57</c:v>
                </c:pt>
                <c:pt idx="2225">
                  <c:v>91.16</c:v>
                </c:pt>
                <c:pt idx="2226">
                  <c:v>90.73</c:v>
                </c:pt>
                <c:pt idx="2227">
                  <c:v>88.85</c:v>
                </c:pt>
                <c:pt idx="2228">
                  <c:v>87.31</c:v>
                </c:pt>
                <c:pt idx="2229">
                  <c:v>85.77</c:v>
                </c:pt>
                <c:pt idx="2230">
                  <c:v>85.82</c:v>
                </c:pt>
                <c:pt idx="2231">
                  <c:v>85.74</c:v>
                </c:pt>
                <c:pt idx="2232">
                  <c:v>81.84</c:v>
                </c:pt>
                <c:pt idx="2233">
                  <c:v>82.7</c:v>
                </c:pt>
                <c:pt idx="2234">
                  <c:v>82.75</c:v>
                </c:pt>
                <c:pt idx="2235">
                  <c:v>82.71</c:v>
                </c:pt>
                <c:pt idx="2236">
                  <c:v>82.81</c:v>
                </c:pt>
                <c:pt idx="2237">
                  <c:v>80.52</c:v>
                </c:pt>
                <c:pt idx="2238">
                  <c:v>81</c:v>
                </c:pt>
                <c:pt idx="2239">
                  <c:v>81.42</c:v>
                </c:pt>
                <c:pt idx="2240">
                  <c:v>82.2</c:v>
                </c:pt>
                <c:pt idx="2241">
                  <c:v>81.12</c:v>
                </c:pt>
                <c:pt idx="2242">
                  <c:v>80.540000000000006</c:v>
                </c:pt>
                <c:pt idx="2243">
                  <c:v>78.78</c:v>
                </c:pt>
                <c:pt idx="2244">
                  <c:v>78.680000000000007</c:v>
                </c:pt>
                <c:pt idx="2245">
                  <c:v>78.650000000000006</c:v>
                </c:pt>
                <c:pt idx="2246">
                  <c:v>77.400000000000006</c:v>
                </c:pt>
                <c:pt idx="2247">
                  <c:v>77.94</c:v>
                </c:pt>
                <c:pt idx="2248">
                  <c:v>77.180000000000007</c:v>
                </c:pt>
                <c:pt idx="2249">
                  <c:v>74.209999999999994</c:v>
                </c:pt>
                <c:pt idx="2250">
                  <c:v>75.819999999999993</c:v>
                </c:pt>
                <c:pt idx="2251">
                  <c:v>75.64</c:v>
                </c:pt>
                <c:pt idx="2252">
                  <c:v>74.61</c:v>
                </c:pt>
                <c:pt idx="2253">
                  <c:v>74.58</c:v>
                </c:pt>
                <c:pt idx="2254">
                  <c:v>75.58</c:v>
                </c:pt>
                <c:pt idx="2255">
                  <c:v>76.510000000000005</c:v>
                </c:pt>
                <c:pt idx="2256">
                  <c:v>75.78</c:v>
                </c:pt>
                <c:pt idx="2257">
                  <c:v>74.09</c:v>
                </c:pt>
                <c:pt idx="2258">
                  <c:v>73.69</c:v>
                </c:pt>
                <c:pt idx="2259">
                  <c:v>73.69</c:v>
                </c:pt>
                <c:pt idx="2260">
                  <c:v>66.150000000000006</c:v>
                </c:pt>
                <c:pt idx="2261">
                  <c:v>69</c:v>
                </c:pt>
                <c:pt idx="2262">
                  <c:v>66.88</c:v>
                </c:pt>
                <c:pt idx="2263">
                  <c:v>67.38</c:v>
                </c:pt>
                <c:pt idx="2264">
                  <c:v>66.81</c:v>
                </c:pt>
                <c:pt idx="2265">
                  <c:v>65.84</c:v>
                </c:pt>
                <c:pt idx="2266">
                  <c:v>63.05</c:v>
                </c:pt>
                <c:pt idx="2267">
                  <c:v>63.82</c:v>
                </c:pt>
                <c:pt idx="2268">
                  <c:v>60.94</c:v>
                </c:pt>
                <c:pt idx="2269">
                  <c:v>59.95</c:v>
                </c:pt>
                <c:pt idx="2270">
                  <c:v>57.81</c:v>
                </c:pt>
                <c:pt idx="2271">
                  <c:v>55.91</c:v>
                </c:pt>
                <c:pt idx="2272">
                  <c:v>55.93</c:v>
                </c:pt>
                <c:pt idx="2273">
                  <c:v>56.47</c:v>
                </c:pt>
                <c:pt idx="2274">
                  <c:v>54.11</c:v>
                </c:pt>
                <c:pt idx="2275">
                  <c:v>56.52</c:v>
                </c:pt>
                <c:pt idx="2276">
                  <c:v>55.26</c:v>
                </c:pt>
                <c:pt idx="2277">
                  <c:v>57.12</c:v>
                </c:pt>
                <c:pt idx="2278">
                  <c:v>55.84</c:v>
                </c:pt>
                <c:pt idx="2279">
                  <c:v>54.73</c:v>
                </c:pt>
                <c:pt idx="2280">
                  <c:v>53.61</c:v>
                </c:pt>
                <c:pt idx="2281">
                  <c:v>54.12</c:v>
                </c:pt>
                <c:pt idx="2282">
                  <c:v>53.27</c:v>
                </c:pt>
                <c:pt idx="2283">
                  <c:v>53.27</c:v>
                </c:pt>
                <c:pt idx="2284">
                  <c:v>52.69</c:v>
                </c:pt>
                <c:pt idx="2285">
                  <c:v>50.04</c:v>
                </c:pt>
                <c:pt idx="2286">
                  <c:v>47.93</c:v>
                </c:pt>
                <c:pt idx="2287">
                  <c:v>48.65</c:v>
                </c:pt>
                <c:pt idx="2288">
                  <c:v>48.79</c:v>
                </c:pt>
                <c:pt idx="2289">
                  <c:v>48.36</c:v>
                </c:pt>
                <c:pt idx="2290">
                  <c:v>46.07</c:v>
                </c:pt>
                <c:pt idx="2291">
                  <c:v>45.89</c:v>
                </c:pt>
                <c:pt idx="2292">
                  <c:v>48.48</c:v>
                </c:pt>
                <c:pt idx="2293">
                  <c:v>46.25</c:v>
                </c:pt>
                <c:pt idx="2294">
                  <c:v>48.69</c:v>
                </c:pt>
                <c:pt idx="2295">
                  <c:v>48.69</c:v>
                </c:pt>
                <c:pt idx="2296">
                  <c:v>46.39</c:v>
                </c:pt>
                <c:pt idx="2297">
                  <c:v>47.78</c:v>
                </c:pt>
                <c:pt idx="2298">
                  <c:v>46.31</c:v>
                </c:pt>
                <c:pt idx="2299">
                  <c:v>45.59</c:v>
                </c:pt>
                <c:pt idx="2300">
                  <c:v>46.23</c:v>
                </c:pt>
                <c:pt idx="2301">
                  <c:v>44.45</c:v>
                </c:pt>
                <c:pt idx="2302">
                  <c:v>44.53</c:v>
                </c:pt>
                <c:pt idx="2303">
                  <c:v>48.24</c:v>
                </c:pt>
                <c:pt idx="2304">
                  <c:v>49.57</c:v>
                </c:pt>
                <c:pt idx="2305">
                  <c:v>53.05</c:v>
                </c:pt>
                <c:pt idx="2306">
                  <c:v>48.45</c:v>
                </c:pt>
                <c:pt idx="2307">
                  <c:v>50.45</c:v>
                </c:pt>
                <c:pt idx="2308">
                  <c:v>51.69</c:v>
                </c:pt>
                <c:pt idx="2309">
                  <c:v>52.86</c:v>
                </c:pt>
                <c:pt idx="2310">
                  <c:v>50.02</c:v>
                </c:pt>
                <c:pt idx="2311">
                  <c:v>48.84</c:v>
                </c:pt>
                <c:pt idx="2312">
                  <c:v>51.21</c:v>
                </c:pt>
                <c:pt idx="2313">
                  <c:v>52.78</c:v>
                </c:pt>
                <c:pt idx="2314">
                  <c:v>52.78</c:v>
                </c:pt>
                <c:pt idx="2315">
                  <c:v>52.14</c:v>
                </c:pt>
                <c:pt idx="2316">
                  <c:v>50.34</c:v>
                </c:pt>
                <c:pt idx="2317">
                  <c:v>49.45</c:v>
                </c:pt>
                <c:pt idx="2318">
                  <c:v>49.28</c:v>
                </c:pt>
                <c:pt idx="2319">
                  <c:v>50.99</c:v>
                </c:pt>
                <c:pt idx="2320">
                  <c:v>48.17</c:v>
                </c:pt>
                <c:pt idx="2321">
                  <c:v>49.76</c:v>
                </c:pt>
                <c:pt idx="2322">
                  <c:v>49.59</c:v>
                </c:pt>
                <c:pt idx="2323">
                  <c:v>50.52</c:v>
                </c:pt>
                <c:pt idx="2324">
                  <c:v>51.53</c:v>
                </c:pt>
                <c:pt idx="2325">
                  <c:v>50.76</c:v>
                </c:pt>
                <c:pt idx="2326">
                  <c:v>50</c:v>
                </c:pt>
                <c:pt idx="2327">
                  <c:v>48.29</c:v>
                </c:pt>
                <c:pt idx="2328">
                  <c:v>48.17</c:v>
                </c:pt>
                <c:pt idx="2329">
                  <c:v>47.05</c:v>
                </c:pt>
                <c:pt idx="2330">
                  <c:v>44.84</c:v>
                </c:pt>
                <c:pt idx="2331">
                  <c:v>43.88</c:v>
                </c:pt>
                <c:pt idx="2332">
                  <c:v>43.46</c:v>
                </c:pt>
                <c:pt idx="2333">
                  <c:v>44.66</c:v>
                </c:pt>
                <c:pt idx="2334">
                  <c:v>43.96</c:v>
                </c:pt>
                <c:pt idx="2335">
                  <c:v>45.72</c:v>
                </c:pt>
                <c:pt idx="2336">
                  <c:v>47.45</c:v>
                </c:pt>
                <c:pt idx="2337">
                  <c:v>47.51</c:v>
                </c:pt>
                <c:pt idx="2338">
                  <c:v>49.21</c:v>
                </c:pt>
                <c:pt idx="2339">
                  <c:v>51.43</c:v>
                </c:pt>
                <c:pt idx="2340">
                  <c:v>48.87</c:v>
                </c:pt>
                <c:pt idx="2341">
                  <c:v>48.68</c:v>
                </c:pt>
                <c:pt idx="2342">
                  <c:v>47.6</c:v>
                </c:pt>
                <c:pt idx="2343">
                  <c:v>52.14</c:v>
                </c:pt>
                <c:pt idx="2344">
                  <c:v>53.98</c:v>
                </c:pt>
                <c:pt idx="2345">
                  <c:v>50.42</c:v>
                </c:pt>
                <c:pt idx="2346">
                  <c:v>50.79</c:v>
                </c:pt>
                <c:pt idx="2347">
                  <c:v>51.64</c:v>
                </c:pt>
                <c:pt idx="2348">
                  <c:v>51.91</c:v>
                </c:pt>
                <c:pt idx="2349">
                  <c:v>56.39</c:v>
                </c:pt>
                <c:pt idx="2350">
                  <c:v>56.71</c:v>
                </c:pt>
                <c:pt idx="2351">
                  <c:v>55.74</c:v>
                </c:pt>
                <c:pt idx="2352">
                  <c:v>56.38</c:v>
                </c:pt>
                <c:pt idx="2353">
                  <c:v>55.26</c:v>
                </c:pt>
                <c:pt idx="2354">
                  <c:v>56.16</c:v>
                </c:pt>
                <c:pt idx="2355">
                  <c:v>57.74</c:v>
                </c:pt>
                <c:pt idx="2356">
                  <c:v>57.15</c:v>
                </c:pt>
                <c:pt idx="2357">
                  <c:v>56.99</c:v>
                </c:pt>
                <c:pt idx="2358">
                  <c:v>57.06</c:v>
                </c:pt>
                <c:pt idx="2359">
                  <c:v>58.58</c:v>
                </c:pt>
                <c:pt idx="2360">
                  <c:v>59.63</c:v>
                </c:pt>
                <c:pt idx="2361">
                  <c:v>60.4</c:v>
                </c:pt>
                <c:pt idx="2362">
                  <c:v>60.93</c:v>
                </c:pt>
                <c:pt idx="2363">
                  <c:v>58.94</c:v>
                </c:pt>
                <c:pt idx="2364">
                  <c:v>59.39</c:v>
                </c:pt>
                <c:pt idx="2365">
                  <c:v>59.25</c:v>
                </c:pt>
                <c:pt idx="2366">
                  <c:v>60.75</c:v>
                </c:pt>
                <c:pt idx="2367">
                  <c:v>60.5</c:v>
                </c:pt>
                <c:pt idx="2368">
                  <c:v>59.88</c:v>
                </c:pt>
                <c:pt idx="2369">
                  <c:v>59.69</c:v>
                </c:pt>
                <c:pt idx="2370">
                  <c:v>59.43</c:v>
                </c:pt>
                <c:pt idx="2371">
                  <c:v>57.26</c:v>
                </c:pt>
                <c:pt idx="2372">
                  <c:v>58.98</c:v>
                </c:pt>
                <c:pt idx="2373">
                  <c:v>60.72</c:v>
                </c:pt>
                <c:pt idx="2374">
                  <c:v>59.72</c:v>
                </c:pt>
                <c:pt idx="2375">
                  <c:v>59.72</c:v>
                </c:pt>
                <c:pt idx="2376">
                  <c:v>58.03</c:v>
                </c:pt>
                <c:pt idx="2377">
                  <c:v>57.51</c:v>
                </c:pt>
                <c:pt idx="2378">
                  <c:v>57.68</c:v>
                </c:pt>
                <c:pt idx="2379">
                  <c:v>60.3</c:v>
                </c:pt>
                <c:pt idx="2380">
                  <c:v>60.2</c:v>
                </c:pt>
                <c:pt idx="2381">
                  <c:v>61.26</c:v>
                </c:pt>
                <c:pt idx="2382">
                  <c:v>59.64</c:v>
                </c:pt>
                <c:pt idx="2383">
                  <c:v>58</c:v>
                </c:pt>
                <c:pt idx="2384">
                  <c:v>59.13</c:v>
                </c:pt>
                <c:pt idx="2385">
                  <c:v>58.14</c:v>
                </c:pt>
                <c:pt idx="2386">
                  <c:v>60.14</c:v>
                </c:pt>
                <c:pt idx="2387">
                  <c:v>61.43</c:v>
                </c:pt>
                <c:pt idx="2388">
                  <c:v>60.77</c:v>
                </c:pt>
                <c:pt idx="2389">
                  <c:v>59.96</c:v>
                </c:pt>
                <c:pt idx="2390">
                  <c:v>59.52</c:v>
                </c:pt>
                <c:pt idx="2391">
                  <c:v>59.97</c:v>
                </c:pt>
                <c:pt idx="2392">
                  <c:v>59.92</c:v>
                </c:pt>
                <c:pt idx="2393">
                  <c:v>60.45</c:v>
                </c:pt>
                <c:pt idx="2394">
                  <c:v>59.61</c:v>
                </c:pt>
                <c:pt idx="2395">
                  <c:v>59.68</c:v>
                </c:pt>
                <c:pt idx="2396">
                  <c:v>61.01</c:v>
                </c:pt>
                <c:pt idx="2397">
                  <c:v>60.27</c:v>
                </c:pt>
                <c:pt idx="2398">
                  <c:v>59.7</c:v>
                </c:pt>
                <c:pt idx="2399">
                  <c:v>59.63</c:v>
                </c:pt>
                <c:pt idx="2400">
                  <c:v>58.33</c:v>
                </c:pt>
                <c:pt idx="2401">
                  <c:v>59.47</c:v>
                </c:pt>
                <c:pt idx="2402">
                  <c:v>56.96</c:v>
                </c:pt>
                <c:pt idx="2403">
                  <c:v>56.93</c:v>
                </c:pt>
                <c:pt idx="2404">
                  <c:v>56.93</c:v>
                </c:pt>
                <c:pt idx="2405">
                  <c:v>52.53</c:v>
                </c:pt>
                <c:pt idx="2406">
                  <c:v>52.33</c:v>
                </c:pt>
                <c:pt idx="2407">
                  <c:v>51.65</c:v>
                </c:pt>
                <c:pt idx="2408">
                  <c:v>52.78</c:v>
                </c:pt>
                <c:pt idx="2409">
                  <c:v>52.74</c:v>
                </c:pt>
                <c:pt idx="2410">
                  <c:v>52.2</c:v>
                </c:pt>
                <c:pt idx="2411">
                  <c:v>53.04</c:v>
                </c:pt>
                <c:pt idx="2412">
                  <c:v>51.41</c:v>
                </c:pt>
                <c:pt idx="2413">
                  <c:v>50.91</c:v>
                </c:pt>
                <c:pt idx="2414">
                  <c:v>50.89</c:v>
                </c:pt>
                <c:pt idx="2415">
                  <c:v>50.15</c:v>
                </c:pt>
                <c:pt idx="2416">
                  <c:v>50.36</c:v>
                </c:pt>
                <c:pt idx="2417">
                  <c:v>49.19</c:v>
                </c:pt>
                <c:pt idx="2418">
                  <c:v>48.45</c:v>
                </c:pt>
                <c:pt idx="2419">
                  <c:v>48.14</c:v>
                </c:pt>
                <c:pt idx="2420">
                  <c:v>47.39</c:v>
                </c:pt>
                <c:pt idx="2421">
                  <c:v>47.98</c:v>
                </c:pt>
                <c:pt idx="2422">
                  <c:v>48.79</c:v>
                </c:pt>
                <c:pt idx="2423">
                  <c:v>48.52</c:v>
                </c:pt>
                <c:pt idx="2424">
                  <c:v>47.12</c:v>
                </c:pt>
                <c:pt idx="2425">
                  <c:v>45.17</c:v>
                </c:pt>
                <c:pt idx="2426">
                  <c:v>45.74</c:v>
                </c:pt>
                <c:pt idx="2427">
                  <c:v>45.15</c:v>
                </c:pt>
                <c:pt idx="2428">
                  <c:v>44.66</c:v>
                </c:pt>
                <c:pt idx="2429">
                  <c:v>43.87</c:v>
                </c:pt>
                <c:pt idx="2430">
                  <c:v>44.96</c:v>
                </c:pt>
                <c:pt idx="2431">
                  <c:v>43.08</c:v>
                </c:pt>
                <c:pt idx="2432">
                  <c:v>43.3</c:v>
                </c:pt>
                <c:pt idx="2433">
                  <c:v>42.23</c:v>
                </c:pt>
                <c:pt idx="2434">
                  <c:v>42.5</c:v>
                </c:pt>
                <c:pt idx="2435">
                  <c:v>41.87</c:v>
                </c:pt>
                <c:pt idx="2436">
                  <c:v>40.799999999999997</c:v>
                </c:pt>
                <c:pt idx="2437">
                  <c:v>41.14</c:v>
                </c:pt>
                <c:pt idx="2438">
                  <c:v>40.450000000000003</c:v>
                </c:pt>
                <c:pt idx="2439">
                  <c:v>38.24</c:v>
                </c:pt>
                <c:pt idx="2440">
                  <c:v>39.31</c:v>
                </c:pt>
                <c:pt idx="2441">
                  <c:v>38.6</c:v>
                </c:pt>
                <c:pt idx="2442">
                  <c:v>42.56</c:v>
                </c:pt>
                <c:pt idx="2443">
                  <c:v>45.22</c:v>
                </c:pt>
                <c:pt idx="2444">
                  <c:v>49.2</c:v>
                </c:pt>
                <c:pt idx="2445">
                  <c:v>45.41</c:v>
                </c:pt>
                <c:pt idx="2446">
                  <c:v>46.25</c:v>
                </c:pt>
                <c:pt idx="2447">
                  <c:v>46.75</c:v>
                </c:pt>
                <c:pt idx="2448">
                  <c:v>46.05</c:v>
                </c:pt>
                <c:pt idx="2449">
                  <c:v>46.05</c:v>
                </c:pt>
                <c:pt idx="2450">
                  <c:v>45.94</c:v>
                </c:pt>
                <c:pt idx="2451">
                  <c:v>44.15</c:v>
                </c:pt>
                <c:pt idx="2452">
                  <c:v>45.92</c:v>
                </c:pt>
                <c:pt idx="2453">
                  <c:v>44.63</c:v>
                </c:pt>
                <c:pt idx="2454">
                  <c:v>44</c:v>
                </c:pt>
                <c:pt idx="2455">
                  <c:v>44.59</c:v>
                </c:pt>
                <c:pt idx="2456">
                  <c:v>47.15</c:v>
                </c:pt>
                <c:pt idx="2457">
                  <c:v>44.68</c:v>
                </c:pt>
                <c:pt idx="2458">
                  <c:v>46.68</c:v>
                </c:pt>
                <c:pt idx="2459">
                  <c:v>45.83</c:v>
                </c:pt>
                <c:pt idx="2460">
                  <c:v>44.48</c:v>
                </c:pt>
                <c:pt idx="2461">
                  <c:v>44.91</c:v>
                </c:pt>
                <c:pt idx="2462">
                  <c:v>44.43</c:v>
                </c:pt>
                <c:pt idx="2463">
                  <c:v>45.23</c:v>
                </c:pt>
                <c:pt idx="2464">
                  <c:v>45.09</c:v>
                </c:pt>
                <c:pt idx="2465">
                  <c:v>44.74</c:v>
                </c:pt>
                <c:pt idx="2466">
                  <c:v>46.26</c:v>
                </c:pt>
                <c:pt idx="2467">
                  <c:v>48.53</c:v>
                </c:pt>
                <c:pt idx="2468">
                  <c:v>47.81</c:v>
                </c:pt>
                <c:pt idx="2469">
                  <c:v>49.43</c:v>
                </c:pt>
                <c:pt idx="2470">
                  <c:v>49.63</c:v>
                </c:pt>
                <c:pt idx="2471">
                  <c:v>47.1</c:v>
                </c:pt>
                <c:pt idx="2472">
                  <c:v>46.66</c:v>
                </c:pt>
                <c:pt idx="2473">
                  <c:v>46.64</c:v>
                </c:pt>
                <c:pt idx="2474">
                  <c:v>46.38</c:v>
                </c:pt>
                <c:pt idx="2475">
                  <c:v>47.26</c:v>
                </c:pt>
                <c:pt idx="2476">
                  <c:v>45.89</c:v>
                </c:pt>
                <c:pt idx="2477">
                  <c:v>45.55</c:v>
                </c:pt>
                <c:pt idx="2478">
                  <c:v>45.2</c:v>
                </c:pt>
                <c:pt idx="2479">
                  <c:v>44.6</c:v>
                </c:pt>
                <c:pt idx="2480">
                  <c:v>43.98</c:v>
                </c:pt>
                <c:pt idx="2481">
                  <c:v>43.2</c:v>
                </c:pt>
                <c:pt idx="2482">
                  <c:v>45.94</c:v>
                </c:pt>
                <c:pt idx="2483">
                  <c:v>46.06</c:v>
                </c:pt>
                <c:pt idx="2484">
                  <c:v>46.59</c:v>
                </c:pt>
                <c:pt idx="2485">
                  <c:v>46.14</c:v>
                </c:pt>
                <c:pt idx="2486">
                  <c:v>47.9</c:v>
                </c:pt>
                <c:pt idx="2487">
                  <c:v>46.32</c:v>
                </c:pt>
                <c:pt idx="2488">
                  <c:v>45.2</c:v>
                </c:pt>
                <c:pt idx="2489">
                  <c:v>44.29</c:v>
                </c:pt>
                <c:pt idx="2490">
                  <c:v>43.87</c:v>
                </c:pt>
                <c:pt idx="2491">
                  <c:v>44.21</c:v>
                </c:pt>
                <c:pt idx="2492">
                  <c:v>40.74</c:v>
                </c:pt>
                <c:pt idx="2493">
                  <c:v>41.74</c:v>
                </c:pt>
                <c:pt idx="2494">
                  <c:v>40.67</c:v>
                </c:pt>
                <c:pt idx="2495">
                  <c:v>40.75</c:v>
                </c:pt>
                <c:pt idx="2496">
                  <c:v>40.54</c:v>
                </c:pt>
                <c:pt idx="2497">
                  <c:v>40.39</c:v>
                </c:pt>
                <c:pt idx="2498">
                  <c:v>41.75</c:v>
                </c:pt>
                <c:pt idx="2499">
                  <c:v>42.87</c:v>
                </c:pt>
                <c:pt idx="2500">
                  <c:v>43.04</c:v>
                </c:pt>
                <c:pt idx="2501">
                  <c:v>41.71</c:v>
                </c:pt>
                <c:pt idx="2502">
                  <c:v>41.65</c:v>
                </c:pt>
                <c:pt idx="2503">
                  <c:v>41.85</c:v>
                </c:pt>
                <c:pt idx="2504">
                  <c:v>39.94</c:v>
                </c:pt>
                <c:pt idx="2505">
                  <c:v>41.08</c:v>
                </c:pt>
                <c:pt idx="2506">
                  <c:v>39.97</c:v>
                </c:pt>
                <c:pt idx="2507">
                  <c:v>37.65</c:v>
                </c:pt>
                <c:pt idx="2508">
                  <c:v>37.51</c:v>
                </c:pt>
                <c:pt idx="2509">
                  <c:v>37.159999999999997</c:v>
                </c:pt>
                <c:pt idx="2510">
                  <c:v>36.76</c:v>
                </c:pt>
                <c:pt idx="2511">
                  <c:v>35.619999999999997</c:v>
                </c:pt>
                <c:pt idx="2512">
                  <c:v>36.31</c:v>
                </c:pt>
                <c:pt idx="2513">
                  <c:v>37.35</c:v>
                </c:pt>
                <c:pt idx="2514">
                  <c:v>35.520000000000003</c:v>
                </c:pt>
                <c:pt idx="2515">
                  <c:v>34.950000000000003</c:v>
                </c:pt>
                <c:pt idx="2516">
                  <c:v>34.729999999999997</c:v>
                </c:pt>
                <c:pt idx="2517">
                  <c:v>34.74</c:v>
                </c:pt>
                <c:pt idx="2518">
                  <c:v>36.14</c:v>
                </c:pt>
                <c:pt idx="2519">
                  <c:v>37.5</c:v>
                </c:pt>
                <c:pt idx="2520">
                  <c:v>36.81</c:v>
                </c:pt>
                <c:pt idx="2521">
                  <c:v>37.869999999999997</c:v>
                </c:pt>
                <c:pt idx="2522">
                  <c:v>36.6</c:v>
                </c:pt>
                <c:pt idx="2523">
                  <c:v>37.04</c:v>
                </c:pt>
                <c:pt idx="2524">
                  <c:v>37.04</c:v>
                </c:pt>
                <c:pt idx="2525">
                  <c:v>36.76</c:v>
                </c:pt>
                <c:pt idx="2526">
                  <c:v>35.97</c:v>
                </c:pt>
                <c:pt idx="2527">
                  <c:v>33.97</c:v>
                </c:pt>
                <c:pt idx="2528">
                  <c:v>33.270000000000003</c:v>
                </c:pt>
                <c:pt idx="2529">
                  <c:v>33.159999999999997</c:v>
                </c:pt>
                <c:pt idx="2530">
                  <c:v>31.41</c:v>
                </c:pt>
                <c:pt idx="2531">
                  <c:v>30.44</c:v>
                </c:pt>
                <c:pt idx="2532">
                  <c:v>30.48</c:v>
                </c:pt>
                <c:pt idx="2533">
                  <c:v>31.2</c:v>
                </c:pt>
                <c:pt idx="2534">
                  <c:v>29.42</c:v>
                </c:pt>
                <c:pt idx="2535">
                  <c:v>29.42</c:v>
                </c:pt>
                <c:pt idx="2536">
                  <c:v>28.46</c:v>
                </c:pt>
                <c:pt idx="2537">
                  <c:v>26.55</c:v>
                </c:pt>
                <c:pt idx="2538">
                  <c:v>29.53</c:v>
                </c:pt>
                <c:pt idx="2539">
                  <c:v>32.19</c:v>
                </c:pt>
                <c:pt idx="2540">
                  <c:v>30.34</c:v>
                </c:pt>
                <c:pt idx="2541">
                  <c:v>32.299999999999997</c:v>
                </c:pt>
                <c:pt idx="2542">
                  <c:v>33.22</c:v>
                </c:pt>
                <c:pt idx="2543">
                  <c:v>33.619999999999997</c:v>
                </c:pt>
                <c:pt idx="2544">
                  <c:v>31.62</c:v>
                </c:pt>
                <c:pt idx="2545">
                  <c:v>29.88</c:v>
                </c:pt>
                <c:pt idx="2546">
                  <c:v>32.28</c:v>
                </c:pt>
                <c:pt idx="2547">
                  <c:v>31.72</c:v>
                </c:pt>
                <c:pt idx="2548">
                  <c:v>30.89</c:v>
                </c:pt>
                <c:pt idx="2549">
                  <c:v>29.69</c:v>
                </c:pt>
                <c:pt idx="2550">
                  <c:v>27.94</c:v>
                </c:pt>
                <c:pt idx="2551">
                  <c:v>27.45</c:v>
                </c:pt>
                <c:pt idx="2552">
                  <c:v>26.21</c:v>
                </c:pt>
                <c:pt idx="2553">
                  <c:v>29.44</c:v>
                </c:pt>
                <c:pt idx="2554">
                  <c:v>29.44</c:v>
                </c:pt>
                <c:pt idx="2555">
                  <c:v>29.04</c:v>
                </c:pt>
                <c:pt idx="2556">
                  <c:v>30.66</c:v>
                </c:pt>
                <c:pt idx="2557">
                  <c:v>30.77</c:v>
                </c:pt>
                <c:pt idx="2558">
                  <c:v>31.48</c:v>
                </c:pt>
                <c:pt idx="2559">
                  <c:v>31.87</c:v>
                </c:pt>
                <c:pt idx="2560">
                  <c:v>32.15</c:v>
                </c:pt>
                <c:pt idx="2561">
                  <c:v>33.07</c:v>
                </c:pt>
                <c:pt idx="2562">
                  <c:v>32.78</c:v>
                </c:pt>
                <c:pt idx="2563">
                  <c:v>33.75</c:v>
                </c:pt>
                <c:pt idx="2564">
                  <c:v>34.4</c:v>
                </c:pt>
                <c:pt idx="2565">
                  <c:v>34.659999999999997</c:v>
                </c:pt>
                <c:pt idx="2566">
                  <c:v>34.57</c:v>
                </c:pt>
                <c:pt idx="2567">
                  <c:v>35.92</c:v>
                </c:pt>
                <c:pt idx="2568">
                  <c:v>36.5</c:v>
                </c:pt>
                <c:pt idx="2569">
                  <c:v>38.29</c:v>
                </c:pt>
                <c:pt idx="2570">
                  <c:v>37.840000000000003</c:v>
                </c:pt>
                <c:pt idx="2571">
                  <c:v>38.5</c:v>
                </c:pt>
                <c:pt idx="2572">
                  <c:v>37.18</c:v>
                </c:pt>
                <c:pt idx="2573">
                  <c:v>36.340000000000003</c:v>
                </c:pt>
                <c:pt idx="2574">
                  <c:v>38.46</c:v>
                </c:pt>
                <c:pt idx="2575">
                  <c:v>40.200000000000003</c:v>
                </c:pt>
                <c:pt idx="2576">
                  <c:v>39.44</c:v>
                </c:pt>
                <c:pt idx="2577">
                  <c:v>39.909999999999997</c:v>
                </c:pt>
                <c:pt idx="2578">
                  <c:v>41.45</c:v>
                </c:pt>
                <c:pt idx="2579">
                  <c:v>39.79</c:v>
                </c:pt>
                <c:pt idx="2580">
                  <c:v>39.39</c:v>
                </c:pt>
                <c:pt idx="2581">
                  <c:v>38.28</c:v>
                </c:pt>
                <c:pt idx="2582">
                  <c:v>38.32</c:v>
                </c:pt>
                <c:pt idx="2583">
                  <c:v>38.340000000000003</c:v>
                </c:pt>
                <c:pt idx="2584">
                  <c:v>35.700000000000003</c:v>
                </c:pt>
                <c:pt idx="2585">
                  <c:v>35.89</c:v>
                </c:pt>
                <c:pt idx="2586">
                  <c:v>37.75</c:v>
                </c:pt>
                <c:pt idx="2587">
                  <c:v>37.26</c:v>
                </c:pt>
                <c:pt idx="2588">
                  <c:v>40.36</c:v>
                </c:pt>
                <c:pt idx="2589">
                  <c:v>42.17</c:v>
                </c:pt>
                <c:pt idx="2590">
                  <c:v>41.76</c:v>
                </c:pt>
                <c:pt idx="2591">
                  <c:v>39.78</c:v>
                </c:pt>
                <c:pt idx="2592">
                  <c:v>42.63</c:v>
                </c:pt>
                <c:pt idx="2593">
                  <c:v>43.18</c:v>
                </c:pt>
                <c:pt idx="2594">
                  <c:v>43.73</c:v>
                </c:pt>
                <c:pt idx="2595">
                  <c:v>42.64</c:v>
                </c:pt>
                <c:pt idx="2596">
                  <c:v>44.04</c:v>
                </c:pt>
                <c:pt idx="2597">
                  <c:v>45.33</c:v>
                </c:pt>
                <c:pt idx="2598">
                  <c:v>46.03</c:v>
                </c:pt>
                <c:pt idx="2599">
                  <c:v>45.92</c:v>
                </c:pt>
                <c:pt idx="2600">
                  <c:v>44.78</c:v>
                </c:pt>
                <c:pt idx="2601">
                  <c:v>43.65</c:v>
                </c:pt>
                <c:pt idx="2602">
                  <c:v>43.78</c:v>
                </c:pt>
                <c:pt idx="2603">
                  <c:v>44.32</c:v>
                </c:pt>
                <c:pt idx="2604">
                  <c:v>44.66</c:v>
                </c:pt>
                <c:pt idx="2605">
                  <c:v>43.44</c:v>
                </c:pt>
                <c:pt idx="2606">
                  <c:v>44.66</c:v>
                </c:pt>
                <c:pt idx="2607">
                  <c:v>46.23</c:v>
                </c:pt>
                <c:pt idx="2608">
                  <c:v>46.7</c:v>
                </c:pt>
                <c:pt idx="2609">
                  <c:v>46.21</c:v>
                </c:pt>
                <c:pt idx="2610">
                  <c:v>47.72</c:v>
                </c:pt>
                <c:pt idx="2611">
                  <c:v>48.31</c:v>
                </c:pt>
                <c:pt idx="2612">
                  <c:v>48.19</c:v>
                </c:pt>
                <c:pt idx="2613">
                  <c:v>48.16</c:v>
                </c:pt>
                <c:pt idx="2614">
                  <c:v>47.75</c:v>
                </c:pt>
                <c:pt idx="2615">
                  <c:v>48.08</c:v>
                </c:pt>
                <c:pt idx="2616">
                  <c:v>48.62</c:v>
                </c:pt>
                <c:pt idx="2617">
                  <c:v>49.56</c:v>
                </c:pt>
                <c:pt idx="2618">
                  <c:v>49.48</c:v>
                </c:pt>
                <c:pt idx="2619">
                  <c:v>49.33</c:v>
                </c:pt>
                <c:pt idx="2620">
                  <c:v>49.33</c:v>
                </c:pt>
                <c:pt idx="2621">
                  <c:v>49.1</c:v>
                </c:pt>
                <c:pt idx="2622">
                  <c:v>49.01</c:v>
                </c:pt>
                <c:pt idx="2623">
                  <c:v>49.17</c:v>
                </c:pt>
                <c:pt idx="2624">
                  <c:v>48.62</c:v>
                </c:pt>
                <c:pt idx="2625">
                  <c:v>49.69</c:v>
                </c:pt>
                <c:pt idx="2626">
                  <c:v>50.36</c:v>
                </c:pt>
                <c:pt idx="2627">
                  <c:v>51.23</c:v>
                </c:pt>
                <c:pt idx="2628">
                  <c:v>50.56</c:v>
                </c:pt>
                <c:pt idx="2629">
                  <c:v>49.07</c:v>
                </c:pt>
                <c:pt idx="2630">
                  <c:v>48.88</c:v>
                </c:pt>
                <c:pt idx="2631">
                  <c:v>48.49</c:v>
                </c:pt>
                <c:pt idx="2632">
                  <c:v>48.01</c:v>
                </c:pt>
                <c:pt idx="2633">
                  <c:v>46.21</c:v>
                </c:pt>
                <c:pt idx="2634">
                  <c:v>47.98</c:v>
                </c:pt>
                <c:pt idx="2635">
                  <c:v>49.37</c:v>
                </c:pt>
                <c:pt idx="2636">
                  <c:v>48.85</c:v>
                </c:pt>
                <c:pt idx="2637">
                  <c:v>49.13</c:v>
                </c:pt>
                <c:pt idx="2638">
                  <c:v>50.11</c:v>
                </c:pt>
                <c:pt idx="2639">
                  <c:v>47.64</c:v>
                </c:pt>
                <c:pt idx="2640">
                  <c:v>46.33</c:v>
                </c:pt>
                <c:pt idx="2641">
                  <c:v>47.85</c:v>
                </c:pt>
                <c:pt idx="2642">
                  <c:v>49.88</c:v>
                </c:pt>
                <c:pt idx="2643">
                  <c:v>48.33</c:v>
                </c:pt>
                <c:pt idx="2644">
                  <c:v>48.99</c:v>
                </c:pt>
                <c:pt idx="2645">
                  <c:v>48.99</c:v>
                </c:pt>
                <c:pt idx="2646">
                  <c:v>46.6</c:v>
                </c:pt>
                <c:pt idx="2647">
                  <c:v>45.14</c:v>
                </c:pt>
                <c:pt idx="2648">
                  <c:v>45.41</c:v>
                </c:pt>
                <c:pt idx="2649">
                  <c:v>44.76</c:v>
                </c:pt>
                <c:pt idx="2650">
                  <c:v>46.8</c:v>
                </c:pt>
                <c:pt idx="2651">
                  <c:v>44.75</c:v>
                </c:pt>
                <c:pt idx="2652">
                  <c:v>45.68</c:v>
                </c:pt>
                <c:pt idx="2653">
                  <c:v>45.95</c:v>
                </c:pt>
                <c:pt idx="2654">
                  <c:v>45.24</c:v>
                </c:pt>
                <c:pt idx="2655">
                  <c:v>44.65</c:v>
                </c:pt>
                <c:pt idx="2656">
                  <c:v>44.94</c:v>
                </c:pt>
                <c:pt idx="2657">
                  <c:v>44.75</c:v>
                </c:pt>
                <c:pt idx="2658">
                  <c:v>44.19</c:v>
                </c:pt>
                <c:pt idx="2659">
                  <c:v>43.13</c:v>
                </c:pt>
                <c:pt idx="2660">
                  <c:v>42.92</c:v>
                </c:pt>
                <c:pt idx="2661">
                  <c:v>41.92</c:v>
                </c:pt>
                <c:pt idx="2662">
                  <c:v>41.14</c:v>
                </c:pt>
                <c:pt idx="2663">
                  <c:v>41.6</c:v>
                </c:pt>
                <c:pt idx="2664">
                  <c:v>40.06</c:v>
                </c:pt>
                <c:pt idx="2665">
                  <c:v>39.51</c:v>
                </c:pt>
                <c:pt idx="2666">
                  <c:v>40.83</c:v>
                </c:pt>
                <c:pt idx="2667">
                  <c:v>41.93</c:v>
                </c:pt>
                <c:pt idx="2668">
                  <c:v>41.8</c:v>
                </c:pt>
                <c:pt idx="2669">
                  <c:v>43.02</c:v>
                </c:pt>
                <c:pt idx="2670">
                  <c:v>42.77</c:v>
                </c:pt>
                <c:pt idx="2671">
                  <c:v>41.71</c:v>
                </c:pt>
                <c:pt idx="2672">
                  <c:v>43.49</c:v>
                </c:pt>
                <c:pt idx="2673">
                  <c:v>44.49</c:v>
                </c:pt>
                <c:pt idx="2674">
                  <c:v>46.58</c:v>
                </c:pt>
                <c:pt idx="2675">
                  <c:v>48.22</c:v>
                </c:pt>
                <c:pt idx="2676">
                  <c:v>48.52</c:v>
                </c:pt>
                <c:pt idx="2677">
                  <c:v>47.05</c:v>
                </c:pt>
                <c:pt idx="2678">
                  <c:v>48.1</c:v>
                </c:pt>
                <c:pt idx="2679">
                  <c:v>46.77</c:v>
                </c:pt>
                <c:pt idx="2680">
                  <c:v>47.33</c:v>
                </c:pt>
                <c:pt idx="2681">
                  <c:v>47.64</c:v>
                </c:pt>
                <c:pt idx="2682">
                  <c:v>46.98</c:v>
                </c:pt>
                <c:pt idx="2683">
                  <c:v>46.35</c:v>
                </c:pt>
                <c:pt idx="2684">
                  <c:v>44.7</c:v>
                </c:pt>
                <c:pt idx="2685">
                  <c:v>43.16</c:v>
                </c:pt>
                <c:pt idx="2686">
                  <c:v>44.44</c:v>
                </c:pt>
                <c:pt idx="2687">
                  <c:v>44.83</c:v>
                </c:pt>
                <c:pt idx="2688">
                  <c:v>45.5</c:v>
                </c:pt>
                <c:pt idx="2689">
                  <c:v>47.62</c:v>
                </c:pt>
                <c:pt idx="2690">
                  <c:v>45.88</c:v>
                </c:pt>
                <c:pt idx="2691">
                  <c:v>46.29</c:v>
                </c:pt>
                <c:pt idx="2692">
                  <c:v>43.58</c:v>
                </c:pt>
                <c:pt idx="2693">
                  <c:v>43.91</c:v>
                </c:pt>
                <c:pt idx="2694">
                  <c:v>43.03</c:v>
                </c:pt>
                <c:pt idx="2695">
                  <c:v>43.3</c:v>
                </c:pt>
                <c:pt idx="2696">
                  <c:v>43.44</c:v>
                </c:pt>
                <c:pt idx="2697">
                  <c:v>45.34</c:v>
                </c:pt>
                <c:pt idx="2698">
                  <c:v>46.32</c:v>
                </c:pt>
                <c:pt idx="2699">
                  <c:v>44.48</c:v>
                </c:pt>
                <c:pt idx="2700">
                  <c:v>45.93</c:v>
                </c:pt>
                <c:pt idx="2701">
                  <c:v>44.67</c:v>
                </c:pt>
                <c:pt idx="2702">
                  <c:v>47.05</c:v>
                </c:pt>
                <c:pt idx="2703">
                  <c:v>47.83</c:v>
                </c:pt>
                <c:pt idx="2704">
                  <c:v>48.24</c:v>
                </c:pt>
                <c:pt idx="2705">
                  <c:v>48.81</c:v>
                </c:pt>
                <c:pt idx="2706">
                  <c:v>48.69</c:v>
                </c:pt>
                <c:pt idx="2707">
                  <c:v>49.83</c:v>
                </c:pt>
                <c:pt idx="2708">
                  <c:v>50.44</c:v>
                </c:pt>
                <c:pt idx="2709">
                  <c:v>49.81</c:v>
                </c:pt>
                <c:pt idx="2710">
                  <c:v>51.35</c:v>
                </c:pt>
                <c:pt idx="2711">
                  <c:v>50.44</c:v>
                </c:pt>
                <c:pt idx="2712">
                  <c:v>50.35</c:v>
                </c:pt>
                <c:pt idx="2713">
                  <c:v>49.94</c:v>
                </c:pt>
                <c:pt idx="2714">
                  <c:v>50.29</c:v>
                </c:pt>
                <c:pt idx="2715">
                  <c:v>51.6</c:v>
                </c:pt>
                <c:pt idx="2716">
                  <c:v>50.43</c:v>
                </c:pt>
                <c:pt idx="2717">
                  <c:v>50.85</c:v>
                </c:pt>
                <c:pt idx="2718">
                  <c:v>50.52</c:v>
                </c:pt>
                <c:pt idx="2719">
                  <c:v>49.96</c:v>
                </c:pt>
                <c:pt idx="2720">
                  <c:v>49.18</c:v>
                </c:pt>
                <c:pt idx="2721">
                  <c:v>49.72</c:v>
                </c:pt>
                <c:pt idx="2722">
                  <c:v>48.7</c:v>
                </c:pt>
                <c:pt idx="2723">
                  <c:v>46.67</c:v>
                </c:pt>
                <c:pt idx="2724">
                  <c:v>45.34</c:v>
                </c:pt>
                <c:pt idx="2725">
                  <c:v>44.66</c:v>
                </c:pt>
                <c:pt idx="2726">
                  <c:v>44.07</c:v>
                </c:pt>
                <c:pt idx="2727">
                  <c:v>44.89</c:v>
                </c:pt>
                <c:pt idx="2728">
                  <c:v>44.98</c:v>
                </c:pt>
                <c:pt idx="2729">
                  <c:v>45.27</c:v>
                </c:pt>
                <c:pt idx="2730">
                  <c:v>44.66</c:v>
                </c:pt>
                <c:pt idx="2731">
                  <c:v>43.41</c:v>
                </c:pt>
                <c:pt idx="2732">
                  <c:v>45.81</c:v>
                </c:pt>
                <c:pt idx="2733">
                  <c:v>45.57</c:v>
                </c:pt>
                <c:pt idx="2734">
                  <c:v>45.42</c:v>
                </c:pt>
                <c:pt idx="2735">
                  <c:v>45.69</c:v>
                </c:pt>
                <c:pt idx="2736">
                  <c:v>47.49</c:v>
                </c:pt>
                <c:pt idx="2737">
                  <c:v>48.03</c:v>
                </c:pt>
                <c:pt idx="2738">
                  <c:v>47.96</c:v>
                </c:pt>
                <c:pt idx="2739">
                  <c:v>47.96</c:v>
                </c:pt>
                <c:pt idx="2740">
                  <c:v>46.06</c:v>
                </c:pt>
                <c:pt idx="2741">
                  <c:v>47.08</c:v>
                </c:pt>
                <c:pt idx="2742">
                  <c:v>45.23</c:v>
                </c:pt>
                <c:pt idx="2743">
                  <c:v>49.44</c:v>
                </c:pt>
                <c:pt idx="2744">
                  <c:v>51.06</c:v>
                </c:pt>
                <c:pt idx="2745">
                  <c:v>51.68</c:v>
                </c:pt>
                <c:pt idx="2746">
                  <c:v>51.79</c:v>
                </c:pt>
                <c:pt idx="2747">
                  <c:v>50.93</c:v>
                </c:pt>
                <c:pt idx="2748">
                  <c:v>49.77</c:v>
                </c:pt>
                <c:pt idx="2749">
                  <c:v>50.84</c:v>
                </c:pt>
                <c:pt idx="2750">
                  <c:v>51.5</c:v>
                </c:pt>
                <c:pt idx="2751">
                  <c:v>52.98</c:v>
                </c:pt>
                <c:pt idx="2752">
                  <c:v>51.04</c:v>
                </c:pt>
                <c:pt idx="2753">
                  <c:v>50.9</c:v>
                </c:pt>
                <c:pt idx="2754">
                  <c:v>51.9</c:v>
                </c:pt>
                <c:pt idx="2755">
                  <c:v>52.12</c:v>
                </c:pt>
                <c:pt idx="2756">
                  <c:v>52.23</c:v>
                </c:pt>
                <c:pt idx="2757">
                  <c:v>52.49</c:v>
                </c:pt>
                <c:pt idx="2758">
                  <c:v>52.95</c:v>
                </c:pt>
                <c:pt idx="2759">
                  <c:v>53.02</c:v>
                </c:pt>
                <c:pt idx="2760">
                  <c:v>53.02</c:v>
                </c:pt>
                <c:pt idx="2761">
                  <c:v>53.9</c:v>
                </c:pt>
                <c:pt idx="2762">
                  <c:v>54.06</c:v>
                </c:pt>
                <c:pt idx="2763">
                  <c:v>53.77</c:v>
                </c:pt>
                <c:pt idx="2764">
                  <c:v>53.72</c:v>
                </c:pt>
                <c:pt idx="2765">
                  <c:v>53.72</c:v>
                </c:pt>
                <c:pt idx="2766">
                  <c:v>52.33</c:v>
                </c:pt>
                <c:pt idx="2767">
                  <c:v>53.26</c:v>
                </c:pt>
                <c:pt idx="2768">
                  <c:v>53.76</c:v>
                </c:pt>
                <c:pt idx="2769">
                  <c:v>53.99</c:v>
                </c:pt>
                <c:pt idx="2770">
                  <c:v>51.96</c:v>
                </c:pt>
                <c:pt idx="2771">
                  <c:v>50.82</c:v>
                </c:pt>
                <c:pt idx="2772">
                  <c:v>52.25</c:v>
                </c:pt>
                <c:pt idx="2773">
                  <c:v>53.01</c:v>
                </c:pt>
                <c:pt idx="2774">
                  <c:v>52.37</c:v>
                </c:pt>
                <c:pt idx="2775">
                  <c:v>52.37</c:v>
                </c:pt>
                <c:pt idx="2776">
                  <c:v>52.48</c:v>
                </c:pt>
                <c:pt idx="2777">
                  <c:v>51.08</c:v>
                </c:pt>
                <c:pt idx="2778">
                  <c:v>51.37</c:v>
                </c:pt>
                <c:pt idx="2779">
                  <c:v>52.42</c:v>
                </c:pt>
                <c:pt idx="2780">
                  <c:v>52.75</c:v>
                </c:pt>
                <c:pt idx="2781">
                  <c:v>53.18</c:v>
                </c:pt>
                <c:pt idx="2782">
                  <c:v>52.75</c:v>
                </c:pt>
                <c:pt idx="2783">
                  <c:v>53.17</c:v>
                </c:pt>
                <c:pt idx="2784">
                  <c:v>52.63</c:v>
                </c:pt>
                <c:pt idx="2785">
                  <c:v>52.81</c:v>
                </c:pt>
                <c:pt idx="2786">
                  <c:v>53.88</c:v>
                </c:pt>
                <c:pt idx="2787">
                  <c:v>53.54</c:v>
                </c:pt>
                <c:pt idx="2788">
                  <c:v>53.83</c:v>
                </c:pt>
                <c:pt idx="2789">
                  <c:v>53.01</c:v>
                </c:pt>
                <c:pt idx="2790">
                  <c:v>52.17</c:v>
                </c:pt>
                <c:pt idx="2791">
                  <c:v>52.34</c:v>
                </c:pt>
                <c:pt idx="2792">
                  <c:v>53</c:v>
                </c:pt>
                <c:pt idx="2793">
                  <c:v>53.86</c:v>
                </c:pt>
                <c:pt idx="2794">
                  <c:v>52.93</c:v>
                </c:pt>
                <c:pt idx="2795">
                  <c:v>53.2</c:v>
                </c:pt>
                <c:pt idx="2796">
                  <c:v>53.11</c:v>
                </c:pt>
                <c:pt idx="2797">
                  <c:v>53.36</c:v>
                </c:pt>
                <c:pt idx="2798">
                  <c:v>53.4</c:v>
                </c:pt>
                <c:pt idx="2799">
                  <c:v>53.4</c:v>
                </c:pt>
                <c:pt idx="2800">
                  <c:v>53.59</c:v>
                </c:pt>
                <c:pt idx="2801">
                  <c:v>54.45</c:v>
                </c:pt>
                <c:pt idx="2802">
                  <c:v>54.05</c:v>
                </c:pt>
                <c:pt idx="2803">
                  <c:v>54.01</c:v>
                </c:pt>
                <c:pt idx="2804">
                  <c:v>53.83</c:v>
                </c:pt>
                <c:pt idx="2805">
                  <c:v>52.61</c:v>
                </c:pt>
                <c:pt idx="2806">
                  <c:v>53.33</c:v>
                </c:pt>
                <c:pt idx="2807">
                  <c:v>53.2</c:v>
                </c:pt>
                <c:pt idx="2808">
                  <c:v>53.14</c:v>
                </c:pt>
                <c:pt idx="2809">
                  <c:v>50.28</c:v>
                </c:pt>
                <c:pt idx="2810">
                  <c:v>49.28</c:v>
                </c:pt>
                <c:pt idx="2811">
                  <c:v>48.49</c:v>
                </c:pt>
                <c:pt idx="2812">
                  <c:v>47.72</c:v>
                </c:pt>
                <c:pt idx="2813">
                  <c:v>48.86</c:v>
                </c:pt>
                <c:pt idx="2814">
                  <c:v>48.75</c:v>
                </c:pt>
                <c:pt idx="2815">
                  <c:v>48.78</c:v>
                </c:pt>
                <c:pt idx="2816">
                  <c:v>48.22</c:v>
                </c:pt>
                <c:pt idx="2817">
                  <c:v>47.34</c:v>
                </c:pt>
                <c:pt idx="2818">
                  <c:v>48.04</c:v>
                </c:pt>
                <c:pt idx="2819">
                  <c:v>47.7</c:v>
                </c:pt>
                <c:pt idx="2820">
                  <c:v>47.97</c:v>
                </c:pt>
                <c:pt idx="2821">
                  <c:v>47.73</c:v>
                </c:pt>
                <c:pt idx="2822">
                  <c:v>49.51</c:v>
                </c:pt>
                <c:pt idx="2823">
                  <c:v>50.35</c:v>
                </c:pt>
                <c:pt idx="2824">
                  <c:v>50.6</c:v>
                </c:pt>
                <c:pt idx="2825">
                  <c:v>50.24</c:v>
                </c:pt>
                <c:pt idx="2826">
                  <c:v>51.15</c:v>
                </c:pt>
                <c:pt idx="2827">
                  <c:v>51.7</c:v>
                </c:pt>
                <c:pt idx="2828">
                  <c:v>52.24</c:v>
                </c:pt>
                <c:pt idx="2829">
                  <c:v>53.08</c:v>
                </c:pt>
                <c:pt idx="2830">
                  <c:v>53.4</c:v>
                </c:pt>
                <c:pt idx="2831">
                  <c:v>53.11</c:v>
                </c:pt>
                <c:pt idx="2832">
                  <c:v>53.18</c:v>
                </c:pt>
                <c:pt idx="2833">
                  <c:v>52.65</c:v>
                </c:pt>
                <c:pt idx="2834">
                  <c:v>52.41</c:v>
                </c:pt>
                <c:pt idx="2835">
                  <c:v>50.44</c:v>
                </c:pt>
                <c:pt idx="2836">
                  <c:v>50.27</c:v>
                </c:pt>
                <c:pt idx="2837">
                  <c:v>49.62</c:v>
                </c:pt>
                <c:pt idx="2838">
                  <c:v>49.23</c:v>
                </c:pt>
                <c:pt idx="2839">
                  <c:v>49.56</c:v>
                </c:pt>
                <c:pt idx="2840">
                  <c:v>49.62</c:v>
                </c:pt>
                <c:pt idx="2841">
                  <c:v>48.97</c:v>
                </c:pt>
                <c:pt idx="2842">
                  <c:v>49.33</c:v>
                </c:pt>
                <c:pt idx="2843">
                  <c:v>47.66</c:v>
                </c:pt>
                <c:pt idx="2844">
                  <c:v>47.82</c:v>
                </c:pt>
                <c:pt idx="2845">
                  <c:v>45.52</c:v>
                </c:pt>
                <c:pt idx="2846">
                  <c:v>46.22</c:v>
                </c:pt>
                <c:pt idx="2847">
                  <c:v>46.43</c:v>
                </c:pt>
                <c:pt idx="2848">
                  <c:v>45.88</c:v>
                </c:pt>
                <c:pt idx="2849">
                  <c:v>47.83</c:v>
                </c:pt>
                <c:pt idx="2850">
                  <c:v>47.84</c:v>
                </c:pt>
                <c:pt idx="2851">
                  <c:v>48.85</c:v>
                </c:pt>
                <c:pt idx="2852">
                  <c:v>48.66</c:v>
                </c:pt>
                <c:pt idx="2853">
                  <c:v>49.07</c:v>
                </c:pt>
                <c:pt idx="2854">
                  <c:v>49.35</c:v>
                </c:pt>
                <c:pt idx="2855">
                  <c:v>50.33</c:v>
                </c:pt>
                <c:pt idx="2856">
                  <c:v>50.73</c:v>
                </c:pt>
                <c:pt idx="2857">
                  <c:v>51.47</c:v>
                </c:pt>
                <c:pt idx="2858">
                  <c:v>51.36</c:v>
                </c:pt>
                <c:pt idx="2859">
                  <c:v>48.9</c:v>
                </c:pt>
                <c:pt idx="2860">
                  <c:v>49.8</c:v>
                </c:pt>
                <c:pt idx="2861">
                  <c:v>49.8</c:v>
                </c:pt>
                <c:pt idx="2862">
                  <c:v>49.66</c:v>
                </c:pt>
                <c:pt idx="2863">
                  <c:v>48.32</c:v>
                </c:pt>
                <c:pt idx="2864">
                  <c:v>48.36</c:v>
                </c:pt>
                <c:pt idx="2865">
                  <c:v>47.66</c:v>
                </c:pt>
                <c:pt idx="2866">
                  <c:v>47.4</c:v>
                </c:pt>
                <c:pt idx="2867">
                  <c:v>48.19</c:v>
                </c:pt>
                <c:pt idx="2868">
                  <c:v>45.72</c:v>
                </c:pt>
                <c:pt idx="2869">
                  <c:v>45.64</c:v>
                </c:pt>
                <c:pt idx="2870">
                  <c:v>45.83</c:v>
                </c:pt>
                <c:pt idx="2871">
                  <c:v>46.08</c:v>
                </c:pt>
                <c:pt idx="2872">
                  <c:v>46.46</c:v>
                </c:pt>
                <c:pt idx="2873">
                  <c:v>44.73</c:v>
                </c:pt>
                <c:pt idx="2874">
                  <c:v>44.46</c:v>
                </c:pt>
                <c:pt idx="2875">
                  <c:v>44.74</c:v>
                </c:pt>
                <c:pt idx="2876">
                  <c:v>44.2</c:v>
                </c:pt>
                <c:pt idx="2877">
                  <c:v>43.23</c:v>
                </c:pt>
                <c:pt idx="2878">
                  <c:v>42.53</c:v>
                </c:pt>
                <c:pt idx="2879">
                  <c:v>42.74</c:v>
                </c:pt>
                <c:pt idx="2880">
                  <c:v>43.01</c:v>
                </c:pt>
                <c:pt idx="2881">
                  <c:v>44.24</c:v>
                </c:pt>
                <c:pt idx="2882">
                  <c:v>44.74</c:v>
                </c:pt>
                <c:pt idx="2883">
                  <c:v>44.93</c:v>
                </c:pt>
                <c:pt idx="2884">
                  <c:v>46.04</c:v>
                </c:pt>
                <c:pt idx="2885">
                  <c:v>47.07</c:v>
                </c:pt>
                <c:pt idx="2886">
                  <c:v>47.08</c:v>
                </c:pt>
                <c:pt idx="2887">
                  <c:v>45.13</c:v>
                </c:pt>
                <c:pt idx="2888">
                  <c:v>45.52</c:v>
                </c:pt>
                <c:pt idx="2889">
                  <c:v>44.23</c:v>
                </c:pt>
                <c:pt idx="2890">
                  <c:v>44.4</c:v>
                </c:pt>
                <c:pt idx="2891">
                  <c:v>45.04</c:v>
                </c:pt>
                <c:pt idx="2892">
                  <c:v>45.49</c:v>
                </c:pt>
                <c:pt idx="2893">
                  <c:v>46.08</c:v>
                </c:pt>
                <c:pt idx="2894">
                  <c:v>46.54</c:v>
                </c:pt>
                <c:pt idx="2895">
                  <c:v>46.02</c:v>
                </c:pt>
                <c:pt idx="2896">
                  <c:v>46.4</c:v>
                </c:pt>
                <c:pt idx="2897">
                  <c:v>47.12</c:v>
                </c:pt>
                <c:pt idx="2898">
                  <c:v>46.79</c:v>
                </c:pt>
                <c:pt idx="2899">
                  <c:v>45.77</c:v>
                </c:pt>
                <c:pt idx="2900">
                  <c:v>46.34</c:v>
                </c:pt>
                <c:pt idx="2901">
                  <c:v>47.89</c:v>
                </c:pt>
                <c:pt idx="2902">
                  <c:v>48.75</c:v>
                </c:pt>
                <c:pt idx="2903">
                  <c:v>49.04</c:v>
                </c:pt>
                <c:pt idx="2904">
                  <c:v>49.71</c:v>
                </c:pt>
                <c:pt idx="2905">
                  <c:v>50.17</c:v>
                </c:pt>
                <c:pt idx="2906">
                  <c:v>49.16</c:v>
                </c:pt>
                <c:pt idx="2907">
                  <c:v>49.59</c:v>
                </c:pt>
                <c:pt idx="2908">
                  <c:v>49.03</c:v>
                </c:pt>
                <c:pt idx="2909">
                  <c:v>49.58</c:v>
                </c:pt>
                <c:pt idx="2910">
                  <c:v>49.39</c:v>
                </c:pt>
                <c:pt idx="2911">
                  <c:v>49.17</c:v>
                </c:pt>
                <c:pt idx="2912">
                  <c:v>49.56</c:v>
                </c:pt>
                <c:pt idx="2913">
                  <c:v>48.59</c:v>
                </c:pt>
                <c:pt idx="2914">
                  <c:v>48.82</c:v>
                </c:pt>
                <c:pt idx="2915">
                  <c:v>47.59</c:v>
                </c:pt>
                <c:pt idx="2916">
                  <c:v>46.78</c:v>
                </c:pt>
                <c:pt idx="2917">
                  <c:v>48.51</c:v>
                </c:pt>
                <c:pt idx="2918">
                  <c:v>47.37</c:v>
                </c:pt>
                <c:pt idx="2919">
                  <c:v>47.64</c:v>
                </c:pt>
                <c:pt idx="2920">
                  <c:v>48.41</c:v>
                </c:pt>
                <c:pt idx="2921">
                  <c:v>47.43</c:v>
                </c:pt>
                <c:pt idx="2922">
                  <c:v>46.57</c:v>
                </c:pt>
                <c:pt idx="2923">
                  <c:v>46.44</c:v>
                </c:pt>
                <c:pt idx="2924">
                  <c:v>45.96</c:v>
                </c:pt>
                <c:pt idx="2925">
                  <c:v>47.23</c:v>
                </c:pt>
                <c:pt idx="2926">
                  <c:v>47.29</c:v>
                </c:pt>
                <c:pt idx="2927">
                  <c:v>47.29</c:v>
                </c:pt>
                <c:pt idx="2928">
                  <c:v>48.66</c:v>
                </c:pt>
                <c:pt idx="2929">
                  <c:v>49.16</c:v>
                </c:pt>
                <c:pt idx="2930">
                  <c:v>49.09</c:v>
                </c:pt>
                <c:pt idx="2931">
                  <c:v>47.48</c:v>
                </c:pt>
                <c:pt idx="2932">
                  <c:v>48.07</c:v>
                </c:pt>
                <c:pt idx="2933">
                  <c:v>48.23</c:v>
                </c:pt>
                <c:pt idx="2934">
                  <c:v>49.3</c:v>
                </c:pt>
                <c:pt idx="2935">
                  <c:v>49.89</c:v>
                </c:pt>
                <c:pt idx="2936">
                  <c:v>49.89</c:v>
                </c:pt>
                <c:pt idx="2937">
                  <c:v>49.91</c:v>
                </c:pt>
                <c:pt idx="2938">
                  <c:v>49.48</c:v>
                </c:pt>
                <c:pt idx="2939">
                  <c:v>50.41</c:v>
                </c:pt>
                <c:pt idx="2940">
                  <c:v>50.55</c:v>
                </c:pt>
                <c:pt idx="2941">
                  <c:v>50.66</c:v>
                </c:pt>
                <c:pt idx="2942">
                  <c:v>52.22</c:v>
                </c:pt>
                <c:pt idx="2943">
                  <c:v>51.88</c:v>
                </c:pt>
                <c:pt idx="2944">
                  <c:v>52.14</c:v>
                </c:pt>
                <c:pt idx="2945">
                  <c:v>51.56</c:v>
                </c:pt>
                <c:pt idx="2946">
                  <c:v>51.67</c:v>
                </c:pt>
                <c:pt idx="2947">
                  <c:v>50.42</c:v>
                </c:pt>
                <c:pt idx="2948">
                  <c:v>49.98</c:v>
                </c:pt>
                <c:pt idx="2949">
                  <c:v>50.79</c:v>
                </c:pt>
                <c:pt idx="2950">
                  <c:v>49.29</c:v>
                </c:pt>
                <c:pt idx="2951">
                  <c:v>49.58</c:v>
                </c:pt>
                <c:pt idx="2952">
                  <c:v>50.92</c:v>
                </c:pt>
                <c:pt idx="2953">
                  <c:v>51.3</c:v>
                </c:pt>
                <c:pt idx="2954">
                  <c:v>50.6</c:v>
                </c:pt>
                <c:pt idx="2955">
                  <c:v>51.45</c:v>
                </c:pt>
                <c:pt idx="2956">
                  <c:v>51.87</c:v>
                </c:pt>
                <c:pt idx="2957">
                  <c:v>51.88</c:v>
                </c:pt>
                <c:pt idx="2958">
                  <c:v>52.04</c:v>
                </c:pt>
                <c:pt idx="2959">
                  <c:v>51.9</c:v>
                </c:pt>
                <c:pt idx="2960">
                  <c:v>52.47</c:v>
                </c:pt>
                <c:pt idx="2961">
                  <c:v>52.18</c:v>
                </c:pt>
                <c:pt idx="2962">
                  <c:v>52.64</c:v>
                </c:pt>
                <c:pt idx="2963">
                  <c:v>53.9</c:v>
                </c:pt>
                <c:pt idx="2964">
                  <c:v>54.15</c:v>
                </c:pt>
                <c:pt idx="2965">
                  <c:v>54.38</c:v>
                </c:pt>
                <c:pt idx="2966">
                  <c:v>54.3</c:v>
                </c:pt>
                <c:pt idx="2967">
                  <c:v>54.54</c:v>
                </c:pt>
                <c:pt idx="2968">
                  <c:v>55.64</c:v>
                </c:pt>
                <c:pt idx="2969">
                  <c:v>57.35</c:v>
                </c:pt>
                <c:pt idx="2970">
                  <c:v>57.2</c:v>
                </c:pt>
                <c:pt idx="2971">
                  <c:v>56.81</c:v>
                </c:pt>
                <c:pt idx="2972">
                  <c:v>57.17</c:v>
                </c:pt>
                <c:pt idx="2973">
                  <c:v>56.74</c:v>
                </c:pt>
                <c:pt idx="2974">
                  <c:v>56.76</c:v>
                </c:pt>
                <c:pt idx="2975">
                  <c:v>55.7</c:v>
                </c:pt>
                <c:pt idx="2976">
                  <c:v>55.33</c:v>
                </c:pt>
                <c:pt idx="2977">
                  <c:v>55.14</c:v>
                </c:pt>
                <c:pt idx="2978">
                  <c:v>56.55</c:v>
                </c:pt>
                <c:pt idx="2979">
                  <c:v>56.09</c:v>
                </c:pt>
                <c:pt idx="2980">
                  <c:v>56.83</c:v>
                </c:pt>
                <c:pt idx="2981">
                  <c:v>58.02</c:v>
                </c:pt>
                <c:pt idx="2982">
                  <c:v>58.55</c:v>
                </c:pt>
                <c:pt idx="2983">
                  <c:v>58.95</c:v>
                </c:pt>
                <c:pt idx="2984">
                  <c:v>58.11</c:v>
                </c:pt>
                <c:pt idx="2985">
                  <c:v>57.99</c:v>
                </c:pt>
                <c:pt idx="2986">
                  <c:v>57.3</c:v>
                </c:pt>
                <c:pt idx="2987">
                  <c:v>57.4</c:v>
                </c:pt>
                <c:pt idx="2988">
                  <c:v>57.47</c:v>
                </c:pt>
                <c:pt idx="2989">
                  <c:v>57.62</c:v>
                </c:pt>
                <c:pt idx="2990">
                  <c:v>55.96</c:v>
                </c:pt>
                <c:pt idx="2991">
                  <c:v>56.69</c:v>
                </c:pt>
                <c:pt idx="2992">
                  <c:v>57.36</c:v>
                </c:pt>
                <c:pt idx="2993">
                  <c:v>57.99</c:v>
                </c:pt>
                <c:pt idx="2994">
                  <c:v>57.14</c:v>
                </c:pt>
                <c:pt idx="2995">
                  <c:v>56.6</c:v>
                </c:pt>
                <c:pt idx="2996">
                  <c:v>57.04</c:v>
                </c:pt>
                <c:pt idx="2997">
                  <c:v>57.3</c:v>
                </c:pt>
                <c:pt idx="2998">
                  <c:v>57.16</c:v>
                </c:pt>
                <c:pt idx="2999">
                  <c:v>57.46</c:v>
                </c:pt>
                <c:pt idx="3000">
                  <c:v>58.09</c:v>
                </c:pt>
                <c:pt idx="3001">
                  <c:v>58.36</c:v>
                </c:pt>
                <c:pt idx="3002">
                  <c:v>58.47</c:v>
                </c:pt>
                <c:pt idx="3003">
                  <c:v>59.97</c:v>
                </c:pt>
                <c:pt idx="3004">
                  <c:v>59.64</c:v>
                </c:pt>
                <c:pt idx="3005">
                  <c:v>59.84</c:v>
                </c:pt>
                <c:pt idx="3006">
                  <c:v>60.42</c:v>
                </c:pt>
                <c:pt idx="3007">
                  <c:v>60.42</c:v>
                </c:pt>
                <c:pt idx="3008">
                  <c:v>60.37</c:v>
                </c:pt>
                <c:pt idx="3009">
                  <c:v>61.63</c:v>
                </c:pt>
                <c:pt idx="3010">
                  <c:v>62.01</c:v>
                </c:pt>
                <c:pt idx="3011">
                  <c:v>61.44</c:v>
                </c:pt>
                <c:pt idx="3012">
                  <c:v>61.73</c:v>
                </c:pt>
                <c:pt idx="3013">
                  <c:v>62.96</c:v>
                </c:pt>
                <c:pt idx="3014">
                  <c:v>63.57</c:v>
                </c:pt>
                <c:pt idx="3015">
                  <c:v>63.8</c:v>
                </c:pt>
                <c:pt idx="3016">
                  <c:v>64.3</c:v>
                </c:pt>
                <c:pt idx="3017">
                  <c:v>64.819999999999993</c:v>
                </c:pt>
                <c:pt idx="3018">
                  <c:v>63.73</c:v>
                </c:pt>
                <c:pt idx="3019">
                  <c:v>63.97</c:v>
                </c:pt>
                <c:pt idx="3020">
                  <c:v>63.95</c:v>
                </c:pt>
                <c:pt idx="3021">
                  <c:v>63.37</c:v>
                </c:pt>
                <c:pt idx="3022">
                  <c:v>63.49</c:v>
                </c:pt>
                <c:pt idx="3023">
                  <c:v>64.47</c:v>
                </c:pt>
                <c:pt idx="3024">
                  <c:v>65.61</c:v>
                </c:pt>
                <c:pt idx="3025">
                  <c:v>65.510000000000005</c:v>
                </c:pt>
                <c:pt idx="3026">
                  <c:v>65.56</c:v>
                </c:pt>
                <c:pt idx="3027">
                  <c:v>64.5</c:v>
                </c:pt>
                <c:pt idx="3028">
                  <c:v>64.73</c:v>
                </c:pt>
                <c:pt idx="3029">
                  <c:v>65.8</c:v>
                </c:pt>
                <c:pt idx="3030">
                  <c:v>65.45</c:v>
                </c:pt>
                <c:pt idx="3031">
                  <c:v>64.150000000000006</c:v>
                </c:pt>
                <c:pt idx="3032">
                  <c:v>63.39</c:v>
                </c:pt>
                <c:pt idx="3033">
                  <c:v>61.79</c:v>
                </c:pt>
                <c:pt idx="3034">
                  <c:v>61.15</c:v>
                </c:pt>
                <c:pt idx="3035">
                  <c:v>59.2</c:v>
                </c:pt>
                <c:pt idx="3036">
                  <c:v>59.29</c:v>
                </c:pt>
                <c:pt idx="3037">
                  <c:v>60.6</c:v>
                </c:pt>
                <c:pt idx="3038">
                  <c:v>61.34</c:v>
                </c:pt>
                <c:pt idx="3039">
                  <c:v>61.68</c:v>
                </c:pt>
                <c:pt idx="3040">
                  <c:v>61.79</c:v>
                </c:pt>
                <c:pt idx="3041">
                  <c:v>61.68</c:v>
                </c:pt>
                <c:pt idx="3042">
                  <c:v>62.77</c:v>
                </c:pt>
                <c:pt idx="3043">
                  <c:v>63.55</c:v>
                </c:pt>
                <c:pt idx="3044">
                  <c:v>63.91</c:v>
                </c:pt>
                <c:pt idx="3045">
                  <c:v>63.01</c:v>
                </c:pt>
                <c:pt idx="3046">
                  <c:v>61.64</c:v>
                </c:pt>
                <c:pt idx="3047">
                  <c:v>60.99</c:v>
                </c:pt>
                <c:pt idx="3048">
                  <c:v>62.57</c:v>
                </c:pt>
                <c:pt idx="3049">
                  <c:v>62.6</c:v>
                </c:pt>
                <c:pt idx="3050">
                  <c:v>61.15</c:v>
                </c:pt>
                <c:pt idx="3051">
                  <c:v>60.12</c:v>
                </c:pt>
                <c:pt idx="3052">
                  <c:v>62.04</c:v>
                </c:pt>
                <c:pt idx="3053">
                  <c:v>61.36</c:v>
                </c:pt>
                <c:pt idx="3054">
                  <c:v>60.71</c:v>
                </c:pt>
                <c:pt idx="3055">
                  <c:v>60.96</c:v>
                </c:pt>
                <c:pt idx="3056">
                  <c:v>61.19</c:v>
                </c:pt>
                <c:pt idx="3057">
                  <c:v>62.34</c:v>
                </c:pt>
                <c:pt idx="3058">
                  <c:v>62.06</c:v>
                </c:pt>
                <c:pt idx="3059">
                  <c:v>63.4</c:v>
                </c:pt>
                <c:pt idx="3060">
                  <c:v>65.17</c:v>
                </c:pt>
                <c:pt idx="3061">
                  <c:v>64.3</c:v>
                </c:pt>
                <c:pt idx="3062">
                  <c:v>65.88</c:v>
                </c:pt>
                <c:pt idx="3063">
                  <c:v>65.55</c:v>
                </c:pt>
                <c:pt idx="3064">
                  <c:v>65.25</c:v>
                </c:pt>
                <c:pt idx="3065">
                  <c:v>64.38</c:v>
                </c:pt>
                <c:pt idx="3066">
                  <c:v>63.01</c:v>
                </c:pt>
                <c:pt idx="3067">
                  <c:v>63.51</c:v>
                </c:pt>
                <c:pt idx="3068">
                  <c:v>63.37</c:v>
                </c:pt>
                <c:pt idx="3069">
                  <c:v>63.54</c:v>
                </c:pt>
                <c:pt idx="3070">
                  <c:v>62.06</c:v>
                </c:pt>
                <c:pt idx="3071">
                  <c:v>63.42</c:v>
                </c:pt>
                <c:pt idx="3072">
                  <c:v>65.510000000000005</c:v>
                </c:pt>
                <c:pt idx="3073">
                  <c:v>66.819999999999993</c:v>
                </c:pt>
                <c:pt idx="3074">
                  <c:v>67.069999999999993</c:v>
                </c:pt>
                <c:pt idx="3075">
                  <c:v>67.39</c:v>
                </c:pt>
                <c:pt idx="3076">
                  <c:v>66.22</c:v>
                </c:pt>
                <c:pt idx="3077">
                  <c:v>66.52</c:v>
                </c:pt>
                <c:pt idx="3078">
                  <c:v>68.47</c:v>
                </c:pt>
                <c:pt idx="3079">
                  <c:v>68.290000000000006</c:v>
                </c:pt>
                <c:pt idx="3080">
                  <c:v>68.400000000000006</c:v>
                </c:pt>
                <c:pt idx="3081">
                  <c:v>68.64</c:v>
                </c:pt>
                <c:pt idx="3082">
                  <c:v>67.7</c:v>
                </c:pt>
                <c:pt idx="3083">
                  <c:v>68.05</c:v>
                </c:pt>
                <c:pt idx="3084">
                  <c:v>68.19</c:v>
                </c:pt>
                <c:pt idx="3085">
                  <c:v>68.099999999999994</c:v>
                </c:pt>
                <c:pt idx="3086">
                  <c:v>67.930000000000007</c:v>
                </c:pt>
                <c:pt idx="3087">
                  <c:v>68.430000000000007</c:v>
                </c:pt>
                <c:pt idx="3088">
                  <c:v>69.72</c:v>
                </c:pt>
                <c:pt idx="3089">
                  <c:v>70.73</c:v>
                </c:pt>
                <c:pt idx="3090">
                  <c:v>69.06</c:v>
                </c:pt>
                <c:pt idx="3091">
                  <c:v>71.14</c:v>
                </c:pt>
                <c:pt idx="3092">
                  <c:v>71.36</c:v>
                </c:pt>
                <c:pt idx="3093">
                  <c:v>70.7</c:v>
                </c:pt>
                <c:pt idx="3094">
                  <c:v>70.959999999999994</c:v>
                </c:pt>
                <c:pt idx="3095">
                  <c:v>71.31</c:v>
                </c:pt>
                <c:pt idx="3096">
                  <c:v>71.489999999999995</c:v>
                </c:pt>
                <c:pt idx="3097">
                  <c:v>71.489999999999995</c:v>
                </c:pt>
                <c:pt idx="3098">
                  <c:v>71.28</c:v>
                </c:pt>
                <c:pt idx="3099">
                  <c:v>72.239999999999995</c:v>
                </c:pt>
                <c:pt idx="3100">
                  <c:v>72.13</c:v>
                </c:pt>
                <c:pt idx="3101">
                  <c:v>71.84</c:v>
                </c:pt>
                <c:pt idx="3102">
                  <c:v>70.709999999999994</c:v>
                </c:pt>
                <c:pt idx="3103">
                  <c:v>67.88</c:v>
                </c:pt>
                <c:pt idx="3104">
                  <c:v>66.52</c:v>
                </c:pt>
                <c:pt idx="3105">
                  <c:v>66.73</c:v>
                </c:pt>
                <c:pt idx="3106">
                  <c:v>68.209999999999994</c:v>
                </c:pt>
                <c:pt idx="3107">
                  <c:v>67.040000000000006</c:v>
                </c:pt>
                <c:pt idx="3108">
                  <c:v>65.81</c:v>
                </c:pt>
                <c:pt idx="3109">
                  <c:v>64.75</c:v>
                </c:pt>
                <c:pt idx="3110">
                  <c:v>65.52</c:v>
                </c:pt>
                <c:pt idx="3111">
                  <c:v>64.73</c:v>
                </c:pt>
                <c:pt idx="3112">
                  <c:v>65.95</c:v>
                </c:pt>
                <c:pt idx="3113">
                  <c:v>65.739999999999995</c:v>
                </c:pt>
                <c:pt idx="3114">
                  <c:v>66.099999999999994</c:v>
                </c:pt>
                <c:pt idx="3115">
                  <c:v>66.36</c:v>
                </c:pt>
                <c:pt idx="3116">
                  <c:v>66.64</c:v>
                </c:pt>
                <c:pt idx="3117">
                  <c:v>66.89</c:v>
                </c:pt>
                <c:pt idx="3118">
                  <c:v>65.06</c:v>
                </c:pt>
                <c:pt idx="3119">
                  <c:v>65.849999999999994</c:v>
                </c:pt>
                <c:pt idx="3120">
                  <c:v>65.069999999999993</c:v>
                </c:pt>
                <c:pt idx="3121">
                  <c:v>66.22</c:v>
                </c:pt>
                <c:pt idx="3122">
                  <c:v>65.540000000000006</c:v>
                </c:pt>
                <c:pt idx="3123">
                  <c:v>68.58</c:v>
                </c:pt>
                <c:pt idx="3124">
                  <c:v>68.08</c:v>
                </c:pt>
                <c:pt idx="3125">
                  <c:v>70.53</c:v>
                </c:pt>
                <c:pt idx="3126">
                  <c:v>72.760000000000005</c:v>
                </c:pt>
                <c:pt idx="3127">
                  <c:v>73.45</c:v>
                </c:pt>
                <c:pt idx="3128">
                  <c:v>74.150000000000006</c:v>
                </c:pt>
                <c:pt idx="3129">
                  <c:v>73.94</c:v>
                </c:pt>
                <c:pt idx="3130">
                  <c:v>74.14</c:v>
                </c:pt>
                <c:pt idx="3131">
                  <c:v>74.33</c:v>
                </c:pt>
                <c:pt idx="3132">
                  <c:v>72.94</c:v>
                </c:pt>
                <c:pt idx="3133">
                  <c:v>73.8</c:v>
                </c:pt>
                <c:pt idx="3134">
                  <c:v>73.849999999999994</c:v>
                </c:pt>
                <c:pt idx="3135">
                  <c:v>74.11</c:v>
                </c:pt>
                <c:pt idx="3136">
                  <c:v>70.38</c:v>
                </c:pt>
                <c:pt idx="3137">
                  <c:v>70.33</c:v>
                </c:pt>
                <c:pt idx="3138">
                  <c:v>71.010000000000005</c:v>
                </c:pt>
                <c:pt idx="3139">
                  <c:v>68.06</c:v>
                </c:pt>
                <c:pt idx="3140">
                  <c:v>68.08</c:v>
                </c:pt>
                <c:pt idx="3141">
                  <c:v>68.760000000000005</c:v>
                </c:pt>
                <c:pt idx="3142">
                  <c:v>69.459999999999994</c:v>
                </c:pt>
                <c:pt idx="3143">
                  <c:v>68.260000000000005</c:v>
                </c:pt>
                <c:pt idx="3144">
                  <c:v>67.89</c:v>
                </c:pt>
                <c:pt idx="3145">
                  <c:v>68.52</c:v>
                </c:pt>
                <c:pt idx="3146">
                  <c:v>69.3</c:v>
                </c:pt>
                <c:pt idx="3147">
                  <c:v>69.61</c:v>
                </c:pt>
                <c:pt idx="3148">
                  <c:v>68.69</c:v>
                </c:pt>
                <c:pt idx="3149">
                  <c:v>70.13</c:v>
                </c:pt>
                <c:pt idx="3150">
                  <c:v>68.760000000000005</c:v>
                </c:pt>
                <c:pt idx="3151">
                  <c:v>67.66</c:v>
                </c:pt>
                <c:pt idx="3152">
                  <c:v>68.959999999999994</c:v>
                </c:pt>
                <c:pt idx="3153">
                  <c:v>68.489999999999995</c:v>
                </c:pt>
                <c:pt idx="3154">
                  <c:v>69.010000000000005</c:v>
                </c:pt>
                <c:pt idx="3155">
                  <c:v>69.17</c:v>
                </c:pt>
                <c:pt idx="3156">
                  <c:v>66.94</c:v>
                </c:pt>
                <c:pt idx="3157">
                  <c:v>66.81</c:v>
                </c:pt>
                <c:pt idx="3158">
                  <c:v>67.63</c:v>
                </c:pt>
                <c:pt idx="3159">
                  <c:v>67.2</c:v>
                </c:pt>
                <c:pt idx="3160">
                  <c:v>67.040000000000006</c:v>
                </c:pt>
                <c:pt idx="3161">
                  <c:v>65.459999999999994</c:v>
                </c:pt>
                <c:pt idx="3162">
                  <c:v>66.430000000000007</c:v>
                </c:pt>
                <c:pt idx="3163">
                  <c:v>67.349999999999994</c:v>
                </c:pt>
                <c:pt idx="3164">
                  <c:v>67.83</c:v>
                </c:pt>
                <c:pt idx="3165">
                  <c:v>68.72</c:v>
                </c:pt>
                <c:pt idx="3166">
                  <c:v>68.87</c:v>
                </c:pt>
                <c:pt idx="3167">
                  <c:v>68.53</c:v>
                </c:pt>
                <c:pt idx="3168">
                  <c:v>69.510000000000005</c:v>
                </c:pt>
                <c:pt idx="3169">
                  <c:v>70.25</c:v>
                </c:pt>
                <c:pt idx="3170">
                  <c:v>69.8</c:v>
                </c:pt>
                <c:pt idx="3171">
                  <c:v>70.09</c:v>
                </c:pt>
                <c:pt idx="3172">
                  <c:v>69.87</c:v>
                </c:pt>
                <c:pt idx="3173">
                  <c:v>68.72</c:v>
                </c:pt>
                <c:pt idx="3174">
                  <c:v>67.77</c:v>
                </c:pt>
                <c:pt idx="3175">
                  <c:v>67.75</c:v>
                </c:pt>
                <c:pt idx="3176">
                  <c:v>67.540000000000006</c:v>
                </c:pt>
                <c:pt idx="3177">
                  <c:v>69.25</c:v>
                </c:pt>
                <c:pt idx="3178">
                  <c:v>70.37</c:v>
                </c:pt>
                <c:pt idx="3179">
                  <c:v>68.989999999999995</c:v>
                </c:pt>
                <c:pt idx="3180">
                  <c:v>68.91</c:v>
                </c:pt>
                <c:pt idx="3181">
                  <c:v>69.849999999999994</c:v>
                </c:pt>
                <c:pt idx="3182">
                  <c:v>71.12</c:v>
                </c:pt>
                <c:pt idx="3183">
                  <c:v>70.78</c:v>
                </c:pt>
                <c:pt idx="3184">
                  <c:v>72.08</c:v>
                </c:pt>
                <c:pt idx="3185">
                  <c:v>72.28</c:v>
                </c:pt>
                <c:pt idx="3186">
                  <c:v>71.569999999999993</c:v>
                </c:pt>
                <c:pt idx="3187">
                  <c:v>72.12</c:v>
                </c:pt>
                <c:pt idx="3188">
                  <c:v>73.25</c:v>
                </c:pt>
                <c:pt idx="3189">
                  <c:v>75.3</c:v>
                </c:pt>
                <c:pt idx="3190">
                  <c:v>76.41</c:v>
                </c:pt>
                <c:pt idx="3191">
                  <c:v>74.33</c:v>
                </c:pt>
                <c:pt idx="3192">
                  <c:v>74.34</c:v>
                </c:pt>
                <c:pt idx="3193">
                  <c:v>74.290000000000006</c:v>
                </c:pt>
                <c:pt idx="3194">
                  <c:v>74.959999999999994</c:v>
                </c:pt>
                <c:pt idx="3195">
                  <c:v>73.17</c:v>
                </c:pt>
                <c:pt idx="3196">
                  <c:v>70.97</c:v>
                </c:pt>
                <c:pt idx="3197">
                  <c:v>71.34</c:v>
                </c:pt>
                <c:pt idx="3198">
                  <c:v>71.78</c:v>
                </c:pt>
                <c:pt idx="3199">
                  <c:v>71.92</c:v>
                </c:pt>
                <c:pt idx="3200">
                  <c:v>69.75</c:v>
                </c:pt>
                <c:pt idx="3201">
                  <c:v>69.12</c:v>
                </c:pt>
                <c:pt idx="3202">
                  <c:v>69.17</c:v>
                </c:pt>
                <c:pt idx="3203">
                  <c:v>66.430000000000007</c:v>
                </c:pt>
                <c:pt idx="3204">
                  <c:v>66.819999999999993</c:v>
                </c:pt>
                <c:pt idx="3205">
                  <c:v>67.33</c:v>
                </c:pt>
                <c:pt idx="3206">
                  <c:v>67.59</c:v>
                </c:pt>
                <c:pt idx="3207">
                  <c:v>67.040000000000006</c:v>
                </c:pt>
                <c:pt idx="3208">
                  <c:v>66.180000000000007</c:v>
                </c:pt>
                <c:pt idx="3209">
                  <c:v>65.31</c:v>
                </c:pt>
                <c:pt idx="3210">
                  <c:v>63.69</c:v>
                </c:pt>
                <c:pt idx="3211">
                  <c:v>63.14</c:v>
                </c:pt>
                <c:pt idx="3212">
                  <c:v>63.1</c:v>
                </c:pt>
                <c:pt idx="3213">
                  <c:v>62.21</c:v>
                </c:pt>
                <c:pt idx="3214">
                  <c:v>60.19</c:v>
                </c:pt>
                <c:pt idx="3215">
                  <c:v>59.93</c:v>
                </c:pt>
                <c:pt idx="3216">
                  <c:v>55.69</c:v>
                </c:pt>
                <c:pt idx="3217">
                  <c:v>56.25</c:v>
                </c:pt>
                <c:pt idx="3218">
                  <c:v>56.46</c:v>
                </c:pt>
                <c:pt idx="3219">
                  <c:v>56.46</c:v>
                </c:pt>
                <c:pt idx="3220">
                  <c:v>56.76</c:v>
                </c:pt>
                <c:pt idx="3221">
                  <c:v>53.43</c:v>
                </c:pt>
                <c:pt idx="3222">
                  <c:v>53.86</c:v>
                </c:pt>
                <c:pt idx="3223">
                  <c:v>51.63</c:v>
                </c:pt>
                <c:pt idx="3224">
                  <c:v>51.56</c:v>
                </c:pt>
                <c:pt idx="3225">
                  <c:v>50.29</c:v>
                </c:pt>
                <c:pt idx="3226">
                  <c:v>51.45</c:v>
                </c:pt>
                <c:pt idx="3227">
                  <c:v>50.93</c:v>
                </c:pt>
                <c:pt idx="3228">
                  <c:v>52.95</c:v>
                </c:pt>
                <c:pt idx="3229">
                  <c:v>53.25</c:v>
                </c:pt>
                <c:pt idx="3230">
                  <c:v>52.89</c:v>
                </c:pt>
                <c:pt idx="3231">
                  <c:v>51.49</c:v>
                </c:pt>
                <c:pt idx="3232">
                  <c:v>52.61</c:v>
                </c:pt>
                <c:pt idx="3233">
                  <c:v>51</c:v>
                </c:pt>
                <c:pt idx="3234">
                  <c:v>51.65</c:v>
                </c:pt>
                <c:pt idx="3235">
                  <c:v>51.15</c:v>
                </c:pt>
                <c:pt idx="3236">
                  <c:v>52.58</c:v>
                </c:pt>
                <c:pt idx="3237">
                  <c:v>51.2</c:v>
                </c:pt>
                <c:pt idx="3238">
                  <c:v>49.88</c:v>
                </c:pt>
                <c:pt idx="3239">
                  <c:v>46.24</c:v>
                </c:pt>
                <c:pt idx="3240">
                  <c:v>47.2</c:v>
                </c:pt>
                <c:pt idx="3241">
                  <c:v>45.88</c:v>
                </c:pt>
                <c:pt idx="3242">
                  <c:v>45.59</c:v>
                </c:pt>
                <c:pt idx="3243">
                  <c:v>42.53</c:v>
                </c:pt>
                <c:pt idx="3244">
                  <c:v>46.22</c:v>
                </c:pt>
                <c:pt idx="3245">
                  <c:v>44.61</c:v>
                </c:pt>
                <c:pt idx="3246">
                  <c:v>45.33</c:v>
                </c:pt>
                <c:pt idx="3247">
                  <c:v>45.41</c:v>
                </c:pt>
                <c:pt idx="3248">
                  <c:v>45.41</c:v>
                </c:pt>
                <c:pt idx="3249">
                  <c:v>46.54</c:v>
                </c:pt>
                <c:pt idx="3250">
                  <c:v>47.09</c:v>
                </c:pt>
                <c:pt idx="3251">
                  <c:v>47.96</c:v>
                </c:pt>
                <c:pt idx="3252">
                  <c:v>48.52</c:v>
                </c:pt>
                <c:pt idx="3253">
                  <c:v>49.78</c:v>
                </c:pt>
                <c:pt idx="3254">
                  <c:v>52.36</c:v>
                </c:pt>
                <c:pt idx="3255">
                  <c:v>52.59</c:v>
                </c:pt>
                <c:pt idx="3256">
                  <c:v>51.59</c:v>
                </c:pt>
                <c:pt idx="3257">
                  <c:v>50.51</c:v>
                </c:pt>
                <c:pt idx="3258">
                  <c:v>52.11</c:v>
                </c:pt>
                <c:pt idx="3259">
                  <c:v>52.31</c:v>
                </c:pt>
                <c:pt idx="3260">
                  <c:v>52.07</c:v>
                </c:pt>
                <c:pt idx="3261">
                  <c:v>53.8</c:v>
                </c:pt>
                <c:pt idx="3262">
                  <c:v>54.17</c:v>
                </c:pt>
                <c:pt idx="3263">
                  <c:v>52.57</c:v>
                </c:pt>
                <c:pt idx="3264">
                  <c:v>52.62</c:v>
                </c:pt>
                <c:pt idx="3265">
                  <c:v>53.13</c:v>
                </c:pt>
                <c:pt idx="3266">
                  <c:v>53.69</c:v>
                </c:pt>
                <c:pt idx="3267">
                  <c:v>51.99</c:v>
                </c:pt>
                <c:pt idx="3268">
                  <c:v>53.31</c:v>
                </c:pt>
                <c:pt idx="3269">
                  <c:v>54.23</c:v>
                </c:pt>
                <c:pt idx="3270">
                  <c:v>53.79</c:v>
                </c:pt>
                <c:pt idx="3271">
                  <c:v>55.26</c:v>
                </c:pt>
                <c:pt idx="3272">
                  <c:v>54.56</c:v>
                </c:pt>
                <c:pt idx="3273">
                  <c:v>53.66</c:v>
                </c:pt>
                <c:pt idx="3274">
                  <c:v>54.01</c:v>
                </c:pt>
                <c:pt idx="3275">
                  <c:v>52.64</c:v>
                </c:pt>
                <c:pt idx="3276">
                  <c:v>52.72</c:v>
                </c:pt>
                <c:pt idx="3277">
                  <c:v>52.41</c:v>
                </c:pt>
                <c:pt idx="3278">
                  <c:v>53.1</c:v>
                </c:pt>
                <c:pt idx="3279">
                  <c:v>53.9</c:v>
                </c:pt>
                <c:pt idx="3280">
                  <c:v>54.41</c:v>
                </c:pt>
                <c:pt idx="3281">
                  <c:v>55.59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99-4807-8968-BB694C00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9119272"/>
        <c:axId val="459118616"/>
      </c:lineChart>
      <c:lineChart>
        <c:grouping val="standard"/>
        <c:varyColors val="0"/>
        <c:ser>
          <c:idx val="0"/>
          <c:order val="0"/>
          <c:tx>
            <c:strRef>
              <c:f>中国汇改之后!$B$1</c:f>
              <c:strCache>
                <c:ptCount val="1"/>
                <c:pt idx="0">
                  <c:v>Brazil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中国汇改之后!$A$2:$A$12050</c:f>
              <c:numCache>
                <c:formatCode>m/d/yyyy</c:formatCode>
                <c:ptCount val="12049"/>
                <c:pt idx="0">
                  <c:v>38565</c:v>
                </c:pt>
                <c:pt idx="1">
                  <c:v>38566</c:v>
                </c:pt>
                <c:pt idx="2">
                  <c:v>38567</c:v>
                </c:pt>
                <c:pt idx="3">
                  <c:v>38568</c:v>
                </c:pt>
                <c:pt idx="4">
                  <c:v>38569</c:v>
                </c:pt>
                <c:pt idx="5">
                  <c:v>38572</c:v>
                </c:pt>
                <c:pt idx="6">
                  <c:v>38573</c:v>
                </c:pt>
                <c:pt idx="7">
                  <c:v>38574</c:v>
                </c:pt>
                <c:pt idx="8">
                  <c:v>38575</c:v>
                </c:pt>
                <c:pt idx="9">
                  <c:v>38576</c:v>
                </c:pt>
                <c:pt idx="10">
                  <c:v>38580</c:v>
                </c:pt>
                <c:pt idx="11">
                  <c:v>38581</c:v>
                </c:pt>
                <c:pt idx="12">
                  <c:v>38582</c:v>
                </c:pt>
                <c:pt idx="13">
                  <c:v>38583</c:v>
                </c:pt>
                <c:pt idx="14">
                  <c:v>38586</c:v>
                </c:pt>
                <c:pt idx="15">
                  <c:v>38587</c:v>
                </c:pt>
                <c:pt idx="16">
                  <c:v>38588</c:v>
                </c:pt>
                <c:pt idx="17">
                  <c:v>38589</c:v>
                </c:pt>
                <c:pt idx="18">
                  <c:v>38590</c:v>
                </c:pt>
                <c:pt idx="19">
                  <c:v>38593</c:v>
                </c:pt>
                <c:pt idx="20">
                  <c:v>38594</c:v>
                </c:pt>
                <c:pt idx="21">
                  <c:v>38595</c:v>
                </c:pt>
                <c:pt idx="22">
                  <c:v>38596</c:v>
                </c:pt>
                <c:pt idx="23">
                  <c:v>38597</c:v>
                </c:pt>
                <c:pt idx="24">
                  <c:v>38600</c:v>
                </c:pt>
                <c:pt idx="25">
                  <c:v>38601</c:v>
                </c:pt>
                <c:pt idx="26">
                  <c:v>38603</c:v>
                </c:pt>
                <c:pt idx="27">
                  <c:v>38604</c:v>
                </c:pt>
                <c:pt idx="28">
                  <c:v>38607</c:v>
                </c:pt>
                <c:pt idx="29">
                  <c:v>38608</c:v>
                </c:pt>
                <c:pt idx="30">
                  <c:v>38609</c:v>
                </c:pt>
                <c:pt idx="31">
                  <c:v>38610</c:v>
                </c:pt>
                <c:pt idx="32">
                  <c:v>38611</c:v>
                </c:pt>
                <c:pt idx="33">
                  <c:v>38614</c:v>
                </c:pt>
                <c:pt idx="34">
                  <c:v>38615</c:v>
                </c:pt>
                <c:pt idx="35">
                  <c:v>38616</c:v>
                </c:pt>
                <c:pt idx="36">
                  <c:v>38617</c:v>
                </c:pt>
                <c:pt idx="37">
                  <c:v>38618</c:v>
                </c:pt>
                <c:pt idx="38">
                  <c:v>38621</c:v>
                </c:pt>
                <c:pt idx="39">
                  <c:v>38622</c:v>
                </c:pt>
                <c:pt idx="40">
                  <c:v>38623</c:v>
                </c:pt>
                <c:pt idx="41">
                  <c:v>38624</c:v>
                </c:pt>
                <c:pt idx="42">
                  <c:v>38628</c:v>
                </c:pt>
                <c:pt idx="43">
                  <c:v>38629</c:v>
                </c:pt>
                <c:pt idx="44">
                  <c:v>38630</c:v>
                </c:pt>
                <c:pt idx="45">
                  <c:v>38631</c:v>
                </c:pt>
                <c:pt idx="46">
                  <c:v>38632</c:v>
                </c:pt>
                <c:pt idx="47">
                  <c:v>38635</c:v>
                </c:pt>
                <c:pt idx="48">
                  <c:v>38636</c:v>
                </c:pt>
                <c:pt idx="49">
                  <c:v>38638</c:v>
                </c:pt>
                <c:pt idx="50">
                  <c:v>38639</c:v>
                </c:pt>
                <c:pt idx="51">
                  <c:v>38642</c:v>
                </c:pt>
                <c:pt idx="52">
                  <c:v>38643</c:v>
                </c:pt>
                <c:pt idx="53">
                  <c:v>38644</c:v>
                </c:pt>
                <c:pt idx="54">
                  <c:v>38645</c:v>
                </c:pt>
                <c:pt idx="55">
                  <c:v>38646</c:v>
                </c:pt>
                <c:pt idx="56">
                  <c:v>38649</c:v>
                </c:pt>
                <c:pt idx="57">
                  <c:v>38650</c:v>
                </c:pt>
                <c:pt idx="58">
                  <c:v>38651</c:v>
                </c:pt>
                <c:pt idx="59">
                  <c:v>38652</c:v>
                </c:pt>
                <c:pt idx="60">
                  <c:v>38653</c:v>
                </c:pt>
                <c:pt idx="61">
                  <c:v>38656</c:v>
                </c:pt>
                <c:pt idx="62">
                  <c:v>38658</c:v>
                </c:pt>
                <c:pt idx="63">
                  <c:v>38659</c:v>
                </c:pt>
                <c:pt idx="64">
                  <c:v>38660</c:v>
                </c:pt>
                <c:pt idx="65">
                  <c:v>38663</c:v>
                </c:pt>
                <c:pt idx="66">
                  <c:v>38664</c:v>
                </c:pt>
                <c:pt idx="67">
                  <c:v>38665</c:v>
                </c:pt>
                <c:pt idx="68">
                  <c:v>38666</c:v>
                </c:pt>
                <c:pt idx="69">
                  <c:v>38667</c:v>
                </c:pt>
                <c:pt idx="70">
                  <c:v>38670</c:v>
                </c:pt>
                <c:pt idx="71">
                  <c:v>38672</c:v>
                </c:pt>
                <c:pt idx="72">
                  <c:v>38673</c:v>
                </c:pt>
                <c:pt idx="73">
                  <c:v>38674</c:v>
                </c:pt>
                <c:pt idx="74">
                  <c:v>38677</c:v>
                </c:pt>
                <c:pt idx="75">
                  <c:v>38678</c:v>
                </c:pt>
                <c:pt idx="76">
                  <c:v>38679</c:v>
                </c:pt>
                <c:pt idx="77">
                  <c:v>38680</c:v>
                </c:pt>
                <c:pt idx="78">
                  <c:v>38681</c:v>
                </c:pt>
                <c:pt idx="79">
                  <c:v>38684</c:v>
                </c:pt>
                <c:pt idx="80">
                  <c:v>38685</c:v>
                </c:pt>
                <c:pt idx="81">
                  <c:v>38686</c:v>
                </c:pt>
                <c:pt idx="82">
                  <c:v>38687</c:v>
                </c:pt>
                <c:pt idx="83">
                  <c:v>38688</c:v>
                </c:pt>
                <c:pt idx="84">
                  <c:v>38691</c:v>
                </c:pt>
                <c:pt idx="85">
                  <c:v>38692</c:v>
                </c:pt>
                <c:pt idx="86">
                  <c:v>38693</c:v>
                </c:pt>
                <c:pt idx="87">
                  <c:v>38694</c:v>
                </c:pt>
                <c:pt idx="88">
                  <c:v>38695</c:v>
                </c:pt>
                <c:pt idx="89">
                  <c:v>38698</c:v>
                </c:pt>
                <c:pt idx="90">
                  <c:v>38699</c:v>
                </c:pt>
                <c:pt idx="91">
                  <c:v>38700</c:v>
                </c:pt>
                <c:pt idx="92">
                  <c:v>38701</c:v>
                </c:pt>
                <c:pt idx="93">
                  <c:v>38702</c:v>
                </c:pt>
                <c:pt idx="94">
                  <c:v>38705</c:v>
                </c:pt>
                <c:pt idx="95">
                  <c:v>38706</c:v>
                </c:pt>
                <c:pt idx="96">
                  <c:v>38707</c:v>
                </c:pt>
                <c:pt idx="97">
                  <c:v>38708</c:v>
                </c:pt>
                <c:pt idx="98">
                  <c:v>38709</c:v>
                </c:pt>
                <c:pt idx="99">
                  <c:v>38712</c:v>
                </c:pt>
                <c:pt idx="100">
                  <c:v>38713</c:v>
                </c:pt>
                <c:pt idx="101">
                  <c:v>38714</c:v>
                </c:pt>
                <c:pt idx="102">
                  <c:v>38715</c:v>
                </c:pt>
                <c:pt idx="103">
                  <c:v>38716</c:v>
                </c:pt>
                <c:pt idx="104">
                  <c:v>38719</c:v>
                </c:pt>
                <c:pt idx="105">
                  <c:v>38720</c:v>
                </c:pt>
                <c:pt idx="106">
                  <c:v>38721</c:v>
                </c:pt>
                <c:pt idx="107">
                  <c:v>38722</c:v>
                </c:pt>
                <c:pt idx="108">
                  <c:v>38723</c:v>
                </c:pt>
                <c:pt idx="109">
                  <c:v>38726</c:v>
                </c:pt>
                <c:pt idx="110">
                  <c:v>38727</c:v>
                </c:pt>
                <c:pt idx="111">
                  <c:v>38729</c:v>
                </c:pt>
                <c:pt idx="112">
                  <c:v>38730</c:v>
                </c:pt>
                <c:pt idx="113">
                  <c:v>38733</c:v>
                </c:pt>
                <c:pt idx="114">
                  <c:v>38734</c:v>
                </c:pt>
                <c:pt idx="115">
                  <c:v>38735</c:v>
                </c:pt>
                <c:pt idx="116">
                  <c:v>38736</c:v>
                </c:pt>
                <c:pt idx="117">
                  <c:v>38737</c:v>
                </c:pt>
                <c:pt idx="118">
                  <c:v>38740</c:v>
                </c:pt>
                <c:pt idx="119">
                  <c:v>38741</c:v>
                </c:pt>
                <c:pt idx="120">
                  <c:v>38742</c:v>
                </c:pt>
                <c:pt idx="121">
                  <c:v>38744</c:v>
                </c:pt>
                <c:pt idx="122">
                  <c:v>38747</c:v>
                </c:pt>
                <c:pt idx="123">
                  <c:v>38748</c:v>
                </c:pt>
                <c:pt idx="124">
                  <c:v>38749</c:v>
                </c:pt>
                <c:pt idx="125">
                  <c:v>38750</c:v>
                </c:pt>
                <c:pt idx="126">
                  <c:v>38751</c:v>
                </c:pt>
                <c:pt idx="127">
                  <c:v>38754</c:v>
                </c:pt>
                <c:pt idx="128">
                  <c:v>38755</c:v>
                </c:pt>
                <c:pt idx="129">
                  <c:v>38756</c:v>
                </c:pt>
                <c:pt idx="130">
                  <c:v>38758</c:v>
                </c:pt>
                <c:pt idx="131">
                  <c:v>38761</c:v>
                </c:pt>
                <c:pt idx="132">
                  <c:v>38762</c:v>
                </c:pt>
                <c:pt idx="133">
                  <c:v>38763</c:v>
                </c:pt>
                <c:pt idx="134">
                  <c:v>38764</c:v>
                </c:pt>
                <c:pt idx="135">
                  <c:v>38765</c:v>
                </c:pt>
                <c:pt idx="136">
                  <c:v>38768</c:v>
                </c:pt>
                <c:pt idx="137">
                  <c:v>38769</c:v>
                </c:pt>
                <c:pt idx="138">
                  <c:v>38770</c:v>
                </c:pt>
                <c:pt idx="139">
                  <c:v>38771</c:v>
                </c:pt>
                <c:pt idx="140">
                  <c:v>38772</c:v>
                </c:pt>
                <c:pt idx="141">
                  <c:v>38775</c:v>
                </c:pt>
                <c:pt idx="142">
                  <c:v>38776</c:v>
                </c:pt>
                <c:pt idx="143">
                  <c:v>38777</c:v>
                </c:pt>
                <c:pt idx="144">
                  <c:v>38778</c:v>
                </c:pt>
                <c:pt idx="145">
                  <c:v>38779</c:v>
                </c:pt>
                <c:pt idx="146">
                  <c:v>38782</c:v>
                </c:pt>
                <c:pt idx="147">
                  <c:v>38783</c:v>
                </c:pt>
                <c:pt idx="148">
                  <c:v>38784</c:v>
                </c:pt>
                <c:pt idx="149">
                  <c:v>38785</c:v>
                </c:pt>
                <c:pt idx="150">
                  <c:v>38786</c:v>
                </c:pt>
                <c:pt idx="151">
                  <c:v>38789</c:v>
                </c:pt>
                <c:pt idx="152">
                  <c:v>38790</c:v>
                </c:pt>
                <c:pt idx="153">
                  <c:v>38792</c:v>
                </c:pt>
                <c:pt idx="154">
                  <c:v>38793</c:v>
                </c:pt>
                <c:pt idx="155">
                  <c:v>38796</c:v>
                </c:pt>
                <c:pt idx="156">
                  <c:v>38797</c:v>
                </c:pt>
                <c:pt idx="157">
                  <c:v>38798</c:v>
                </c:pt>
                <c:pt idx="158">
                  <c:v>38799</c:v>
                </c:pt>
                <c:pt idx="159">
                  <c:v>38800</c:v>
                </c:pt>
                <c:pt idx="160">
                  <c:v>38803</c:v>
                </c:pt>
                <c:pt idx="161">
                  <c:v>38804</c:v>
                </c:pt>
                <c:pt idx="162">
                  <c:v>38805</c:v>
                </c:pt>
                <c:pt idx="163">
                  <c:v>38807</c:v>
                </c:pt>
                <c:pt idx="164">
                  <c:v>38810</c:v>
                </c:pt>
                <c:pt idx="165">
                  <c:v>38811</c:v>
                </c:pt>
                <c:pt idx="166">
                  <c:v>38812</c:v>
                </c:pt>
                <c:pt idx="167">
                  <c:v>38814</c:v>
                </c:pt>
                <c:pt idx="168">
                  <c:v>38817</c:v>
                </c:pt>
                <c:pt idx="169">
                  <c:v>38819</c:v>
                </c:pt>
                <c:pt idx="170">
                  <c:v>38820</c:v>
                </c:pt>
                <c:pt idx="171">
                  <c:v>38824</c:v>
                </c:pt>
                <c:pt idx="172">
                  <c:v>38825</c:v>
                </c:pt>
                <c:pt idx="173">
                  <c:v>38826</c:v>
                </c:pt>
                <c:pt idx="174">
                  <c:v>38827</c:v>
                </c:pt>
                <c:pt idx="175">
                  <c:v>38828</c:v>
                </c:pt>
                <c:pt idx="176">
                  <c:v>38831</c:v>
                </c:pt>
                <c:pt idx="177">
                  <c:v>38832</c:v>
                </c:pt>
                <c:pt idx="178">
                  <c:v>38833</c:v>
                </c:pt>
                <c:pt idx="179">
                  <c:v>38834</c:v>
                </c:pt>
                <c:pt idx="180">
                  <c:v>38835</c:v>
                </c:pt>
                <c:pt idx="181">
                  <c:v>38839</c:v>
                </c:pt>
                <c:pt idx="182">
                  <c:v>38840</c:v>
                </c:pt>
                <c:pt idx="183">
                  <c:v>38841</c:v>
                </c:pt>
                <c:pt idx="184">
                  <c:v>38842</c:v>
                </c:pt>
                <c:pt idx="185">
                  <c:v>38845</c:v>
                </c:pt>
                <c:pt idx="186">
                  <c:v>38846</c:v>
                </c:pt>
                <c:pt idx="187">
                  <c:v>38847</c:v>
                </c:pt>
                <c:pt idx="188">
                  <c:v>38848</c:v>
                </c:pt>
                <c:pt idx="189">
                  <c:v>38849</c:v>
                </c:pt>
                <c:pt idx="190">
                  <c:v>38852</c:v>
                </c:pt>
                <c:pt idx="191">
                  <c:v>38853</c:v>
                </c:pt>
                <c:pt idx="192">
                  <c:v>38854</c:v>
                </c:pt>
                <c:pt idx="193">
                  <c:v>38855</c:v>
                </c:pt>
                <c:pt idx="194">
                  <c:v>38856</c:v>
                </c:pt>
                <c:pt idx="195">
                  <c:v>38859</c:v>
                </c:pt>
                <c:pt idx="196">
                  <c:v>38860</c:v>
                </c:pt>
                <c:pt idx="197">
                  <c:v>38861</c:v>
                </c:pt>
                <c:pt idx="198">
                  <c:v>38862</c:v>
                </c:pt>
                <c:pt idx="199">
                  <c:v>38863</c:v>
                </c:pt>
                <c:pt idx="200">
                  <c:v>38866</c:v>
                </c:pt>
                <c:pt idx="201">
                  <c:v>38867</c:v>
                </c:pt>
                <c:pt idx="202">
                  <c:v>38868</c:v>
                </c:pt>
                <c:pt idx="203">
                  <c:v>38869</c:v>
                </c:pt>
                <c:pt idx="204">
                  <c:v>38870</c:v>
                </c:pt>
                <c:pt idx="205">
                  <c:v>38873</c:v>
                </c:pt>
                <c:pt idx="206">
                  <c:v>38874</c:v>
                </c:pt>
                <c:pt idx="207">
                  <c:v>38875</c:v>
                </c:pt>
                <c:pt idx="208">
                  <c:v>38876</c:v>
                </c:pt>
                <c:pt idx="209">
                  <c:v>38877</c:v>
                </c:pt>
                <c:pt idx="210">
                  <c:v>38880</c:v>
                </c:pt>
                <c:pt idx="211">
                  <c:v>38881</c:v>
                </c:pt>
                <c:pt idx="212">
                  <c:v>38882</c:v>
                </c:pt>
                <c:pt idx="213">
                  <c:v>38883</c:v>
                </c:pt>
                <c:pt idx="214">
                  <c:v>38884</c:v>
                </c:pt>
                <c:pt idx="215">
                  <c:v>38887</c:v>
                </c:pt>
                <c:pt idx="216">
                  <c:v>38888</c:v>
                </c:pt>
                <c:pt idx="217">
                  <c:v>38889</c:v>
                </c:pt>
                <c:pt idx="218">
                  <c:v>38890</c:v>
                </c:pt>
                <c:pt idx="219">
                  <c:v>38891</c:v>
                </c:pt>
                <c:pt idx="220">
                  <c:v>38894</c:v>
                </c:pt>
                <c:pt idx="221">
                  <c:v>38895</c:v>
                </c:pt>
                <c:pt idx="222">
                  <c:v>38896</c:v>
                </c:pt>
                <c:pt idx="223">
                  <c:v>38897</c:v>
                </c:pt>
                <c:pt idx="224">
                  <c:v>38898</c:v>
                </c:pt>
                <c:pt idx="225">
                  <c:v>38901</c:v>
                </c:pt>
                <c:pt idx="226">
                  <c:v>38902</c:v>
                </c:pt>
                <c:pt idx="227">
                  <c:v>38903</c:v>
                </c:pt>
                <c:pt idx="228">
                  <c:v>38904</c:v>
                </c:pt>
                <c:pt idx="229">
                  <c:v>38905</c:v>
                </c:pt>
                <c:pt idx="230">
                  <c:v>38908</c:v>
                </c:pt>
                <c:pt idx="231">
                  <c:v>38909</c:v>
                </c:pt>
                <c:pt idx="232">
                  <c:v>38910</c:v>
                </c:pt>
                <c:pt idx="233">
                  <c:v>38911</c:v>
                </c:pt>
                <c:pt idx="234">
                  <c:v>38912</c:v>
                </c:pt>
                <c:pt idx="235">
                  <c:v>38915</c:v>
                </c:pt>
                <c:pt idx="236">
                  <c:v>38916</c:v>
                </c:pt>
                <c:pt idx="237">
                  <c:v>38917</c:v>
                </c:pt>
                <c:pt idx="238">
                  <c:v>38918</c:v>
                </c:pt>
                <c:pt idx="239">
                  <c:v>38919</c:v>
                </c:pt>
                <c:pt idx="240">
                  <c:v>38922</c:v>
                </c:pt>
                <c:pt idx="241">
                  <c:v>38923</c:v>
                </c:pt>
                <c:pt idx="242">
                  <c:v>38924</c:v>
                </c:pt>
                <c:pt idx="243">
                  <c:v>38925</c:v>
                </c:pt>
                <c:pt idx="244">
                  <c:v>38926</c:v>
                </c:pt>
                <c:pt idx="245">
                  <c:v>38929</c:v>
                </c:pt>
                <c:pt idx="246">
                  <c:v>38930</c:v>
                </c:pt>
                <c:pt idx="247">
                  <c:v>38931</c:v>
                </c:pt>
                <c:pt idx="248">
                  <c:v>38932</c:v>
                </c:pt>
                <c:pt idx="249">
                  <c:v>38933</c:v>
                </c:pt>
                <c:pt idx="250">
                  <c:v>38936</c:v>
                </c:pt>
                <c:pt idx="251">
                  <c:v>38937</c:v>
                </c:pt>
                <c:pt idx="252">
                  <c:v>38938</c:v>
                </c:pt>
                <c:pt idx="253">
                  <c:v>38939</c:v>
                </c:pt>
                <c:pt idx="254">
                  <c:v>38940</c:v>
                </c:pt>
                <c:pt idx="255">
                  <c:v>38943</c:v>
                </c:pt>
                <c:pt idx="256">
                  <c:v>38945</c:v>
                </c:pt>
                <c:pt idx="257">
                  <c:v>38946</c:v>
                </c:pt>
                <c:pt idx="258">
                  <c:v>38947</c:v>
                </c:pt>
                <c:pt idx="259">
                  <c:v>38950</c:v>
                </c:pt>
                <c:pt idx="260">
                  <c:v>38951</c:v>
                </c:pt>
                <c:pt idx="261">
                  <c:v>38952</c:v>
                </c:pt>
                <c:pt idx="262">
                  <c:v>38953</c:v>
                </c:pt>
                <c:pt idx="263">
                  <c:v>38954</c:v>
                </c:pt>
                <c:pt idx="264">
                  <c:v>38957</c:v>
                </c:pt>
                <c:pt idx="265">
                  <c:v>38958</c:v>
                </c:pt>
                <c:pt idx="266">
                  <c:v>38959</c:v>
                </c:pt>
                <c:pt idx="267">
                  <c:v>38960</c:v>
                </c:pt>
                <c:pt idx="268">
                  <c:v>38961</c:v>
                </c:pt>
                <c:pt idx="269">
                  <c:v>38964</c:v>
                </c:pt>
                <c:pt idx="270">
                  <c:v>38965</c:v>
                </c:pt>
                <c:pt idx="271">
                  <c:v>38966</c:v>
                </c:pt>
                <c:pt idx="272">
                  <c:v>38967</c:v>
                </c:pt>
                <c:pt idx="273">
                  <c:v>38968</c:v>
                </c:pt>
                <c:pt idx="274">
                  <c:v>38971</c:v>
                </c:pt>
                <c:pt idx="275">
                  <c:v>38972</c:v>
                </c:pt>
                <c:pt idx="276">
                  <c:v>38973</c:v>
                </c:pt>
                <c:pt idx="277">
                  <c:v>38974</c:v>
                </c:pt>
                <c:pt idx="278">
                  <c:v>38975</c:v>
                </c:pt>
                <c:pt idx="279">
                  <c:v>38978</c:v>
                </c:pt>
                <c:pt idx="280">
                  <c:v>38979</c:v>
                </c:pt>
                <c:pt idx="281">
                  <c:v>38980</c:v>
                </c:pt>
                <c:pt idx="282">
                  <c:v>38981</c:v>
                </c:pt>
                <c:pt idx="283">
                  <c:v>38982</c:v>
                </c:pt>
                <c:pt idx="284">
                  <c:v>38985</c:v>
                </c:pt>
                <c:pt idx="285">
                  <c:v>38986</c:v>
                </c:pt>
                <c:pt idx="286">
                  <c:v>38987</c:v>
                </c:pt>
                <c:pt idx="287">
                  <c:v>38988</c:v>
                </c:pt>
                <c:pt idx="288">
                  <c:v>38989</c:v>
                </c:pt>
                <c:pt idx="289">
                  <c:v>38993</c:v>
                </c:pt>
                <c:pt idx="290">
                  <c:v>38994</c:v>
                </c:pt>
                <c:pt idx="291">
                  <c:v>38995</c:v>
                </c:pt>
                <c:pt idx="292">
                  <c:v>38996</c:v>
                </c:pt>
                <c:pt idx="293">
                  <c:v>38999</c:v>
                </c:pt>
                <c:pt idx="294">
                  <c:v>39000</c:v>
                </c:pt>
                <c:pt idx="295">
                  <c:v>39001</c:v>
                </c:pt>
                <c:pt idx="296">
                  <c:v>39002</c:v>
                </c:pt>
                <c:pt idx="297">
                  <c:v>39003</c:v>
                </c:pt>
                <c:pt idx="298">
                  <c:v>39006</c:v>
                </c:pt>
                <c:pt idx="299">
                  <c:v>39007</c:v>
                </c:pt>
                <c:pt idx="300">
                  <c:v>39008</c:v>
                </c:pt>
                <c:pt idx="301">
                  <c:v>39009</c:v>
                </c:pt>
                <c:pt idx="302">
                  <c:v>39010</c:v>
                </c:pt>
                <c:pt idx="303">
                  <c:v>39013</c:v>
                </c:pt>
                <c:pt idx="304">
                  <c:v>39016</c:v>
                </c:pt>
                <c:pt idx="305">
                  <c:v>39017</c:v>
                </c:pt>
                <c:pt idx="306">
                  <c:v>39020</c:v>
                </c:pt>
                <c:pt idx="307">
                  <c:v>39021</c:v>
                </c:pt>
                <c:pt idx="308">
                  <c:v>39022</c:v>
                </c:pt>
                <c:pt idx="309">
                  <c:v>39023</c:v>
                </c:pt>
                <c:pt idx="310">
                  <c:v>39024</c:v>
                </c:pt>
                <c:pt idx="311">
                  <c:v>39027</c:v>
                </c:pt>
                <c:pt idx="312">
                  <c:v>39028</c:v>
                </c:pt>
                <c:pt idx="313">
                  <c:v>39029</c:v>
                </c:pt>
                <c:pt idx="314">
                  <c:v>39030</c:v>
                </c:pt>
                <c:pt idx="315">
                  <c:v>39031</c:v>
                </c:pt>
                <c:pt idx="316">
                  <c:v>39034</c:v>
                </c:pt>
                <c:pt idx="317">
                  <c:v>39035</c:v>
                </c:pt>
                <c:pt idx="318">
                  <c:v>39036</c:v>
                </c:pt>
                <c:pt idx="319">
                  <c:v>39037</c:v>
                </c:pt>
                <c:pt idx="320">
                  <c:v>39038</c:v>
                </c:pt>
                <c:pt idx="321">
                  <c:v>39041</c:v>
                </c:pt>
                <c:pt idx="322">
                  <c:v>39042</c:v>
                </c:pt>
                <c:pt idx="323">
                  <c:v>39043</c:v>
                </c:pt>
                <c:pt idx="324">
                  <c:v>39044</c:v>
                </c:pt>
                <c:pt idx="325">
                  <c:v>39045</c:v>
                </c:pt>
                <c:pt idx="326">
                  <c:v>39048</c:v>
                </c:pt>
                <c:pt idx="327">
                  <c:v>39049</c:v>
                </c:pt>
                <c:pt idx="328">
                  <c:v>39050</c:v>
                </c:pt>
                <c:pt idx="329">
                  <c:v>39051</c:v>
                </c:pt>
                <c:pt idx="330">
                  <c:v>39052</c:v>
                </c:pt>
                <c:pt idx="331">
                  <c:v>39055</c:v>
                </c:pt>
                <c:pt idx="332">
                  <c:v>39056</c:v>
                </c:pt>
                <c:pt idx="333">
                  <c:v>39057</c:v>
                </c:pt>
                <c:pt idx="334">
                  <c:v>39058</c:v>
                </c:pt>
                <c:pt idx="335">
                  <c:v>39059</c:v>
                </c:pt>
                <c:pt idx="336">
                  <c:v>39062</c:v>
                </c:pt>
                <c:pt idx="337">
                  <c:v>39063</c:v>
                </c:pt>
                <c:pt idx="338">
                  <c:v>39064</c:v>
                </c:pt>
                <c:pt idx="339">
                  <c:v>39065</c:v>
                </c:pt>
                <c:pt idx="340">
                  <c:v>39066</c:v>
                </c:pt>
                <c:pt idx="341">
                  <c:v>39069</c:v>
                </c:pt>
                <c:pt idx="342">
                  <c:v>39070</c:v>
                </c:pt>
                <c:pt idx="343">
                  <c:v>39071</c:v>
                </c:pt>
                <c:pt idx="344">
                  <c:v>39072</c:v>
                </c:pt>
                <c:pt idx="345">
                  <c:v>39073</c:v>
                </c:pt>
                <c:pt idx="346">
                  <c:v>39077</c:v>
                </c:pt>
                <c:pt idx="347">
                  <c:v>39078</c:v>
                </c:pt>
                <c:pt idx="348">
                  <c:v>39079</c:v>
                </c:pt>
                <c:pt idx="349">
                  <c:v>39080</c:v>
                </c:pt>
                <c:pt idx="350">
                  <c:v>39084</c:v>
                </c:pt>
                <c:pt idx="351">
                  <c:v>39085</c:v>
                </c:pt>
                <c:pt idx="352">
                  <c:v>39086</c:v>
                </c:pt>
                <c:pt idx="353">
                  <c:v>39087</c:v>
                </c:pt>
                <c:pt idx="354">
                  <c:v>39090</c:v>
                </c:pt>
                <c:pt idx="355">
                  <c:v>39091</c:v>
                </c:pt>
                <c:pt idx="356">
                  <c:v>39092</c:v>
                </c:pt>
                <c:pt idx="357">
                  <c:v>39093</c:v>
                </c:pt>
                <c:pt idx="358">
                  <c:v>39094</c:v>
                </c:pt>
                <c:pt idx="359">
                  <c:v>39097</c:v>
                </c:pt>
                <c:pt idx="360">
                  <c:v>39098</c:v>
                </c:pt>
                <c:pt idx="361">
                  <c:v>39099</c:v>
                </c:pt>
                <c:pt idx="362">
                  <c:v>39100</c:v>
                </c:pt>
                <c:pt idx="363">
                  <c:v>39101</c:v>
                </c:pt>
                <c:pt idx="364">
                  <c:v>39104</c:v>
                </c:pt>
                <c:pt idx="365">
                  <c:v>39105</c:v>
                </c:pt>
                <c:pt idx="366">
                  <c:v>39106</c:v>
                </c:pt>
                <c:pt idx="367">
                  <c:v>39107</c:v>
                </c:pt>
                <c:pt idx="368">
                  <c:v>39111</c:v>
                </c:pt>
                <c:pt idx="369">
                  <c:v>39113</c:v>
                </c:pt>
                <c:pt idx="370">
                  <c:v>39115</c:v>
                </c:pt>
                <c:pt idx="371">
                  <c:v>39118</c:v>
                </c:pt>
                <c:pt idx="372">
                  <c:v>39119</c:v>
                </c:pt>
                <c:pt idx="373">
                  <c:v>39120</c:v>
                </c:pt>
                <c:pt idx="374">
                  <c:v>39121</c:v>
                </c:pt>
                <c:pt idx="375">
                  <c:v>39122</c:v>
                </c:pt>
                <c:pt idx="376">
                  <c:v>39125</c:v>
                </c:pt>
                <c:pt idx="377">
                  <c:v>39126</c:v>
                </c:pt>
                <c:pt idx="378">
                  <c:v>39127</c:v>
                </c:pt>
                <c:pt idx="379">
                  <c:v>39128</c:v>
                </c:pt>
                <c:pt idx="380">
                  <c:v>39132</c:v>
                </c:pt>
                <c:pt idx="381">
                  <c:v>39133</c:v>
                </c:pt>
                <c:pt idx="382">
                  <c:v>39134</c:v>
                </c:pt>
                <c:pt idx="383">
                  <c:v>39135</c:v>
                </c:pt>
                <c:pt idx="384">
                  <c:v>39136</c:v>
                </c:pt>
                <c:pt idx="385">
                  <c:v>39139</c:v>
                </c:pt>
                <c:pt idx="386">
                  <c:v>39140</c:v>
                </c:pt>
                <c:pt idx="387">
                  <c:v>39141</c:v>
                </c:pt>
                <c:pt idx="388">
                  <c:v>39142</c:v>
                </c:pt>
                <c:pt idx="389">
                  <c:v>39143</c:v>
                </c:pt>
                <c:pt idx="390">
                  <c:v>39146</c:v>
                </c:pt>
                <c:pt idx="391">
                  <c:v>39147</c:v>
                </c:pt>
                <c:pt idx="392">
                  <c:v>39148</c:v>
                </c:pt>
                <c:pt idx="393">
                  <c:v>39149</c:v>
                </c:pt>
                <c:pt idx="394">
                  <c:v>39150</c:v>
                </c:pt>
                <c:pt idx="395">
                  <c:v>39153</c:v>
                </c:pt>
                <c:pt idx="396">
                  <c:v>39154</c:v>
                </c:pt>
                <c:pt idx="397">
                  <c:v>39155</c:v>
                </c:pt>
                <c:pt idx="398">
                  <c:v>39156</c:v>
                </c:pt>
                <c:pt idx="399">
                  <c:v>39157</c:v>
                </c:pt>
                <c:pt idx="400">
                  <c:v>39161</c:v>
                </c:pt>
                <c:pt idx="401">
                  <c:v>39162</c:v>
                </c:pt>
                <c:pt idx="402">
                  <c:v>39163</c:v>
                </c:pt>
                <c:pt idx="403">
                  <c:v>39164</c:v>
                </c:pt>
                <c:pt idx="404">
                  <c:v>39167</c:v>
                </c:pt>
                <c:pt idx="405">
                  <c:v>39169</c:v>
                </c:pt>
                <c:pt idx="406">
                  <c:v>39170</c:v>
                </c:pt>
                <c:pt idx="407">
                  <c:v>39171</c:v>
                </c:pt>
                <c:pt idx="408">
                  <c:v>39175</c:v>
                </c:pt>
                <c:pt idx="409">
                  <c:v>39176</c:v>
                </c:pt>
                <c:pt idx="410">
                  <c:v>39177</c:v>
                </c:pt>
                <c:pt idx="411">
                  <c:v>39181</c:v>
                </c:pt>
                <c:pt idx="412">
                  <c:v>39182</c:v>
                </c:pt>
                <c:pt idx="413">
                  <c:v>39183</c:v>
                </c:pt>
                <c:pt idx="414">
                  <c:v>39184</c:v>
                </c:pt>
                <c:pt idx="415">
                  <c:v>39185</c:v>
                </c:pt>
                <c:pt idx="416">
                  <c:v>39188</c:v>
                </c:pt>
                <c:pt idx="417">
                  <c:v>39189</c:v>
                </c:pt>
                <c:pt idx="418">
                  <c:v>39190</c:v>
                </c:pt>
                <c:pt idx="419">
                  <c:v>39191</c:v>
                </c:pt>
                <c:pt idx="420">
                  <c:v>39192</c:v>
                </c:pt>
                <c:pt idx="421">
                  <c:v>39195</c:v>
                </c:pt>
                <c:pt idx="422">
                  <c:v>39196</c:v>
                </c:pt>
                <c:pt idx="423">
                  <c:v>39197</c:v>
                </c:pt>
                <c:pt idx="424">
                  <c:v>39198</c:v>
                </c:pt>
                <c:pt idx="425">
                  <c:v>39199</c:v>
                </c:pt>
                <c:pt idx="426">
                  <c:v>39202</c:v>
                </c:pt>
                <c:pt idx="427">
                  <c:v>39205</c:v>
                </c:pt>
                <c:pt idx="428">
                  <c:v>39206</c:v>
                </c:pt>
                <c:pt idx="429">
                  <c:v>39209</c:v>
                </c:pt>
                <c:pt idx="430">
                  <c:v>39210</c:v>
                </c:pt>
                <c:pt idx="431">
                  <c:v>39211</c:v>
                </c:pt>
                <c:pt idx="432">
                  <c:v>39212</c:v>
                </c:pt>
                <c:pt idx="433">
                  <c:v>39213</c:v>
                </c:pt>
                <c:pt idx="434">
                  <c:v>39216</c:v>
                </c:pt>
                <c:pt idx="435">
                  <c:v>39217</c:v>
                </c:pt>
                <c:pt idx="436">
                  <c:v>39218</c:v>
                </c:pt>
                <c:pt idx="437">
                  <c:v>39219</c:v>
                </c:pt>
                <c:pt idx="438">
                  <c:v>39220</c:v>
                </c:pt>
                <c:pt idx="439">
                  <c:v>39223</c:v>
                </c:pt>
                <c:pt idx="440">
                  <c:v>39224</c:v>
                </c:pt>
                <c:pt idx="441">
                  <c:v>39225</c:v>
                </c:pt>
                <c:pt idx="442">
                  <c:v>39226</c:v>
                </c:pt>
                <c:pt idx="443">
                  <c:v>39227</c:v>
                </c:pt>
                <c:pt idx="444">
                  <c:v>39230</c:v>
                </c:pt>
                <c:pt idx="445">
                  <c:v>39231</c:v>
                </c:pt>
                <c:pt idx="446">
                  <c:v>39232</c:v>
                </c:pt>
                <c:pt idx="447">
                  <c:v>39233</c:v>
                </c:pt>
                <c:pt idx="448">
                  <c:v>39234</c:v>
                </c:pt>
                <c:pt idx="449">
                  <c:v>39237</c:v>
                </c:pt>
                <c:pt idx="450">
                  <c:v>39238</c:v>
                </c:pt>
                <c:pt idx="451">
                  <c:v>39239</c:v>
                </c:pt>
                <c:pt idx="452">
                  <c:v>39240</c:v>
                </c:pt>
                <c:pt idx="453">
                  <c:v>39241</c:v>
                </c:pt>
                <c:pt idx="454">
                  <c:v>39244</c:v>
                </c:pt>
                <c:pt idx="455">
                  <c:v>39245</c:v>
                </c:pt>
                <c:pt idx="456">
                  <c:v>39246</c:v>
                </c:pt>
                <c:pt idx="457">
                  <c:v>39247</c:v>
                </c:pt>
                <c:pt idx="458">
                  <c:v>39248</c:v>
                </c:pt>
                <c:pt idx="459">
                  <c:v>39251</c:v>
                </c:pt>
                <c:pt idx="460">
                  <c:v>39252</c:v>
                </c:pt>
                <c:pt idx="461">
                  <c:v>39253</c:v>
                </c:pt>
                <c:pt idx="462">
                  <c:v>39254</c:v>
                </c:pt>
                <c:pt idx="463">
                  <c:v>39255</c:v>
                </c:pt>
                <c:pt idx="464">
                  <c:v>39258</c:v>
                </c:pt>
                <c:pt idx="465">
                  <c:v>39259</c:v>
                </c:pt>
                <c:pt idx="466">
                  <c:v>39260</c:v>
                </c:pt>
                <c:pt idx="467">
                  <c:v>39261</c:v>
                </c:pt>
                <c:pt idx="468">
                  <c:v>39262</c:v>
                </c:pt>
                <c:pt idx="469">
                  <c:v>39265</c:v>
                </c:pt>
                <c:pt idx="470">
                  <c:v>39266</c:v>
                </c:pt>
                <c:pt idx="471">
                  <c:v>39267</c:v>
                </c:pt>
                <c:pt idx="472">
                  <c:v>39268</c:v>
                </c:pt>
                <c:pt idx="473">
                  <c:v>39269</c:v>
                </c:pt>
                <c:pt idx="474">
                  <c:v>39272</c:v>
                </c:pt>
                <c:pt idx="475">
                  <c:v>39273</c:v>
                </c:pt>
                <c:pt idx="476">
                  <c:v>39274</c:v>
                </c:pt>
                <c:pt idx="477">
                  <c:v>39275</c:v>
                </c:pt>
                <c:pt idx="478">
                  <c:v>39276</c:v>
                </c:pt>
                <c:pt idx="479">
                  <c:v>39279</c:v>
                </c:pt>
                <c:pt idx="480">
                  <c:v>39280</c:v>
                </c:pt>
                <c:pt idx="481">
                  <c:v>39281</c:v>
                </c:pt>
                <c:pt idx="482">
                  <c:v>39282</c:v>
                </c:pt>
                <c:pt idx="483">
                  <c:v>39283</c:v>
                </c:pt>
                <c:pt idx="484">
                  <c:v>39286</c:v>
                </c:pt>
                <c:pt idx="485">
                  <c:v>39287</c:v>
                </c:pt>
                <c:pt idx="486">
                  <c:v>39288</c:v>
                </c:pt>
                <c:pt idx="487">
                  <c:v>39289</c:v>
                </c:pt>
                <c:pt idx="488">
                  <c:v>39290</c:v>
                </c:pt>
                <c:pt idx="489">
                  <c:v>39293</c:v>
                </c:pt>
                <c:pt idx="490">
                  <c:v>39294</c:v>
                </c:pt>
                <c:pt idx="491">
                  <c:v>39295</c:v>
                </c:pt>
                <c:pt idx="492">
                  <c:v>39296</c:v>
                </c:pt>
                <c:pt idx="493">
                  <c:v>39297</c:v>
                </c:pt>
                <c:pt idx="494">
                  <c:v>39300</c:v>
                </c:pt>
                <c:pt idx="495">
                  <c:v>39301</c:v>
                </c:pt>
                <c:pt idx="496">
                  <c:v>39302</c:v>
                </c:pt>
                <c:pt idx="497">
                  <c:v>39303</c:v>
                </c:pt>
                <c:pt idx="498">
                  <c:v>39304</c:v>
                </c:pt>
                <c:pt idx="499">
                  <c:v>39307</c:v>
                </c:pt>
                <c:pt idx="500">
                  <c:v>39308</c:v>
                </c:pt>
                <c:pt idx="501">
                  <c:v>39310</c:v>
                </c:pt>
                <c:pt idx="502">
                  <c:v>39311</c:v>
                </c:pt>
                <c:pt idx="503">
                  <c:v>39315</c:v>
                </c:pt>
                <c:pt idx="504">
                  <c:v>39316</c:v>
                </c:pt>
                <c:pt idx="505">
                  <c:v>39317</c:v>
                </c:pt>
                <c:pt idx="506">
                  <c:v>39318</c:v>
                </c:pt>
                <c:pt idx="507">
                  <c:v>39321</c:v>
                </c:pt>
                <c:pt idx="508">
                  <c:v>39322</c:v>
                </c:pt>
                <c:pt idx="509">
                  <c:v>39323</c:v>
                </c:pt>
                <c:pt idx="510">
                  <c:v>39324</c:v>
                </c:pt>
                <c:pt idx="511">
                  <c:v>39325</c:v>
                </c:pt>
                <c:pt idx="512">
                  <c:v>39328</c:v>
                </c:pt>
                <c:pt idx="513">
                  <c:v>39329</c:v>
                </c:pt>
                <c:pt idx="514">
                  <c:v>39330</c:v>
                </c:pt>
                <c:pt idx="515">
                  <c:v>39331</c:v>
                </c:pt>
                <c:pt idx="516">
                  <c:v>39332</c:v>
                </c:pt>
                <c:pt idx="517">
                  <c:v>39335</c:v>
                </c:pt>
                <c:pt idx="518">
                  <c:v>39336</c:v>
                </c:pt>
                <c:pt idx="519">
                  <c:v>39337</c:v>
                </c:pt>
                <c:pt idx="520">
                  <c:v>39338</c:v>
                </c:pt>
                <c:pt idx="521">
                  <c:v>39339</c:v>
                </c:pt>
                <c:pt idx="522">
                  <c:v>39342</c:v>
                </c:pt>
                <c:pt idx="523">
                  <c:v>39343</c:v>
                </c:pt>
                <c:pt idx="524">
                  <c:v>39344</c:v>
                </c:pt>
                <c:pt idx="525">
                  <c:v>39345</c:v>
                </c:pt>
                <c:pt idx="526">
                  <c:v>39346</c:v>
                </c:pt>
                <c:pt idx="527">
                  <c:v>39349</c:v>
                </c:pt>
                <c:pt idx="528">
                  <c:v>39350</c:v>
                </c:pt>
                <c:pt idx="529">
                  <c:v>39351</c:v>
                </c:pt>
                <c:pt idx="530">
                  <c:v>39352</c:v>
                </c:pt>
                <c:pt idx="531">
                  <c:v>39353</c:v>
                </c:pt>
                <c:pt idx="532">
                  <c:v>39356</c:v>
                </c:pt>
                <c:pt idx="533">
                  <c:v>39358</c:v>
                </c:pt>
                <c:pt idx="534">
                  <c:v>39359</c:v>
                </c:pt>
                <c:pt idx="535">
                  <c:v>39360</c:v>
                </c:pt>
                <c:pt idx="536">
                  <c:v>39363</c:v>
                </c:pt>
                <c:pt idx="537">
                  <c:v>39364</c:v>
                </c:pt>
                <c:pt idx="538">
                  <c:v>39365</c:v>
                </c:pt>
                <c:pt idx="539">
                  <c:v>39366</c:v>
                </c:pt>
                <c:pt idx="540">
                  <c:v>39367</c:v>
                </c:pt>
                <c:pt idx="541">
                  <c:v>39370</c:v>
                </c:pt>
                <c:pt idx="542">
                  <c:v>39371</c:v>
                </c:pt>
                <c:pt idx="543">
                  <c:v>39372</c:v>
                </c:pt>
                <c:pt idx="544">
                  <c:v>39373</c:v>
                </c:pt>
                <c:pt idx="545">
                  <c:v>39374</c:v>
                </c:pt>
                <c:pt idx="546">
                  <c:v>39377</c:v>
                </c:pt>
                <c:pt idx="547">
                  <c:v>39378</c:v>
                </c:pt>
                <c:pt idx="548">
                  <c:v>39379</c:v>
                </c:pt>
                <c:pt idx="549">
                  <c:v>39380</c:v>
                </c:pt>
                <c:pt idx="550">
                  <c:v>39381</c:v>
                </c:pt>
                <c:pt idx="551">
                  <c:v>39384</c:v>
                </c:pt>
                <c:pt idx="552">
                  <c:v>39385</c:v>
                </c:pt>
                <c:pt idx="553">
                  <c:v>39386</c:v>
                </c:pt>
                <c:pt idx="554">
                  <c:v>39387</c:v>
                </c:pt>
                <c:pt idx="555">
                  <c:v>39388</c:v>
                </c:pt>
                <c:pt idx="556">
                  <c:v>39391</c:v>
                </c:pt>
                <c:pt idx="557">
                  <c:v>39392</c:v>
                </c:pt>
                <c:pt idx="558">
                  <c:v>39393</c:v>
                </c:pt>
                <c:pt idx="559">
                  <c:v>39394</c:v>
                </c:pt>
                <c:pt idx="560">
                  <c:v>39398</c:v>
                </c:pt>
                <c:pt idx="561">
                  <c:v>39399</c:v>
                </c:pt>
                <c:pt idx="562">
                  <c:v>39400</c:v>
                </c:pt>
                <c:pt idx="563">
                  <c:v>39401</c:v>
                </c:pt>
                <c:pt idx="564">
                  <c:v>39402</c:v>
                </c:pt>
                <c:pt idx="565">
                  <c:v>39405</c:v>
                </c:pt>
                <c:pt idx="566">
                  <c:v>39406</c:v>
                </c:pt>
                <c:pt idx="567">
                  <c:v>39407</c:v>
                </c:pt>
                <c:pt idx="568">
                  <c:v>39408</c:v>
                </c:pt>
                <c:pt idx="569">
                  <c:v>39409</c:v>
                </c:pt>
                <c:pt idx="570">
                  <c:v>39412</c:v>
                </c:pt>
                <c:pt idx="571">
                  <c:v>39413</c:v>
                </c:pt>
                <c:pt idx="572">
                  <c:v>39414</c:v>
                </c:pt>
                <c:pt idx="573">
                  <c:v>39415</c:v>
                </c:pt>
                <c:pt idx="574">
                  <c:v>39416</c:v>
                </c:pt>
                <c:pt idx="575">
                  <c:v>39419</c:v>
                </c:pt>
                <c:pt idx="576">
                  <c:v>39420</c:v>
                </c:pt>
                <c:pt idx="577">
                  <c:v>39421</c:v>
                </c:pt>
                <c:pt idx="578">
                  <c:v>39422</c:v>
                </c:pt>
                <c:pt idx="579">
                  <c:v>39423</c:v>
                </c:pt>
                <c:pt idx="580">
                  <c:v>39426</c:v>
                </c:pt>
                <c:pt idx="581">
                  <c:v>39427</c:v>
                </c:pt>
                <c:pt idx="582">
                  <c:v>39428</c:v>
                </c:pt>
                <c:pt idx="583">
                  <c:v>39429</c:v>
                </c:pt>
                <c:pt idx="584">
                  <c:v>39430</c:v>
                </c:pt>
                <c:pt idx="585">
                  <c:v>39433</c:v>
                </c:pt>
                <c:pt idx="586">
                  <c:v>39434</c:v>
                </c:pt>
                <c:pt idx="587">
                  <c:v>39435</c:v>
                </c:pt>
                <c:pt idx="588">
                  <c:v>39436</c:v>
                </c:pt>
                <c:pt idx="589">
                  <c:v>39440</c:v>
                </c:pt>
                <c:pt idx="590">
                  <c:v>39442</c:v>
                </c:pt>
                <c:pt idx="591">
                  <c:v>39443</c:v>
                </c:pt>
                <c:pt idx="592">
                  <c:v>39444</c:v>
                </c:pt>
                <c:pt idx="593">
                  <c:v>39447</c:v>
                </c:pt>
                <c:pt idx="594">
                  <c:v>39448</c:v>
                </c:pt>
                <c:pt idx="595">
                  <c:v>39449</c:v>
                </c:pt>
                <c:pt idx="596">
                  <c:v>39450</c:v>
                </c:pt>
                <c:pt idx="597">
                  <c:v>39451</c:v>
                </c:pt>
                <c:pt idx="598">
                  <c:v>39454</c:v>
                </c:pt>
                <c:pt idx="599">
                  <c:v>39455</c:v>
                </c:pt>
                <c:pt idx="600">
                  <c:v>39456</c:v>
                </c:pt>
                <c:pt idx="601">
                  <c:v>39457</c:v>
                </c:pt>
                <c:pt idx="602">
                  <c:v>39458</c:v>
                </c:pt>
                <c:pt idx="603">
                  <c:v>39461</c:v>
                </c:pt>
                <c:pt idx="604">
                  <c:v>39462</c:v>
                </c:pt>
                <c:pt idx="605">
                  <c:v>39463</c:v>
                </c:pt>
                <c:pt idx="606">
                  <c:v>39464</c:v>
                </c:pt>
                <c:pt idx="607">
                  <c:v>39465</c:v>
                </c:pt>
                <c:pt idx="608">
                  <c:v>39468</c:v>
                </c:pt>
                <c:pt idx="609">
                  <c:v>39469</c:v>
                </c:pt>
                <c:pt idx="610">
                  <c:v>39470</c:v>
                </c:pt>
                <c:pt idx="611">
                  <c:v>39471</c:v>
                </c:pt>
                <c:pt idx="612">
                  <c:v>39472</c:v>
                </c:pt>
                <c:pt idx="613">
                  <c:v>39475</c:v>
                </c:pt>
                <c:pt idx="614">
                  <c:v>39476</c:v>
                </c:pt>
                <c:pt idx="615">
                  <c:v>39477</c:v>
                </c:pt>
                <c:pt idx="616">
                  <c:v>39478</c:v>
                </c:pt>
                <c:pt idx="617">
                  <c:v>39479</c:v>
                </c:pt>
                <c:pt idx="618">
                  <c:v>39482</c:v>
                </c:pt>
                <c:pt idx="619">
                  <c:v>39483</c:v>
                </c:pt>
                <c:pt idx="620">
                  <c:v>39484</c:v>
                </c:pt>
                <c:pt idx="621">
                  <c:v>39485</c:v>
                </c:pt>
                <c:pt idx="622">
                  <c:v>39486</c:v>
                </c:pt>
                <c:pt idx="623">
                  <c:v>39489</c:v>
                </c:pt>
                <c:pt idx="624">
                  <c:v>39490</c:v>
                </c:pt>
                <c:pt idx="625">
                  <c:v>39491</c:v>
                </c:pt>
                <c:pt idx="626">
                  <c:v>39492</c:v>
                </c:pt>
                <c:pt idx="627">
                  <c:v>39493</c:v>
                </c:pt>
                <c:pt idx="628">
                  <c:v>39496</c:v>
                </c:pt>
                <c:pt idx="629">
                  <c:v>39497</c:v>
                </c:pt>
                <c:pt idx="630">
                  <c:v>39498</c:v>
                </c:pt>
                <c:pt idx="631">
                  <c:v>39499</c:v>
                </c:pt>
                <c:pt idx="632">
                  <c:v>39500</c:v>
                </c:pt>
                <c:pt idx="633">
                  <c:v>39503</c:v>
                </c:pt>
                <c:pt idx="634">
                  <c:v>39504</c:v>
                </c:pt>
                <c:pt idx="635">
                  <c:v>39505</c:v>
                </c:pt>
                <c:pt idx="636">
                  <c:v>39506</c:v>
                </c:pt>
                <c:pt idx="637">
                  <c:v>39507</c:v>
                </c:pt>
                <c:pt idx="638">
                  <c:v>39510</c:v>
                </c:pt>
                <c:pt idx="639">
                  <c:v>39511</c:v>
                </c:pt>
                <c:pt idx="640">
                  <c:v>39512</c:v>
                </c:pt>
                <c:pt idx="641">
                  <c:v>39514</c:v>
                </c:pt>
                <c:pt idx="642">
                  <c:v>39517</c:v>
                </c:pt>
                <c:pt idx="643">
                  <c:v>39518</c:v>
                </c:pt>
                <c:pt idx="644">
                  <c:v>39519</c:v>
                </c:pt>
                <c:pt idx="645">
                  <c:v>39520</c:v>
                </c:pt>
                <c:pt idx="646">
                  <c:v>39521</c:v>
                </c:pt>
                <c:pt idx="647">
                  <c:v>39524</c:v>
                </c:pt>
                <c:pt idx="648">
                  <c:v>39525</c:v>
                </c:pt>
                <c:pt idx="649">
                  <c:v>39526</c:v>
                </c:pt>
                <c:pt idx="650">
                  <c:v>39531</c:v>
                </c:pt>
                <c:pt idx="651">
                  <c:v>39532</c:v>
                </c:pt>
                <c:pt idx="652">
                  <c:v>39533</c:v>
                </c:pt>
                <c:pt idx="653">
                  <c:v>39534</c:v>
                </c:pt>
                <c:pt idx="654">
                  <c:v>39535</c:v>
                </c:pt>
                <c:pt idx="655">
                  <c:v>39538</c:v>
                </c:pt>
                <c:pt idx="656">
                  <c:v>39540</c:v>
                </c:pt>
                <c:pt idx="657">
                  <c:v>39541</c:v>
                </c:pt>
                <c:pt idx="658">
                  <c:v>39542</c:v>
                </c:pt>
                <c:pt idx="659">
                  <c:v>39545</c:v>
                </c:pt>
                <c:pt idx="660">
                  <c:v>39546</c:v>
                </c:pt>
                <c:pt idx="661">
                  <c:v>39547</c:v>
                </c:pt>
                <c:pt idx="662">
                  <c:v>39548</c:v>
                </c:pt>
                <c:pt idx="663">
                  <c:v>39549</c:v>
                </c:pt>
                <c:pt idx="664">
                  <c:v>39553</c:v>
                </c:pt>
                <c:pt idx="665">
                  <c:v>39554</c:v>
                </c:pt>
                <c:pt idx="666">
                  <c:v>39555</c:v>
                </c:pt>
                <c:pt idx="667">
                  <c:v>39559</c:v>
                </c:pt>
                <c:pt idx="668">
                  <c:v>39560</c:v>
                </c:pt>
                <c:pt idx="669">
                  <c:v>39561</c:v>
                </c:pt>
                <c:pt idx="670">
                  <c:v>39562</c:v>
                </c:pt>
                <c:pt idx="671">
                  <c:v>39563</c:v>
                </c:pt>
                <c:pt idx="672">
                  <c:v>39566</c:v>
                </c:pt>
                <c:pt idx="673">
                  <c:v>39567</c:v>
                </c:pt>
                <c:pt idx="674">
                  <c:v>39568</c:v>
                </c:pt>
                <c:pt idx="675">
                  <c:v>39570</c:v>
                </c:pt>
                <c:pt idx="676">
                  <c:v>39573</c:v>
                </c:pt>
                <c:pt idx="677">
                  <c:v>39574</c:v>
                </c:pt>
                <c:pt idx="678">
                  <c:v>39575</c:v>
                </c:pt>
                <c:pt idx="679">
                  <c:v>39576</c:v>
                </c:pt>
                <c:pt idx="680">
                  <c:v>39577</c:v>
                </c:pt>
                <c:pt idx="681">
                  <c:v>39580</c:v>
                </c:pt>
                <c:pt idx="682">
                  <c:v>39581</c:v>
                </c:pt>
                <c:pt idx="683">
                  <c:v>39582</c:v>
                </c:pt>
                <c:pt idx="684">
                  <c:v>39583</c:v>
                </c:pt>
                <c:pt idx="685">
                  <c:v>39584</c:v>
                </c:pt>
                <c:pt idx="686">
                  <c:v>39588</c:v>
                </c:pt>
                <c:pt idx="687">
                  <c:v>39589</c:v>
                </c:pt>
                <c:pt idx="688">
                  <c:v>39590</c:v>
                </c:pt>
                <c:pt idx="689">
                  <c:v>39591</c:v>
                </c:pt>
                <c:pt idx="690">
                  <c:v>39594</c:v>
                </c:pt>
                <c:pt idx="691">
                  <c:v>39595</c:v>
                </c:pt>
                <c:pt idx="692">
                  <c:v>39596</c:v>
                </c:pt>
                <c:pt idx="693">
                  <c:v>39597</c:v>
                </c:pt>
                <c:pt idx="694">
                  <c:v>39598</c:v>
                </c:pt>
                <c:pt idx="695">
                  <c:v>39601</c:v>
                </c:pt>
                <c:pt idx="696">
                  <c:v>39602</c:v>
                </c:pt>
                <c:pt idx="697">
                  <c:v>39603</c:v>
                </c:pt>
                <c:pt idx="698">
                  <c:v>39604</c:v>
                </c:pt>
                <c:pt idx="699">
                  <c:v>39605</c:v>
                </c:pt>
                <c:pt idx="700">
                  <c:v>39608</c:v>
                </c:pt>
                <c:pt idx="701">
                  <c:v>39609</c:v>
                </c:pt>
                <c:pt idx="702">
                  <c:v>39610</c:v>
                </c:pt>
                <c:pt idx="703">
                  <c:v>39611</c:v>
                </c:pt>
                <c:pt idx="704">
                  <c:v>39612</c:v>
                </c:pt>
                <c:pt idx="705">
                  <c:v>39615</c:v>
                </c:pt>
                <c:pt idx="706">
                  <c:v>39616</c:v>
                </c:pt>
                <c:pt idx="707">
                  <c:v>39617</c:v>
                </c:pt>
                <c:pt idx="708">
                  <c:v>39618</c:v>
                </c:pt>
                <c:pt idx="709">
                  <c:v>39619</c:v>
                </c:pt>
                <c:pt idx="710">
                  <c:v>39622</c:v>
                </c:pt>
                <c:pt idx="711">
                  <c:v>39623</c:v>
                </c:pt>
                <c:pt idx="712">
                  <c:v>39624</c:v>
                </c:pt>
                <c:pt idx="713">
                  <c:v>39625</c:v>
                </c:pt>
                <c:pt idx="714">
                  <c:v>39626</c:v>
                </c:pt>
                <c:pt idx="715">
                  <c:v>39629</c:v>
                </c:pt>
                <c:pt idx="716">
                  <c:v>39630</c:v>
                </c:pt>
                <c:pt idx="717">
                  <c:v>39631</c:v>
                </c:pt>
                <c:pt idx="718">
                  <c:v>39632</c:v>
                </c:pt>
                <c:pt idx="719">
                  <c:v>39633</c:v>
                </c:pt>
                <c:pt idx="720">
                  <c:v>39636</c:v>
                </c:pt>
                <c:pt idx="721">
                  <c:v>39637</c:v>
                </c:pt>
                <c:pt idx="722">
                  <c:v>39638</c:v>
                </c:pt>
                <c:pt idx="723">
                  <c:v>39639</c:v>
                </c:pt>
                <c:pt idx="724">
                  <c:v>39640</c:v>
                </c:pt>
                <c:pt idx="725">
                  <c:v>39643</c:v>
                </c:pt>
                <c:pt idx="726">
                  <c:v>39644</c:v>
                </c:pt>
                <c:pt idx="727">
                  <c:v>39645</c:v>
                </c:pt>
                <c:pt idx="728">
                  <c:v>39646</c:v>
                </c:pt>
                <c:pt idx="729">
                  <c:v>39647</c:v>
                </c:pt>
                <c:pt idx="730">
                  <c:v>39650</c:v>
                </c:pt>
                <c:pt idx="731">
                  <c:v>39651</c:v>
                </c:pt>
                <c:pt idx="732">
                  <c:v>39652</c:v>
                </c:pt>
                <c:pt idx="733">
                  <c:v>39653</c:v>
                </c:pt>
                <c:pt idx="734">
                  <c:v>39654</c:v>
                </c:pt>
                <c:pt idx="735">
                  <c:v>39657</c:v>
                </c:pt>
                <c:pt idx="736">
                  <c:v>39658</c:v>
                </c:pt>
                <c:pt idx="737">
                  <c:v>39659</c:v>
                </c:pt>
                <c:pt idx="738">
                  <c:v>39660</c:v>
                </c:pt>
                <c:pt idx="739">
                  <c:v>39661</c:v>
                </c:pt>
                <c:pt idx="740">
                  <c:v>39664</c:v>
                </c:pt>
                <c:pt idx="741">
                  <c:v>39665</c:v>
                </c:pt>
                <c:pt idx="742">
                  <c:v>39666</c:v>
                </c:pt>
                <c:pt idx="743">
                  <c:v>39667</c:v>
                </c:pt>
                <c:pt idx="744">
                  <c:v>39668</c:v>
                </c:pt>
                <c:pt idx="745">
                  <c:v>39671</c:v>
                </c:pt>
                <c:pt idx="746">
                  <c:v>39672</c:v>
                </c:pt>
                <c:pt idx="747">
                  <c:v>39673</c:v>
                </c:pt>
                <c:pt idx="748">
                  <c:v>39674</c:v>
                </c:pt>
                <c:pt idx="749">
                  <c:v>39678</c:v>
                </c:pt>
                <c:pt idx="750">
                  <c:v>39680</c:v>
                </c:pt>
                <c:pt idx="751">
                  <c:v>39681</c:v>
                </c:pt>
                <c:pt idx="752">
                  <c:v>39682</c:v>
                </c:pt>
                <c:pt idx="753">
                  <c:v>39685</c:v>
                </c:pt>
                <c:pt idx="754">
                  <c:v>39686</c:v>
                </c:pt>
                <c:pt idx="755">
                  <c:v>39687</c:v>
                </c:pt>
                <c:pt idx="756">
                  <c:v>39688</c:v>
                </c:pt>
                <c:pt idx="757">
                  <c:v>39689</c:v>
                </c:pt>
                <c:pt idx="758">
                  <c:v>39692</c:v>
                </c:pt>
                <c:pt idx="759">
                  <c:v>39693</c:v>
                </c:pt>
                <c:pt idx="760">
                  <c:v>39695</c:v>
                </c:pt>
                <c:pt idx="761">
                  <c:v>39696</c:v>
                </c:pt>
                <c:pt idx="762">
                  <c:v>39699</c:v>
                </c:pt>
                <c:pt idx="763">
                  <c:v>39700</c:v>
                </c:pt>
                <c:pt idx="764">
                  <c:v>39701</c:v>
                </c:pt>
                <c:pt idx="765">
                  <c:v>39702</c:v>
                </c:pt>
                <c:pt idx="766">
                  <c:v>39703</c:v>
                </c:pt>
                <c:pt idx="767">
                  <c:v>39706</c:v>
                </c:pt>
                <c:pt idx="768">
                  <c:v>39707</c:v>
                </c:pt>
                <c:pt idx="769">
                  <c:v>39708</c:v>
                </c:pt>
                <c:pt idx="770">
                  <c:v>39709</c:v>
                </c:pt>
                <c:pt idx="771">
                  <c:v>39710</c:v>
                </c:pt>
                <c:pt idx="772">
                  <c:v>39713</c:v>
                </c:pt>
                <c:pt idx="773">
                  <c:v>39714</c:v>
                </c:pt>
                <c:pt idx="774">
                  <c:v>39715</c:v>
                </c:pt>
                <c:pt idx="775">
                  <c:v>39716</c:v>
                </c:pt>
                <c:pt idx="776">
                  <c:v>39717</c:v>
                </c:pt>
                <c:pt idx="777">
                  <c:v>39720</c:v>
                </c:pt>
                <c:pt idx="778">
                  <c:v>39721</c:v>
                </c:pt>
                <c:pt idx="779">
                  <c:v>39722</c:v>
                </c:pt>
                <c:pt idx="780">
                  <c:v>39724</c:v>
                </c:pt>
                <c:pt idx="781">
                  <c:v>39727</c:v>
                </c:pt>
                <c:pt idx="782">
                  <c:v>39728</c:v>
                </c:pt>
                <c:pt idx="783">
                  <c:v>39729</c:v>
                </c:pt>
                <c:pt idx="784">
                  <c:v>39731</c:v>
                </c:pt>
                <c:pt idx="785">
                  <c:v>39734</c:v>
                </c:pt>
                <c:pt idx="786">
                  <c:v>39735</c:v>
                </c:pt>
                <c:pt idx="787">
                  <c:v>39736</c:v>
                </c:pt>
                <c:pt idx="788">
                  <c:v>39737</c:v>
                </c:pt>
                <c:pt idx="789">
                  <c:v>39738</c:v>
                </c:pt>
                <c:pt idx="790">
                  <c:v>39741</c:v>
                </c:pt>
                <c:pt idx="791">
                  <c:v>39743</c:v>
                </c:pt>
                <c:pt idx="792">
                  <c:v>39744</c:v>
                </c:pt>
                <c:pt idx="793">
                  <c:v>39745</c:v>
                </c:pt>
                <c:pt idx="794">
                  <c:v>39748</c:v>
                </c:pt>
                <c:pt idx="795">
                  <c:v>39750</c:v>
                </c:pt>
                <c:pt idx="796">
                  <c:v>39752</c:v>
                </c:pt>
                <c:pt idx="797">
                  <c:v>39755</c:v>
                </c:pt>
                <c:pt idx="798">
                  <c:v>39756</c:v>
                </c:pt>
                <c:pt idx="799">
                  <c:v>39757</c:v>
                </c:pt>
                <c:pt idx="800">
                  <c:v>39758</c:v>
                </c:pt>
                <c:pt idx="801">
                  <c:v>39759</c:v>
                </c:pt>
                <c:pt idx="802">
                  <c:v>39762</c:v>
                </c:pt>
                <c:pt idx="803">
                  <c:v>39763</c:v>
                </c:pt>
                <c:pt idx="804">
                  <c:v>39764</c:v>
                </c:pt>
                <c:pt idx="805">
                  <c:v>39766</c:v>
                </c:pt>
                <c:pt idx="806">
                  <c:v>39769</c:v>
                </c:pt>
                <c:pt idx="807">
                  <c:v>39770</c:v>
                </c:pt>
                <c:pt idx="808">
                  <c:v>39771</c:v>
                </c:pt>
                <c:pt idx="809">
                  <c:v>39772</c:v>
                </c:pt>
                <c:pt idx="810">
                  <c:v>39773</c:v>
                </c:pt>
                <c:pt idx="811">
                  <c:v>39776</c:v>
                </c:pt>
                <c:pt idx="812">
                  <c:v>39777</c:v>
                </c:pt>
                <c:pt idx="813">
                  <c:v>39778</c:v>
                </c:pt>
                <c:pt idx="814">
                  <c:v>39780</c:v>
                </c:pt>
                <c:pt idx="815">
                  <c:v>39783</c:v>
                </c:pt>
                <c:pt idx="816">
                  <c:v>39784</c:v>
                </c:pt>
                <c:pt idx="817">
                  <c:v>39785</c:v>
                </c:pt>
                <c:pt idx="818">
                  <c:v>39786</c:v>
                </c:pt>
                <c:pt idx="819">
                  <c:v>39787</c:v>
                </c:pt>
                <c:pt idx="820">
                  <c:v>39790</c:v>
                </c:pt>
                <c:pt idx="821">
                  <c:v>39792</c:v>
                </c:pt>
                <c:pt idx="822">
                  <c:v>39793</c:v>
                </c:pt>
                <c:pt idx="823">
                  <c:v>39794</c:v>
                </c:pt>
                <c:pt idx="824">
                  <c:v>39797</c:v>
                </c:pt>
                <c:pt idx="825">
                  <c:v>39798</c:v>
                </c:pt>
                <c:pt idx="826">
                  <c:v>39799</c:v>
                </c:pt>
                <c:pt idx="827">
                  <c:v>39800</c:v>
                </c:pt>
                <c:pt idx="828">
                  <c:v>39801</c:v>
                </c:pt>
                <c:pt idx="829">
                  <c:v>39804</c:v>
                </c:pt>
                <c:pt idx="830">
                  <c:v>39805</c:v>
                </c:pt>
                <c:pt idx="831">
                  <c:v>39806</c:v>
                </c:pt>
                <c:pt idx="832">
                  <c:v>39808</c:v>
                </c:pt>
                <c:pt idx="833">
                  <c:v>39811</c:v>
                </c:pt>
                <c:pt idx="834">
                  <c:v>39812</c:v>
                </c:pt>
                <c:pt idx="835">
                  <c:v>39813</c:v>
                </c:pt>
                <c:pt idx="836">
                  <c:v>39814</c:v>
                </c:pt>
                <c:pt idx="837">
                  <c:v>39815</c:v>
                </c:pt>
                <c:pt idx="838">
                  <c:v>39818</c:v>
                </c:pt>
                <c:pt idx="839">
                  <c:v>39819</c:v>
                </c:pt>
                <c:pt idx="840">
                  <c:v>39820</c:v>
                </c:pt>
                <c:pt idx="841">
                  <c:v>39822</c:v>
                </c:pt>
                <c:pt idx="842">
                  <c:v>39825</c:v>
                </c:pt>
                <c:pt idx="843">
                  <c:v>39826</c:v>
                </c:pt>
                <c:pt idx="844">
                  <c:v>39827</c:v>
                </c:pt>
                <c:pt idx="845">
                  <c:v>39828</c:v>
                </c:pt>
                <c:pt idx="846">
                  <c:v>39829</c:v>
                </c:pt>
                <c:pt idx="847">
                  <c:v>39832</c:v>
                </c:pt>
                <c:pt idx="848">
                  <c:v>39833</c:v>
                </c:pt>
                <c:pt idx="849">
                  <c:v>39834</c:v>
                </c:pt>
                <c:pt idx="850">
                  <c:v>39835</c:v>
                </c:pt>
                <c:pt idx="851">
                  <c:v>39836</c:v>
                </c:pt>
                <c:pt idx="852">
                  <c:v>39840</c:v>
                </c:pt>
                <c:pt idx="853">
                  <c:v>39841</c:v>
                </c:pt>
                <c:pt idx="854">
                  <c:v>39842</c:v>
                </c:pt>
                <c:pt idx="855">
                  <c:v>39843</c:v>
                </c:pt>
                <c:pt idx="856">
                  <c:v>39846</c:v>
                </c:pt>
                <c:pt idx="857">
                  <c:v>39847</c:v>
                </c:pt>
                <c:pt idx="858">
                  <c:v>39848</c:v>
                </c:pt>
                <c:pt idx="859">
                  <c:v>39849</c:v>
                </c:pt>
                <c:pt idx="860">
                  <c:v>39850</c:v>
                </c:pt>
                <c:pt idx="861">
                  <c:v>39853</c:v>
                </c:pt>
                <c:pt idx="862">
                  <c:v>39854</c:v>
                </c:pt>
                <c:pt idx="863">
                  <c:v>39855</c:v>
                </c:pt>
                <c:pt idx="864">
                  <c:v>39856</c:v>
                </c:pt>
                <c:pt idx="865">
                  <c:v>39857</c:v>
                </c:pt>
                <c:pt idx="866">
                  <c:v>39860</c:v>
                </c:pt>
                <c:pt idx="867">
                  <c:v>39861</c:v>
                </c:pt>
                <c:pt idx="868">
                  <c:v>39862</c:v>
                </c:pt>
                <c:pt idx="869">
                  <c:v>39863</c:v>
                </c:pt>
                <c:pt idx="870">
                  <c:v>39868</c:v>
                </c:pt>
                <c:pt idx="871">
                  <c:v>39869</c:v>
                </c:pt>
                <c:pt idx="872">
                  <c:v>39870</c:v>
                </c:pt>
                <c:pt idx="873">
                  <c:v>39871</c:v>
                </c:pt>
                <c:pt idx="874">
                  <c:v>39874</c:v>
                </c:pt>
                <c:pt idx="875">
                  <c:v>39875</c:v>
                </c:pt>
                <c:pt idx="876">
                  <c:v>39876</c:v>
                </c:pt>
                <c:pt idx="877">
                  <c:v>39877</c:v>
                </c:pt>
                <c:pt idx="878">
                  <c:v>39878</c:v>
                </c:pt>
                <c:pt idx="879">
                  <c:v>39881</c:v>
                </c:pt>
                <c:pt idx="880">
                  <c:v>39884</c:v>
                </c:pt>
                <c:pt idx="881">
                  <c:v>39885</c:v>
                </c:pt>
                <c:pt idx="882">
                  <c:v>39888</c:v>
                </c:pt>
                <c:pt idx="883">
                  <c:v>39889</c:v>
                </c:pt>
                <c:pt idx="884">
                  <c:v>39890</c:v>
                </c:pt>
                <c:pt idx="885">
                  <c:v>39891</c:v>
                </c:pt>
                <c:pt idx="886">
                  <c:v>39892</c:v>
                </c:pt>
                <c:pt idx="887">
                  <c:v>39895</c:v>
                </c:pt>
                <c:pt idx="888">
                  <c:v>39896</c:v>
                </c:pt>
                <c:pt idx="889">
                  <c:v>39897</c:v>
                </c:pt>
                <c:pt idx="890">
                  <c:v>39898</c:v>
                </c:pt>
                <c:pt idx="891">
                  <c:v>39902</c:v>
                </c:pt>
                <c:pt idx="892">
                  <c:v>39903</c:v>
                </c:pt>
                <c:pt idx="893">
                  <c:v>39905</c:v>
                </c:pt>
                <c:pt idx="894">
                  <c:v>39909</c:v>
                </c:pt>
                <c:pt idx="895">
                  <c:v>39911</c:v>
                </c:pt>
                <c:pt idx="896">
                  <c:v>39912</c:v>
                </c:pt>
                <c:pt idx="897">
                  <c:v>39916</c:v>
                </c:pt>
                <c:pt idx="898">
                  <c:v>39918</c:v>
                </c:pt>
                <c:pt idx="899">
                  <c:v>39919</c:v>
                </c:pt>
                <c:pt idx="900">
                  <c:v>39920</c:v>
                </c:pt>
                <c:pt idx="901">
                  <c:v>39923</c:v>
                </c:pt>
                <c:pt idx="902">
                  <c:v>39924</c:v>
                </c:pt>
                <c:pt idx="903">
                  <c:v>39925</c:v>
                </c:pt>
                <c:pt idx="904">
                  <c:v>39926</c:v>
                </c:pt>
                <c:pt idx="905">
                  <c:v>39927</c:v>
                </c:pt>
                <c:pt idx="906">
                  <c:v>39930</c:v>
                </c:pt>
                <c:pt idx="907">
                  <c:v>39931</c:v>
                </c:pt>
                <c:pt idx="908">
                  <c:v>39932</c:v>
                </c:pt>
                <c:pt idx="909">
                  <c:v>39937</c:v>
                </c:pt>
                <c:pt idx="910">
                  <c:v>39938</c:v>
                </c:pt>
                <c:pt idx="911">
                  <c:v>39939</c:v>
                </c:pt>
                <c:pt idx="912">
                  <c:v>39940</c:v>
                </c:pt>
                <c:pt idx="913">
                  <c:v>39941</c:v>
                </c:pt>
                <c:pt idx="914">
                  <c:v>39944</c:v>
                </c:pt>
                <c:pt idx="915">
                  <c:v>39945</c:v>
                </c:pt>
                <c:pt idx="916">
                  <c:v>39946</c:v>
                </c:pt>
                <c:pt idx="917">
                  <c:v>39947</c:v>
                </c:pt>
                <c:pt idx="918">
                  <c:v>39948</c:v>
                </c:pt>
                <c:pt idx="919">
                  <c:v>39951</c:v>
                </c:pt>
                <c:pt idx="920">
                  <c:v>39952</c:v>
                </c:pt>
                <c:pt idx="921">
                  <c:v>39953</c:v>
                </c:pt>
                <c:pt idx="922">
                  <c:v>39954</c:v>
                </c:pt>
                <c:pt idx="923">
                  <c:v>39955</c:v>
                </c:pt>
                <c:pt idx="924">
                  <c:v>39958</c:v>
                </c:pt>
                <c:pt idx="925">
                  <c:v>39959</c:v>
                </c:pt>
                <c:pt idx="926">
                  <c:v>39960</c:v>
                </c:pt>
                <c:pt idx="927">
                  <c:v>39961</c:v>
                </c:pt>
                <c:pt idx="928">
                  <c:v>39962</c:v>
                </c:pt>
                <c:pt idx="929">
                  <c:v>39965</c:v>
                </c:pt>
                <c:pt idx="930">
                  <c:v>39966</c:v>
                </c:pt>
                <c:pt idx="931">
                  <c:v>39967</c:v>
                </c:pt>
                <c:pt idx="932">
                  <c:v>39968</c:v>
                </c:pt>
                <c:pt idx="933">
                  <c:v>39969</c:v>
                </c:pt>
                <c:pt idx="934">
                  <c:v>39972</c:v>
                </c:pt>
                <c:pt idx="935">
                  <c:v>39973</c:v>
                </c:pt>
                <c:pt idx="936">
                  <c:v>39974</c:v>
                </c:pt>
                <c:pt idx="937">
                  <c:v>39975</c:v>
                </c:pt>
                <c:pt idx="938">
                  <c:v>39976</c:v>
                </c:pt>
                <c:pt idx="939">
                  <c:v>39979</c:v>
                </c:pt>
                <c:pt idx="940">
                  <c:v>39980</c:v>
                </c:pt>
                <c:pt idx="941">
                  <c:v>39981</c:v>
                </c:pt>
                <c:pt idx="942">
                  <c:v>39982</c:v>
                </c:pt>
                <c:pt idx="943">
                  <c:v>39983</c:v>
                </c:pt>
                <c:pt idx="944">
                  <c:v>39986</c:v>
                </c:pt>
                <c:pt idx="945">
                  <c:v>39987</c:v>
                </c:pt>
                <c:pt idx="946">
                  <c:v>39988</c:v>
                </c:pt>
                <c:pt idx="947">
                  <c:v>39989</c:v>
                </c:pt>
                <c:pt idx="948">
                  <c:v>39990</c:v>
                </c:pt>
                <c:pt idx="949">
                  <c:v>39993</c:v>
                </c:pt>
                <c:pt idx="950">
                  <c:v>39994</c:v>
                </c:pt>
                <c:pt idx="951">
                  <c:v>39995</c:v>
                </c:pt>
                <c:pt idx="952">
                  <c:v>39996</c:v>
                </c:pt>
                <c:pt idx="953">
                  <c:v>39997</c:v>
                </c:pt>
                <c:pt idx="954">
                  <c:v>40000</c:v>
                </c:pt>
                <c:pt idx="955">
                  <c:v>40001</c:v>
                </c:pt>
                <c:pt idx="956">
                  <c:v>40002</c:v>
                </c:pt>
                <c:pt idx="957">
                  <c:v>40003</c:v>
                </c:pt>
                <c:pt idx="958">
                  <c:v>40004</c:v>
                </c:pt>
                <c:pt idx="959">
                  <c:v>40007</c:v>
                </c:pt>
                <c:pt idx="960">
                  <c:v>40008</c:v>
                </c:pt>
                <c:pt idx="961">
                  <c:v>40009</c:v>
                </c:pt>
                <c:pt idx="962">
                  <c:v>40010</c:v>
                </c:pt>
                <c:pt idx="963">
                  <c:v>40011</c:v>
                </c:pt>
                <c:pt idx="964">
                  <c:v>40014</c:v>
                </c:pt>
                <c:pt idx="965">
                  <c:v>40015</c:v>
                </c:pt>
                <c:pt idx="966">
                  <c:v>40016</c:v>
                </c:pt>
                <c:pt idx="967">
                  <c:v>40017</c:v>
                </c:pt>
                <c:pt idx="968">
                  <c:v>40018</c:v>
                </c:pt>
                <c:pt idx="969">
                  <c:v>40021</c:v>
                </c:pt>
                <c:pt idx="970">
                  <c:v>40022</c:v>
                </c:pt>
                <c:pt idx="971">
                  <c:v>40023</c:v>
                </c:pt>
                <c:pt idx="972">
                  <c:v>40024</c:v>
                </c:pt>
                <c:pt idx="973">
                  <c:v>40025</c:v>
                </c:pt>
                <c:pt idx="974">
                  <c:v>40028</c:v>
                </c:pt>
                <c:pt idx="975">
                  <c:v>40029</c:v>
                </c:pt>
                <c:pt idx="976">
                  <c:v>40030</c:v>
                </c:pt>
                <c:pt idx="977">
                  <c:v>40031</c:v>
                </c:pt>
                <c:pt idx="978">
                  <c:v>40032</c:v>
                </c:pt>
                <c:pt idx="979">
                  <c:v>40035</c:v>
                </c:pt>
                <c:pt idx="980">
                  <c:v>40036</c:v>
                </c:pt>
                <c:pt idx="981">
                  <c:v>40037</c:v>
                </c:pt>
                <c:pt idx="982">
                  <c:v>40038</c:v>
                </c:pt>
                <c:pt idx="983">
                  <c:v>40039</c:v>
                </c:pt>
                <c:pt idx="984">
                  <c:v>40042</c:v>
                </c:pt>
                <c:pt idx="985">
                  <c:v>40043</c:v>
                </c:pt>
                <c:pt idx="986">
                  <c:v>40045</c:v>
                </c:pt>
                <c:pt idx="987">
                  <c:v>40046</c:v>
                </c:pt>
                <c:pt idx="988">
                  <c:v>40049</c:v>
                </c:pt>
                <c:pt idx="989">
                  <c:v>40050</c:v>
                </c:pt>
                <c:pt idx="990">
                  <c:v>40051</c:v>
                </c:pt>
                <c:pt idx="991">
                  <c:v>40052</c:v>
                </c:pt>
                <c:pt idx="992">
                  <c:v>40053</c:v>
                </c:pt>
                <c:pt idx="993">
                  <c:v>40056</c:v>
                </c:pt>
                <c:pt idx="994">
                  <c:v>40057</c:v>
                </c:pt>
                <c:pt idx="995">
                  <c:v>40058</c:v>
                </c:pt>
                <c:pt idx="996">
                  <c:v>40059</c:v>
                </c:pt>
                <c:pt idx="997">
                  <c:v>40060</c:v>
                </c:pt>
                <c:pt idx="998">
                  <c:v>40063</c:v>
                </c:pt>
                <c:pt idx="999">
                  <c:v>40064</c:v>
                </c:pt>
                <c:pt idx="1000">
                  <c:v>40065</c:v>
                </c:pt>
                <c:pt idx="1001">
                  <c:v>40066</c:v>
                </c:pt>
                <c:pt idx="1002">
                  <c:v>40067</c:v>
                </c:pt>
                <c:pt idx="1003">
                  <c:v>40070</c:v>
                </c:pt>
                <c:pt idx="1004">
                  <c:v>40071</c:v>
                </c:pt>
                <c:pt idx="1005">
                  <c:v>40072</c:v>
                </c:pt>
                <c:pt idx="1006">
                  <c:v>40073</c:v>
                </c:pt>
                <c:pt idx="1007">
                  <c:v>40074</c:v>
                </c:pt>
                <c:pt idx="1008">
                  <c:v>40078</c:v>
                </c:pt>
                <c:pt idx="1009">
                  <c:v>40079</c:v>
                </c:pt>
                <c:pt idx="1010">
                  <c:v>40080</c:v>
                </c:pt>
                <c:pt idx="1011">
                  <c:v>40081</c:v>
                </c:pt>
                <c:pt idx="1012">
                  <c:v>40085</c:v>
                </c:pt>
                <c:pt idx="1013">
                  <c:v>40086</c:v>
                </c:pt>
                <c:pt idx="1014">
                  <c:v>40087</c:v>
                </c:pt>
                <c:pt idx="1015">
                  <c:v>40091</c:v>
                </c:pt>
                <c:pt idx="1016">
                  <c:v>40092</c:v>
                </c:pt>
                <c:pt idx="1017">
                  <c:v>40093</c:v>
                </c:pt>
                <c:pt idx="1018">
                  <c:v>40094</c:v>
                </c:pt>
                <c:pt idx="1019">
                  <c:v>40095</c:v>
                </c:pt>
                <c:pt idx="1020">
                  <c:v>40098</c:v>
                </c:pt>
                <c:pt idx="1021">
                  <c:v>40100</c:v>
                </c:pt>
                <c:pt idx="1022">
                  <c:v>40101</c:v>
                </c:pt>
                <c:pt idx="1023">
                  <c:v>40102</c:v>
                </c:pt>
                <c:pt idx="1024">
                  <c:v>40106</c:v>
                </c:pt>
                <c:pt idx="1025">
                  <c:v>40107</c:v>
                </c:pt>
                <c:pt idx="1026">
                  <c:v>40108</c:v>
                </c:pt>
                <c:pt idx="1027">
                  <c:v>40109</c:v>
                </c:pt>
                <c:pt idx="1028">
                  <c:v>40112</c:v>
                </c:pt>
                <c:pt idx="1029">
                  <c:v>40113</c:v>
                </c:pt>
                <c:pt idx="1030">
                  <c:v>40114</c:v>
                </c:pt>
                <c:pt idx="1031">
                  <c:v>40115</c:v>
                </c:pt>
                <c:pt idx="1032">
                  <c:v>40116</c:v>
                </c:pt>
                <c:pt idx="1033">
                  <c:v>40120</c:v>
                </c:pt>
                <c:pt idx="1034">
                  <c:v>40121</c:v>
                </c:pt>
                <c:pt idx="1035">
                  <c:v>40122</c:v>
                </c:pt>
                <c:pt idx="1036">
                  <c:v>40123</c:v>
                </c:pt>
                <c:pt idx="1037">
                  <c:v>40126</c:v>
                </c:pt>
                <c:pt idx="1038">
                  <c:v>40127</c:v>
                </c:pt>
                <c:pt idx="1039">
                  <c:v>40128</c:v>
                </c:pt>
                <c:pt idx="1040">
                  <c:v>40129</c:v>
                </c:pt>
                <c:pt idx="1041">
                  <c:v>40130</c:v>
                </c:pt>
                <c:pt idx="1042">
                  <c:v>40133</c:v>
                </c:pt>
                <c:pt idx="1043">
                  <c:v>40134</c:v>
                </c:pt>
                <c:pt idx="1044">
                  <c:v>40135</c:v>
                </c:pt>
                <c:pt idx="1045">
                  <c:v>40136</c:v>
                </c:pt>
                <c:pt idx="1046">
                  <c:v>40137</c:v>
                </c:pt>
                <c:pt idx="1047">
                  <c:v>40140</c:v>
                </c:pt>
                <c:pt idx="1048">
                  <c:v>40141</c:v>
                </c:pt>
                <c:pt idx="1049">
                  <c:v>40142</c:v>
                </c:pt>
                <c:pt idx="1050">
                  <c:v>40143</c:v>
                </c:pt>
                <c:pt idx="1051">
                  <c:v>40144</c:v>
                </c:pt>
                <c:pt idx="1052">
                  <c:v>40147</c:v>
                </c:pt>
                <c:pt idx="1053">
                  <c:v>40148</c:v>
                </c:pt>
                <c:pt idx="1054">
                  <c:v>40149</c:v>
                </c:pt>
                <c:pt idx="1055">
                  <c:v>40150</c:v>
                </c:pt>
                <c:pt idx="1056">
                  <c:v>40151</c:v>
                </c:pt>
                <c:pt idx="1057">
                  <c:v>40154</c:v>
                </c:pt>
                <c:pt idx="1058">
                  <c:v>40155</c:v>
                </c:pt>
                <c:pt idx="1059">
                  <c:v>40156</c:v>
                </c:pt>
                <c:pt idx="1060">
                  <c:v>40157</c:v>
                </c:pt>
                <c:pt idx="1061">
                  <c:v>40158</c:v>
                </c:pt>
                <c:pt idx="1062">
                  <c:v>40161</c:v>
                </c:pt>
                <c:pt idx="1063">
                  <c:v>40162</c:v>
                </c:pt>
                <c:pt idx="1064">
                  <c:v>40163</c:v>
                </c:pt>
                <c:pt idx="1065">
                  <c:v>40164</c:v>
                </c:pt>
                <c:pt idx="1066">
                  <c:v>40165</c:v>
                </c:pt>
                <c:pt idx="1067">
                  <c:v>40168</c:v>
                </c:pt>
                <c:pt idx="1068">
                  <c:v>40169</c:v>
                </c:pt>
                <c:pt idx="1069">
                  <c:v>40170</c:v>
                </c:pt>
                <c:pt idx="1070">
                  <c:v>40171</c:v>
                </c:pt>
                <c:pt idx="1071">
                  <c:v>40176</c:v>
                </c:pt>
                <c:pt idx="1072">
                  <c:v>40177</c:v>
                </c:pt>
                <c:pt idx="1073">
                  <c:v>40178</c:v>
                </c:pt>
                <c:pt idx="1074">
                  <c:v>40179</c:v>
                </c:pt>
                <c:pt idx="1075">
                  <c:v>40182</c:v>
                </c:pt>
                <c:pt idx="1076">
                  <c:v>40183</c:v>
                </c:pt>
                <c:pt idx="1077">
                  <c:v>40184</c:v>
                </c:pt>
                <c:pt idx="1078">
                  <c:v>40185</c:v>
                </c:pt>
                <c:pt idx="1079">
                  <c:v>40186</c:v>
                </c:pt>
                <c:pt idx="1080">
                  <c:v>40189</c:v>
                </c:pt>
                <c:pt idx="1081">
                  <c:v>40190</c:v>
                </c:pt>
                <c:pt idx="1082">
                  <c:v>40191</c:v>
                </c:pt>
                <c:pt idx="1083">
                  <c:v>40192</c:v>
                </c:pt>
                <c:pt idx="1084">
                  <c:v>40193</c:v>
                </c:pt>
                <c:pt idx="1085">
                  <c:v>40196</c:v>
                </c:pt>
                <c:pt idx="1086">
                  <c:v>40197</c:v>
                </c:pt>
                <c:pt idx="1087">
                  <c:v>40198</c:v>
                </c:pt>
                <c:pt idx="1088">
                  <c:v>40199</c:v>
                </c:pt>
                <c:pt idx="1089">
                  <c:v>40200</c:v>
                </c:pt>
                <c:pt idx="1090">
                  <c:v>40203</c:v>
                </c:pt>
                <c:pt idx="1091">
                  <c:v>40205</c:v>
                </c:pt>
                <c:pt idx="1092">
                  <c:v>40206</c:v>
                </c:pt>
                <c:pt idx="1093">
                  <c:v>40207</c:v>
                </c:pt>
                <c:pt idx="1094">
                  <c:v>40210</c:v>
                </c:pt>
                <c:pt idx="1095">
                  <c:v>40211</c:v>
                </c:pt>
                <c:pt idx="1096">
                  <c:v>40212</c:v>
                </c:pt>
                <c:pt idx="1097">
                  <c:v>40213</c:v>
                </c:pt>
                <c:pt idx="1098">
                  <c:v>40214</c:v>
                </c:pt>
                <c:pt idx="1099">
                  <c:v>40217</c:v>
                </c:pt>
                <c:pt idx="1100">
                  <c:v>40218</c:v>
                </c:pt>
                <c:pt idx="1101">
                  <c:v>40219</c:v>
                </c:pt>
                <c:pt idx="1102">
                  <c:v>40220</c:v>
                </c:pt>
                <c:pt idx="1103">
                  <c:v>40224</c:v>
                </c:pt>
                <c:pt idx="1104">
                  <c:v>40225</c:v>
                </c:pt>
                <c:pt idx="1105">
                  <c:v>40226</c:v>
                </c:pt>
                <c:pt idx="1106">
                  <c:v>40227</c:v>
                </c:pt>
                <c:pt idx="1107">
                  <c:v>40228</c:v>
                </c:pt>
                <c:pt idx="1108">
                  <c:v>40231</c:v>
                </c:pt>
                <c:pt idx="1109">
                  <c:v>40232</c:v>
                </c:pt>
                <c:pt idx="1110">
                  <c:v>40233</c:v>
                </c:pt>
                <c:pt idx="1111">
                  <c:v>40234</c:v>
                </c:pt>
                <c:pt idx="1112">
                  <c:v>40235</c:v>
                </c:pt>
                <c:pt idx="1113">
                  <c:v>40239</c:v>
                </c:pt>
                <c:pt idx="1114">
                  <c:v>40240</c:v>
                </c:pt>
                <c:pt idx="1115">
                  <c:v>40241</c:v>
                </c:pt>
                <c:pt idx="1116">
                  <c:v>40242</c:v>
                </c:pt>
                <c:pt idx="1117">
                  <c:v>40245</c:v>
                </c:pt>
                <c:pt idx="1118">
                  <c:v>40246</c:v>
                </c:pt>
                <c:pt idx="1119">
                  <c:v>40247</c:v>
                </c:pt>
                <c:pt idx="1120">
                  <c:v>40248</c:v>
                </c:pt>
                <c:pt idx="1121">
                  <c:v>40249</c:v>
                </c:pt>
                <c:pt idx="1122">
                  <c:v>40252</c:v>
                </c:pt>
                <c:pt idx="1123">
                  <c:v>40254</c:v>
                </c:pt>
                <c:pt idx="1124">
                  <c:v>40255</c:v>
                </c:pt>
                <c:pt idx="1125">
                  <c:v>40256</c:v>
                </c:pt>
                <c:pt idx="1126">
                  <c:v>40259</c:v>
                </c:pt>
                <c:pt idx="1127">
                  <c:v>40260</c:v>
                </c:pt>
                <c:pt idx="1128">
                  <c:v>40262</c:v>
                </c:pt>
                <c:pt idx="1129">
                  <c:v>40263</c:v>
                </c:pt>
                <c:pt idx="1130">
                  <c:v>40266</c:v>
                </c:pt>
                <c:pt idx="1131">
                  <c:v>40267</c:v>
                </c:pt>
                <c:pt idx="1132">
                  <c:v>40268</c:v>
                </c:pt>
                <c:pt idx="1133">
                  <c:v>40273</c:v>
                </c:pt>
                <c:pt idx="1134">
                  <c:v>40274</c:v>
                </c:pt>
                <c:pt idx="1135">
                  <c:v>40275</c:v>
                </c:pt>
                <c:pt idx="1136">
                  <c:v>40276</c:v>
                </c:pt>
                <c:pt idx="1137">
                  <c:v>40277</c:v>
                </c:pt>
                <c:pt idx="1138">
                  <c:v>40280</c:v>
                </c:pt>
                <c:pt idx="1139">
                  <c:v>40281</c:v>
                </c:pt>
                <c:pt idx="1140">
                  <c:v>40283</c:v>
                </c:pt>
                <c:pt idx="1141">
                  <c:v>40284</c:v>
                </c:pt>
                <c:pt idx="1142">
                  <c:v>40287</c:v>
                </c:pt>
                <c:pt idx="1143">
                  <c:v>40288</c:v>
                </c:pt>
                <c:pt idx="1144">
                  <c:v>40289</c:v>
                </c:pt>
                <c:pt idx="1145">
                  <c:v>40290</c:v>
                </c:pt>
                <c:pt idx="1146">
                  <c:v>40291</c:v>
                </c:pt>
                <c:pt idx="1147">
                  <c:v>40294</c:v>
                </c:pt>
                <c:pt idx="1148">
                  <c:v>40295</c:v>
                </c:pt>
                <c:pt idx="1149">
                  <c:v>40296</c:v>
                </c:pt>
                <c:pt idx="1150">
                  <c:v>40297</c:v>
                </c:pt>
                <c:pt idx="1151">
                  <c:v>40298</c:v>
                </c:pt>
                <c:pt idx="1152">
                  <c:v>40301</c:v>
                </c:pt>
                <c:pt idx="1153">
                  <c:v>40302</c:v>
                </c:pt>
                <c:pt idx="1154">
                  <c:v>40303</c:v>
                </c:pt>
                <c:pt idx="1155">
                  <c:v>40304</c:v>
                </c:pt>
                <c:pt idx="1156">
                  <c:v>40305</c:v>
                </c:pt>
                <c:pt idx="1157">
                  <c:v>40308</c:v>
                </c:pt>
                <c:pt idx="1158">
                  <c:v>40309</c:v>
                </c:pt>
                <c:pt idx="1159">
                  <c:v>40310</c:v>
                </c:pt>
                <c:pt idx="1160">
                  <c:v>40311</c:v>
                </c:pt>
                <c:pt idx="1161">
                  <c:v>40312</c:v>
                </c:pt>
                <c:pt idx="1162">
                  <c:v>40315</c:v>
                </c:pt>
                <c:pt idx="1163">
                  <c:v>40316</c:v>
                </c:pt>
                <c:pt idx="1164">
                  <c:v>40317</c:v>
                </c:pt>
                <c:pt idx="1165">
                  <c:v>40318</c:v>
                </c:pt>
                <c:pt idx="1166">
                  <c:v>40319</c:v>
                </c:pt>
                <c:pt idx="1167">
                  <c:v>40322</c:v>
                </c:pt>
                <c:pt idx="1168">
                  <c:v>40323</c:v>
                </c:pt>
                <c:pt idx="1169">
                  <c:v>40324</c:v>
                </c:pt>
                <c:pt idx="1170">
                  <c:v>40326</c:v>
                </c:pt>
                <c:pt idx="1171">
                  <c:v>40329</c:v>
                </c:pt>
                <c:pt idx="1172">
                  <c:v>40330</c:v>
                </c:pt>
                <c:pt idx="1173">
                  <c:v>40331</c:v>
                </c:pt>
                <c:pt idx="1174">
                  <c:v>40332</c:v>
                </c:pt>
                <c:pt idx="1175">
                  <c:v>40333</c:v>
                </c:pt>
                <c:pt idx="1176">
                  <c:v>40336</c:v>
                </c:pt>
                <c:pt idx="1177">
                  <c:v>40337</c:v>
                </c:pt>
                <c:pt idx="1178">
                  <c:v>40338</c:v>
                </c:pt>
                <c:pt idx="1179">
                  <c:v>40339</c:v>
                </c:pt>
                <c:pt idx="1180">
                  <c:v>40340</c:v>
                </c:pt>
                <c:pt idx="1181">
                  <c:v>40343</c:v>
                </c:pt>
                <c:pt idx="1182">
                  <c:v>40344</c:v>
                </c:pt>
                <c:pt idx="1183">
                  <c:v>40345</c:v>
                </c:pt>
                <c:pt idx="1184">
                  <c:v>40346</c:v>
                </c:pt>
                <c:pt idx="1185">
                  <c:v>40347</c:v>
                </c:pt>
                <c:pt idx="1186">
                  <c:v>40350</c:v>
                </c:pt>
                <c:pt idx="1187">
                  <c:v>40351</c:v>
                </c:pt>
                <c:pt idx="1188">
                  <c:v>40352</c:v>
                </c:pt>
                <c:pt idx="1189">
                  <c:v>40353</c:v>
                </c:pt>
                <c:pt idx="1190">
                  <c:v>40354</c:v>
                </c:pt>
                <c:pt idx="1191">
                  <c:v>40357</c:v>
                </c:pt>
                <c:pt idx="1192">
                  <c:v>40358</c:v>
                </c:pt>
                <c:pt idx="1193">
                  <c:v>40359</c:v>
                </c:pt>
                <c:pt idx="1194">
                  <c:v>40360</c:v>
                </c:pt>
                <c:pt idx="1195">
                  <c:v>40361</c:v>
                </c:pt>
                <c:pt idx="1196">
                  <c:v>40364</c:v>
                </c:pt>
                <c:pt idx="1197">
                  <c:v>40365</c:v>
                </c:pt>
                <c:pt idx="1198">
                  <c:v>40366</c:v>
                </c:pt>
                <c:pt idx="1199">
                  <c:v>40367</c:v>
                </c:pt>
                <c:pt idx="1200">
                  <c:v>40368</c:v>
                </c:pt>
                <c:pt idx="1201">
                  <c:v>40371</c:v>
                </c:pt>
                <c:pt idx="1202">
                  <c:v>40372</c:v>
                </c:pt>
                <c:pt idx="1203">
                  <c:v>40373</c:v>
                </c:pt>
                <c:pt idx="1204">
                  <c:v>40374</c:v>
                </c:pt>
                <c:pt idx="1205">
                  <c:v>40375</c:v>
                </c:pt>
                <c:pt idx="1206">
                  <c:v>40378</c:v>
                </c:pt>
                <c:pt idx="1207">
                  <c:v>40379</c:v>
                </c:pt>
                <c:pt idx="1208">
                  <c:v>40380</c:v>
                </c:pt>
                <c:pt idx="1209">
                  <c:v>40381</c:v>
                </c:pt>
                <c:pt idx="1210">
                  <c:v>40382</c:v>
                </c:pt>
                <c:pt idx="1211">
                  <c:v>40385</c:v>
                </c:pt>
                <c:pt idx="1212">
                  <c:v>40386</c:v>
                </c:pt>
                <c:pt idx="1213">
                  <c:v>40387</c:v>
                </c:pt>
                <c:pt idx="1214">
                  <c:v>40388</c:v>
                </c:pt>
                <c:pt idx="1215">
                  <c:v>40389</c:v>
                </c:pt>
                <c:pt idx="1216">
                  <c:v>40392</c:v>
                </c:pt>
                <c:pt idx="1217">
                  <c:v>40393</c:v>
                </c:pt>
                <c:pt idx="1218">
                  <c:v>40394</c:v>
                </c:pt>
                <c:pt idx="1219">
                  <c:v>40395</c:v>
                </c:pt>
                <c:pt idx="1220">
                  <c:v>40396</c:v>
                </c:pt>
                <c:pt idx="1221">
                  <c:v>40399</c:v>
                </c:pt>
                <c:pt idx="1222">
                  <c:v>40400</c:v>
                </c:pt>
                <c:pt idx="1223">
                  <c:v>40401</c:v>
                </c:pt>
                <c:pt idx="1224">
                  <c:v>40402</c:v>
                </c:pt>
                <c:pt idx="1225">
                  <c:v>40403</c:v>
                </c:pt>
                <c:pt idx="1226">
                  <c:v>40406</c:v>
                </c:pt>
                <c:pt idx="1227">
                  <c:v>40407</c:v>
                </c:pt>
                <c:pt idx="1228">
                  <c:v>40408</c:v>
                </c:pt>
                <c:pt idx="1229">
                  <c:v>40410</c:v>
                </c:pt>
                <c:pt idx="1230">
                  <c:v>40413</c:v>
                </c:pt>
                <c:pt idx="1231">
                  <c:v>40414</c:v>
                </c:pt>
                <c:pt idx="1232">
                  <c:v>40415</c:v>
                </c:pt>
                <c:pt idx="1233">
                  <c:v>40416</c:v>
                </c:pt>
                <c:pt idx="1234">
                  <c:v>40417</c:v>
                </c:pt>
                <c:pt idx="1235">
                  <c:v>40420</c:v>
                </c:pt>
                <c:pt idx="1236">
                  <c:v>40421</c:v>
                </c:pt>
                <c:pt idx="1237">
                  <c:v>40422</c:v>
                </c:pt>
                <c:pt idx="1238">
                  <c:v>40423</c:v>
                </c:pt>
                <c:pt idx="1239">
                  <c:v>40424</c:v>
                </c:pt>
                <c:pt idx="1240">
                  <c:v>40427</c:v>
                </c:pt>
                <c:pt idx="1241">
                  <c:v>40428</c:v>
                </c:pt>
                <c:pt idx="1242">
                  <c:v>40429</c:v>
                </c:pt>
                <c:pt idx="1243">
                  <c:v>40430</c:v>
                </c:pt>
                <c:pt idx="1244">
                  <c:v>40434</c:v>
                </c:pt>
                <c:pt idx="1245">
                  <c:v>40435</c:v>
                </c:pt>
                <c:pt idx="1246">
                  <c:v>40436</c:v>
                </c:pt>
                <c:pt idx="1247">
                  <c:v>40437</c:v>
                </c:pt>
                <c:pt idx="1248">
                  <c:v>40438</c:v>
                </c:pt>
                <c:pt idx="1249">
                  <c:v>40441</c:v>
                </c:pt>
                <c:pt idx="1250">
                  <c:v>40442</c:v>
                </c:pt>
                <c:pt idx="1251">
                  <c:v>40443</c:v>
                </c:pt>
                <c:pt idx="1252">
                  <c:v>40444</c:v>
                </c:pt>
                <c:pt idx="1253">
                  <c:v>40445</c:v>
                </c:pt>
                <c:pt idx="1254">
                  <c:v>40448</c:v>
                </c:pt>
                <c:pt idx="1255">
                  <c:v>40449</c:v>
                </c:pt>
                <c:pt idx="1256">
                  <c:v>40450</c:v>
                </c:pt>
                <c:pt idx="1257">
                  <c:v>40452</c:v>
                </c:pt>
                <c:pt idx="1258">
                  <c:v>40455</c:v>
                </c:pt>
                <c:pt idx="1259">
                  <c:v>40456</c:v>
                </c:pt>
                <c:pt idx="1260">
                  <c:v>40457</c:v>
                </c:pt>
                <c:pt idx="1261">
                  <c:v>40458</c:v>
                </c:pt>
                <c:pt idx="1262">
                  <c:v>40459</c:v>
                </c:pt>
                <c:pt idx="1263">
                  <c:v>40462</c:v>
                </c:pt>
                <c:pt idx="1264">
                  <c:v>40463</c:v>
                </c:pt>
                <c:pt idx="1265">
                  <c:v>40464</c:v>
                </c:pt>
                <c:pt idx="1266">
                  <c:v>40465</c:v>
                </c:pt>
                <c:pt idx="1267">
                  <c:v>40466</c:v>
                </c:pt>
                <c:pt idx="1268">
                  <c:v>40469</c:v>
                </c:pt>
                <c:pt idx="1269">
                  <c:v>40470</c:v>
                </c:pt>
                <c:pt idx="1270">
                  <c:v>40471</c:v>
                </c:pt>
                <c:pt idx="1271">
                  <c:v>40472</c:v>
                </c:pt>
                <c:pt idx="1272">
                  <c:v>40473</c:v>
                </c:pt>
                <c:pt idx="1273">
                  <c:v>40476</c:v>
                </c:pt>
                <c:pt idx="1274">
                  <c:v>40477</c:v>
                </c:pt>
                <c:pt idx="1275">
                  <c:v>40478</c:v>
                </c:pt>
                <c:pt idx="1276">
                  <c:v>40479</c:v>
                </c:pt>
                <c:pt idx="1277">
                  <c:v>40480</c:v>
                </c:pt>
                <c:pt idx="1278">
                  <c:v>40483</c:v>
                </c:pt>
                <c:pt idx="1279">
                  <c:v>40484</c:v>
                </c:pt>
                <c:pt idx="1280">
                  <c:v>40485</c:v>
                </c:pt>
                <c:pt idx="1281">
                  <c:v>40486</c:v>
                </c:pt>
                <c:pt idx="1282">
                  <c:v>40490</c:v>
                </c:pt>
                <c:pt idx="1283">
                  <c:v>40491</c:v>
                </c:pt>
                <c:pt idx="1284">
                  <c:v>40492</c:v>
                </c:pt>
                <c:pt idx="1285">
                  <c:v>40493</c:v>
                </c:pt>
                <c:pt idx="1286">
                  <c:v>40494</c:v>
                </c:pt>
                <c:pt idx="1287">
                  <c:v>40497</c:v>
                </c:pt>
                <c:pt idx="1288">
                  <c:v>40498</c:v>
                </c:pt>
                <c:pt idx="1289">
                  <c:v>40500</c:v>
                </c:pt>
                <c:pt idx="1290">
                  <c:v>40501</c:v>
                </c:pt>
                <c:pt idx="1291">
                  <c:v>40504</c:v>
                </c:pt>
                <c:pt idx="1292">
                  <c:v>40505</c:v>
                </c:pt>
                <c:pt idx="1293">
                  <c:v>40506</c:v>
                </c:pt>
                <c:pt idx="1294">
                  <c:v>40507</c:v>
                </c:pt>
                <c:pt idx="1295">
                  <c:v>40508</c:v>
                </c:pt>
                <c:pt idx="1296">
                  <c:v>40511</c:v>
                </c:pt>
                <c:pt idx="1297">
                  <c:v>40512</c:v>
                </c:pt>
                <c:pt idx="1298">
                  <c:v>40513</c:v>
                </c:pt>
                <c:pt idx="1299">
                  <c:v>40514</c:v>
                </c:pt>
                <c:pt idx="1300">
                  <c:v>40515</c:v>
                </c:pt>
                <c:pt idx="1301">
                  <c:v>40518</c:v>
                </c:pt>
                <c:pt idx="1302">
                  <c:v>40519</c:v>
                </c:pt>
                <c:pt idx="1303">
                  <c:v>40520</c:v>
                </c:pt>
                <c:pt idx="1304">
                  <c:v>40521</c:v>
                </c:pt>
                <c:pt idx="1305">
                  <c:v>40522</c:v>
                </c:pt>
                <c:pt idx="1306">
                  <c:v>40525</c:v>
                </c:pt>
                <c:pt idx="1307">
                  <c:v>40526</c:v>
                </c:pt>
                <c:pt idx="1308">
                  <c:v>40527</c:v>
                </c:pt>
                <c:pt idx="1309">
                  <c:v>40528</c:v>
                </c:pt>
                <c:pt idx="1310">
                  <c:v>40532</c:v>
                </c:pt>
                <c:pt idx="1311">
                  <c:v>40533</c:v>
                </c:pt>
                <c:pt idx="1312">
                  <c:v>40534</c:v>
                </c:pt>
                <c:pt idx="1313">
                  <c:v>40535</c:v>
                </c:pt>
                <c:pt idx="1314">
                  <c:v>40536</c:v>
                </c:pt>
                <c:pt idx="1315">
                  <c:v>40539</c:v>
                </c:pt>
                <c:pt idx="1316">
                  <c:v>40540</c:v>
                </c:pt>
                <c:pt idx="1317">
                  <c:v>40541</c:v>
                </c:pt>
                <c:pt idx="1318">
                  <c:v>40542</c:v>
                </c:pt>
                <c:pt idx="1319">
                  <c:v>40543</c:v>
                </c:pt>
                <c:pt idx="1320">
                  <c:v>40546</c:v>
                </c:pt>
                <c:pt idx="1321">
                  <c:v>40547</c:v>
                </c:pt>
                <c:pt idx="1322">
                  <c:v>40548</c:v>
                </c:pt>
                <c:pt idx="1323">
                  <c:v>40549</c:v>
                </c:pt>
                <c:pt idx="1324">
                  <c:v>40550</c:v>
                </c:pt>
                <c:pt idx="1325">
                  <c:v>40553</c:v>
                </c:pt>
                <c:pt idx="1326">
                  <c:v>40554</c:v>
                </c:pt>
                <c:pt idx="1327">
                  <c:v>40555</c:v>
                </c:pt>
                <c:pt idx="1328">
                  <c:v>40556</c:v>
                </c:pt>
                <c:pt idx="1329">
                  <c:v>40557</c:v>
                </c:pt>
                <c:pt idx="1330">
                  <c:v>40560</c:v>
                </c:pt>
                <c:pt idx="1331">
                  <c:v>40561</c:v>
                </c:pt>
                <c:pt idx="1332">
                  <c:v>40562</c:v>
                </c:pt>
                <c:pt idx="1333">
                  <c:v>40563</c:v>
                </c:pt>
                <c:pt idx="1334">
                  <c:v>40564</c:v>
                </c:pt>
                <c:pt idx="1335">
                  <c:v>40567</c:v>
                </c:pt>
                <c:pt idx="1336">
                  <c:v>40568</c:v>
                </c:pt>
                <c:pt idx="1337">
                  <c:v>40570</c:v>
                </c:pt>
                <c:pt idx="1338">
                  <c:v>40571</c:v>
                </c:pt>
                <c:pt idx="1339">
                  <c:v>40574</c:v>
                </c:pt>
                <c:pt idx="1340">
                  <c:v>40575</c:v>
                </c:pt>
                <c:pt idx="1341">
                  <c:v>40576</c:v>
                </c:pt>
                <c:pt idx="1342">
                  <c:v>40577</c:v>
                </c:pt>
                <c:pt idx="1343">
                  <c:v>40578</c:v>
                </c:pt>
                <c:pt idx="1344">
                  <c:v>40581</c:v>
                </c:pt>
                <c:pt idx="1345">
                  <c:v>40582</c:v>
                </c:pt>
                <c:pt idx="1346">
                  <c:v>40583</c:v>
                </c:pt>
                <c:pt idx="1347">
                  <c:v>40584</c:v>
                </c:pt>
                <c:pt idx="1348">
                  <c:v>40585</c:v>
                </c:pt>
                <c:pt idx="1349">
                  <c:v>40588</c:v>
                </c:pt>
                <c:pt idx="1350">
                  <c:v>40589</c:v>
                </c:pt>
                <c:pt idx="1351">
                  <c:v>40591</c:v>
                </c:pt>
                <c:pt idx="1352">
                  <c:v>40592</c:v>
                </c:pt>
                <c:pt idx="1353">
                  <c:v>40595</c:v>
                </c:pt>
                <c:pt idx="1354">
                  <c:v>40596</c:v>
                </c:pt>
                <c:pt idx="1355">
                  <c:v>40597</c:v>
                </c:pt>
                <c:pt idx="1356">
                  <c:v>40598</c:v>
                </c:pt>
                <c:pt idx="1357">
                  <c:v>40599</c:v>
                </c:pt>
                <c:pt idx="1358">
                  <c:v>40602</c:v>
                </c:pt>
                <c:pt idx="1359">
                  <c:v>40603</c:v>
                </c:pt>
                <c:pt idx="1360">
                  <c:v>40605</c:v>
                </c:pt>
                <c:pt idx="1361">
                  <c:v>40606</c:v>
                </c:pt>
                <c:pt idx="1362">
                  <c:v>40609</c:v>
                </c:pt>
                <c:pt idx="1363">
                  <c:v>40610</c:v>
                </c:pt>
                <c:pt idx="1364">
                  <c:v>40611</c:v>
                </c:pt>
                <c:pt idx="1365">
                  <c:v>40612</c:v>
                </c:pt>
                <c:pt idx="1366">
                  <c:v>40613</c:v>
                </c:pt>
                <c:pt idx="1367">
                  <c:v>40616</c:v>
                </c:pt>
                <c:pt idx="1368">
                  <c:v>40617</c:v>
                </c:pt>
                <c:pt idx="1369">
                  <c:v>40618</c:v>
                </c:pt>
                <c:pt idx="1370">
                  <c:v>40619</c:v>
                </c:pt>
                <c:pt idx="1371">
                  <c:v>40620</c:v>
                </c:pt>
                <c:pt idx="1372">
                  <c:v>40623</c:v>
                </c:pt>
                <c:pt idx="1373">
                  <c:v>40624</c:v>
                </c:pt>
                <c:pt idx="1374">
                  <c:v>40625</c:v>
                </c:pt>
                <c:pt idx="1375">
                  <c:v>40626</c:v>
                </c:pt>
                <c:pt idx="1376">
                  <c:v>40627</c:v>
                </c:pt>
                <c:pt idx="1377">
                  <c:v>40630</c:v>
                </c:pt>
                <c:pt idx="1378">
                  <c:v>40631</c:v>
                </c:pt>
                <c:pt idx="1379">
                  <c:v>40632</c:v>
                </c:pt>
                <c:pt idx="1380">
                  <c:v>40633</c:v>
                </c:pt>
                <c:pt idx="1381">
                  <c:v>40638</c:v>
                </c:pt>
                <c:pt idx="1382">
                  <c:v>40639</c:v>
                </c:pt>
                <c:pt idx="1383">
                  <c:v>40640</c:v>
                </c:pt>
                <c:pt idx="1384">
                  <c:v>40641</c:v>
                </c:pt>
                <c:pt idx="1385">
                  <c:v>40644</c:v>
                </c:pt>
                <c:pt idx="1386">
                  <c:v>40646</c:v>
                </c:pt>
                <c:pt idx="1387">
                  <c:v>40648</c:v>
                </c:pt>
                <c:pt idx="1388">
                  <c:v>40651</c:v>
                </c:pt>
                <c:pt idx="1389">
                  <c:v>40652</c:v>
                </c:pt>
                <c:pt idx="1390">
                  <c:v>40653</c:v>
                </c:pt>
                <c:pt idx="1391">
                  <c:v>40654</c:v>
                </c:pt>
                <c:pt idx="1392">
                  <c:v>40658</c:v>
                </c:pt>
                <c:pt idx="1393">
                  <c:v>40659</c:v>
                </c:pt>
                <c:pt idx="1394">
                  <c:v>40660</c:v>
                </c:pt>
                <c:pt idx="1395">
                  <c:v>40661</c:v>
                </c:pt>
                <c:pt idx="1396">
                  <c:v>40662</c:v>
                </c:pt>
                <c:pt idx="1397">
                  <c:v>40665</c:v>
                </c:pt>
                <c:pt idx="1398">
                  <c:v>40666</c:v>
                </c:pt>
                <c:pt idx="1399">
                  <c:v>40667</c:v>
                </c:pt>
                <c:pt idx="1400">
                  <c:v>40668</c:v>
                </c:pt>
                <c:pt idx="1401">
                  <c:v>40669</c:v>
                </c:pt>
                <c:pt idx="1402">
                  <c:v>40672</c:v>
                </c:pt>
                <c:pt idx="1403">
                  <c:v>40673</c:v>
                </c:pt>
                <c:pt idx="1404">
                  <c:v>40674</c:v>
                </c:pt>
                <c:pt idx="1405">
                  <c:v>40675</c:v>
                </c:pt>
                <c:pt idx="1406">
                  <c:v>40676</c:v>
                </c:pt>
                <c:pt idx="1407">
                  <c:v>40679</c:v>
                </c:pt>
                <c:pt idx="1408">
                  <c:v>40681</c:v>
                </c:pt>
                <c:pt idx="1409">
                  <c:v>40682</c:v>
                </c:pt>
                <c:pt idx="1410">
                  <c:v>40683</c:v>
                </c:pt>
                <c:pt idx="1411">
                  <c:v>40686</c:v>
                </c:pt>
                <c:pt idx="1412">
                  <c:v>40687</c:v>
                </c:pt>
                <c:pt idx="1413">
                  <c:v>40688</c:v>
                </c:pt>
                <c:pt idx="1414">
                  <c:v>40689</c:v>
                </c:pt>
                <c:pt idx="1415">
                  <c:v>40690</c:v>
                </c:pt>
                <c:pt idx="1416">
                  <c:v>40693</c:v>
                </c:pt>
                <c:pt idx="1417">
                  <c:v>40694</c:v>
                </c:pt>
                <c:pt idx="1418">
                  <c:v>40695</c:v>
                </c:pt>
                <c:pt idx="1419">
                  <c:v>40696</c:v>
                </c:pt>
                <c:pt idx="1420">
                  <c:v>40697</c:v>
                </c:pt>
                <c:pt idx="1421">
                  <c:v>40700</c:v>
                </c:pt>
                <c:pt idx="1422">
                  <c:v>40701</c:v>
                </c:pt>
                <c:pt idx="1423">
                  <c:v>40702</c:v>
                </c:pt>
                <c:pt idx="1424">
                  <c:v>40703</c:v>
                </c:pt>
                <c:pt idx="1425">
                  <c:v>40704</c:v>
                </c:pt>
                <c:pt idx="1426">
                  <c:v>40707</c:v>
                </c:pt>
                <c:pt idx="1427">
                  <c:v>40708</c:v>
                </c:pt>
                <c:pt idx="1428">
                  <c:v>40709</c:v>
                </c:pt>
                <c:pt idx="1429">
                  <c:v>40710</c:v>
                </c:pt>
                <c:pt idx="1430">
                  <c:v>40711</c:v>
                </c:pt>
                <c:pt idx="1431">
                  <c:v>40714</c:v>
                </c:pt>
                <c:pt idx="1432">
                  <c:v>40715</c:v>
                </c:pt>
                <c:pt idx="1433">
                  <c:v>40716</c:v>
                </c:pt>
                <c:pt idx="1434">
                  <c:v>40717</c:v>
                </c:pt>
                <c:pt idx="1435">
                  <c:v>40718</c:v>
                </c:pt>
                <c:pt idx="1436">
                  <c:v>40721</c:v>
                </c:pt>
                <c:pt idx="1437">
                  <c:v>40722</c:v>
                </c:pt>
                <c:pt idx="1438">
                  <c:v>40723</c:v>
                </c:pt>
                <c:pt idx="1439">
                  <c:v>40724</c:v>
                </c:pt>
                <c:pt idx="1440">
                  <c:v>40725</c:v>
                </c:pt>
                <c:pt idx="1441">
                  <c:v>40728</c:v>
                </c:pt>
                <c:pt idx="1442">
                  <c:v>40729</c:v>
                </c:pt>
                <c:pt idx="1443">
                  <c:v>40730</c:v>
                </c:pt>
                <c:pt idx="1444">
                  <c:v>40731</c:v>
                </c:pt>
                <c:pt idx="1445">
                  <c:v>40732</c:v>
                </c:pt>
                <c:pt idx="1446">
                  <c:v>40735</c:v>
                </c:pt>
                <c:pt idx="1447">
                  <c:v>40736</c:v>
                </c:pt>
                <c:pt idx="1448">
                  <c:v>40737</c:v>
                </c:pt>
                <c:pt idx="1449">
                  <c:v>40738</c:v>
                </c:pt>
                <c:pt idx="1450">
                  <c:v>40739</c:v>
                </c:pt>
                <c:pt idx="1451">
                  <c:v>40742</c:v>
                </c:pt>
                <c:pt idx="1452">
                  <c:v>40743</c:v>
                </c:pt>
                <c:pt idx="1453">
                  <c:v>40744</c:v>
                </c:pt>
                <c:pt idx="1454">
                  <c:v>40745</c:v>
                </c:pt>
                <c:pt idx="1455">
                  <c:v>40746</c:v>
                </c:pt>
                <c:pt idx="1456">
                  <c:v>40749</c:v>
                </c:pt>
                <c:pt idx="1457">
                  <c:v>40750</c:v>
                </c:pt>
                <c:pt idx="1458">
                  <c:v>40751</c:v>
                </c:pt>
                <c:pt idx="1459">
                  <c:v>40752</c:v>
                </c:pt>
                <c:pt idx="1460">
                  <c:v>40753</c:v>
                </c:pt>
                <c:pt idx="1461">
                  <c:v>40756</c:v>
                </c:pt>
                <c:pt idx="1462">
                  <c:v>40757</c:v>
                </c:pt>
                <c:pt idx="1463">
                  <c:v>40758</c:v>
                </c:pt>
                <c:pt idx="1464">
                  <c:v>40759</c:v>
                </c:pt>
                <c:pt idx="1465">
                  <c:v>40760</c:v>
                </c:pt>
                <c:pt idx="1466">
                  <c:v>40763</c:v>
                </c:pt>
                <c:pt idx="1467">
                  <c:v>40764</c:v>
                </c:pt>
                <c:pt idx="1468">
                  <c:v>40765</c:v>
                </c:pt>
                <c:pt idx="1469">
                  <c:v>40766</c:v>
                </c:pt>
                <c:pt idx="1470">
                  <c:v>40767</c:v>
                </c:pt>
                <c:pt idx="1471">
                  <c:v>40771</c:v>
                </c:pt>
                <c:pt idx="1472">
                  <c:v>40772</c:v>
                </c:pt>
                <c:pt idx="1473">
                  <c:v>40773</c:v>
                </c:pt>
                <c:pt idx="1474">
                  <c:v>40777</c:v>
                </c:pt>
                <c:pt idx="1475">
                  <c:v>40778</c:v>
                </c:pt>
                <c:pt idx="1476">
                  <c:v>40779</c:v>
                </c:pt>
                <c:pt idx="1477">
                  <c:v>40780</c:v>
                </c:pt>
                <c:pt idx="1478">
                  <c:v>40781</c:v>
                </c:pt>
                <c:pt idx="1479">
                  <c:v>40784</c:v>
                </c:pt>
                <c:pt idx="1480">
                  <c:v>40785</c:v>
                </c:pt>
                <c:pt idx="1481">
                  <c:v>40788</c:v>
                </c:pt>
                <c:pt idx="1482">
                  <c:v>40791</c:v>
                </c:pt>
                <c:pt idx="1483">
                  <c:v>40792</c:v>
                </c:pt>
                <c:pt idx="1484">
                  <c:v>40793</c:v>
                </c:pt>
                <c:pt idx="1485">
                  <c:v>40794</c:v>
                </c:pt>
                <c:pt idx="1486">
                  <c:v>40795</c:v>
                </c:pt>
                <c:pt idx="1487">
                  <c:v>40798</c:v>
                </c:pt>
                <c:pt idx="1488">
                  <c:v>40799</c:v>
                </c:pt>
                <c:pt idx="1489">
                  <c:v>40800</c:v>
                </c:pt>
                <c:pt idx="1490">
                  <c:v>40801</c:v>
                </c:pt>
                <c:pt idx="1491">
                  <c:v>40802</c:v>
                </c:pt>
                <c:pt idx="1492">
                  <c:v>40805</c:v>
                </c:pt>
                <c:pt idx="1493">
                  <c:v>40806</c:v>
                </c:pt>
                <c:pt idx="1494">
                  <c:v>40807</c:v>
                </c:pt>
                <c:pt idx="1495">
                  <c:v>40808</c:v>
                </c:pt>
                <c:pt idx="1496">
                  <c:v>40809</c:v>
                </c:pt>
                <c:pt idx="1497">
                  <c:v>40812</c:v>
                </c:pt>
                <c:pt idx="1498">
                  <c:v>40813</c:v>
                </c:pt>
                <c:pt idx="1499">
                  <c:v>40814</c:v>
                </c:pt>
                <c:pt idx="1500">
                  <c:v>40815</c:v>
                </c:pt>
                <c:pt idx="1501">
                  <c:v>40819</c:v>
                </c:pt>
                <c:pt idx="1502">
                  <c:v>40820</c:v>
                </c:pt>
                <c:pt idx="1503">
                  <c:v>40821</c:v>
                </c:pt>
                <c:pt idx="1504">
                  <c:v>40823</c:v>
                </c:pt>
                <c:pt idx="1505">
                  <c:v>40826</c:v>
                </c:pt>
                <c:pt idx="1506">
                  <c:v>40827</c:v>
                </c:pt>
                <c:pt idx="1507">
                  <c:v>40828</c:v>
                </c:pt>
                <c:pt idx="1508">
                  <c:v>40829</c:v>
                </c:pt>
                <c:pt idx="1509">
                  <c:v>40830</c:v>
                </c:pt>
                <c:pt idx="1510">
                  <c:v>40833</c:v>
                </c:pt>
                <c:pt idx="1511">
                  <c:v>40834</c:v>
                </c:pt>
                <c:pt idx="1512">
                  <c:v>40835</c:v>
                </c:pt>
                <c:pt idx="1513">
                  <c:v>40836</c:v>
                </c:pt>
                <c:pt idx="1514">
                  <c:v>40837</c:v>
                </c:pt>
                <c:pt idx="1515">
                  <c:v>40840</c:v>
                </c:pt>
                <c:pt idx="1516">
                  <c:v>40841</c:v>
                </c:pt>
                <c:pt idx="1517">
                  <c:v>40844</c:v>
                </c:pt>
                <c:pt idx="1518">
                  <c:v>40847</c:v>
                </c:pt>
                <c:pt idx="1519">
                  <c:v>40848</c:v>
                </c:pt>
                <c:pt idx="1520">
                  <c:v>40849</c:v>
                </c:pt>
                <c:pt idx="1521">
                  <c:v>40850</c:v>
                </c:pt>
                <c:pt idx="1522">
                  <c:v>40851</c:v>
                </c:pt>
                <c:pt idx="1523">
                  <c:v>40855</c:v>
                </c:pt>
                <c:pt idx="1524">
                  <c:v>40856</c:v>
                </c:pt>
                <c:pt idx="1525">
                  <c:v>40858</c:v>
                </c:pt>
                <c:pt idx="1526">
                  <c:v>40861</c:v>
                </c:pt>
                <c:pt idx="1527">
                  <c:v>40862</c:v>
                </c:pt>
                <c:pt idx="1528">
                  <c:v>40863</c:v>
                </c:pt>
                <c:pt idx="1529">
                  <c:v>40864</c:v>
                </c:pt>
                <c:pt idx="1530">
                  <c:v>40865</c:v>
                </c:pt>
                <c:pt idx="1531">
                  <c:v>40868</c:v>
                </c:pt>
                <c:pt idx="1532">
                  <c:v>40869</c:v>
                </c:pt>
                <c:pt idx="1533">
                  <c:v>40870</c:v>
                </c:pt>
                <c:pt idx="1534">
                  <c:v>40871</c:v>
                </c:pt>
                <c:pt idx="1535">
                  <c:v>40872</c:v>
                </c:pt>
                <c:pt idx="1536">
                  <c:v>40875</c:v>
                </c:pt>
                <c:pt idx="1537">
                  <c:v>40876</c:v>
                </c:pt>
                <c:pt idx="1538">
                  <c:v>40877</c:v>
                </c:pt>
                <c:pt idx="1539">
                  <c:v>40878</c:v>
                </c:pt>
                <c:pt idx="1540">
                  <c:v>40879</c:v>
                </c:pt>
                <c:pt idx="1541">
                  <c:v>40882</c:v>
                </c:pt>
                <c:pt idx="1542">
                  <c:v>40884</c:v>
                </c:pt>
                <c:pt idx="1543">
                  <c:v>40885</c:v>
                </c:pt>
                <c:pt idx="1544">
                  <c:v>40886</c:v>
                </c:pt>
                <c:pt idx="1545">
                  <c:v>40889</c:v>
                </c:pt>
                <c:pt idx="1546">
                  <c:v>40890</c:v>
                </c:pt>
                <c:pt idx="1547">
                  <c:v>40891</c:v>
                </c:pt>
                <c:pt idx="1548">
                  <c:v>40892</c:v>
                </c:pt>
                <c:pt idx="1549">
                  <c:v>40893</c:v>
                </c:pt>
                <c:pt idx="1550">
                  <c:v>40896</c:v>
                </c:pt>
                <c:pt idx="1551">
                  <c:v>40897</c:v>
                </c:pt>
                <c:pt idx="1552">
                  <c:v>40898</c:v>
                </c:pt>
                <c:pt idx="1553">
                  <c:v>40899</c:v>
                </c:pt>
                <c:pt idx="1554">
                  <c:v>40900</c:v>
                </c:pt>
                <c:pt idx="1555">
                  <c:v>40903</c:v>
                </c:pt>
                <c:pt idx="1556">
                  <c:v>40904</c:v>
                </c:pt>
                <c:pt idx="1557">
                  <c:v>40905</c:v>
                </c:pt>
                <c:pt idx="1558">
                  <c:v>40906</c:v>
                </c:pt>
                <c:pt idx="1559">
                  <c:v>40907</c:v>
                </c:pt>
                <c:pt idx="1560">
                  <c:v>40910</c:v>
                </c:pt>
                <c:pt idx="1561">
                  <c:v>40911</c:v>
                </c:pt>
                <c:pt idx="1562">
                  <c:v>40912</c:v>
                </c:pt>
                <c:pt idx="1563">
                  <c:v>40913</c:v>
                </c:pt>
                <c:pt idx="1564">
                  <c:v>40914</c:v>
                </c:pt>
                <c:pt idx="1565">
                  <c:v>40917</c:v>
                </c:pt>
                <c:pt idx="1566">
                  <c:v>40918</c:v>
                </c:pt>
                <c:pt idx="1567">
                  <c:v>40919</c:v>
                </c:pt>
                <c:pt idx="1568">
                  <c:v>40920</c:v>
                </c:pt>
                <c:pt idx="1569">
                  <c:v>40921</c:v>
                </c:pt>
                <c:pt idx="1570">
                  <c:v>40924</c:v>
                </c:pt>
                <c:pt idx="1571">
                  <c:v>40925</c:v>
                </c:pt>
                <c:pt idx="1572">
                  <c:v>40926</c:v>
                </c:pt>
                <c:pt idx="1573">
                  <c:v>40927</c:v>
                </c:pt>
                <c:pt idx="1574">
                  <c:v>40928</c:v>
                </c:pt>
                <c:pt idx="1575">
                  <c:v>40931</c:v>
                </c:pt>
                <c:pt idx="1576">
                  <c:v>40932</c:v>
                </c:pt>
                <c:pt idx="1577">
                  <c:v>40933</c:v>
                </c:pt>
                <c:pt idx="1578">
                  <c:v>40935</c:v>
                </c:pt>
                <c:pt idx="1579">
                  <c:v>40938</c:v>
                </c:pt>
                <c:pt idx="1580">
                  <c:v>40939</c:v>
                </c:pt>
                <c:pt idx="1581">
                  <c:v>40940</c:v>
                </c:pt>
                <c:pt idx="1582">
                  <c:v>40941</c:v>
                </c:pt>
                <c:pt idx="1583">
                  <c:v>40942</c:v>
                </c:pt>
                <c:pt idx="1584">
                  <c:v>40945</c:v>
                </c:pt>
                <c:pt idx="1585">
                  <c:v>40946</c:v>
                </c:pt>
                <c:pt idx="1586">
                  <c:v>40947</c:v>
                </c:pt>
                <c:pt idx="1587">
                  <c:v>40948</c:v>
                </c:pt>
                <c:pt idx="1588">
                  <c:v>40949</c:v>
                </c:pt>
                <c:pt idx="1589">
                  <c:v>40952</c:v>
                </c:pt>
                <c:pt idx="1590">
                  <c:v>40953</c:v>
                </c:pt>
                <c:pt idx="1591">
                  <c:v>40954</c:v>
                </c:pt>
                <c:pt idx="1592">
                  <c:v>40956</c:v>
                </c:pt>
                <c:pt idx="1593">
                  <c:v>40960</c:v>
                </c:pt>
                <c:pt idx="1594">
                  <c:v>40961</c:v>
                </c:pt>
                <c:pt idx="1595">
                  <c:v>40962</c:v>
                </c:pt>
                <c:pt idx="1596">
                  <c:v>40963</c:v>
                </c:pt>
                <c:pt idx="1597">
                  <c:v>40966</c:v>
                </c:pt>
                <c:pt idx="1598">
                  <c:v>40967</c:v>
                </c:pt>
                <c:pt idx="1599">
                  <c:v>40968</c:v>
                </c:pt>
                <c:pt idx="1600">
                  <c:v>40969</c:v>
                </c:pt>
                <c:pt idx="1601">
                  <c:v>40970</c:v>
                </c:pt>
                <c:pt idx="1602">
                  <c:v>40973</c:v>
                </c:pt>
                <c:pt idx="1603">
                  <c:v>40974</c:v>
                </c:pt>
                <c:pt idx="1604">
                  <c:v>40975</c:v>
                </c:pt>
                <c:pt idx="1605">
                  <c:v>40977</c:v>
                </c:pt>
                <c:pt idx="1606">
                  <c:v>40980</c:v>
                </c:pt>
                <c:pt idx="1607">
                  <c:v>40981</c:v>
                </c:pt>
                <c:pt idx="1608">
                  <c:v>40982</c:v>
                </c:pt>
                <c:pt idx="1609">
                  <c:v>40983</c:v>
                </c:pt>
                <c:pt idx="1610">
                  <c:v>40984</c:v>
                </c:pt>
                <c:pt idx="1611">
                  <c:v>40987</c:v>
                </c:pt>
                <c:pt idx="1612">
                  <c:v>40988</c:v>
                </c:pt>
                <c:pt idx="1613">
                  <c:v>40989</c:v>
                </c:pt>
                <c:pt idx="1614">
                  <c:v>40990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41002</c:v>
                </c:pt>
                <c:pt idx="1621">
                  <c:v>41003</c:v>
                </c:pt>
                <c:pt idx="1622">
                  <c:v>41008</c:v>
                </c:pt>
                <c:pt idx="1623">
                  <c:v>41009</c:v>
                </c:pt>
                <c:pt idx="1624">
                  <c:v>41010</c:v>
                </c:pt>
                <c:pt idx="1625">
                  <c:v>41011</c:v>
                </c:pt>
                <c:pt idx="1626">
                  <c:v>41012</c:v>
                </c:pt>
                <c:pt idx="1627">
                  <c:v>41015</c:v>
                </c:pt>
                <c:pt idx="1628">
                  <c:v>41016</c:v>
                </c:pt>
                <c:pt idx="1629">
                  <c:v>41017</c:v>
                </c:pt>
                <c:pt idx="1630">
                  <c:v>41018</c:v>
                </c:pt>
                <c:pt idx="1631">
                  <c:v>41019</c:v>
                </c:pt>
                <c:pt idx="1632">
                  <c:v>41022</c:v>
                </c:pt>
                <c:pt idx="1633">
                  <c:v>41023</c:v>
                </c:pt>
                <c:pt idx="1634">
                  <c:v>41024</c:v>
                </c:pt>
                <c:pt idx="1635">
                  <c:v>41025</c:v>
                </c:pt>
                <c:pt idx="1636">
                  <c:v>41026</c:v>
                </c:pt>
                <c:pt idx="1637">
                  <c:v>41029</c:v>
                </c:pt>
                <c:pt idx="1638">
                  <c:v>41031</c:v>
                </c:pt>
                <c:pt idx="1639">
                  <c:v>41032</c:v>
                </c:pt>
                <c:pt idx="1640">
                  <c:v>41033</c:v>
                </c:pt>
                <c:pt idx="1641">
                  <c:v>41036</c:v>
                </c:pt>
                <c:pt idx="1642">
                  <c:v>41037</c:v>
                </c:pt>
                <c:pt idx="1643">
                  <c:v>41038</c:v>
                </c:pt>
                <c:pt idx="1644">
                  <c:v>41039</c:v>
                </c:pt>
                <c:pt idx="1645">
                  <c:v>41040</c:v>
                </c:pt>
                <c:pt idx="1646">
                  <c:v>41043</c:v>
                </c:pt>
                <c:pt idx="1647">
                  <c:v>41044</c:v>
                </c:pt>
                <c:pt idx="1648">
                  <c:v>41045</c:v>
                </c:pt>
                <c:pt idx="1649">
                  <c:v>41046</c:v>
                </c:pt>
                <c:pt idx="1650">
                  <c:v>41047</c:v>
                </c:pt>
                <c:pt idx="1651">
                  <c:v>41050</c:v>
                </c:pt>
                <c:pt idx="1652">
                  <c:v>41051</c:v>
                </c:pt>
                <c:pt idx="1653">
                  <c:v>41052</c:v>
                </c:pt>
                <c:pt idx="1654">
                  <c:v>41053</c:v>
                </c:pt>
                <c:pt idx="1655">
                  <c:v>41054</c:v>
                </c:pt>
                <c:pt idx="1656">
                  <c:v>41057</c:v>
                </c:pt>
                <c:pt idx="1657">
                  <c:v>41058</c:v>
                </c:pt>
                <c:pt idx="1658">
                  <c:v>41059</c:v>
                </c:pt>
                <c:pt idx="1659">
                  <c:v>41060</c:v>
                </c:pt>
                <c:pt idx="1660">
                  <c:v>41061</c:v>
                </c:pt>
                <c:pt idx="1661">
                  <c:v>41064</c:v>
                </c:pt>
                <c:pt idx="1662">
                  <c:v>41065</c:v>
                </c:pt>
                <c:pt idx="1663">
                  <c:v>41066</c:v>
                </c:pt>
                <c:pt idx="1664">
                  <c:v>41067</c:v>
                </c:pt>
                <c:pt idx="1665">
                  <c:v>41068</c:v>
                </c:pt>
                <c:pt idx="1666">
                  <c:v>41071</c:v>
                </c:pt>
                <c:pt idx="1667">
                  <c:v>41072</c:v>
                </c:pt>
                <c:pt idx="1668">
                  <c:v>41073</c:v>
                </c:pt>
                <c:pt idx="1669">
                  <c:v>41074</c:v>
                </c:pt>
                <c:pt idx="1670">
                  <c:v>41075</c:v>
                </c:pt>
                <c:pt idx="1671">
                  <c:v>41078</c:v>
                </c:pt>
                <c:pt idx="1672">
                  <c:v>41079</c:v>
                </c:pt>
                <c:pt idx="1673">
                  <c:v>41080</c:v>
                </c:pt>
                <c:pt idx="1674">
                  <c:v>41081</c:v>
                </c:pt>
                <c:pt idx="1675">
                  <c:v>41082</c:v>
                </c:pt>
                <c:pt idx="1676">
                  <c:v>41085</c:v>
                </c:pt>
                <c:pt idx="1677">
                  <c:v>41086</c:v>
                </c:pt>
                <c:pt idx="1678">
                  <c:v>41087</c:v>
                </c:pt>
                <c:pt idx="1679">
                  <c:v>41088</c:v>
                </c:pt>
                <c:pt idx="1680">
                  <c:v>41089</c:v>
                </c:pt>
                <c:pt idx="1681">
                  <c:v>41092</c:v>
                </c:pt>
                <c:pt idx="1682">
                  <c:v>41093</c:v>
                </c:pt>
                <c:pt idx="1683">
                  <c:v>41094</c:v>
                </c:pt>
                <c:pt idx="1684">
                  <c:v>41095</c:v>
                </c:pt>
                <c:pt idx="1685">
                  <c:v>41096</c:v>
                </c:pt>
                <c:pt idx="1686">
                  <c:v>41099</c:v>
                </c:pt>
                <c:pt idx="1687">
                  <c:v>41100</c:v>
                </c:pt>
                <c:pt idx="1688">
                  <c:v>41101</c:v>
                </c:pt>
                <c:pt idx="1689">
                  <c:v>41102</c:v>
                </c:pt>
                <c:pt idx="1690">
                  <c:v>41103</c:v>
                </c:pt>
                <c:pt idx="1691">
                  <c:v>41106</c:v>
                </c:pt>
                <c:pt idx="1692">
                  <c:v>41107</c:v>
                </c:pt>
                <c:pt idx="1693">
                  <c:v>41108</c:v>
                </c:pt>
                <c:pt idx="1694">
                  <c:v>41109</c:v>
                </c:pt>
                <c:pt idx="1695">
                  <c:v>41110</c:v>
                </c:pt>
                <c:pt idx="1696">
                  <c:v>41113</c:v>
                </c:pt>
                <c:pt idx="1697">
                  <c:v>41114</c:v>
                </c:pt>
                <c:pt idx="1698">
                  <c:v>41115</c:v>
                </c:pt>
                <c:pt idx="1699">
                  <c:v>41116</c:v>
                </c:pt>
                <c:pt idx="1700">
                  <c:v>41117</c:v>
                </c:pt>
                <c:pt idx="1701">
                  <c:v>41120</c:v>
                </c:pt>
                <c:pt idx="1702">
                  <c:v>41121</c:v>
                </c:pt>
                <c:pt idx="1703">
                  <c:v>41122</c:v>
                </c:pt>
                <c:pt idx="1704">
                  <c:v>41123</c:v>
                </c:pt>
                <c:pt idx="1705">
                  <c:v>41124</c:v>
                </c:pt>
                <c:pt idx="1706">
                  <c:v>41127</c:v>
                </c:pt>
                <c:pt idx="1707">
                  <c:v>41128</c:v>
                </c:pt>
                <c:pt idx="1708">
                  <c:v>41129</c:v>
                </c:pt>
                <c:pt idx="1709">
                  <c:v>41130</c:v>
                </c:pt>
                <c:pt idx="1710">
                  <c:v>41131</c:v>
                </c:pt>
                <c:pt idx="1711">
                  <c:v>41134</c:v>
                </c:pt>
                <c:pt idx="1712">
                  <c:v>41135</c:v>
                </c:pt>
                <c:pt idx="1713">
                  <c:v>41137</c:v>
                </c:pt>
                <c:pt idx="1714">
                  <c:v>41138</c:v>
                </c:pt>
                <c:pt idx="1715">
                  <c:v>41142</c:v>
                </c:pt>
                <c:pt idx="1716">
                  <c:v>41143</c:v>
                </c:pt>
                <c:pt idx="1717">
                  <c:v>41144</c:v>
                </c:pt>
                <c:pt idx="1718">
                  <c:v>41145</c:v>
                </c:pt>
                <c:pt idx="1719">
                  <c:v>41148</c:v>
                </c:pt>
                <c:pt idx="1720">
                  <c:v>41149</c:v>
                </c:pt>
                <c:pt idx="1721">
                  <c:v>41150</c:v>
                </c:pt>
                <c:pt idx="1722">
                  <c:v>41151</c:v>
                </c:pt>
                <c:pt idx="1723">
                  <c:v>41152</c:v>
                </c:pt>
                <c:pt idx="1724">
                  <c:v>41155</c:v>
                </c:pt>
                <c:pt idx="1725">
                  <c:v>41156</c:v>
                </c:pt>
                <c:pt idx="1726">
                  <c:v>41157</c:v>
                </c:pt>
                <c:pt idx="1727">
                  <c:v>41158</c:v>
                </c:pt>
                <c:pt idx="1728">
                  <c:v>41159</c:v>
                </c:pt>
                <c:pt idx="1729">
                  <c:v>41162</c:v>
                </c:pt>
                <c:pt idx="1730">
                  <c:v>41163</c:v>
                </c:pt>
                <c:pt idx="1731">
                  <c:v>41164</c:v>
                </c:pt>
                <c:pt idx="1732">
                  <c:v>41165</c:v>
                </c:pt>
                <c:pt idx="1733">
                  <c:v>41166</c:v>
                </c:pt>
                <c:pt idx="1734">
                  <c:v>41169</c:v>
                </c:pt>
                <c:pt idx="1735">
                  <c:v>41170</c:v>
                </c:pt>
                <c:pt idx="1736">
                  <c:v>41172</c:v>
                </c:pt>
                <c:pt idx="1737">
                  <c:v>41173</c:v>
                </c:pt>
                <c:pt idx="1738">
                  <c:v>41176</c:v>
                </c:pt>
                <c:pt idx="1739">
                  <c:v>41177</c:v>
                </c:pt>
                <c:pt idx="1740">
                  <c:v>41178</c:v>
                </c:pt>
                <c:pt idx="1741">
                  <c:v>41179</c:v>
                </c:pt>
                <c:pt idx="1742">
                  <c:v>41180</c:v>
                </c:pt>
                <c:pt idx="1743">
                  <c:v>41183</c:v>
                </c:pt>
                <c:pt idx="1744">
                  <c:v>41185</c:v>
                </c:pt>
                <c:pt idx="1745">
                  <c:v>41186</c:v>
                </c:pt>
                <c:pt idx="1746">
                  <c:v>41187</c:v>
                </c:pt>
                <c:pt idx="1747">
                  <c:v>41190</c:v>
                </c:pt>
                <c:pt idx="1748">
                  <c:v>41191</c:v>
                </c:pt>
                <c:pt idx="1749">
                  <c:v>41192</c:v>
                </c:pt>
                <c:pt idx="1750">
                  <c:v>41193</c:v>
                </c:pt>
                <c:pt idx="1751">
                  <c:v>41194</c:v>
                </c:pt>
                <c:pt idx="1752">
                  <c:v>41197</c:v>
                </c:pt>
                <c:pt idx="1753">
                  <c:v>41198</c:v>
                </c:pt>
                <c:pt idx="1754">
                  <c:v>41199</c:v>
                </c:pt>
                <c:pt idx="1755">
                  <c:v>41200</c:v>
                </c:pt>
                <c:pt idx="1756">
                  <c:v>41201</c:v>
                </c:pt>
                <c:pt idx="1757">
                  <c:v>41204</c:v>
                </c:pt>
                <c:pt idx="1758">
                  <c:v>41205</c:v>
                </c:pt>
                <c:pt idx="1759">
                  <c:v>41207</c:v>
                </c:pt>
                <c:pt idx="1760">
                  <c:v>41211</c:v>
                </c:pt>
                <c:pt idx="1761">
                  <c:v>41212</c:v>
                </c:pt>
                <c:pt idx="1762">
                  <c:v>41213</c:v>
                </c:pt>
                <c:pt idx="1763">
                  <c:v>41214</c:v>
                </c:pt>
                <c:pt idx="1764">
                  <c:v>41215</c:v>
                </c:pt>
                <c:pt idx="1765">
                  <c:v>41218</c:v>
                </c:pt>
                <c:pt idx="1766">
                  <c:v>41219</c:v>
                </c:pt>
                <c:pt idx="1767">
                  <c:v>41220</c:v>
                </c:pt>
                <c:pt idx="1768">
                  <c:v>41221</c:v>
                </c:pt>
                <c:pt idx="1769">
                  <c:v>41222</c:v>
                </c:pt>
                <c:pt idx="1770">
                  <c:v>41225</c:v>
                </c:pt>
                <c:pt idx="1771">
                  <c:v>41228</c:v>
                </c:pt>
                <c:pt idx="1772">
                  <c:v>41229</c:v>
                </c:pt>
                <c:pt idx="1773">
                  <c:v>41232</c:v>
                </c:pt>
                <c:pt idx="1774">
                  <c:v>41233</c:v>
                </c:pt>
                <c:pt idx="1775">
                  <c:v>41234</c:v>
                </c:pt>
                <c:pt idx="1776">
                  <c:v>41235</c:v>
                </c:pt>
                <c:pt idx="1777">
                  <c:v>41236</c:v>
                </c:pt>
                <c:pt idx="1778">
                  <c:v>41239</c:v>
                </c:pt>
                <c:pt idx="1779">
                  <c:v>41240</c:v>
                </c:pt>
                <c:pt idx="1780">
                  <c:v>41242</c:v>
                </c:pt>
                <c:pt idx="1781">
                  <c:v>41243</c:v>
                </c:pt>
                <c:pt idx="1782">
                  <c:v>41246</c:v>
                </c:pt>
                <c:pt idx="1783">
                  <c:v>41247</c:v>
                </c:pt>
                <c:pt idx="1784">
                  <c:v>41248</c:v>
                </c:pt>
                <c:pt idx="1785">
                  <c:v>41249</c:v>
                </c:pt>
                <c:pt idx="1786">
                  <c:v>41250</c:v>
                </c:pt>
                <c:pt idx="1787">
                  <c:v>41253</c:v>
                </c:pt>
                <c:pt idx="1788">
                  <c:v>41254</c:v>
                </c:pt>
                <c:pt idx="1789">
                  <c:v>41255</c:v>
                </c:pt>
                <c:pt idx="1790">
                  <c:v>41256</c:v>
                </c:pt>
                <c:pt idx="1791">
                  <c:v>41257</c:v>
                </c:pt>
                <c:pt idx="1792">
                  <c:v>41260</c:v>
                </c:pt>
                <c:pt idx="1793">
                  <c:v>41261</c:v>
                </c:pt>
                <c:pt idx="1794">
                  <c:v>41262</c:v>
                </c:pt>
                <c:pt idx="1795">
                  <c:v>41263</c:v>
                </c:pt>
                <c:pt idx="1796">
                  <c:v>41264</c:v>
                </c:pt>
                <c:pt idx="1797">
                  <c:v>41267</c:v>
                </c:pt>
                <c:pt idx="1798">
                  <c:v>41269</c:v>
                </c:pt>
                <c:pt idx="1799">
                  <c:v>41270</c:v>
                </c:pt>
                <c:pt idx="1800">
                  <c:v>41271</c:v>
                </c:pt>
                <c:pt idx="1801">
                  <c:v>41274</c:v>
                </c:pt>
                <c:pt idx="1802">
                  <c:v>41275</c:v>
                </c:pt>
                <c:pt idx="1803">
                  <c:v>41276</c:v>
                </c:pt>
                <c:pt idx="1804">
                  <c:v>41277</c:v>
                </c:pt>
                <c:pt idx="1805">
                  <c:v>41278</c:v>
                </c:pt>
                <c:pt idx="1806">
                  <c:v>41281</c:v>
                </c:pt>
                <c:pt idx="1807">
                  <c:v>41282</c:v>
                </c:pt>
                <c:pt idx="1808">
                  <c:v>41283</c:v>
                </c:pt>
                <c:pt idx="1809">
                  <c:v>41284</c:v>
                </c:pt>
                <c:pt idx="1810">
                  <c:v>41285</c:v>
                </c:pt>
                <c:pt idx="1811">
                  <c:v>41288</c:v>
                </c:pt>
                <c:pt idx="1812">
                  <c:v>41289</c:v>
                </c:pt>
                <c:pt idx="1813">
                  <c:v>41290</c:v>
                </c:pt>
                <c:pt idx="1814">
                  <c:v>41291</c:v>
                </c:pt>
                <c:pt idx="1815">
                  <c:v>41292</c:v>
                </c:pt>
                <c:pt idx="1816">
                  <c:v>41295</c:v>
                </c:pt>
                <c:pt idx="1817">
                  <c:v>41296</c:v>
                </c:pt>
                <c:pt idx="1818">
                  <c:v>41297</c:v>
                </c:pt>
                <c:pt idx="1819">
                  <c:v>41298</c:v>
                </c:pt>
                <c:pt idx="1820">
                  <c:v>41302</c:v>
                </c:pt>
                <c:pt idx="1821">
                  <c:v>41303</c:v>
                </c:pt>
                <c:pt idx="1822">
                  <c:v>41304</c:v>
                </c:pt>
                <c:pt idx="1823">
                  <c:v>41305</c:v>
                </c:pt>
                <c:pt idx="1824">
                  <c:v>41306</c:v>
                </c:pt>
                <c:pt idx="1825">
                  <c:v>41309</c:v>
                </c:pt>
                <c:pt idx="1826">
                  <c:v>41310</c:v>
                </c:pt>
                <c:pt idx="1827">
                  <c:v>41311</c:v>
                </c:pt>
                <c:pt idx="1828">
                  <c:v>41312</c:v>
                </c:pt>
                <c:pt idx="1829">
                  <c:v>41313</c:v>
                </c:pt>
                <c:pt idx="1830">
                  <c:v>41316</c:v>
                </c:pt>
                <c:pt idx="1831">
                  <c:v>41317</c:v>
                </c:pt>
                <c:pt idx="1832">
                  <c:v>41318</c:v>
                </c:pt>
                <c:pt idx="1833">
                  <c:v>41319</c:v>
                </c:pt>
                <c:pt idx="1834">
                  <c:v>41320</c:v>
                </c:pt>
                <c:pt idx="1835">
                  <c:v>41323</c:v>
                </c:pt>
                <c:pt idx="1836">
                  <c:v>41325</c:v>
                </c:pt>
                <c:pt idx="1837">
                  <c:v>41326</c:v>
                </c:pt>
                <c:pt idx="1838">
                  <c:v>41327</c:v>
                </c:pt>
                <c:pt idx="1839">
                  <c:v>41330</c:v>
                </c:pt>
                <c:pt idx="1840">
                  <c:v>41331</c:v>
                </c:pt>
                <c:pt idx="1841">
                  <c:v>41332</c:v>
                </c:pt>
                <c:pt idx="1842">
                  <c:v>41333</c:v>
                </c:pt>
                <c:pt idx="1843">
                  <c:v>41334</c:v>
                </c:pt>
                <c:pt idx="1844">
                  <c:v>41337</c:v>
                </c:pt>
                <c:pt idx="1845">
                  <c:v>41338</c:v>
                </c:pt>
                <c:pt idx="1846">
                  <c:v>41339</c:v>
                </c:pt>
                <c:pt idx="1847">
                  <c:v>41340</c:v>
                </c:pt>
                <c:pt idx="1848">
                  <c:v>41341</c:v>
                </c:pt>
                <c:pt idx="1849">
                  <c:v>41344</c:v>
                </c:pt>
                <c:pt idx="1850">
                  <c:v>41345</c:v>
                </c:pt>
                <c:pt idx="1851">
                  <c:v>41346</c:v>
                </c:pt>
                <c:pt idx="1852">
                  <c:v>41347</c:v>
                </c:pt>
                <c:pt idx="1853">
                  <c:v>41348</c:v>
                </c:pt>
                <c:pt idx="1854">
                  <c:v>41351</c:v>
                </c:pt>
                <c:pt idx="1855">
                  <c:v>41352</c:v>
                </c:pt>
                <c:pt idx="1856">
                  <c:v>41353</c:v>
                </c:pt>
                <c:pt idx="1857">
                  <c:v>41354</c:v>
                </c:pt>
                <c:pt idx="1858">
                  <c:v>41355</c:v>
                </c:pt>
                <c:pt idx="1859">
                  <c:v>41358</c:v>
                </c:pt>
                <c:pt idx="1860">
                  <c:v>41359</c:v>
                </c:pt>
                <c:pt idx="1861">
                  <c:v>41361</c:v>
                </c:pt>
                <c:pt idx="1862">
                  <c:v>41366</c:v>
                </c:pt>
                <c:pt idx="1863">
                  <c:v>41367</c:v>
                </c:pt>
                <c:pt idx="1864">
                  <c:v>41368</c:v>
                </c:pt>
                <c:pt idx="1865">
                  <c:v>41369</c:v>
                </c:pt>
                <c:pt idx="1866">
                  <c:v>41372</c:v>
                </c:pt>
                <c:pt idx="1867">
                  <c:v>41373</c:v>
                </c:pt>
                <c:pt idx="1868">
                  <c:v>41374</c:v>
                </c:pt>
                <c:pt idx="1869">
                  <c:v>41376</c:v>
                </c:pt>
                <c:pt idx="1870">
                  <c:v>41379</c:v>
                </c:pt>
                <c:pt idx="1871">
                  <c:v>41380</c:v>
                </c:pt>
                <c:pt idx="1872">
                  <c:v>41381</c:v>
                </c:pt>
                <c:pt idx="1873">
                  <c:v>41382</c:v>
                </c:pt>
                <c:pt idx="1874">
                  <c:v>41386</c:v>
                </c:pt>
                <c:pt idx="1875">
                  <c:v>41387</c:v>
                </c:pt>
                <c:pt idx="1876">
                  <c:v>41389</c:v>
                </c:pt>
                <c:pt idx="1877">
                  <c:v>41390</c:v>
                </c:pt>
                <c:pt idx="1878">
                  <c:v>41393</c:v>
                </c:pt>
                <c:pt idx="1879">
                  <c:v>41394</c:v>
                </c:pt>
                <c:pt idx="1880">
                  <c:v>41396</c:v>
                </c:pt>
                <c:pt idx="1881">
                  <c:v>41397</c:v>
                </c:pt>
                <c:pt idx="1882">
                  <c:v>41400</c:v>
                </c:pt>
                <c:pt idx="1883">
                  <c:v>41401</c:v>
                </c:pt>
                <c:pt idx="1884">
                  <c:v>41402</c:v>
                </c:pt>
                <c:pt idx="1885">
                  <c:v>41403</c:v>
                </c:pt>
                <c:pt idx="1886">
                  <c:v>41404</c:v>
                </c:pt>
                <c:pt idx="1887">
                  <c:v>41407</c:v>
                </c:pt>
                <c:pt idx="1888">
                  <c:v>41408</c:v>
                </c:pt>
                <c:pt idx="1889">
                  <c:v>41409</c:v>
                </c:pt>
                <c:pt idx="1890">
                  <c:v>41410</c:v>
                </c:pt>
                <c:pt idx="1891">
                  <c:v>41411</c:v>
                </c:pt>
                <c:pt idx="1892">
                  <c:v>41414</c:v>
                </c:pt>
                <c:pt idx="1893">
                  <c:v>41415</c:v>
                </c:pt>
                <c:pt idx="1894">
                  <c:v>41416</c:v>
                </c:pt>
                <c:pt idx="1895">
                  <c:v>41417</c:v>
                </c:pt>
                <c:pt idx="1896">
                  <c:v>41418</c:v>
                </c:pt>
                <c:pt idx="1897">
                  <c:v>41421</c:v>
                </c:pt>
                <c:pt idx="1898">
                  <c:v>41422</c:v>
                </c:pt>
                <c:pt idx="1899">
                  <c:v>41423</c:v>
                </c:pt>
                <c:pt idx="1900">
                  <c:v>41424</c:v>
                </c:pt>
                <c:pt idx="1901">
                  <c:v>41425</c:v>
                </c:pt>
                <c:pt idx="1902">
                  <c:v>41428</c:v>
                </c:pt>
                <c:pt idx="1903">
                  <c:v>41429</c:v>
                </c:pt>
                <c:pt idx="1904">
                  <c:v>41430</c:v>
                </c:pt>
                <c:pt idx="1905">
                  <c:v>41431</c:v>
                </c:pt>
                <c:pt idx="1906">
                  <c:v>41432</c:v>
                </c:pt>
                <c:pt idx="1907">
                  <c:v>41435</c:v>
                </c:pt>
                <c:pt idx="1908">
                  <c:v>41436</c:v>
                </c:pt>
                <c:pt idx="1909">
                  <c:v>41437</c:v>
                </c:pt>
                <c:pt idx="1910">
                  <c:v>41438</c:v>
                </c:pt>
                <c:pt idx="1911">
                  <c:v>41439</c:v>
                </c:pt>
                <c:pt idx="1912">
                  <c:v>41442</c:v>
                </c:pt>
                <c:pt idx="1913">
                  <c:v>41443</c:v>
                </c:pt>
                <c:pt idx="1914">
                  <c:v>41444</c:v>
                </c:pt>
                <c:pt idx="1915">
                  <c:v>41445</c:v>
                </c:pt>
                <c:pt idx="1916">
                  <c:v>41446</c:v>
                </c:pt>
                <c:pt idx="1917">
                  <c:v>41449</c:v>
                </c:pt>
                <c:pt idx="1918">
                  <c:v>41450</c:v>
                </c:pt>
                <c:pt idx="1919">
                  <c:v>41451</c:v>
                </c:pt>
                <c:pt idx="1920">
                  <c:v>41452</c:v>
                </c:pt>
                <c:pt idx="1921">
                  <c:v>41453</c:v>
                </c:pt>
                <c:pt idx="1922">
                  <c:v>41456</c:v>
                </c:pt>
                <c:pt idx="1923">
                  <c:v>41457</c:v>
                </c:pt>
                <c:pt idx="1924">
                  <c:v>41458</c:v>
                </c:pt>
                <c:pt idx="1925">
                  <c:v>41459</c:v>
                </c:pt>
                <c:pt idx="1926">
                  <c:v>41460</c:v>
                </c:pt>
                <c:pt idx="1927">
                  <c:v>41463</c:v>
                </c:pt>
                <c:pt idx="1928">
                  <c:v>41464</c:v>
                </c:pt>
                <c:pt idx="1929">
                  <c:v>41465</c:v>
                </c:pt>
                <c:pt idx="1930">
                  <c:v>41466</c:v>
                </c:pt>
                <c:pt idx="1931">
                  <c:v>41467</c:v>
                </c:pt>
                <c:pt idx="1932">
                  <c:v>41470</c:v>
                </c:pt>
                <c:pt idx="1933">
                  <c:v>41471</c:v>
                </c:pt>
                <c:pt idx="1934">
                  <c:v>41472</c:v>
                </c:pt>
                <c:pt idx="1935">
                  <c:v>41473</c:v>
                </c:pt>
                <c:pt idx="1936">
                  <c:v>41474</c:v>
                </c:pt>
                <c:pt idx="1937">
                  <c:v>41477</c:v>
                </c:pt>
                <c:pt idx="1938">
                  <c:v>41478</c:v>
                </c:pt>
                <c:pt idx="1939">
                  <c:v>41479</c:v>
                </c:pt>
                <c:pt idx="1940">
                  <c:v>41480</c:v>
                </c:pt>
                <c:pt idx="1941">
                  <c:v>41481</c:v>
                </c:pt>
                <c:pt idx="1942">
                  <c:v>41484</c:v>
                </c:pt>
                <c:pt idx="1943">
                  <c:v>41485</c:v>
                </c:pt>
                <c:pt idx="1944">
                  <c:v>41486</c:v>
                </c:pt>
                <c:pt idx="1945">
                  <c:v>41487</c:v>
                </c:pt>
                <c:pt idx="1946">
                  <c:v>41488</c:v>
                </c:pt>
                <c:pt idx="1947">
                  <c:v>41491</c:v>
                </c:pt>
                <c:pt idx="1948">
                  <c:v>41492</c:v>
                </c:pt>
                <c:pt idx="1949">
                  <c:v>41493</c:v>
                </c:pt>
                <c:pt idx="1950">
                  <c:v>41494</c:v>
                </c:pt>
                <c:pt idx="1951">
                  <c:v>41498</c:v>
                </c:pt>
                <c:pt idx="1952">
                  <c:v>41499</c:v>
                </c:pt>
                <c:pt idx="1953">
                  <c:v>41500</c:v>
                </c:pt>
                <c:pt idx="1954">
                  <c:v>41502</c:v>
                </c:pt>
                <c:pt idx="1955">
                  <c:v>41505</c:v>
                </c:pt>
                <c:pt idx="1956">
                  <c:v>41506</c:v>
                </c:pt>
                <c:pt idx="1957">
                  <c:v>41507</c:v>
                </c:pt>
                <c:pt idx="1958">
                  <c:v>41508</c:v>
                </c:pt>
                <c:pt idx="1959">
                  <c:v>41509</c:v>
                </c:pt>
                <c:pt idx="1960">
                  <c:v>41512</c:v>
                </c:pt>
                <c:pt idx="1961">
                  <c:v>41513</c:v>
                </c:pt>
                <c:pt idx="1962">
                  <c:v>41514</c:v>
                </c:pt>
                <c:pt idx="1963">
                  <c:v>41515</c:v>
                </c:pt>
                <c:pt idx="1964">
                  <c:v>41516</c:v>
                </c:pt>
                <c:pt idx="1965">
                  <c:v>41519</c:v>
                </c:pt>
                <c:pt idx="1966">
                  <c:v>41520</c:v>
                </c:pt>
                <c:pt idx="1967">
                  <c:v>41521</c:v>
                </c:pt>
                <c:pt idx="1968">
                  <c:v>41522</c:v>
                </c:pt>
                <c:pt idx="1969">
                  <c:v>41523</c:v>
                </c:pt>
                <c:pt idx="1970">
                  <c:v>41527</c:v>
                </c:pt>
                <c:pt idx="1971">
                  <c:v>41528</c:v>
                </c:pt>
                <c:pt idx="1972">
                  <c:v>41529</c:v>
                </c:pt>
                <c:pt idx="1973">
                  <c:v>41530</c:v>
                </c:pt>
                <c:pt idx="1974">
                  <c:v>41533</c:v>
                </c:pt>
                <c:pt idx="1975">
                  <c:v>41534</c:v>
                </c:pt>
                <c:pt idx="1976">
                  <c:v>41535</c:v>
                </c:pt>
                <c:pt idx="1977">
                  <c:v>41536</c:v>
                </c:pt>
                <c:pt idx="1978">
                  <c:v>41537</c:v>
                </c:pt>
                <c:pt idx="1979">
                  <c:v>41540</c:v>
                </c:pt>
                <c:pt idx="1980">
                  <c:v>41541</c:v>
                </c:pt>
                <c:pt idx="1981">
                  <c:v>41542</c:v>
                </c:pt>
                <c:pt idx="1982">
                  <c:v>41543</c:v>
                </c:pt>
                <c:pt idx="1983">
                  <c:v>41544</c:v>
                </c:pt>
                <c:pt idx="1984">
                  <c:v>41547</c:v>
                </c:pt>
                <c:pt idx="1985">
                  <c:v>41548</c:v>
                </c:pt>
                <c:pt idx="1986">
                  <c:v>41550</c:v>
                </c:pt>
                <c:pt idx="1987">
                  <c:v>41551</c:v>
                </c:pt>
                <c:pt idx="1988">
                  <c:v>41554</c:v>
                </c:pt>
                <c:pt idx="1989">
                  <c:v>41555</c:v>
                </c:pt>
                <c:pt idx="1990">
                  <c:v>41556</c:v>
                </c:pt>
                <c:pt idx="1991">
                  <c:v>41557</c:v>
                </c:pt>
                <c:pt idx="1992">
                  <c:v>41558</c:v>
                </c:pt>
                <c:pt idx="1993">
                  <c:v>41561</c:v>
                </c:pt>
                <c:pt idx="1994">
                  <c:v>41562</c:v>
                </c:pt>
                <c:pt idx="1995">
                  <c:v>41564</c:v>
                </c:pt>
                <c:pt idx="1996">
                  <c:v>41565</c:v>
                </c:pt>
                <c:pt idx="1997">
                  <c:v>41568</c:v>
                </c:pt>
                <c:pt idx="1998">
                  <c:v>41569</c:v>
                </c:pt>
                <c:pt idx="1999">
                  <c:v>41570</c:v>
                </c:pt>
                <c:pt idx="2000">
                  <c:v>41571</c:v>
                </c:pt>
                <c:pt idx="2001">
                  <c:v>41572</c:v>
                </c:pt>
                <c:pt idx="2002">
                  <c:v>41575</c:v>
                </c:pt>
                <c:pt idx="2003">
                  <c:v>41576</c:v>
                </c:pt>
                <c:pt idx="2004">
                  <c:v>41577</c:v>
                </c:pt>
                <c:pt idx="2005">
                  <c:v>41578</c:v>
                </c:pt>
                <c:pt idx="2006">
                  <c:v>41579</c:v>
                </c:pt>
                <c:pt idx="2007">
                  <c:v>41583</c:v>
                </c:pt>
                <c:pt idx="2008">
                  <c:v>41584</c:v>
                </c:pt>
                <c:pt idx="2009">
                  <c:v>41585</c:v>
                </c:pt>
                <c:pt idx="2010">
                  <c:v>41586</c:v>
                </c:pt>
                <c:pt idx="2011">
                  <c:v>41589</c:v>
                </c:pt>
                <c:pt idx="2012">
                  <c:v>41590</c:v>
                </c:pt>
                <c:pt idx="2013">
                  <c:v>41591</c:v>
                </c:pt>
                <c:pt idx="2014">
                  <c:v>41592</c:v>
                </c:pt>
                <c:pt idx="2015">
                  <c:v>41596</c:v>
                </c:pt>
                <c:pt idx="2016">
                  <c:v>41597</c:v>
                </c:pt>
                <c:pt idx="2017">
                  <c:v>41598</c:v>
                </c:pt>
                <c:pt idx="2018">
                  <c:v>41599</c:v>
                </c:pt>
                <c:pt idx="2019">
                  <c:v>41600</c:v>
                </c:pt>
                <c:pt idx="2020">
                  <c:v>41603</c:v>
                </c:pt>
                <c:pt idx="2021">
                  <c:v>41604</c:v>
                </c:pt>
                <c:pt idx="2022">
                  <c:v>41605</c:v>
                </c:pt>
                <c:pt idx="2023">
                  <c:v>41606</c:v>
                </c:pt>
                <c:pt idx="2024">
                  <c:v>41607</c:v>
                </c:pt>
                <c:pt idx="2025">
                  <c:v>41610</c:v>
                </c:pt>
                <c:pt idx="2026">
                  <c:v>41611</c:v>
                </c:pt>
                <c:pt idx="2027">
                  <c:v>41612</c:v>
                </c:pt>
                <c:pt idx="2028">
                  <c:v>41613</c:v>
                </c:pt>
                <c:pt idx="2029">
                  <c:v>41614</c:v>
                </c:pt>
                <c:pt idx="2030">
                  <c:v>41617</c:v>
                </c:pt>
                <c:pt idx="2031">
                  <c:v>41618</c:v>
                </c:pt>
                <c:pt idx="2032">
                  <c:v>41619</c:v>
                </c:pt>
                <c:pt idx="2033">
                  <c:v>41620</c:v>
                </c:pt>
                <c:pt idx="2034">
                  <c:v>41621</c:v>
                </c:pt>
                <c:pt idx="2035">
                  <c:v>41624</c:v>
                </c:pt>
                <c:pt idx="2036">
                  <c:v>41625</c:v>
                </c:pt>
                <c:pt idx="2037">
                  <c:v>41626</c:v>
                </c:pt>
                <c:pt idx="2038">
                  <c:v>41627</c:v>
                </c:pt>
                <c:pt idx="2039">
                  <c:v>41628</c:v>
                </c:pt>
                <c:pt idx="2040">
                  <c:v>41631</c:v>
                </c:pt>
                <c:pt idx="2041">
                  <c:v>41632</c:v>
                </c:pt>
                <c:pt idx="2042">
                  <c:v>41634</c:v>
                </c:pt>
                <c:pt idx="2043">
                  <c:v>41635</c:v>
                </c:pt>
                <c:pt idx="2044">
                  <c:v>41638</c:v>
                </c:pt>
                <c:pt idx="2045">
                  <c:v>41639</c:v>
                </c:pt>
                <c:pt idx="2046">
                  <c:v>41640</c:v>
                </c:pt>
                <c:pt idx="2047">
                  <c:v>41641</c:v>
                </c:pt>
                <c:pt idx="2048">
                  <c:v>41642</c:v>
                </c:pt>
                <c:pt idx="2049">
                  <c:v>41645</c:v>
                </c:pt>
                <c:pt idx="2050">
                  <c:v>41646</c:v>
                </c:pt>
                <c:pt idx="2051">
                  <c:v>41647</c:v>
                </c:pt>
                <c:pt idx="2052">
                  <c:v>41648</c:v>
                </c:pt>
                <c:pt idx="2053">
                  <c:v>41649</c:v>
                </c:pt>
                <c:pt idx="2054">
                  <c:v>41652</c:v>
                </c:pt>
                <c:pt idx="2055">
                  <c:v>41654</c:v>
                </c:pt>
                <c:pt idx="2056">
                  <c:v>41655</c:v>
                </c:pt>
                <c:pt idx="2057">
                  <c:v>41656</c:v>
                </c:pt>
                <c:pt idx="2058">
                  <c:v>41659</c:v>
                </c:pt>
                <c:pt idx="2059">
                  <c:v>41660</c:v>
                </c:pt>
                <c:pt idx="2060">
                  <c:v>41661</c:v>
                </c:pt>
                <c:pt idx="2061">
                  <c:v>41662</c:v>
                </c:pt>
                <c:pt idx="2062">
                  <c:v>41663</c:v>
                </c:pt>
                <c:pt idx="2063">
                  <c:v>41666</c:v>
                </c:pt>
                <c:pt idx="2064">
                  <c:v>41667</c:v>
                </c:pt>
                <c:pt idx="2065">
                  <c:v>41668</c:v>
                </c:pt>
                <c:pt idx="2066">
                  <c:v>41669</c:v>
                </c:pt>
                <c:pt idx="2067">
                  <c:v>41670</c:v>
                </c:pt>
                <c:pt idx="2068">
                  <c:v>41673</c:v>
                </c:pt>
                <c:pt idx="2069">
                  <c:v>41674</c:v>
                </c:pt>
                <c:pt idx="2070">
                  <c:v>41675</c:v>
                </c:pt>
                <c:pt idx="2071">
                  <c:v>41676</c:v>
                </c:pt>
                <c:pt idx="2072">
                  <c:v>41677</c:v>
                </c:pt>
                <c:pt idx="2073">
                  <c:v>41680</c:v>
                </c:pt>
                <c:pt idx="2074">
                  <c:v>41681</c:v>
                </c:pt>
                <c:pt idx="2075">
                  <c:v>41682</c:v>
                </c:pt>
                <c:pt idx="2076">
                  <c:v>41683</c:v>
                </c:pt>
                <c:pt idx="2077">
                  <c:v>41684</c:v>
                </c:pt>
                <c:pt idx="2078">
                  <c:v>41687</c:v>
                </c:pt>
                <c:pt idx="2079">
                  <c:v>41688</c:v>
                </c:pt>
                <c:pt idx="2080">
                  <c:v>41690</c:v>
                </c:pt>
                <c:pt idx="2081">
                  <c:v>41691</c:v>
                </c:pt>
                <c:pt idx="2082">
                  <c:v>41694</c:v>
                </c:pt>
                <c:pt idx="2083">
                  <c:v>41695</c:v>
                </c:pt>
                <c:pt idx="2084">
                  <c:v>41696</c:v>
                </c:pt>
                <c:pt idx="2085">
                  <c:v>41698</c:v>
                </c:pt>
                <c:pt idx="2086">
                  <c:v>41701</c:v>
                </c:pt>
                <c:pt idx="2087">
                  <c:v>41702</c:v>
                </c:pt>
                <c:pt idx="2088">
                  <c:v>41703</c:v>
                </c:pt>
                <c:pt idx="2089">
                  <c:v>41704</c:v>
                </c:pt>
                <c:pt idx="2090">
                  <c:v>41705</c:v>
                </c:pt>
                <c:pt idx="2091">
                  <c:v>41708</c:v>
                </c:pt>
                <c:pt idx="2092">
                  <c:v>41709</c:v>
                </c:pt>
                <c:pt idx="2093">
                  <c:v>41710</c:v>
                </c:pt>
                <c:pt idx="2094">
                  <c:v>41711</c:v>
                </c:pt>
                <c:pt idx="2095">
                  <c:v>41712</c:v>
                </c:pt>
                <c:pt idx="2096">
                  <c:v>41716</c:v>
                </c:pt>
                <c:pt idx="2097">
                  <c:v>41717</c:v>
                </c:pt>
                <c:pt idx="2098">
                  <c:v>41718</c:v>
                </c:pt>
                <c:pt idx="2099">
                  <c:v>41719</c:v>
                </c:pt>
                <c:pt idx="2100">
                  <c:v>41722</c:v>
                </c:pt>
                <c:pt idx="2101">
                  <c:v>41723</c:v>
                </c:pt>
                <c:pt idx="2102">
                  <c:v>41724</c:v>
                </c:pt>
                <c:pt idx="2103">
                  <c:v>41725</c:v>
                </c:pt>
                <c:pt idx="2104">
                  <c:v>41726</c:v>
                </c:pt>
                <c:pt idx="2105">
                  <c:v>41729</c:v>
                </c:pt>
                <c:pt idx="2106">
                  <c:v>41731</c:v>
                </c:pt>
                <c:pt idx="2107">
                  <c:v>41732</c:v>
                </c:pt>
                <c:pt idx="2108">
                  <c:v>41733</c:v>
                </c:pt>
                <c:pt idx="2109">
                  <c:v>41736</c:v>
                </c:pt>
                <c:pt idx="2110">
                  <c:v>41738</c:v>
                </c:pt>
                <c:pt idx="2111">
                  <c:v>41739</c:v>
                </c:pt>
                <c:pt idx="2112">
                  <c:v>41740</c:v>
                </c:pt>
                <c:pt idx="2113">
                  <c:v>41744</c:v>
                </c:pt>
                <c:pt idx="2114">
                  <c:v>41745</c:v>
                </c:pt>
                <c:pt idx="2115">
                  <c:v>41746</c:v>
                </c:pt>
                <c:pt idx="2116">
                  <c:v>41750</c:v>
                </c:pt>
                <c:pt idx="2117">
                  <c:v>41751</c:v>
                </c:pt>
                <c:pt idx="2118">
                  <c:v>41752</c:v>
                </c:pt>
                <c:pt idx="2119">
                  <c:v>41754</c:v>
                </c:pt>
                <c:pt idx="2120">
                  <c:v>41757</c:v>
                </c:pt>
                <c:pt idx="2121">
                  <c:v>41758</c:v>
                </c:pt>
                <c:pt idx="2122">
                  <c:v>41759</c:v>
                </c:pt>
                <c:pt idx="2123">
                  <c:v>41761</c:v>
                </c:pt>
                <c:pt idx="2124">
                  <c:v>41764</c:v>
                </c:pt>
                <c:pt idx="2125">
                  <c:v>41765</c:v>
                </c:pt>
                <c:pt idx="2126">
                  <c:v>41766</c:v>
                </c:pt>
                <c:pt idx="2127">
                  <c:v>41767</c:v>
                </c:pt>
                <c:pt idx="2128">
                  <c:v>41768</c:v>
                </c:pt>
                <c:pt idx="2129">
                  <c:v>41771</c:v>
                </c:pt>
                <c:pt idx="2130">
                  <c:v>41772</c:v>
                </c:pt>
                <c:pt idx="2131">
                  <c:v>41774</c:v>
                </c:pt>
                <c:pt idx="2132">
                  <c:v>41775</c:v>
                </c:pt>
                <c:pt idx="2133">
                  <c:v>41778</c:v>
                </c:pt>
                <c:pt idx="2134">
                  <c:v>41779</c:v>
                </c:pt>
                <c:pt idx="2135">
                  <c:v>41780</c:v>
                </c:pt>
                <c:pt idx="2136">
                  <c:v>41781</c:v>
                </c:pt>
                <c:pt idx="2137">
                  <c:v>41782</c:v>
                </c:pt>
                <c:pt idx="2138">
                  <c:v>41785</c:v>
                </c:pt>
                <c:pt idx="2139">
                  <c:v>41786</c:v>
                </c:pt>
                <c:pt idx="2140">
                  <c:v>41787</c:v>
                </c:pt>
                <c:pt idx="2141">
                  <c:v>41788</c:v>
                </c:pt>
                <c:pt idx="2142">
                  <c:v>41789</c:v>
                </c:pt>
                <c:pt idx="2143">
                  <c:v>41792</c:v>
                </c:pt>
                <c:pt idx="2144">
                  <c:v>41793</c:v>
                </c:pt>
                <c:pt idx="2145">
                  <c:v>41794</c:v>
                </c:pt>
                <c:pt idx="2146">
                  <c:v>41795</c:v>
                </c:pt>
                <c:pt idx="2147">
                  <c:v>41796</c:v>
                </c:pt>
                <c:pt idx="2148">
                  <c:v>41799</c:v>
                </c:pt>
                <c:pt idx="2149">
                  <c:v>41800</c:v>
                </c:pt>
                <c:pt idx="2150">
                  <c:v>41801</c:v>
                </c:pt>
                <c:pt idx="2151">
                  <c:v>41802</c:v>
                </c:pt>
                <c:pt idx="2152">
                  <c:v>41803</c:v>
                </c:pt>
                <c:pt idx="2153">
                  <c:v>41806</c:v>
                </c:pt>
                <c:pt idx="2154">
                  <c:v>41807</c:v>
                </c:pt>
                <c:pt idx="2155">
                  <c:v>41808</c:v>
                </c:pt>
                <c:pt idx="2156">
                  <c:v>41809</c:v>
                </c:pt>
                <c:pt idx="2157">
                  <c:v>41810</c:v>
                </c:pt>
                <c:pt idx="2158">
                  <c:v>41813</c:v>
                </c:pt>
                <c:pt idx="2159">
                  <c:v>41814</c:v>
                </c:pt>
                <c:pt idx="2160">
                  <c:v>41815</c:v>
                </c:pt>
                <c:pt idx="2161">
                  <c:v>41816</c:v>
                </c:pt>
                <c:pt idx="2162">
                  <c:v>41817</c:v>
                </c:pt>
                <c:pt idx="2163">
                  <c:v>41820</c:v>
                </c:pt>
                <c:pt idx="2164">
                  <c:v>41821</c:v>
                </c:pt>
                <c:pt idx="2165">
                  <c:v>41822</c:v>
                </c:pt>
                <c:pt idx="2166">
                  <c:v>41823</c:v>
                </c:pt>
                <c:pt idx="2167">
                  <c:v>41824</c:v>
                </c:pt>
                <c:pt idx="2168">
                  <c:v>41827</c:v>
                </c:pt>
                <c:pt idx="2169">
                  <c:v>41828</c:v>
                </c:pt>
                <c:pt idx="2170">
                  <c:v>41829</c:v>
                </c:pt>
                <c:pt idx="2171">
                  <c:v>41830</c:v>
                </c:pt>
                <c:pt idx="2172">
                  <c:v>41831</c:v>
                </c:pt>
                <c:pt idx="2173">
                  <c:v>41834</c:v>
                </c:pt>
                <c:pt idx="2174">
                  <c:v>41835</c:v>
                </c:pt>
                <c:pt idx="2175">
                  <c:v>41836</c:v>
                </c:pt>
                <c:pt idx="2176">
                  <c:v>41837</c:v>
                </c:pt>
                <c:pt idx="2177">
                  <c:v>41838</c:v>
                </c:pt>
                <c:pt idx="2178">
                  <c:v>41841</c:v>
                </c:pt>
                <c:pt idx="2179">
                  <c:v>41842</c:v>
                </c:pt>
                <c:pt idx="2180">
                  <c:v>41843</c:v>
                </c:pt>
                <c:pt idx="2181">
                  <c:v>41844</c:v>
                </c:pt>
                <c:pt idx="2182">
                  <c:v>41845</c:v>
                </c:pt>
                <c:pt idx="2183">
                  <c:v>41848</c:v>
                </c:pt>
                <c:pt idx="2184">
                  <c:v>41850</c:v>
                </c:pt>
                <c:pt idx="2185">
                  <c:v>41851</c:v>
                </c:pt>
                <c:pt idx="2186">
                  <c:v>41852</c:v>
                </c:pt>
                <c:pt idx="2187">
                  <c:v>41855</c:v>
                </c:pt>
                <c:pt idx="2188">
                  <c:v>41856</c:v>
                </c:pt>
                <c:pt idx="2189">
                  <c:v>41857</c:v>
                </c:pt>
                <c:pt idx="2190">
                  <c:v>41858</c:v>
                </c:pt>
                <c:pt idx="2191">
                  <c:v>41859</c:v>
                </c:pt>
                <c:pt idx="2192">
                  <c:v>41862</c:v>
                </c:pt>
                <c:pt idx="2193">
                  <c:v>41863</c:v>
                </c:pt>
                <c:pt idx="2194">
                  <c:v>41864</c:v>
                </c:pt>
                <c:pt idx="2195">
                  <c:v>41865</c:v>
                </c:pt>
                <c:pt idx="2196">
                  <c:v>41870</c:v>
                </c:pt>
                <c:pt idx="2197">
                  <c:v>41871</c:v>
                </c:pt>
                <c:pt idx="2198">
                  <c:v>41872</c:v>
                </c:pt>
                <c:pt idx="2199">
                  <c:v>41873</c:v>
                </c:pt>
                <c:pt idx="2200">
                  <c:v>41876</c:v>
                </c:pt>
                <c:pt idx="2201">
                  <c:v>41877</c:v>
                </c:pt>
                <c:pt idx="2202">
                  <c:v>41878</c:v>
                </c:pt>
                <c:pt idx="2203">
                  <c:v>41879</c:v>
                </c:pt>
                <c:pt idx="2204">
                  <c:v>41883</c:v>
                </c:pt>
                <c:pt idx="2205">
                  <c:v>41884</c:v>
                </c:pt>
                <c:pt idx="2206">
                  <c:v>41885</c:v>
                </c:pt>
                <c:pt idx="2207">
                  <c:v>41886</c:v>
                </c:pt>
                <c:pt idx="2208">
                  <c:v>41887</c:v>
                </c:pt>
                <c:pt idx="2209">
                  <c:v>41890</c:v>
                </c:pt>
                <c:pt idx="2210">
                  <c:v>41891</c:v>
                </c:pt>
                <c:pt idx="2211">
                  <c:v>41892</c:v>
                </c:pt>
                <c:pt idx="2212">
                  <c:v>41893</c:v>
                </c:pt>
                <c:pt idx="2213">
                  <c:v>41894</c:v>
                </c:pt>
                <c:pt idx="2214">
                  <c:v>41897</c:v>
                </c:pt>
                <c:pt idx="2215">
                  <c:v>41898</c:v>
                </c:pt>
                <c:pt idx="2216">
                  <c:v>41899</c:v>
                </c:pt>
                <c:pt idx="2217">
                  <c:v>41900</c:v>
                </c:pt>
                <c:pt idx="2218">
                  <c:v>41901</c:v>
                </c:pt>
                <c:pt idx="2219">
                  <c:v>41904</c:v>
                </c:pt>
                <c:pt idx="2220">
                  <c:v>41905</c:v>
                </c:pt>
                <c:pt idx="2221">
                  <c:v>41906</c:v>
                </c:pt>
                <c:pt idx="2222">
                  <c:v>41907</c:v>
                </c:pt>
                <c:pt idx="2223">
                  <c:v>41908</c:v>
                </c:pt>
                <c:pt idx="2224">
                  <c:v>41911</c:v>
                </c:pt>
                <c:pt idx="2225">
                  <c:v>41912</c:v>
                </c:pt>
                <c:pt idx="2226">
                  <c:v>41913</c:v>
                </c:pt>
                <c:pt idx="2227">
                  <c:v>41919</c:v>
                </c:pt>
                <c:pt idx="2228">
                  <c:v>41920</c:v>
                </c:pt>
                <c:pt idx="2229">
                  <c:v>41921</c:v>
                </c:pt>
                <c:pt idx="2230">
                  <c:v>41922</c:v>
                </c:pt>
                <c:pt idx="2231">
                  <c:v>41925</c:v>
                </c:pt>
                <c:pt idx="2232">
                  <c:v>41926</c:v>
                </c:pt>
                <c:pt idx="2233">
                  <c:v>41928</c:v>
                </c:pt>
                <c:pt idx="2234">
                  <c:v>41929</c:v>
                </c:pt>
                <c:pt idx="2235">
                  <c:v>41932</c:v>
                </c:pt>
                <c:pt idx="2236">
                  <c:v>41933</c:v>
                </c:pt>
                <c:pt idx="2237">
                  <c:v>41934</c:v>
                </c:pt>
                <c:pt idx="2238">
                  <c:v>41939</c:v>
                </c:pt>
                <c:pt idx="2239">
                  <c:v>41940</c:v>
                </c:pt>
                <c:pt idx="2240">
                  <c:v>41941</c:v>
                </c:pt>
                <c:pt idx="2241">
                  <c:v>41942</c:v>
                </c:pt>
                <c:pt idx="2242">
                  <c:v>41943</c:v>
                </c:pt>
                <c:pt idx="2243">
                  <c:v>41946</c:v>
                </c:pt>
                <c:pt idx="2244">
                  <c:v>41948</c:v>
                </c:pt>
                <c:pt idx="2245">
                  <c:v>41950</c:v>
                </c:pt>
                <c:pt idx="2246">
                  <c:v>41953</c:v>
                </c:pt>
                <c:pt idx="2247">
                  <c:v>41954</c:v>
                </c:pt>
                <c:pt idx="2248">
                  <c:v>41955</c:v>
                </c:pt>
                <c:pt idx="2249">
                  <c:v>41956</c:v>
                </c:pt>
                <c:pt idx="2250">
                  <c:v>41957</c:v>
                </c:pt>
                <c:pt idx="2251">
                  <c:v>41960</c:v>
                </c:pt>
                <c:pt idx="2252">
                  <c:v>41961</c:v>
                </c:pt>
                <c:pt idx="2253">
                  <c:v>41962</c:v>
                </c:pt>
                <c:pt idx="2254">
                  <c:v>41963</c:v>
                </c:pt>
                <c:pt idx="2255">
                  <c:v>41964</c:v>
                </c:pt>
                <c:pt idx="2256">
                  <c:v>41967</c:v>
                </c:pt>
                <c:pt idx="2257">
                  <c:v>41968</c:v>
                </c:pt>
                <c:pt idx="2258">
                  <c:v>41969</c:v>
                </c:pt>
                <c:pt idx="2259">
                  <c:v>41970</c:v>
                </c:pt>
                <c:pt idx="2260">
                  <c:v>41971</c:v>
                </c:pt>
                <c:pt idx="2261">
                  <c:v>41974</c:v>
                </c:pt>
                <c:pt idx="2262">
                  <c:v>41975</c:v>
                </c:pt>
                <c:pt idx="2263">
                  <c:v>41976</c:v>
                </c:pt>
                <c:pt idx="2264">
                  <c:v>41977</c:v>
                </c:pt>
                <c:pt idx="2265">
                  <c:v>41978</c:v>
                </c:pt>
                <c:pt idx="2266">
                  <c:v>41981</c:v>
                </c:pt>
                <c:pt idx="2267">
                  <c:v>41982</c:v>
                </c:pt>
                <c:pt idx="2268">
                  <c:v>41983</c:v>
                </c:pt>
                <c:pt idx="2269">
                  <c:v>41984</c:v>
                </c:pt>
                <c:pt idx="2270">
                  <c:v>41985</c:v>
                </c:pt>
                <c:pt idx="2271">
                  <c:v>41988</c:v>
                </c:pt>
                <c:pt idx="2272">
                  <c:v>41989</c:v>
                </c:pt>
                <c:pt idx="2273">
                  <c:v>41990</c:v>
                </c:pt>
                <c:pt idx="2274">
                  <c:v>41991</c:v>
                </c:pt>
                <c:pt idx="2275">
                  <c:v>41992</c:v>
                </c:pt>
                <c:pt idx="2276">
                  <c:v>41995</c:v>
                </c:pt>
                <c:pt idx="2277">
                  <c:v>41996</c:v>
                </c:pt>
                <c:pt idx="2278">
                  <c:v>41997</c:v>
                </c:pt>
                <c:pt idx="2279">
                  <c:v>41999</c:v>
                </c:pt>
                <c:pt idx="2280">
                  <c:v>42002</c:v>
                </c:pt>
                <c:pt idx="2281">
                  <c:v>42003</c:v>
                </c:pt>
                <c:pt idx="2282">
                  <c:v>42004</c:v>
                </c:pt>
                <c:pt idx="2283">
                  <c:v>42005</c:v>
                </c:pt>
                <c:pt idx="2284">
                  <c:v>42006</c:v>
                </c:pt>
                <c:pt idx="2285">
                  <c:v>42009</c:v>
                </c:pt>
                <c:pt idx="2286">
                  <c:v>42010</c:v>
                </c:pt>
                <c:pt idx="2287">
                  <c:v>42011</c:v>
                </c:pt>
                <c:pt idx="2288">
                  <c:v>42012</c:v>
                </c:pt>
                <c:pt idx="2289">
                  <c:v>42013</c:v>
                </c:pt>
                <c:pt idx="2290">
                  <c:v>42016</c:v>
                </c:pt>
                <c:pt idx="2291">
                  <c:v>42017</c:v>
                </c:pt>
                <c:pt idx="2292">
                  <c:v>42018</c:v>
                </c:pt>
                <c:pt idx="2293">
                  <c:v>42019</c:v>
                </c:pt>
                <c:pt idx="2294">
                  <c:v>42020</c:v>
                </c:pt>
                <c:pt idx="2295">
                  <c:v>42023</c:v>
                </c:pt>
                <c:pt idx="2296">
                  <c:v>42024</c:v>
                </c:pt>
                <c:pt idx="2297">
                  <c:v>42025</c:v>
                </c:pt>
                <c:pt idx="2298">
                  <c:v>42026</c:v>
                </c:pt>
                <c:pt idx="2299">
                  <c:v>42027</c:v>
                </c:pt>
                <c:pt idx="2300">
                  <c:v>42031</c:v>
                </c:pt>
                <c:pt idx="2301">
                  <c:v>42032</c:v>
                </c:pt>
                <c:pt idx="2302">
                  <c:v>42033</c:v>
                </c:pt>
                <c:pt idx="2303">
                  <c:v>42034</c:v>
                </c:pt>
                <c:pt idx="2304">
                  <c:v>42037</c:v>
                </c:pt>
                <c:pt idx="2305">
                  <c:v>42038</c:v>
                </c:pt>
                <c:pt idx="2306">
                  <c:v>42039</c:v>
                </c:pt>
                <c:pt idx="2307">
                  <c:v>42040</c:v>
                </c:pt>
                <c:pt idx="2308">
                  <c:v>42041</c:v>
                </c:pt>
                <c:pt idx="2309">
                  <c:v>42044</c:v>
                </c:pt>
                <c:pt idx="2310">
                  <c:v>42045</c:v>
                </c:pt>
                <c:pt idx="2311">
                  <c:v>42046</c:v>
                </c:pt>
                <c:pt idx="2312">
                  <c:v>42047</c:v>
                </c:pt>
                <c:pt idx="2313">
                  <c:v>42048</c:v>
                </c:pt>
                <c:pt idx="2314">
                  <c:v>42051</c:v>
                </c:pt>
                <c:pt idx="2315">
                  <c:v>42053</c:v>
                </c:pt>
                <c:pt idx="2316">
                  <c:v>42055</c:v>
                </c:pt>
                <c:pt idx="2317">
                  <c:v>42058</c:v>
                </c:pt>
                <c:pt idx="2318">
                  <c:v>42059</c:v>
                </c:pt>
                <c:pt idx="2319">
                  <c:v>42060</c:v>
                </c:pt>
                <c:pt idx="2320">
                  <c:v>42061</c:v>
                </c:pt>
                <c:pt idx="2321">
                  <c:v>42062</c:v>
                </c:pt>
                <c:pt idx="2322">
                  <c:v>42065</c:v>
                </c:pt>
                <c:pt idx="2323">
                  <c:v>42066</c:v>
                </c:pt>
                <c:pt idx="2324">
                  <c:v>42067</c:v>
                </c:pt>
                <c:pt idx="2325">
                  <c:v>42068</c:v>
                </c:pt>
                <c:pt idx="2326">
                  <c:v>42072</c:v>
                </c:pt>
                <c:pt idx="2327">
                  <c:v>42073</c:v>
                </c:pt>
                <c:pt idx="2328">
                  <c:v>42074</c:v>
                </c:pt>
                <c:pt idx="2329">
                  <c:v>42075</c:v>
                </c:pt>
                <c:pt idx="2330">
                  <c:v>42076</c:v>
                </c:pt>
                <c:pt idx="2331">
                  <c:v>42079</c:v>
                </c:pt>
                <c:pt idx="2332">
                  <c:v>42080</c:v>
                </c:pt>
                <c:pt idx="2333">
                  <c:v>42081</c:v>
                </c:pt>
                <c:pt idx="2334">
                  <c:v>42082</c:v>
                </c:pt>
                <c:pt idx="2335">
                  <c:v>42083</c:v>
                </c:pt>
                <c:pt idx="2336">
                  <c:v>42086</c:v>
                </c:pt>
                <c:pt idx="2337">
                  <c:v>42087</c:v>
                </c:pt>
                <c:pt idx="2338">
                  <c:v>42088</c:v>
                </c:pt>
                <c:pt idx="2339">
                  <c:v>42089</c:v>
                </c:pt>
                <c:pt idx="2340">
                  <c:v>42090</c:v>
                </c:pt>
                <c:pt idx="2341">
                  <c:v>42093</c:v>
                </c:pt>
                <c:pt idx="2342">
                  <c:v>42094</c:v>
                </c:pt>
                <c:pt idx="2343">
                  <c:v>42100</c:v>
                </c:pt>
                <c:pt idx="2344">
                  <c:v>42101</c:v>
                </c:pt>
                <c:pt idx="2345">
                  <c:v>42102</c:v>
                </c:pt>
                <c:pt idx="2346">
                  <c:v>42103</c:v>
                </c:pt>
                <c:pt idx="2347">
                  <c:v>42104</c:v>
                </c:pt>
                <c:pt idx="2348">
                  <c:v>42107</c:v>
                </c:pt>
                <c:pt idx="2349">
                  <c:v>42109</c:v>
                </c:pt>
                <c:pt idx="2350">
                  <c:v>42110</c:v>
                </c:pt>
                <c:pt idx="2351">
                  <c:v>42111</c:v>
                </c:pt>
                <c:pt idx="2352">
                  <c:v>42114</c:v>
                </c:pt>
                <c:pt idx="2353">
                  <c:v>42115</c:v>
                </c:pt>
                <c:pt idx="2354">
                  <c:v>42116</c:v>
                </c:pt>
                <c:pt idx="2355">
                  <c:v>42117</c:v>
                </c:pt>
                <c:pt idx="2356">
                  <c:v>42118</c:v>
                </c:pt>
                <c:pt idx="2357">
                  <c:v>42121</c:v>
                </c:pt>
                <c:pt idx="2358">
                  <c:v>42122</c:v>
                </c:pt>
                <c:pt idx="2359">
                  <c:v>42123</c:v>
                </c:pt>
                <c:pt idx="2360">
                  <c:v>42124</c:v>
                </c:pt>
                <c:pt idx="2361">
                  <c:v>42129</c:v>
                </c:pt>
                <c:pt idx="2362">
                  <c:v>42130</c:v>
                </c:pt>
                <c:pt idx="2363">
                  <c:v>42131</c:v>
                </c:pt>
                <c:pt idx="2364">
                  <c:v>42132</c:v>
                </c:pt>
                <c:pt idx="2365">
                  <c:v>42135</c:v>
                </c:pt>
                <c:pt idx="2366">
                  <c:v>42136</c:v>
                </c:pt>
                <c:pt idx="2367">
                  <c:v>42137</c:v>
                </c:pt>
                <c:pt idx="2368">
                  <c:v>42138</c:v>
                </c:pt>
                <c:pt idx="2369">
                  <c:v>42139</c:v>
                </c:pt>
                <c:pt idx="2370">
                  <c:v>42142</c:v>
                </c:pt>
                <c:pt idx="2371">
                  <c:v>42143</c:v>
                </c:pt>
                <c:pt idx="2372">
                  <c:v>42144</c:v>
                </c:pt>
                <c:pt idx="2373">
                  <c:v>42145</c:v>
                </c:pt>
                <c:pt idx="2374">
                  <c:v>42146</c:v>
                </c:pt>
                <c:pt idx="2375">
                  <c:v>42149</c:v>
                </c:pt>
                <c:pt idx="2376">
                  <c:v>42150</c:v>
                </c:pt>
                <c:pt idx="2377">
                  <c:v>42151</c:v>
                </c:pt>
                <c:pt idx="2378">
                  <c:v>42152</c:v>
                </c:pt>
                <c:pt idx="2379">
                  <c:v>42153</c:v>
                </c:pt>
                <c:pt idx="2380">
                  <c:v>42156</c:v>
                </c:pt>
                <c:pt idx="2381">
                  <c:v>42157</c:v>
                </c:pt>
                <c:pt idx="2382">
                  <c:v>42158</c:v>
                </c:pt>
                <c:pt idx="2383">
                  <c:v>42159</c:v>
                </c:pt>
                <c:pt idx="2384">
                  <c:v>42160</c:v>
                </c:pt>
                <c:pt idx="2385">
                  <c:v>42163</c:v>
                </c:pt>
                <c:pt idx="2386">
                  <c:v>42164</c:v>
                </c:pt>
                <c:pt idx="2387">
                  <c:v>42165</c:v>
                </c:pt>
                <c:pt idx="2388">
                  <c:v>42166</c:v>
                </c:pt>
                <c:pt idx="2389">
                  <c:v>42167</c:v>
                </c:pt>
                <c:pt idx="2390">
                  <c:v>42170</c:v>
                </c:pt>
                <c:pt idx="2391">
                  <c:v>42171</c:v>
                </c:pt>
                <c:pt idx="2392">
                  <c:v>42172</c:v>
                </c:pt>
                <c:pt idx="2393">
                  <c:v>42173</c:v>
                </c:pt>
                <c:pt idx="2394">
                  <c:v>42174</c:v>
                </c:pt>
                <c:pt idx="2395">
                  <c:v>42177</c:v>
                </c:pt>
                <c:pt idx="2396">
                  <c:v>42178</c:v>
                </c:pt>
                <c:pt idx="2397">
                  <c:v>42179</c:v>
                </c:pt>
                <c:pt idx="2398">
                  <c:v>42180</c:v>
                </c:pt>
                <c:pt idx="2399">
                  <c:v>42181</c:v>
                </c:pt>
                <c:pt idx="2400">
                  <c:v>42184</c:v>
                </c:pt>
                <c:pt idx="2401">
                  <c:v>42185</c:v>
                </c:pt>
                <c:pt idx="2402">
                  <c:v>42186</c:v>
                </c:pt>
                <c:pt idx="2403">
                  <c:v>42187</c:v>
                </c:pt>
                <c:pt idx="2404">
                  <c:v>42188</c:v>
                </c:pt>
                <c:pt idx="2405">
                  <c:v>42191</c:v>
                </c:pt>
                <c:pt idx="2406">
                  <c:v>42192</c:v>
                </c:pt>
                <c:pt idx="2407">
                  <c:v>42193</c:v>
                </c:pt>
                <c:pt idx="2408">
                  <c:v>42194</c:v>
                </c:pt>
                <c:pt idx="2409">
                  <c:v>42195</c:v>
                </c:pt>
                <c:pt idx="2410">
                  <c:v>42198</c:v>
                </c:pt>
                <c:pt idx="2411">
                  <c:v>42199</c:v>
                </c:pt>
                <c:pt idx="2412">
                  <c:v>42200</c:v>
                </c:pt>
                <c:pt idx="2413">
                  <c:v>42201</c:v>
                </c:pt>
                <c:pt idx="2414">
                  <c:v>42202</c:v>
                </c:pt>
                <c:pt idx="2415">
                  <c:v>42205</c:v>
                </c:pt>
                <c:pt idx="2416">
                  <c:v>42206</c:v>
                </c:pt>
                <c:pt idx="2417">
                  <c:v>42207</c:v>
                </c:pt>
                <c:pt idx="2418">
                  <c:v>42208</c:v>
                </c:pt>
                <c:pt idx="2419">
                  <c:v>42209</c:v>
                </c:pt>
                <c:pt idx="2420">
                  <c:v>42212</c:v>
                </c:pt>
                <c:pt idx="2421">
                  <c:v>42213</c:v>
                </c:pt>
                <c:pt idx="2422">
                  <c:v>42214</c:v>
                </c:pt>
                <c:pt idx="2423">
                  <c:v>42215</c:v>
                </c:pt>
                <c:pt idx="2424">
                  <c:v>42216</c:v>
                </c:pt>
                <c:pt idx="2425">
                  <c:v>42219</c:v>
                </c:pt>
                <c:pt idx="2426">
                  <c:v>42220</c:v>
                </c:pt>
                <c:pt idx="2427">
                  <c:v>42221</c:v>
                </c:pt>
                <c:pt idx="2428">
                  <c:v>42222</c:v>
                </c:pt>
                <c:pt idx="2429">
                  <c:v>42223</c:v>
                </c:pt>
                <c:pt idx="2430">
                  <c:v>42226</c:v>
                </c:pt>
                <c:pt idx="2431">
                  <c:v>42227</c:v>
                </c:pt>
                <c:pt idx="2432">
                  <c:v>42228</c:v>
                </c:pt>
                <c:pt idx="2433">
                  <c:v>42229</c:v>
                </c:pt>
                <c:pt idx="2434">
                  <c:v>42230</c:v>
                </c:pt>
                <c:pt idx="2435">
                  <c:v>42233</c:v>
                </c:pt>
                <c:pt idx="2436">
                  <c:v>42235</c:v>
                </c:pt>
                <c:pt idx="2437">
                  <c:v>42236</c:v>
                </c:pt>
                <c:pt idx="2438">
                  <c:v>42237</c:v>
                </c:pt>
                <c:pt idx="2439">
                  <c:v>42240</c:v>
                </c:pt>
                <c:pt idx="2440">
                  <c:v>42241</c:v>
                </c:pt>
                <c:pt idx="2441">
                  <c:v>42242</c:v>
                </c:pt>
                <c:pt idx="2442">
                  <c:v>42243</c:v>
                </c:pt>
                <c:pt idx="2443">
                  <c:v>42244</c:v>
                </c:pt>
                <c:pt idx="2444">
                  <c:v>42247</c:v>
                </c:pt>
                <c:pt idx="2445">
                  <c:v>42248</c:v>
                </c:pt>
                <c:pt idx="2446">
                  <c:v>42249</c:v>
                </c:pt>
                <c:pt idx="2447">
                  <c:v>42250</c:v>
                </c:pt>
                <c:pt idx="2448">
                  <c:v>42251</c:v>
                </c:pt>
                <c:pt idx="2449">
                  <c:v>42254</c:v>
                </c:pt>
                <c:pt idx="2450">
                  <c:v>42255</c:v>
                </c:pt>
                <c:pt idx="2451">
                  <c:v>42256</c:v>
                </c:pt>
                <c:pt idx="2452">
                  <c:v>42257</c:v>
                </c:pt>
                <c:pt idx="2453">
                  <c:v>42258</c:v>
                </c:pt>
                <c:pt idx="2454">
                  <c:v>42261</c:v>
                </c:pt>
                <c:pt idx="2455">
                  <c:v>42262</c:v>
                </c:pt>
                <c:pt idx="2456">
                  <c:v>42263</c:v>
                </c:pt>
                <c:pt idx="2457">
                  <c:v>42265</c:v>
                </c:pt>
                <c:pt idx="2458">
                  <c:v>42268</c:v>
                </c:pt>
                <c:pt idx="2459">
                  <c:v>42269</c:v>
                </c:pt>
                <c:pt idx="2460">
                  <c:v>42270</c:v>
                </c:pt>
                <c:pt idx="2461">
                  <c:v>42271</c:v>
                </c:pt>
                <c:pt idx="2462">
                  <c:v>42275</c:v>
                </c:pt>
                <c:pt idx="2463">
                  <c:v>42276</c:v>
                </c:pt>
                <c:pt idx="2464">
                  <c:v>42277</c:v>
                </c:pt>
                <c:pt idx="2465">
                  <c:v>42278</c:v>
                </c:pt>
                <c:pt idx="2466">
                  <c:v>42282</c:v>
                </c:pt>
                <c:pt idx="2467">
                  <c:v>42283</c:v>
                </c:pt>
                <c:pt idx="2468">
                  <c:v>42284</c:v>
                </c:pt>
                <c:pt idx="2469">
                  <c:v>42285</c:v>
                </c:pt>
                <c:pt idx="2470">
                  <c:v>42286</c:v>
                </c:pt>
                <c:pt idx="2471">
                  <c:v>42289</c:v>
                </c:pt>
                <c:pt idx="2472">
                  <c:v>42290</c:v>
                </c:pt>
                <c:pt idx="2473">
                  <c:v>42291</c:v>
                </c:pt>
                <c:pt idx="2474">
                  <c:v>42292</c:v>
                </c:pt>
                <c:pt idx="2475">
                  <c:v>42293</c:v>
                </c:pt>
                <c:pt idx="2476">
                  <c:v>42296</c:v>
                </c:pt>
                <c:pt idx="2477">
                  <c:v>42297</c:v>
                </c:pt>
                <c:pt idx="2478">
                  <c:v>42298</c:v>
                </c:pt>
                <c:pt idx="2479">
                  <c:v>42300</c:v>
                </c:pt>
                <c:pt idx="2480">
                  <c:v>42303</c:v>
                </c:pt>
                <c:pt idx="2481">
                  <c:v>42304</c:v>
                </c:pt>
                <c:pt idx="2482">
                  <c:v>42305</c:v>
                </c:pt>
                <c:pt idx="2483">
                  <c:v>42306</c:v>
                </c:pt>
                <c:pt idx="2484">
                  <c:v>42307</c:v>
                </c:pt>
                <c:pt idx="2485">
                  <c:v>42310</c:v>
                </c:pt>
                <c:pt idx="2486">
                  <c:v>42311</c:v>
                </c:pt>
                <c:pt idx="2487">
                  <c:v>42312</c:v>
                </c:pt>
                <c:pt idx="2488">
                  <c:v>42313</c:v>
                </c:pt>
                <c:pt idx="2489">
                  <c:v>42314</c:v>
                </c:pt>
                <c:pt idx="2490">
                  <c:v>42317</c:v>
                </c:pt>
                <c:pt idx="2491">
                  <c:v>42318</c:v>
                </c:pt>
                <c:pt idx="2492">
                  <c:v>42321</c:v>
                </c:pt>
                <c:pt idx="2493">
                  <c:v>42324</c:v>
                </c:pt>
                <c:pt idx="2494">
                  <c:v>42325</c:v>
                </c:pt>
                <c:pt idx="2495">
                  <c:v>42326</c:v>
                </c:pt>
                <c:pt idx="2496">
                  <c:v>42327</c:v>
                </c:pt>
                <c:pt idx="2497">
                  <c:v>42328</c:v>
                </c:pt>
                <c:pt idx="2498">
                  <c:v>42331</c:v>
                </c:pt>
                <c:pt idx="2499">
                  <c:v>42332</c:v>
                </c:pt>
                <c:pt idx="2500">
                  <c:v>42334</c:v>
                </c:pt>
                <c:pt idx="2501">
                  <c:v>42335</c:v>
                </c:pt>
                <c:pt idx="2502">
                  <c:v>42338</c:v>
                </c:pt>
                <c:pt idx="2503">
                  <c:v>42339</c:v>
                </c:pt>
                <c:pt idx="2504">
                  <c:v>42340</c:v>
                </c:pt>
                <c:pt idx="2505">
                  <c:v>42341</c:v>
                </c:pt>
                <c:pt idx="2506">
                  <c:v>42342</c:v>
                </c:pt>
                <c:pt idx="2507">
                  <c:v>42345</c:v>
                </c:pt>
                <c:pt idx="2508">
                  <c:v>42346</c:v>
                </c:pt>
                <c:pt idx="2509">
                  <c:v>42347</c:v>
                </c:pt>
                <c:pt idx="2510">
                  <c:v>42348</c:v>
                </c:pt>
                <c:pt idx="2511">
                  <c:v>42349</c:v>
                </c:pt>
                <c:pt idx="2512">
                  <c:v>42352</c:v>
                </c:pt>
                <c:pt idx="2513">
                  <c:v>42353</c:v>
                </c:pt>
                <c:pt idx="2514">
                  <c:v>42354</c:v>
                </c:pt>
                <c:pt idx="2515">
                  <c:v>42355</c:v>
                </c:pt>
                <c:pt idx="2516">
                  <c:v>42356</c:v>
                </c:pt>
                <c:pt idx="2517">
                  <c:v>42359</c:v>
                </c:pt>
                <c:pt idx="2518">
                  <c:v>42360</c:v>
                </c:pt>
                <c:pt idx="2519">
                  <c:v>42361</c:v>
                </c:pt>
                <c:pt idx="2520">
                  <c:v>42366</c:v>
                </c:pt>
                <c:pt idx="2521">
                  <c:v>42367</c:v>
                </c:pt>
                <c:pt idx="2522">
                  <c:v>42368</c:v>
                </c:pt>
                <c:pt idx="2523">
                  <c:v>42369</c:v>
                </c:pt>
                <c:pt idx="2524">
                  <c:v>42370</c:v>
                </c:pt>
                <c:pt idx="2525">
                  <c:v>42373</c:v>
                </c:pt>
                <c:pt idx="2526">
                  <c:v>42374</c:v>
                </c:pt>
                <c:pt idx="2527">
                  <c:v>42375</c:v>
                </c:pt>
                <c:pt idx="2528">
                  <c:v>42376</c:v>
                </c:pt>
                <c:pt idx="2529">
                  <c:v>42377</c:v>
                </c:pt>
                <c:pt idx="2530">
                  <c:v>42380</c:v>
                </c:pt>
                <c:pt idx="2531">
                  <c:v>42381</c:v>
                </c:pt>
                <c:pt idx="2532">
                  <c:v>42382</c:v>
                </c:pt>
                <c:pt idx="2533">
                  <c:v>42383</c:v>
                </c:pt>
                <c:pt idx="2534">
                  <c:v>42384</c:v>
                </c:pt>
                <c:pt idx="2535">
                  <c:v>42387</c:v>
                </c:pt>
                <c:pt idx="2536">
                  <c:v>42388</c:v>
                </c:pt>
                <c:pt idx="2537">
                  <c:v>42389</c:v>
                </c:pt>
                <c:pt idx="2538">
                  <c:v>42390</c:v>
                </c:pt>
                <c:pt idx="2539">
                  <c:v>42391</c:v>
                </c:pt>
                <c:pt idx="2540">
                  <c:v>42394</c:v>
                </c:pt>
                <c:pt idx="2541">
                  <c:v>42396</c:v>
                </c:pt>
                <c:pt idx="2542">
                  <c:v>42397</c:v>
                </c:pt>
                <c:pt idx="2543">
                  <c:v>42398</c:v>
                </c:pt>
                <c:pt idx="2544">
                  <c:v>42401</c:v>
                </c:pt>
                <c:pt idx="2545">
                  <c:v>42402</c:v>
                </c:pt>
                <c:pt idx="2546">
                  <c:v>42403</c:v>
                </c:pt>
                <c:pt idx="2547">
                  <c:v>42404</c:v>
                </c:pt>
                <c:pt idx="2548">
                  <c:v>42405</c:v>
                </c:pt>
                <c:pt idx="2549">
                  <c:v>42408</c:v>
                </c:pt>
                <c:pt idx="2550">
                  <c:v>42409</c:v>
                </c:pt>
                <c:pt idx="2551">
                  <c:v>42410</c:v>
                </c:pt>
                <c:pt idx="2552">
                  <c:v>42411</c:v>
                </c:pt>
                <c:pt idx="2553">
                  <c:v>42412</c:v>
                </c:pt>
                <c:pt idx="2554">
                  <c:v>42415</c:v>
                </c:pt>
                <c:pt idx="2555">
                  <c:v>42416</c:v>
                </c:pt>
                <c:pt idx="2556">
                  <c:v>42417</c:v>
                </c:pt>
                <c:pt idx="2557">
                  <c:v>42418</c:v>
                </c:pt>
                <c:pt idx="2558">
                  <c:v>42422</c:v>
                </c:pt>
                <c:pt idx="2559">
                  <c:v>42423</c:v>
                </c:pt>
                <c:pt idx="2560">
                  <c:v>42424</c:v>
                </c:pt>
                <c:pt idx="2561">
                  <c:v>42425</c:v>
                </c:pt>
                <c:pt idx="2562">
                  <c:v>42426</c:v>
                </c:pt>
                <c:pt idx="2563">
                  <c:v>42429</c:v>
                </c:pt>
                <c:pt idx="2564">
                  <c:v>42430</c:v>
                </c:pt>
                <c:pt idx="2565">
                  <c:v>42431</c:v>
                </c:pt>
                <c:pt idx="2566">
                  <c:v>42432</c:v>
                </c:pt>
                <c:pt idx="2567">
                  <c:v>42433</c:v>
                </c:pt>
                <c:pt idx="2568">
                  <c:v>42437</c:v>
                </c:pt>
                <c:pt idx="2569">
                  <c:v>42438</c:v>
                </c:pt>
                <c:pt idx="2570">
                  <c:v>42439</c:v>
                </c:pt>
                <c:pt idx="2571">
                  <c:v>42440</c:v>
                </c:pt>
                <c:pt idx="2572">
                  <c:v>42443</c:v>
                </c:pt>
                <c:pt idx="2573">
                  <c:v>42444</c:v>
                </c:pt>
                <c:pt idx="2574">
                  <c:v>42445</c:v>
                </c:pt>
                <c:pt idx="2575">
                  <c:v>42446</c:v>
                </c:pt>
                <c:pt idx="2576">
                  <c:v>42447</c:v>
                </c:pt>
                <c:pt idx="2577">
                  <c:v>42450</c:v>
                </c:pt>
                <c:pt idx="2578">
                  <c:v>42451</c:v>
                </c:pt>
                <c:pt idx="2579">
                  <c:v>42452</c:v>
                </c:pt>
                <c:pt idx="2580">
                  <c:v>42457</c:v>
                </c:pt>
                <c:pt idx="2581">
                  <c:v>42458</c:v>
                </c:pt>
                <c:pt idx="2582">
                  <c:v>42459</c:v>
                </c:pt>
                <c:pt idx="2583">
                  <c:v>42460</c:v>
                </c:pt>
                <c:pt idx="2584">
                  <c:v>42464</c:v>
                </c:pt>
                <c:pt idx="2585">
                  <c:v>42465</c:v>
                </c:pt>
                <c:pt idx="2586">
                  <c:v>42466</c:v>
                </c:pt>
                <c:pt idx="2587">
                  <c:v>42467</c:v>
                </c:pt>
                <c:pt idx="2588">
                  <c:v>42471</c:v>
                </c:pt>
                <c:pt idx="2589">
                  <c:v>42472</c:v>
                </c:pt>
                <c:pt idx="2590">
                  <c:v>42473</c:v>
                </c:pt>
                <c:pt idx="2591">
                  <c:v>42478</c:v>
                </c:pt>
                <c:pt idx="2592">
                  <c:v>42480</c:v>
                </c:pt>
                <c:pt idx="2593">
                  <c:v>42481</c:v>
                </c:pt>
                <c:pt idx="2594">
                  <c:v>42482</c:v>
                </c:pt>
                <c:pt idx="2595">
                  <c:v>42485</c:v>
                </c:pt>
                <c:pt idx="2596">
                  <c:v>42486</c:v>
                </c:pt>
                <c:pt idx="2597">
                  <c:v>42487</c:v>
                </c:pt>
                <c:pt idx="2598">
                  <c:v>42488</c:v>
                </c:pt>
                <c:pt idx="2599">
                  <c:v>42489</c:v>
                </c:pt>
                <c:pt idx="2600">
                  <c:v>42492</c:v>
                </c:pt>
                <c:pt idx="2601">
                  <c:v>42493</c:v>
                </c:pt>
                <c:pt idx="2602">
                  <c:v>42494</c:v>
                </c:pt>
                <c:pt idx="2603">
                  <c:v>42495</c:v>
                </c:pt>
                <c:pt idx="2604">
                  <c:v>42496</c:v>
                </c:pt>
                <c:pt idx="2605">
                  <c:v>42499</c:v>
                </c:pt>
                <c:pt idx="2606">
                  <c:v>42500</c:v>
                </c:pt>
                <c:pt idx="2607">
                  <c:v>42501</c:v>
                </c:pt>
                <c:pt idx="2608">
                  <c:v>42502</c:v>
                </c:pt>
                <c:pt idx="2609">
                  <c:v>42503</c:v>
                </c:pt>
                <c:pt idx="2610">
                  <c:v>42506</c:v>
                </c:pt>
                <c:pt idx="2611">
                  <c:v>42507</c:v>
                </c:pt>
                <c:pt idx="2612">
                  <c:v>42508</c:v>
                </c:pt>
                <c:pt idx="2613">
                  <c:v>42509</c:v>
                </c:pt>
                <c:pt idx="2614">
                  <c:v>42510</c:v>
                </c:pt>
                <c:pt idx="2615">
                  <c:v>42513</c:v>
                </c:pt>
                <c:pt idx="2616">
                  <c:v>42514</c:v>
                </c:pt>
                <c:pt idx="2617">
                  <c:v>42515</c:v>
                </c:pt>
                <c:pt idx="2618">
                  <c:v>42516</c:v>
                </c:pt>
                <c:pt idx="2619">
                  <c:v>42517</c:v>
                </c:pt>
                <c:pt idx="2620">
                  <c:v>42520</c:v>
                </c:pt>
                <c:pt idx="2621">
                  <c:v>42521</c:v>
                </c:pt>
                <c:pt idx="2622">
                  <c:v>42522</c:v>
                </c:pt>
                <c:pt idx="2623">
                  <c:v>42523</c:v>
                </c:pt>
                <c:pt idx="2624">
                  <c:v>42524</c:v>
                </c:pt>
                <c:pt idx="2625">
                  <c:v>42527</c:v>
                </c:pt>
                <c:pt idx="2626">
                  <c:v>42528</c:v>
                </c:pt>
                <c:pt idx="2627">
                  <c:v>42529</c:v>
                </c:pt>
                <c:pt idx="2628">
                  <c:v>42530</c:v>
                </c:pt>
                <c:pt idx="2629">
                  <c:v>42531</c:v>
                </c:pt>
                <c:pt idx="2630">
                  <c:v>42534</c:v>
                </c:pt>
                <c:pt idx="2631">
                  <c:v>42535</c:v>
                </c:pt>
                <c:pt idx="2632">
                  <c:v>42536</c:v>
                </c:pt>
                <c:pt idx="2633">
                  <c:v>42537</c:v>
                </c:pt>
                <c:pt idx="2634">
                  <c:v>42538</c:v>
                </c:pt>
                <c:pt idx="2635">
                  <c:v>42541</c:v>
                </c:pt>
                <c:pt idx="2636">
                  <c:v>42542</c:v>
                </c:pt>
                <c:pt idx="2637">
                  <c:v>42543</c:v>
                </c:pt>
                <c:pt idx="2638">
                  <c:v>42544</c:v>
                </c:pt>
                <c:pt idx="2639">
                  <c:v>42545</c:v>
                </c:pt>
                <c:pt idx="2640">
                  <c:v>42548</c:v>
                </c:pt>
                <c:pt idx="2641">
                  <c:v>42549</c:v>
                </c:pt>
                <c:pt idx="2642">
                  <c:v>42550</c:v>
                </c:pt>
                <c:pt idx="2643">
                  <c:v>42551</c:v>
                </c:pt>
                <c:pt idx="2644">
                  <c:v>42552</c:v>
                </c:pt>
                <c:pt idx="2645">
                  <c:v>42555</c:v>
                </c:pt>
                <c:pt idx="2646">
                  <c:v>42556</c:v>
                </c:pt>
                <c:pt idx="2647">
                  <c:v>42558</c:v>
                </c:pt>
                <c:pt idx="2648">
                  <c:v>42559</c:v>
                </c:pt>
                <c:pt idx="2649">
                  <c:v>42562</c:v>
                </c:pt>
                <c:pt idx="2650">
                  <c:v>42563</c:v>
                </c:pt>
                <c:pt idx="2651">
                  <c:v>42564</c:v>
                </c:pt>
                <c:pt idx="2652">
                  <c:v>42565</c:v>
                </c:pt>
                <c:pt idx="2653">
                  <c:v>42566</c:v>
                </c:pt>
                <c:pt idx="2654">
                  <c:v>42569</c:v>
                </c:pt>
                <c:pt idx="2655">
                  <c:v>42570</c:v>
                </c:pt>
                <c:pt idx="2656">
                  <c:v>42571</c:v>
                </c:pt>
                <c:pt idx="2657">
                  <c:v>42572</c:v>
                </c:pt>
                <c:pt idx="2658">
                  <c:v>42573</c:v>
                </c:pt>
                <c:pt idx="2659">
                  <c:v>42576</c:v>
                </c:pt>
                <c:pt idx="2660">
                  <c:v>42577</c:v>
                </c:pt>
                <c:pt idx="2661">
                  <c:v>42578</c:v>
                </c:pt>
                <c:pt idx="2662">
                  <c:v>42579</c:v>
                </c:pt>
                <c:pt idx="2663">
                  <c:v>42580</c:v>
                </c:pt>
                <c:pt idx="2664">
                  <c:v>42583</c:v>
                </c:pt>
                <c:pt idx="2665">
                  <c:v>42584</c:v>
                </c:pt>
                <c:pt idx="2666">
                  <c:v>42585</c:v>
                </c:pt>
                <c:pt idx="2667">
                  <c:v>42586</c:v>
                </c:pt>
                <c:pt idx="2668">
                  <c:v>42587</c:v>
                </c:pt>
                <c:pt idx="2669">
                  <c:v>42590</c:v>
                </c:pt>
                <c:pt idx="2670">
                  <c:v>42591</c:v>
                </c:pt>
                <c:pt idx="2671">
                  <c:v>42592</c:v>
                </c:pt>
                <c:pt idx="2672">
                  <c:v>42593</c:v>
                </c:pt>
                <c:pt idx="2673">
                  <c:v>42594</c:v>
                </c:pt>
                <c:pt idx="2674">
                  <c:v>42598</c:v>
                </c:pt>
                <c:pt idx="2675">
                  <c:v>42600</c:v>
                </c:pt>
                <c:pt idx="2676">
                  <c:v>42601</c:v>
                </c:pt>
                <c:pt idx="2677">
                  <c:v>42604</c:v>
                </c:pt>
                <c:pt idx="2678">
                  <c:v>42605</c:v>
                </c:pt>
                <c:pt idx="2679">
                  <c:v>42606</c:v>
                </c:pt>
                <c:pt idx="2680">
                  <c:v>42607</c:v>
                </c:pt>
                <c:pt idx="2681">
                  <c:v>42608</c:v>
                </c:pt>
                <c:pt idx="2682">
                  <c:v>42611</c:v>
                </c:pt>
                <c:pt idx="2683">
                  <c:v>42612</c:v>
                </c:pt>
                <c:pt idx="2684">
                  <c:v>42613</c:v>
                </c:pt>
                <c:pt idx="2685">
                  <c:v>42614</c:v>
                </c:pt>
                <c:pt idx="2686">
                  <c:v>42615</c:v>
                </c:pt>
                <c:pt idx="2687">
                  <c:v>42619</c:v>
                </c:pt>
                <c:pt idx="2688">
                  <c:v>42620</c:v>
                </c:pt>
                <c:pt idx="2689">
                  <c:v>42621</c:v>
                </c:pt>
                <c:pt idx="2690">
                  <c:v>42622</c:v>
                </c:pt>
                <c:pt idx="2691">
                  <c:v>42625</c:v>
                </c:pt>
                <c:pt idx="2692">
                  <c:v>42627</c:v>
                </c:pt>
                <c:pt idx="2693">
                  <c:v>42628</c:v>
                </c:pt>
                <c:pt idx="2694">
                  <c:v>42629</c:v>
                </c:pt>
                <c:pt idx="2695">
                  <c:v>42632</c:v>
                </c:pt>
                <c:pt idx="2696">
                  <c:v>42633</c:v>
                </c:pt>
                <c:pt idx="2697">
                  <c:v>42634</c:v>
                </c:pt>
                <c:pt idx="2698">
                  <c:v>42635</c:v>
                </c:pt>
                <c:pt idx="2699">
                  <c:v>42636</c:v>
                </c:pt>
                <c:pt idx="2700">
                  <c:v>42639</c:v>
                </c:pt>
                <c:pt idx="2701">
                  <c:v>42640</c:v>
                </c:pt>
                <c:pt idx="2702">
                  <c:v>42641</c:v>
                </c:pt>
                <c:pt idx="2703">
                  <c:v>42642</c:v>
                </c:pt>
                <c:pt idx="2704">
                  <c:v>42643</c:v>
                </c:pt>
                <c:pt idx="2705">
                  <c:v>42646</c:v>
                </c:pt>
                <c:pt idx="2706">
                  <c:v>42647</c:v>
                </c:pt>
                <c:pt idx="2707">
                  <c:v>42648</c:v>
                </c:pt>
                <c:pt idx="2708">
                  <c:v>42649</c:v>
                </c:pt>
                <c:pt idx="2709">
                  <c:v>42650</c:v>
                </c:pt>
                <c:pt idx="2710">
                  <c:v>42653</c:v>
                </c:pt>
                <c:pt idx="2711">
                  <c:v>42656</c:v>
                </c:pt>
                <c:pt idx="2712">
                  <c:v>42657</c:v>
                </c:pt>
                <c:pt idx="2713">
                  <c:v>42660</c:v>
                </c:pt>
                <c:pt idx="2714">
                  <c:v>42661</c:v>
                </c:pt>
                <c:pt idx="2715">
                  <c:v>42662</c:v>
                </c:pt>
                <c:pt idx="2716">
                  <c:v>42663</c:v>
                </c:pt>
                <c:pt idx="2717">
                  <c:v>42664</c:v>
                </c:pt>
                <c:pt idx="2718">
                  <c:v>42667</c:v>
                </c:pt>
                <c:pt idx="2719">
                  <c:v>42668</c:v>
                </c:pt>
                <c:pt idx="2720">
                  <c:v>42669</c:v>
                </c:pt>
                <c:pt idx="2721">
                  <c:v>42670</c:v>
                </c:pt>
                <c:pt idx="2722">
                  <c:v>42671</c:v>
                </c:pt>
                <c:pt idx="2723">
                  <c:v>42675</c:v>
                </c:pt>
                <c:pt idx="2724">
                  <c:v>42676</c:v>
                </c:pt>
                <c:pt idx="2725">
                  <c:v>42677</c:v>
                </c:pt>
                <c:pt idx="2726">
                  <c:v>42678</c:v>
                </c:pt>
                <c:pt idx="2727">
                  <c:v>42681</c:v>
                </c:pt>
                <c:pt idx="2728">
                  <c:v>42682</c:v>
                </c:pt>
                <c:pt idx="2729">
                  <c:v>42683</c:v>
                </c:pt>
                <c:pt idx="2730">
                  <c:v>42684</c:v>
                </c:pt>
                <c:pt idx="2731">
                  <c:v>42685</c:v>
                </c:pt>
                <c:pt idx="2732">
                  <c:v>42689</c:v>
                </c:pt>
                <c:pt idx="2733">
                  <c:v>42690</c:v>
                </c:pt>
                <c:pt idx="2734">
                  <c:v>42691</c:v>
                </c:pt>
                <c:pt idx="2735">
                  <c:v>42692</c:v>
                </c:pt>
                <c:pt idx="2736">
                  <c:v>42695</c:v>
                </c:pt>
                <c:pt idx="2737">
                  <c:v>42696</c:v>
                </c:pt>
                <c:pt idx="2738">
                  <c:v>42697</c:v>
                </c:pt>
                <c:pt idx="2739">
                  <c:v>42698</c:v>
                </c:pt>
                <c:pt idx="2740">
                  <c:v>42699</c:v>
                </c:pt>
                <c:pt idx="2741">
                  <c:v>42702</c:v>
                </c:pt>
                <c:pt idx="2742">
                  <c:v>42703</c:v>
                </c:pt>
                <c:pt idx="2743">
                  <c:v>42704</c:v>
                </c:pt>
                <c:pt idx="2744">
                  <c:v>42705</c:v>
                </c:pt>
                <c:pt idx="2745">
                  <c:v>42706</c:v>
                </c:pt>
                <c:pt idx="2746">
                  <c:v>42709</c:v>
                </c:pt>
                <c:pt idx="2747">
                  <c:v>42710</c:v>
                </c:pt>
                <c:pt idx="2748">
                  <c:v>42711</c:v>
                </c:pt>
                <c:pt idx="2749">
                  <c:v>42712</c:v>
                </c:pt>
                <c:pt idx="2750">
                  <c:v>42713</c:v>
                </c:pt>
                <c:pt idx="2751">
                  <c:v>42717</c:v>
                </c:pt>
                <c:pt idx="2752">
                  <c:v>42718</c:v>
                </c:pt>
                <c:pt idx="2753">
                  <c:v>42719</c:v>
                </c:pt>
                <c:pt idx="2754">
                  <c:v>42720</c:v>
                </c:pt>
                <c:pt idx="2755">
                  <c:v>42723</c:v>
                </c:pt>
                <c:pt idx="2756">
                  <c:v>42724</c:v>
                </c:pt>
                <c:pt idx="2757">
                  <c:v>42725</c:v>
                </c:pt>
                <c:pt idx="2758">
                  <c:v>42726</c:v>
                </c:pt>
                <c:pt idx="2759">
                  <c:v>42727</c:v>
                </c:pt>
                <c:pt idx="2760">
                  <c:v>42730</c:v>
                </c:pt>
                <c:pt idx="2761">
                  <c:v>42731</c:v>
                </c:pt>
                <c:pt idx="2762">
                  <c:v>42732</c:v>
                </c:pt>
                <c:pt idx="2763">
                  <c:v>42733</c:v>
                </c:pt>
                <c:pt idx="2764">
                  <c:v>42734</c:v>
                </c:pt>
                <c:pt idx="2765">
                  <c:v>42737</c:v>
                </c:pt>
                <c:pt idx="2766">
                  <c:v>42738</c:v>
                </c:pt>
                <c:pt idx="2767">
                  <c:v>42739</c:v>
                </c:pt>
                <c:pt idx="2768">
                  <c:v>42740</c:v>
                </c:pt>
                <c:pt idx="2769">
                  <c:v>42741</c:v>
                </c:pt>
                <c:pt idx="2770">
                  <c:v>42744</c:v>
                </c:pt>
                <c:pt idx="2771">
                  <c:v>42745</c:v>
                </c:pt>
                <c:pt idx="2772">
                  <c:v>42746</c:v>
                </c:pt>
                <c:pt idx="2773">
                  <c:v>42747</c:v>
                </c:pt>
                <c:pt idx="2774">
                  <c:v>42748</c:v>
                </c:pt>
                <c:pt idx="2775">
                  <c:v>42751</c:v>
                </c:pt>
                <c:pt idx="2776">
                  <c:v>42752</c:v>
                </c:pt>
                <c:pt idx="2777">
                  <c:v>42753</c:v>
                </c:pt>
                <c:pt idx="2778">
                  <c:v>42754</c:v>
                </c:pt>
                <c:pt idx="2779">
                  <c:v>42755</c:v>
                </c:pt>
                <c:pt idx="2780">
                  <c:v>42758</c:v>
                </c:pt>
                <c:pt idx="2781">
                  <c:v>42759</c:v>
                </c:pt>
                <c:pt idx="2782">
                  <c:v>42760</c:v>
                </c:pt>
                <c:pt idx="2783">
                  <c:v>42762</c:v>
                </c:pt>
                <c:pt idx="2784">
                  <c:v>42765</c:v>
                </c:pt>
                <c:pt idx="2785">
                  <c:v>42766</c:v>
                </c:pt>
                <c:pt idx="2786">
                  <c:v>42767</c:v>
                </c:pt>
                <c:pt idx="2787">
                  <c:v>42768</c:v>
                </c:pt>
                <c:pt idx="2788">
                  <c:v>42769</c:v>
                </c:pt>
                <c:pt idx="2789">
                  <c:v>42772</c:v>
                </c:pt>
                <c:pt idx="2790">
                  <c:v>42773</c:v>
                </c:pt>
                <c:pt idx="2791">
                  <c:v>42774</c:v>
                </c:pt>
                <c:pt idx="2792">
                  <c:v>42775</c:v>
                </c:pt>
                <c:pt idx="2793">
                  <c:v>42776</c:v>
                </c:pt>
                <c:pt idx="2794">
                  <c:v>42779</c:v>
                </c:pt>
                <c:pt idx="2795">
                  <c:v>42780</c:v>
                </c:pt>
                <c:pt idx="2796">
                  <c:v>42781</c:v>
                </c:pt>
                <c:pt idx="2797">
                  <c:v>42782</c:v>
                </c:pt>
                <c:pt idx="2798">
                  <c:v>42783</c:v>
                </c:pt>
                <c:pt idx="2799">
                  <c:v>42786</c:v>
                </c:pt>
                <c:pt idx="2800">
                  <c:v>42788</c:v>
                </c:pt>
                <c:pt idx="2801">
                  <c:v>42789</c:v>
                </c:pt>
                <c:pt idx="2802">
                  <c:v>42793</c:v>
                </c:pt>
                <c:pt idx="2803">
                  <c:v>42794</c:v>
                </c:pt>
                <c:pt idx="2804">
                  <c:v>42795</c:v>
                </c:pt>
                <c:pt idx="2805">
                  <c:v>42796</c:v>
                </c:pt>
                <c:pt idx="2806">
                  <c:v>42797</c:v>
                </c:pt>
                <c:pt idx="2807">
                  <c:v>42800</c:v>
                </c:pt>
                <c:pt idx="2808">
                  <c:v>42801</c:v>
                </c:pt>
                <c:pt idx="2809">
                  <c:v>42802</c:v>
                </c:pt>
                <c:pt idx="2810">
                  <c:v>42803</c:v>
                </c:pt>
                <c:pt idx="2811">
                  <c:v>42804</c:v>
                </c:pt>
                <c:pt idx="2812">
                  <c:v>42808</c:v>
                </c:pt>
                <c:pt idx="2813">
                  <c:v>42809</c:v>
                </c:pt>
                <c:pt idx="2814">
                  <c:v>42810</c:v>
                </c:pt>
                <c:pt idx="2815">
                  <c:v>42811</c:v>
                </c:pt>
                <c:pt idx="2816">
                  <c:v>42814</c:v>
                </c:pt>
                <c:pt idx="2817">
                  <c:v>42815</c:v>
                </c:pt>
                <c:pt idx="2818">
                  <c:v>42816</c:v>
                </c:pt>
                <c:pt idx="2819">
                  <c:v>42817</c:v>
                </c:pt>
                <c:pt idx="2820">
                  <c:v>42818</c:v>
                </c:pt>
                <c:pt idx="2821">
                  <c:v>42821</c:v>
                </c:pt>
                <c:pt idx="2822">
                  <c:v>42823</c:v>
                </c:pt>
                <c:pt idx="2823">
                  <c:v>42824</c:v>
                </c:pt>
                <c:pt idx="2824">
                  <c:v>42825</c:v>
                </c:pt>
                <c:pt idx="2825">
                  <c:v>42828</c:v>
                </c:pt>
                <c:pt idx="2826">
                  <c:v>42830</c:v>
                </c:pt>
                <c:pt idx="2827">
                  <c:v>42831</c:v>
                </c:pt>
                <c:pt idx="2828">
                  <c:v>42832</c:v>
                </c:pt>
                <c:pt idx="2829">
                  <c:v>42835</c:v>
                </c:pt>
                <c:pt idx="2830">
                  <c:v>42836</c:v>
                </c:pt>
                <c:pt idx="2831">
                  <c:v>42837</c:v>
                </c:pt>
                <c:pt idx="2832">
                  <c:v>42838</c:v>
                </c:pt>
                <c:pt idx="2833">
                  <c:v>42842</c:v>
                </c:pt>
                <c:pt idx="2834">
                  <c:v>42843</c:v>
                </c:pt>
                <c:pt idx="2835">
                  <c:v>42844</c:v>
                </c:pt>
                <c:pt idx="2836">
                  <c:v>42845</c:v>
                </c:pt>
                <c:pt idx="2837">
                  <c:v>42846</c:v>
                </c:pt>
                <c:pt idx="2838">
                  <c:v>42849</c:v>
                </c:pt>
                <c:pt idx="2839">
                  <c:v>42850</c:v>
                </c:pt>
                <c:pt idx="2840">
                  <c:v>42851</c:v>
                </c:pt>
                <c:pt idx="2841">
                  <c:v>42852</c:v>
                </c:pt>
                <c:pt idx="2842">
                  <c:v>42853</c:v>
                </c:pt>
                <c:pt idx="2843">
                  <c:v>42857</c:v>
                </c:pt>
                <c:pt idx="2844">
                  <c:v>42858</c:v>
                </c:pt>
                <c:pt idx="2845">
                  <c:v>42859</c:v>
                </c:pt>
                <c:pt idx="2846">
                  <c:v>42860</c:v>
                </c:pt>
                <c:pt idx="2847">
                  <c:v>42863</c:v>
                </c:pt>
                <c:pt idx="2848">
                  <c:v>42864</c:v>
                </c:pt>
                <c:pt idx="2849">
                  <c:v>42866</c:v>
                </c:pt>
                <c:pt idx="2850">
                  <c:v>42867</c:v>
                </c:pt>
                <c:pt idx="2851">
                  <c:v>42870</c:v>
                </c:pt>
                <c:pt idx="2852">
                  <c:v>42871</c:v>
                </c:pt>
                <c:pt idx="2853">
                  <c:v>42872</c:v>
                </c:pt>
                <c:pt idx="2854">
                  <c:v>42873</c:v>
                </c:pt>
                <c:pt idx="2855">
                  <c:v>42874</c:v>
                </c:pt>
                <c:pt idx="2856">
                  <c:v>42877</c:v>
                </c:pt>
                <c:pt idx="2857">
                  <c:v>42878</c:v>
                </c:pt>
                <c:pt idx="2858">
                  <c:v>42879</c:v>
                </c:pt>
                <c:pt idx="2859">
                  <c:v>42880</c:v>
                </c:pt>
                <c:pt idx="2860">
                  <c:v>42881</c:v>
                </c:pt>
                <c:pt idx="2861">
                  <c:v>42884</c:v>
                </c:pt>
                <c:pt idx="2862">
                  <c:v>42885</c:v>
                </c:pt>
                <c:pt idx="2863">
                  <c:v>42886</c:v>
                </c:pt>
                <c:pt idx="2864">
                  <c:v>42887</c:v>
                </c:pt>
                <c:pt idx="2865">
                  <c:v>42888</c:v>
                </c:pt>
                <c:pt idx="2866">
                  <c:v>42891</c:v>
                </c:pt>
                <c:pt idx="2867">
                  <c:v>42892</c:v>
                </c:pt>
                <c:pt idx="2868">
                  <c:v>42893</c:v>
                </c:pt>
                <c:pt idx="2869">
                  <c:v>42894</c:v>
                </c:pt>
                <c:pt idx="2870">
                  <c:v>42895</c:v>
                </c:pt>
                <c:pt idx="2871">
                  <c:v>42898</c:v>
                </c:pt>
                <c:pt idx="2872">
                  <c:v>42899</c:v>
                </c:pt>
                <c:pt idx="2873">
                  <c:v>42900</c:v>
                </c:pt>
                <c:pt idx="2874">
                  <c:v>42901</c:v>
                </c:pt>
                <c:pt idx="2875">
                  <c:v>42902</c:v>
                </c:pt>
                <c:pt idx="2876">
                  <c:v>42905</c:v>
                </c:pt>
                <c:pt idx="2877">
                  <c:v>42906</c:v>
                </c:pt>
                <c:pt idx="2878">
                  <c:v>42907</c:v>
                </c:pt>
                <c:pt idx="2879">
                  <c:v>42908</c:v>
                </c:pt>
                <c:pt idx="2880">
                  <c:v>42909</c:v>
                </c:pt>
                <c:pt idx="2881">
                  <c:v>42913</c:v>
                </c:pt>
                <c:pt idx="2882">
                  <c:v>42914</c:v>
                </c:pt>
                <c:pt idx="2883">
                  <c:v>42915</c:v>
                </c:pt>
                <c:pt idx="2884">
                  <c:v>42916</c:v>
                </c:pt>
                <c:pt idx="2885">
                  <c:v>42919</c:v>
                </c:pt>
                <c:pt idx="2886">
                  <c:v>42920</c:v>
                </c:pt>
                <c:pt idx="2887">
                  <c:v>42921</c:v>
                </c:pt>
                <c:pt idx="2888">
                  <c:v>42922</c:v>
                </c:pt>
                <c:pt idx="2889">
                  <c:v>42923</c:v>
                </c:pt>
                <c:pt idx="2890">
                  <c:v>42926</c:v>
                </c:pt>
                <c:pt idx="2891">
                  <c:v>42927</c:v>
                </c:pt>
                <c:pt idx="2892">
                  <c:v>42928</c:v>
                </c:pt>
                <c:pt idx="2893">
                  <c:v>42929</c:v>
                </c:pt>
                <c:pt idx="2894">
                  <c:v>42930</c:v>
                </c:pt>
                <c:pt idx="2895">
                  <c:v>42933</c:v>
                </c:pt>
                <c:pt idx="2896">
                  <c:v>42934</c:v>
                </c:pt>
                <c:pt idx="2897">
                  <c:v>42935</c:v>
                </c:pt>
                <c:pt idx="2898">
                  <c:v>42936</c:v>
                </c:pt>
                <c:pt idx="2899">
                  <c:v>42937</c:v>
                </c:pt>
                <c:pt idx="2900">
                  <c:v>42940</c:v>
                </c:pt>
                <c:pt idx="2901">
                  <c:v>42941</c:v>
                </c:pt>
                <c:pt idx="2902">
                  <c:v>42942</c:v>
                </c:pt>
                <c:pt idx="2903">
                  <c:v>42943</c:v>
                </c:pt>
                <c:pt idx="2904">
                  <c:v>42944</c:v>
                </c:pt>
                <c:pt idx="2905">
                  <c:v>42947</c:v>
                </c:pt>
                <c:pt idx="2906">
                  <c:v>42948</c:v>
                </c:pt>
                <c:pt idx="2907">
                  <c:v>42949</c:v>
                </c:pt>
                <c:pt idx="2908">
                  <c:v>42950</c:v>
                </c:pt>
                <c:pt idx="2909">
                  <c:v>42951</c:v>
                </c:pt>
                <c:pt idx="2910">
                  <c:v>42954</c:v>
                </c:pt>
                <c:pt idx="2911">
                  <c:v>42955</c:v>
                </c:pt>
                <c:pt idx="2912">
                  <c:v>42956</c:v>
                </c:pt>
                <c:pt idx="2913">
                  <c:v>42957</c:v>
                </c:pt>
                <c:pt idx="2914">
                  <c:v>42958</c:v>
                </c:pt>
                <c:pt idx="2915">
                  <c:v>42961</c:v>
                </c:pt>
                <c:pt idx="2916">
                  <c:v>42963</c:v>
                </c:pt>
                <c:pt idx="2917">
                  <c:v>42965</c:v>
                </c:pt>
                <c:pt idx="2918">
                  <c:v>42968</c:v>
                </c:pt>
                <c:pt idx="2919">
                  <c:v>42969</c:v>
                </c:pt>
                <c:pt idx="2920">
                  <c:v>42970</c:v>
                </c:pt>
                <c:pt idx="2921">
                  <c:v>42971</c:v>
                </c:pt>
                <c:pt idx="2922">
                  <c:v>42975</c:v>
                </c:pt>
                <c:pt idx="2923">
                  <c:v>42976</c:v>
                </c:pt>
                <c:pt idx="2924">
                  <c:v>42977</c:v>
                </c:pt>
                <c:pt idx="2925">
                  <c:v>42978</c:v>
                </c:pt>
                <c:pt idx="2926">
                  <c:v>42979</c:v>
                </c:pt>
                <c:pt idx="2927">
                  <c:v>42982</c:v>
                </c:pt>
                <c:pt idx="2928">
                  <c:v>42983</c:v>
                </c:pt>
                <c:pt idx="2929">
                  <c:v>42984</c:v>
                </c:pt>
                <c:pt idx="2930">
                  <c:v>42985</c:v>
                </c:pt>
                <c:pt idx="2931">
                  <c:v>42986</c:v>
                </c:pt>
                <c:pt idx="2932">
                  <c:v>42989</c:v>
                </c:pt>
                <c:pt idx="2933">
                  <c:v>42990</c:v>
                </c:pt>
                <c:pt idx="2934">
                  <c:v>42991</c:v>
                </c:pt>
                <c:pt idx="2935">
                  <c:v>42992</c:v>
                </c:pt>
                <c:pt idx="2936">
                  <c:v>42993</c:v>
                </c:pt>
                <c:pt idx="2937">
                  <c:v>42996</c:v>
                </c:pt>
                <c:pt idx="2938">
                  <c:v>42997</c:v>
                </c:pt>
                <c:pt idx="2939">
                  <c:v>42998</c:v>
                </c:pt>
                <c:pt idx="2940">
                  <c:v>42999</c:v>
                </c:pt>
                <c:pt idx="2941">
                  <c:v>43000</c:v>
                </c:pt>
                <c:pt idx="2942">
                  <c:v>43003</c:v>
                </c:pt>
                <c:pt idx="2943">
                  <c:v>43004</c:v>
                </c:pt>
                <c:pt idx="2944">
                  <c:v>43005</c:v>
                </c:pt>
                <c:pt idx="2945">
                  <c:v>43006</c:v>
                </c:pt>
                <c:pt idx="2946">
                  <c:v>43007</c:v>
                </c:pt>
                <c:pt idx="2947">
                  <c:v>43011</c:v>
                </c:pt>
                <c:pt idx="2948">
                  <c:v>43012</c:v>
                </c:pt>
                <c:pt idx="2949">
                  <c:v>43013</c:v>
                </c:pt>
                <c:pt idx="2950">
                  <c:v>43014</c:v>
                </c:pt>
                <c:pt idx="2951">
                  <c:v>43017</c:v>
                </c:pt>
                <c:pt idx="2952">
                  <c:v>43018</c:v>
                </c:pt>
                <c:pt idx="2953">
                  <c:v>43019</c:v>
                </c:pt>
                <c:pt idx="2954">
                  <c:v>43020</c:v>
                </c:pt>
                <c:pt idx="2955">
                  <c:v>43021</c:v>
                </c:pt>
                <c:pt idx="2956">
                  <c:v>43024</c:v>
                </c:pt>
                <c:pt idx="2957">
                  <c:v>43025</c:v>
                </c:pt>
                <c:pt idx="2958">
                  <c:v>43026</c:v>
                </c:pt>
                <c:pt idx="2959">
                  <c:v>43031</c:v>
                </c:pt>
                <c:pt idx="2960">
                  <c:v>43032</c:v>
                </c:pt>
                <c:pt idx="2961">
                  <c:v>43033</c:v>
                </c:pt>
                <c:pt idx="2962">
                  <c:v>43034</c:v>
                </c:pt>
                <c:pt idx="2963">
                  <c:v>43035</c:v>
                </c:pt>
                <c:pt idx="2964">
                  <c:v>43038</c:v>
                </c:pt>
                <c:pt idx="2965">
                  <c:v>43039</c:v>
                </c:pt>
                <c:pt idx="2966">
                  <c:v>43040</c:v>
                </c:pt>
                <c:pt idx="2967">
                  <c:v>43041</c:v>
                </c:pt>
                <c:pt idx="2968">
                  <c:v>43042</c:v>
                </c:pt>
                <c:pt idx="2969">
                  <c:v>43045</c:v>
                </c:pt>
                <c:pt idx="2970">
                  <c:v>43046</c:v>
                </c:pt>
                <c:pt idx="2971">
                  <c:v>43047</c:v>
                </c:pt>
                <c:pt idx="2972">
                  <c:v>43048</c:v>
                </c:pt>
                <c:pt idx="2973">
                  <c:v>43049</c:v>
                </c:pt>
                <c:pt idx="2974">
                  <c:v>43052</c:v>
                </c:pt>
                <c:pt idx="2975">
                  <c:v>43053</c:v>
                </c:pt>
                <c:pt idx="2976">
                  <c:v>43054</c:v>
                </c:pt>
                <c:pt idx="2977">
                  <c:v>43055</c:v>
                </c:pt>
                <c:pt idx="2978">
                  <c:v>43056</c:v>
                </c:pt>
                <c:pt idx="2979">
                  <c:v>43059</c:v>
                </c:pt>
                <c:pt idx="2980">
                  <c:v>43060</c:v>
                </c:pt>
                <c:pt idx="2981">
                  <c:v>43061</c:v>
                </c:pt>
                <c:pt idx="2982">
                  <c:v>43062</c:v>
                </c:pt>
                <c:pt idx="2983">
                  <c:v>43063</c:v>
                </c:pt>
                <c:pt idx="2984">
                  <c:v>43066</c:v>
                </c:pt>
                <c:pt idx="2985">
                  <c:v>43067</c:v>
                </c:pt>
                <c:pt idx="2986">
                  <c:v>43068</c:v>
                </c:pt>
                <c:pt idx="2987">
                  <c:v>43069</c:v>
                </c:pt>
                <c:pt idx="2988">
                  <c:v>43073</c:v>
                </c:pt>
                <c:pt idx="2989">
                  <c:v>43074</c:v>
                </c:pt>
                <c:pt idx="2990">
                  <c:v>43075</c:v>
                </c:pt>
                <c:pt idx="2991">
                  <c:v>43076</c:v>
                </c:pt>
                <c:pt idx="2992">
                  <c:v>43077</c:v>
                </c:pt>
                <c:pt idx="2993">
                  <c:v>43080</c:v>
                </c:pt>
                <c:pt idx="2994">
                  <c:v>43081</c:v>
                </c:pt>
                <c:pt idx="2995">
                  <c:v>43082</c:v>
                </c:pt>
                <c:pt idx="2996">
                  <c:v>43083</c:v>
                </c:pt>
                <c:pt idx="2997">
                  <c:v>43084</c:v>
                </c:pt>
                <c:pt idx="2998">
                  <c:v>43087</c:v>
                </c:pt>
                <c:pt idx="2999">
                  <c:v>43088</c:v>
                </c:pt>
                <c:pt idx="3000">
                  <c:v>43089</c:v>
                </c:pt>
                <c:pt idx="3001">
                  <c:v>43090</c:v>
                </c:pt>
                <c:pt idx="3002">
                  <c:v>43091</c:v>
                </c:pt>
                <c:pt idx="3003">
                  <c:v>43095</c:v>
                </c:pt>
                <c:pt idx="3004">
                  <c:v>43096</c:v>
                </c:pt>
                <c:pt idx="3005">
                  <c:v>43097</c:v>
                </c:pt>
                <c:pt idx="3006">
                  <c:v>43098</c:v>
                </c:pt>
                <c:pt idx="3007">
                  <c:v>43101</c:v>
                </c:pt>
                <c:pt idx="3008">
                  <c:v>43102</c:v>
                </c:pt>
                <c:pt idx="3009">
                  <c:v>43103</c:v>
                </c:pt>
                <c:pt idx="3010">
                  <c:v>43104</c:v>
                </c:pt>
                <c:pt idx="3011">
                  <c:v>43105</c:v>
                </c:pt>
                <c:pt idx="3012">
                  <c:v>43108</c:v>
                </c:pt>
                <c:pt idx="3013">
                  <c:v>43109</c:v>
                </c:pt>
                <c:pt idx="3014">
                  <c:v>43110</c:v>
                </c:pt>
                <c:pt idx="3015">
                  <c:v>43111</c:v>
                </c:pt>
                <c:pt idx="3016">
                  <c:v>43112</c:v>
                </c:pt>
                <c:pt idx="3017">
                  <c:v>43115</c:v>
                </c:pt>
                <c:pt idx="3018">
                  <c:v>43116</c:v>
                </c:pt>
                <c:pt idx="3019">
                  <c:v>43117</c:v>
                </c:pt>
                <c:pt idx="3020">
                  <c:v>43118</c:v>
                </c:pt>
                <c:pt idx="3021">
                  <c:v>43119</c:v>
                </c:pt>
                <c:pt idx="3022">
                  <c:v>43122</c:v>
                </c:pt>
                <c:pt idx="3023">
                  <c:v>43123</c:v>
                </c:pt>
                <c:pt idx="3024">
                  <c:v>43124</c:v>
                </c:pt>
                <c:pt idx="3025">
                  <c:v>43125</c:v>
                </c:pt>
                <c:pt idx="3026">
                  <c:v>43129</c:v>
                </c:pt>
                <c:pt idx="3027">
                  <c:v>43130</c:v>
                </c:pt>
                <c:pt idx="3028">
                  <c:v>43131</c:v>
                </c:pt>
                <c:pt idx="3029">
                  <c:v>43132</c:v>
                </c:pt>
                <c:pt idx="3030">
                  <c:v>43133</c:v>
                </c:pt>
                <c:pt idx="3031">
                  <c:v>43136</c:v>
                </c:pt>
                <c:pt idx="3032">
                  <c:v>43137</c:v>
                </c:pt>
                <c:pt idx="3033">
                  <c:v>43138</c:v>
                </c:pt>
                <c:pt idx="3034">
                  <c:v>43139</c:v>
                </c:pt>
                <c:pt idx="3035">
                  <c:v>43140</c:v>
                </c:pt>
                <c:pt idx="3036">
                  <c:v>43143</c:v>
                </c:pt>
                <c:pt idx="3037">
                  <c:v>43145</c:v>
                </c:pt>
                <c:pt idx="3038">
                  <c:v>43146</c:v>
                </c:pt>
                <c:pt idx="3039">
                  <c:v>43147</c:v>
                </c:pt>
                <c:pt idx="3040">
                  <c:v>43151</c:v>
                </c:pt>
                <c:pt idx="3041">
                  <c:v>43152</c:v>
                </c:pt>
                <c:pt idx="3042">
                  <c:v>43153</c:v>
                </c:pt>
                <c:pt idx="3043">
                  <c:v>43154</c:v>
                </c:pt>
                <c:pt idx="3044">
                  <c:v>43157</c:v>
                </c:pt>
                <c:pt idx="3045">
                  <c:v>43158</c:v>
                </c:pt>
                <c:pt idx="3046">
                  <c:v>43159</c:v>
                </c:pt>
                <c:pt idx="3047">
                  <c:v>43160</c:v>
                </c:pt>
                <c:pt idx="3048">
                  <c:v>43164</c:v>
                </c:pt>
                <c:pt idx="3049">
                  <c:v>43165</c:v>
                </c:pt>
                <c:pt idx="3050">
                  <c:v>43166</c:v>
                </c:pt>
                <c:pt idx="3051">
                  <c:v>43167</c:v>
                </c:pt>
                <c:pt idx="3052">
                  <c:v>43168</c:v>
                </c:pt>
                <c:pt idx="3053">
                  <c:v>43171</c:v>
                </c:pt>
                <c:pt idx="3054">
                  <c:v>43172</c:v>
                </c:pt>
                <c:pt idx="3055">
                  <c:v>43173</c:v>
                </c:pt>
                <c:pt idx="3056">
                  <c:v>43174</c:v>
                </c:pt>
                <c:pt idx="3057">
                  <c:v>43175</c:v>
                </c:pt>
                <c:pt idx="3058">
                  <c:v>43178</c:v>
                </c:pt>
                <c:pt idx="3059">
                  <c:v>43179</c:v>
                </c:pt>
                <c:pt idx="3060">
                  <c:v>43180</c:v>
                </c:pt>
                <c:pt idx="3061">
                  <c:v>43181</c:v>
                </c:pt>
                <c:pt idx="3062">
                  <c:v>43182</c:v>
                </c:pt>
                <c:pt idx="3063">
                  <c:v>43185</c:v>
                </c:pt>
                <c:pt idx="3064">
                  <c:v>43186</c:v>
                </c:pt>
                <c:pt idx="3065">
                  <c:v>43187</c:v>
                </c:pt>
                <c:pt idx="3066">
                  <c:v>43192</c:v>
                </c:pt>
                <c:pt idx="3067">
                  <c:v>43193</c:v>
                </c:pt>
                <c:pt idx="3068">
                  <c:v>43194</c:v>
                </c:pt>
                <c:pt idx="3069">
                  <c:v>43195</c:v>
                </c:pt>
                <c:pt idx="3070">
                  <c:v>43196</c:v>
                </c:pt>
                <c:pt idx="3071">
                  <c:v>43199</c:v>
                </c:pt>
                <c:pt idx="3072">
                  <c:v>43200</c:v>
                </c:pt>
                <c:pt idx="3073">
                  <c:v>43201</c:v>
                </c:pt>
                <c:pt idx="3074">
                  <c:v>43202</c:v>
                </c:pt>
                <c:pt idx="3075">
                  <c:v>43203</c:v>
                </c:pt>
                <c:pt idx="3076">
                  <c:v>43206</c:v>
                </c:pt>
                <c:pt idx="3077">
                  <c:v>43207</c:v>
                </c:pt>
                <c:pt idx="3078">
                  <c:v>43208</c:v>
                </c:pt>
                <c:pt idx="3079">
                  <c:v>43209</c:v>
                </c:pt>
                <c:pt idx="3080">
                  <c:v>43210</c:v>
                </c:pt>
                <c:pt idx="3081">
                  <c:v>43213</c:v>
                </c:pt>
                <c:pt idx="3082">
                  <c:v>43214</c:v>
                </c:pt>
                <c:pt idx="3083">
                  <c:v>43215</c:v>
                </c:pt>
                <c:pt idx="3084">
                  <c:v>43216</c:v>
                </c:pt>
                <c:pt idx="3085">
                  <c:v>43217</c:v>
                </c:pt>
                <c:pt idx="3086">
                  <c:v>43222</c:v>
                </c:pt>
                <c:pt idx="3087">
                  <c:v>43223</c:v>
                </c:pt>
                <c:pt idx="3088">
                  <c:v>43224</c:v>
                </c:pt>
                <c:pt idx="3089">
                  <c:v>43227</c:v>
                </c:pt>
                <c:pt idx="3090">
                  <c:v>43228</c:v>
                </c:pt>
                <c:pt idx="3091">
                  <c:v>43229</c:v>
                </c:pt>
                <c:pt idx="3092">
                  <c:v>43230</c:v>
                </c:pt>
                <c:pt idx="3093">
                  <c:v>43231</c:v>
                </c:pt>
                <c:pt idx="3094">
                  <c:v>43234</c:v>
                </c:pt>
                <c:pt idx="3095">
                  <c:v>43235</c:v>
                </c:pt>
                <c:pt idx="3096">
                  <c:v>43236</c:v>
                </c:pt>
                <c:pt idx="3097">
                  <c:v>43237</c:v>
                </c:pt>
                <c:pt idx="3098">
                  <c:v>43238</c:v>
                </c:pt>
                <c:pt idx="3099">
                  <c:v>43241</c:v>
                </c:pt>
                <c:pt idx="3100">
                  <c:v>43242</c:v>
                </c:pt>
                <c:pt idx="3101">
                  <c:v>43243</c:v>
                </c:pt>
                <c:pt idx="3102">
                  <c:v>43244</c:v>
                </c:pt>
                <c:pt idx="3103">
                  <c:v>43245</c:v>
                </c:pt>
                <c:pt idx="3104">
                  <c:v>43248</c:v>
                </c:pt>
                <c:pt idx="3105">
                  <c:v>43249</c:v>
                </c:pt>
                <c:pt idx="3106">
                  <c:v>43250</c:v>
                </c:pt>
                <c:pt idx="3107">
                  <c:v>43251</c:v>
                </c:pt>
                <c:pt idx="3108">
                  <c:v>43252</c:v>
                </c:pt>
                <c:pt idx="3109">
                  <c:v>43255</c:v>
                </c:pt>
                <c:pt idx="3110">
                  <c:v>43256</c:v>
                </c:pt>
                <c:pt idx="3111">
                  <c:v>43257</c:v>
                </c:pt>
                <c:pt idx="3112">
                  <c:v>43258</c:v>
                </c:pt>
                <c:pt idx="3113">
                  <c:v>43259</c:v>
                </c:pt>
                <c:pt idx="3114">
                  <c:v>43262</c:v>
                </c:pt>
                <c:pt idx="3115">
                  <c:v>43263</c:v>
                </c:pt>
                <c:pt idx="3116">
                  <c:v>43264</c:v>
                </c:pt>
                <c:pt idx="3117">
                  <c:v>43265</c:v>
                </c:pt>
                <c:pt idx="3118">
                  <c:v>43266</c:v>
                </c:pt>
                <c:pt idx="3119">
                  <c:v>43269</c:v>
                </c:pt>
                <c:pt idx="3120">
                  <c:v>43270</c:v>
                </c:pt>
                <c:pt idx="3121">
                  <c:v>43271</c:v>
                </c:pt>
                <c:pt idx="3122">
                  <c:v>43272</c:v>
                </c:pt>
                <c:pt idx="3123">
                  <c:v>43273</c:v>
                </c:pt>
                <c:pt idx="3124">
                  <c:v>43276</c:v>
                </c:pt>
                <c:pt idx="3125">
                  <c:v>43277</c:v>
                </c:pt>
                <c:pt idx="3126">
                  <c:v>43278</c:v>
                </c:pt>
                <c:pt idx="3127">
                  <c:v>43279</c:v>
                </c:pt>
                <c:pt idx="3128">
                  <c:v>43280</c:v>
                </c:pt>
                <c:pt idx="3129">
                  <c:v>43283</c:v>
                </c:pt>
                <c:pt idx="3130">
                  <c:v>43284</c:v>
                </c:pt>
                <c:pt idx="3131">
                  <c:v>43285</c:v>
                </c:pt>
                <c:pt idx="3132">
                  <c:v>43286</c:v>
                </c:pt>
                <c:pt idx="3133">
                  <c:v>43287</c:v>
                </c:pt>
                <c:pt idx="3134">
                  <c:v>43290</c:v>
                </c:pt>
                <c:pt idx="3135">
                  <c:v>43291</c:v>
                </c:pt>
                <c:pt idx="3136">
                  <c:v>43292</c:v>
                </c:pt>
                <c:pt idx="3137">
                  <c:v>43293</c:v>
                </c:pt>
                <c:pt idx="3138">
                  <c:v>43294</c:v>
                </c:pt>
                <c:pt idx="3139">
                  <c:v>43297</c:v>
                </c:pt>
                <c:pt idx="3140">
                  <c:v>43298</c:v>
                </c:pt>
                <c:pt idx="3141">
                  <c:v>43299</c:v>
                </c:pt>
                <c:pt idx="3142">
                  <c:v>43300</c:v>
                </c:pt>
                <c:pt idx="3143">
                  <c:v>43301</c:v>
                </c:pt>
                <c:pt idx="3144">
                  <c:v>43304</c:v>
                </c:pt>
                <c:pt idx="3145">
                  <c:v>43305</c:v>
                </c:pt>
                <c:pt idx="3146">
                  <c:v>43306</c:v>
                </c:pt>
                <c:pt idx="3147">
                  <c:v>43307</c:v>
                </c:pt>
                <c:pt idx="3148">
                  <c:v>43308</c:v>
                </c:pt>
                <c:pt idx="3149">
                  <c:v>43311</c:v>
                </c:pt>
                <c:pt idx="3150">
                  <c:v>43312</c:v>
                </c:pt>
                <c:pt idx="3151">
                  <c:v>43313</c:v>
                </c:pt>
                <c:pt idx="3152">
                  <c:v>43314</c:v>
                </c:pt>
                <c:pt idx="3153">
                  <c:v>43315</c:v>
                </c:pt>
                <c:pt idx="3154">
                  <c:v>43318</c:v>
                </c:pt>
                <c:pt idx="3155">
                  <c:v>43319</c:v>
                </c:pt>
                <c:pt idx="3156">
                  <c:v>43320</c:v>
                </c:pt>
                <c:pt idx="3157">
                  <c:v>43321</c:v>
                </c:pt>
                <c:pt idx="3158">
                  <c:v>43322</c:v>
                </c:pt>
                <c:pt idx="3159">
                  <c:v>43325</c:v>
                </c:pt>
                <c:pt idx="3160">
                  <c:v>43326</c:v>
                </c:pt>
                <c:pt idx="3161">
                  <c:v>43328</c:v>
                </c:pt>
                <c:pt idx="3162">
                  <c:v>43332</c:v>
                </c:pt>
                <c:pt idx="3163">
                  <c:v>43333</c:v>
                </c:pt>
                <c:pt idx="3164">
                  <c:v>43335</c:v>
                </c:pt>
                <c:pt idx="3165">
                  <c:v>43336</c:v>
                </c:pt>
                <c:pt idx="3166">
                  <c:v>43339</c:v>
                </c:pt>
                <c:pt idx="3167">
                  <c:v>43340</c:v>
                </c:pt>
                <c:pt idx="3168">
                  <c:v>43341</c:v>
                </c:pt>
                <c:pt idx="3169">
                  <c:v>43342</c:v>
                </c:pt>
                <c:pt idx="3170">
                  <c:v>43343</c:v>
                </c:pt>
                <c:pt idx="3171">
                  <c:v>43346</c:v>
                </c:pt>
                <c:pt idx="3172">
                  <c:v>43347</c:v>
                </c:pt>
                <c:pt idx="3173">
                  <c:v>43348</c:v>
                </c:pt>
                <c:pt idx="3174">
                  <c:v>43349</c:v>
                </c:pt>
                <c:pt idx="3175">
                  <c:v>43350</c:v>
                </c:pt>
                <c:pt idx="3176">
                  <c:v>43353</c:v>
                </c:pt>
                <c:pt idx="3177">
                  <c:v>43354</c:v>
                </c:pt>
                <c:pt idx="3178">
                  <c:v>43355</c:v>
                </c:pt>
                <c:pt idx="3179">
                  <c:v>43357</c:v>
                </c:pt>
                <c:pt idx="3180">
                  <c:v>43360</c:v>
                </c:pt>
                <c:pt idx="3181">
                  <c:v>43361</c:v>
                </c:pt>
                <c:pt idx="3182">
                  <c:v>43362</c:v>
                </c:pt>
                <c:pt idx="3183">
                  <c:v>43364</c:v>
                </c:pt>
                <c:pt idx="3184">
                  <c:v>43367</c:v>
                </c:pt>
                <c:pt idx="3185">
                  <c:v>43368</c:v>
                </c:pt>
                <c:pt idx="3186">
                  <c:v>43369</c:v>
                </c:pt>
                <c:pt idx="3187">
                  <c:v>43370</c:v>
                </c:pt>
                <c:pt idx="3188">
                  <c:v>43371</c:v>
                </c:pt>
                <c:pt idx="3189">
                  <c:v>43374</c:v>
                </c:pt>
                <c:pt idx="3190">
                  <c:v>43376</c:v>
                </c:pt>
                <c:pt idx="3191">
                  <c:v>43377</c:v>
                </c:pt>
                <c:pt idx="3192">
                  <c:v>43378</c:v>
                </c:pt>
                <c:pt idx="3193">
                  <c:v>43381</c:v>
                </c:pt>
                <c:pt idx="3194">
                  <c:v>43382</c:v>
                </c:pt>
                <c:pt idx="3195">
                  <c:v>43383</c:v>
                </c:pt>
                <c:pt idx="3196">
                  <c:v>43384</c:v>
                </c:pt>
                <c:pt idx="3197">
                  <c:v>43385</c:v>
                </c:pt>
                <c:pt idx="3198">
                  <c:v>43388</c:v>
                </c:pt>
                <c:pt idx="3199">
                  <c:v>43389</c:v>
                </c:pt>
                <c:pt idx="3200">
                  <c:v>43390</c:v>
                </c:pt>
                <c:pt idx="3201">
                  <c:v>43392</c:v>
                </c:pt>
                <c:pt idx="3202">
                  <c:v>43395</c:v>
                </c:pt>
                <c:pt idx="3203">
                  <c:v>43396</c:v>
                </c:pt>
                <c:pt idx="3204">
                  <c:v>43397</c:v>
                </c:pt>
                <c:pt idx="3205">
                  <c:v>43398</c:v>
                </c:pt>
                <c:pt idx="3206">
                  <c:v>43399</c:v>
                </c:pt>
                <c:pt idx="3207">
                  <c:v>43402</c:v>
                </c:pt>
                <c:pt idx="3208">
                  <c:v>43403</c:v>
                </c:pt>
                <c:pt idx="3209">
                  <c:v>43404</c:v>
                </c:pt>
                <c:pt idx="3210">
                  <c:v>43405</c:v>
                </c:pt>
                <c:pt idx="3211">
                  <c:v>43406</c:v>
                </c:pt>
                <c:pt idx="3212">
                  <c:v>43409</c:v>
                </c:pt>
                <c:pt idx="3213">
                  <c:v>43410</c:v>
                </c:pt>
                <c:pt idx="3214">
                  <c:v>43413</c:v>
                </c:pt>
                <c:pt idx="3215">
                  <c:v>43416</c:v>
                </c:pt>
                <c:pt idx="3216">
                  <c:v>43417</c:v>
                </c:pt>
                <c:pt idx="3217">
                  <c:v>43418</c:v>
                </c:pt>
                <c:pt idx="3218">
                  <c:v>43419</c:v>
                </c:pt>
                <c:pt idx="3219">
                  <c:v>43420</c:v>
                </c:pt>
                <c:pt idx="3220">
                  <c:v>43423</c:v>
                </c:pt>
                <c:pt idx="3221">
                  <c:v>43424</c:v>
                </c:pt>
                <c:pt idx="3222">
                  <c:v>43426</c:v>
                </c:pt>
                <c:pt idx="3223">
                  <c:v>43430</c:v>
                </c:pt>
                <c:pt idx="3224">
                  <c:v>43431</c:v>
                </c:pt>
                <c:pt idx="3225">
                  <c:v>43432</c:v>
                </c:pt>
                <c:pt idx="3226">
                  <c:v>43433</c:v>
                </c:pt>
                <c:pt idx="3227">
                  <c:v>43434</c:v>
                </c:pt>
                <c:pt idx="3228">
                  <c:v>43437</c:v>
                </c:pt>
                <c:pt idx="3229">
                  <c:v>43438</c:v>
                </c:pt>
                <c:pt idx="3230">
                  <c:v>43439</c:v>
                </c:pt>
                <c:pt idx="3231">
                  <c:v>43440</c:v>
                </c:pt>
                <c:pt idx="3232">
                  <c:v>43441</c:v>
                </c:pt>
                <c:pt idx="3233">
                  <c:v>43444</c:v>
                </c:pt>
                <c:pt idx="3234">
                  <c:v>43445</c:v>
                </c:pt>
                <c:pt idx="3235">
                  <c:v>43446</c:v>
                </c:pt>
                <c:pt idx="3236">
                  <c:v>43447</c:v>
                </c:pt>
                <c:pt idx="3237">
                  <c:v>43448</c:v>
                </c:pt>
                <c:pt idx="3238">
                  <c:v>43451</c:v>
                </c:pt>
                <c:pt idx="3239">
                  <c:v>43452</c:v>
                </c:pt>
                <c:pt idx="3240">
                  <c:v>43453</c:v>
                </c:pt>
                <c:pt idx="3241">
                  <c:v>43454</c:v>
                </c:pt>
                <c:pt idx="3242">
                  <c:v>43455</c:v>
                </c:pt>
                <c:pt idx="3243">
                  <c:v>43458</c:v>
                </c:pt>
                <c:pt idx="3244">
                  <c:v>43460</c:v>
                </c:pt>
                <c:pt idx="3245">
                  <c:v>43461</c:v>
                </c:pt>
                <c:pt idx="3246">
                  <c:v>43462</c:v>
                </c:pt>
                <c:pt idx="3247">
                  <c:v>43465</c:v>
                </c:pt>
                <c:pt idx="3248">
                  <c:v>43466</c:v>
                </c:pt>
                <c:pt idx="3249">
                  <c:v>43467</c:v>
                </c:pt>
                <c:pt idx="3250">
                  <c:v>43468</c:v>
                </c:pt>
                <c:pt idx="3251">
                  <c:v>43469</c:v>
                </c:pt>
                <c:pt idx="3252">
                  <c:v>43472</c:v>
                </c:pt>
                <c:pt idx="3253">
                  <c:v>43473</c:v>
                </c:pt>
                <c:pt idx="3254">
                  <c:v>43474</c:v>
                </c:pt>
                <c:pt idx="3255">
                  <c:v>43475</c:v>
                </c:pt>
                <c:pt idx="3256">
                  <c:v>43476</c:v>
                </c:pt>
                <c:pt idx="3257">
                  <c:v>43479</c:v>
                </c:pt>
                <c:pt idx="3258">
                  <c:v>43480</c:v>
                </c:pt>
                <c:pt idx="3259">
                  <c:v>43481</c:v>
                </c:pt>
                <c:pt idx="3260">
                  <c:v>43482</c:v>
                </c:pt>
                <c:pt idx="3261">
                  <c:v>43483</c:v>
                </c:pt>
                <c:pt idx="3262">
                  <c:v>43486</c:v>
                </c:pt>
                <c:pt idx="3263">
                  <c:v>43487</c:v>
                </c:pt>
                <c:pt idx="3264">
                  <c:v>43488</c:v>
                </c:pt>
                <c:pt idx="3265">
                  <c:v>43489</c:v>
                </c:pt>
                <c:pt idx="3266">
                  <c:v>43490</c:v>
                </c:pt>
                <c:pt idx="3267">
                  <c:v>43493</c:v>
                </c:pt>
                <c:pt idx="3268">
                  <c:v>43494</c:v>
                </c:pt>
                <c:pt idx="3269">
                  <c:v>43495</c:v>
                </c:pt>
                <c:pt idx="3270">
                  <c:v>43496</c:v>
                </c:pt>
                <c:pt idx="3271">
                  <c:v>43497</c:v>
                </c:pt>
                <c:pt idx="3272">
                  <c:v>43500</c:v>
                </c:pt>
                <c:pt idx="3273">
                  <c:v>43501</c:v>
                </c:pt>
                <c:pt idx="3274">
                  <c:v>43502</c:v>
                </c:pt>
                <c:pt idx="3275">
                  <c:v>43503</c:v>
                </c:pt>
                <c:pt idx="3276">
                  <c:v>43504</c:v>
                </c:pt>
                <c:pt idx="3277">
                  <c:v>43507</c:v>
                </c:pt>
                <c:pt idx="3278">
                  <c:v>43508</c:v>
                </c:pt>
                <c:pt idx="3279">
                  <c:v>43509</c:v>
                </c:pt>
                <c:pt idx="3280">
                  <c:v>43510</c:v>
                </c:pt>
                <c:pt idx="3281">
                  <c:v>43511</c:v>
                </c:pt>
              </c:numCache>
            </c:numRef>
          </c:cat>
          <c:val>
            <c:numRef>
              <c:f>中国汇改之后!$B$2:$B$12050</c:f>
              <c:numCache>
                <c:formatCode>General</c:formatCode>
                <c:ptCount val="12049"/>
                <c:pt idx="0">
                  <c:v>2.3784999999999998</c:v>
                </c:pt>
                <c:pt idx="1">
                  <c:v>2.3530000000000002</c:v>
                </c:pt>
                <c:pt idx="2">
                  <c:v>2.3151000000000002</c:v>
                </c:pt>
                <c:pt idx="3">
                  <c:v>2.3054000000000001</c:v>
                </c:pt>
                <c:pt idx="4">
                  <c:v>2.2986</c:v>
                </c:pt>
                <c:pt idx="5">
                  <c:v>2.31</c:v>
                </c:pt>
                <c:pt idx="6">
                  <c:v>2.3151000000000002</c:v>
                </c:pt>
                <c:pt idx="7">
                  <c:v>2.2766999999999999</c:v>
                </c:pt>
                <c:pt idx="8">
                  <c:v>2.3169</c:v>
                </c:pt>
                <c:pt idx="9">
                  <c:v>2.3757999999999999</c:v>
                </c:pt>
                <c:pt idx="10">
                  <c:v>2.3441999999999998</c:v>
                </c:pt>
                <c:pt idx="11">
                  <c:v>2.3492000000000002</c:v>
                </c:pt>
                <c:pt idx="12">
                  <c:v>2.3637000000000001</c:v>
                </c:pt>
                <c:pt idx="13">
                  <c:v>2.4316</c:v>
                </c:pt>
                <c:pt idx="14">
                  <c:v>2.4028</c:v>
                </c:pt>
                <c:pt idx="15">
                  <c:v>2.4097</c:v>
                </c:pt>
                <c:pt idx="16">
                  <c:v>2.4235000000000002</c:v>
                </c:pt>
                <c:pt idx="17">
                  <c:v>2.4203000000000001</c:v>
                </c:pt>
                <c:pt idx="18">
                  <c:v>2.4129</c:v>
                </c:pt>
                <c:pt idx="19">
                  <c:v>2.3995000000000002</c:v>
                </c:pt>
                <c:pt idx="20">
                  <c:v>2.3860999999999999</c:v>
                </c:pt>
                <c:pt idx="21">
                  <c:v>2.3637000000000001</c:v>
                </c:pt>
                <c:pt idx="22">
                  <c:v>2.3622999999999998</c:v>
                </c:pt>
                <c:pt idx="23">
                  <c:v>2.3429000000000002</c:v>
                </c:pt>
                <c:pt idx="24">
                  <c:v>2.3294999999999999</c:v>
                </c:pt>
                <c:pt idx="25">
                  <c:v>2.3262</c:v>
                </c:pt>
                <c:pt idx="26">
                  <c:v>2.3197999999999999</c:v>
                </c:pt>
                <c:pt idx="27">
                  <c:v>2.3174999999999999</c:v>
                </c:pt>
                <c:pt idx="28">
                  <c:v>2.3197000000000001</c:v>
                </c:pt>
                <c:pt idx="29">
                  <c:v>2.3269000000000002</c:v>
                </c:pt>
                <c:pt idx="30">
                  <c:v>2.33</c:v>
                </c:pt>
                <c:pt idx="31">
                  <c:v>2.3012000000000001</c:v>
                </c:pt>
                <c:pt idx="32">
                  <c:v>2.2936999999999999</c:v>
                </c:pt>
                <c:pt idx="33">
                  <c:v>2.2905000000000002</c:v>
                </c:pt>
                <c:pt idx="34">
                  <c:v>2.2948</c:v>
                </c:pt>
                <c:pt idx="35">
                  <c:v>2.2827000000000002</c:v>
                </c:pt>
                <c:pt idx="36">
                  <c:v>2.2751999999999999</c:v>
                </c:pt>
                <c:pt idx="37">
                  <c:v>2.2682000000000002</c:v>
                </c:pt>
                <c:pt idx="38">
                  <c:v>2.2583000000000002</c:v>
                </c:pt>
                <c:pt idx="39">
                  <c:v>2.2532999999999999</c:v>
                </c:pt>
                <c:pt idx="40">
                  <c:v>2.2433000000000001</c:v>
                </c:pt>
                <c:pt idx="41">
                  <c:v>2.2244000000000002</c:v>
                </c:pt>
                <c:pt idx="42">
                  <c:v>2.2339000000000002</c:v>
                </c:pt>
                <c:pt idx="43">
                  <c:v>2.2423999999999999</c:v>
                </c:pt>
                <c:pt idx="44">
                  <c:v>2.2685</c:v>
                </c:pt>
                <c:pt idx="45">
                  <c:v>2.2886000000000002</c:v>
                </c:pt>
                <c:pt idx="46">
                  <c:v>2.2629999999999999</c:v>
                </c:pt>
                <c:pt idx="47">
                  <c:v>2.2383999999999999</c:v>
                </c:pt>
                <c:pt idx="48">
                  <c:v>2.2351000000000001</c:v>
                </c:pt>
                <c:pt idx="49">
                  <c:v>2.2627000000000002</c:v>
                </c:pt>
                <c:pt idx="50">
                  <c:v>2.2511000000000001</c:v>
                </c:pt>
                <c:pt idx="51">
                  <c:v>2.2351999999999999</c:v>
                </c:pt>
                <c:pt idx="52">
                  <c:v>2.2404999999999999</c:v>
                </c:pt>
                <c:pt idx="53">
                  <c:v>2.2534999999999998</c:v>
                </c:pt>
                <c:pt idx="54">
                  <c:v>2.2443</c:v>
                </c:pt>
                <c:pt idx="55">
                  <c:v>2.2545999999999999</c:v>
                </c:pt>
                <c:pt idx="56">
                  <c:v>2.2623000000000002</c:v>
                </c:pt>
                <c:pt idx="57">
                  <c:v>2.2618</c:v>
                </c:pt>
                <c:pt idx="58">
                  <c:v>2.2746</c:v>
                </c:pt>
                <c:pt idx="59">
                  <c:v>2.2850999999999999</c:v>
                </c:pt>
                <c:pt idx="60">
                  <c:v>2.2791000000000001</c:v>
                </c:pt>
                <c:pt idx="61">
                  <c:v>2.2543000000000002</c:v>
                </c:pt>
                <c:pt idx="62">
                  <c:v>2.2515999999999998</c:v>
                </c:pt>
                <c:pt idx="63">
                  <c:v>2.2336</c:v>
                </c:pt>
                <c:pt idx="64">
                  <c:v>2.2231000000000001</c:v>
                </c:pt>
                <c:pt idx="65">
                  <c:v>2.2012999999999998</c:v>
                </c:pt>
                <c:pt idx="66">
                  <c:v>2.2031999999999998</c:v>
                </c:pt>
                <c:pt idx="67">
                  <c:v>2.1717</c:v>
                </c:pt>
                <c:pt idx="68">
                  <c:v>2.1757</c:v>
                </c:pt>
                <c:pt idx="69">
                  <c:v>2.1633</c:v>
                </c:pt>
                <c:pt idx="70">
                  <c:v>2.1989999999999998</c:v>
                </c:pt>
                <c:pt idx="71">
                  <c:v>2.1974</c:v>
                </c:pt>
                <c:pt idx="72">
                  <c:v>2.1865999999999999</c:v>
                </c:pt>
                <c:pt idx="73">
                  <c:v>2.2187000000000001</c:v>
                </c:pt>
                <c:pt idx="74">
                  <c:v>2.2181000000000002</c:v>
                </c:pt>
                <c:pt idx="75">
                  <c:v>2.2511000000000001</c:v>
                </c:pt>
                <c:pt idx="76">
                  <c:v>2.238</c:v>
                </c:pt>
                <c:pt idx="77">
                  <c:v>2.2370000000000001</c:v>
                </c:pt>
                <c:pt idx="78">
                  <c:v>2.2328999999999999</c:v>
                </c:pt>
                <c:pt idx="79">
                  <c:v>2.2094</c:v>
                </c:pt>
                <c:pt idx="80">
                  <c:v>2.198</c:v>
                </c:pt>
                <c:pt idx="81">
                  <c:v>2.2069999999999999</c:v>
                </c:pt>
                <c:pt idx="82">
                  <c:v>2.2176999999999998</c:v>
                </c:pt>
                <c:pt idx="83">
                  <c:v>2.2061000000000002</c:v>
                </c:pt>
                <c:pt idx="84">
                  <c:v>2.1968000000000001</c:v>
                </c:pt>
                <c:pt idx="85">
                  <c:v>2.1806999999999999</c:v>
                </c:pt>
                <c:pt idx="86">
                  <c:v>2.1800000000000002</c:v>
                </c:pt>
                <c:pt idx="87">
                  <c:v>2.2126999999999999</c:v>
                </c:pt>
                <c:pt idx="88">
                  <c:v>2.2446000000000002</c:v>
                </c:pt>
                <c:pt idx="89">
                  <c:v>2.2633999999999999</c:v>
                </c:pt>
                <c:pt idx="90">
                  <c:v>2.2565</c:v>
                </c:pt>
                <c:pt idx="91">
                  <c:v>2.2778999999999998</c:v>
                </c:pt>
                <c:pt idx="92">
                  <c:v>2.2957000000000001</c:v>
                </c:pt>
                <c:pt idx="93">
                  <c:v>2.3355999999999999</c:v>
                </c:pt>
                <c:pt idx="94">
                  <c:v>2.3734999999999999</c:v>
                </c:pt>
                <c:pt idx="95">
                  <c:v>2.3496999999999999</c:v>
                </c:pt>
                <c:pt idx="96">
                  <c:v>2.3168000000000002</c:v>
                </c:pt>
                <c:pt idx="97">
                  <c:v>2.3254000000000001</c:v>
                </c:pt>
                <c:pt idx="98">
                  <c:v>2.3327</c:v>
                </c:pt>
                <c:pt idx="99">
                  <c:v>2.3325</c:v>
                </c:pt>
                <c:pt idx="100">
                  <c:v>2.3525999999999998</c:v>
                </c:pt>
                <c:pt idx="101">
                  <c:v>2.3483000000000001</c:v>
                </c:pt>
                <c:pt idx="102">
                  <c:v>2.3407</c:v>
                </c:pt>
                <c:pt idx="103">
                  <c:v>2.3407</c:v>
                </c:pt>
                <c:pt idx="104">
                  <c:v>2.3370000000000002</c:v>
                </c:pt>
                <c:pt idx="105">
                  <c:v>2.3460000000000001</c:v>
                </c:pt>
                <c:pt idx="106">
                  <c:v>2.3066</c:v>
                </c:pt>
                <c:pt idx="107">
                  <c:v>2.2825000000000002</c:v>
                </c:pt>
                <c:pt idx="108">
                  <c:v>2.2869999999999999</c:v>
                </c:pt>
                <c:pt idx="109">
                  <c:v>2.2631999999999999</c:v>
                </c:pt>
                <c:pt idx="110">
                  <c:v>2.2637999999999998</c:v>
                </c:pt>
                <c:pt idx="111">
                  <c:v>2.2728999999999999</c:v>
                </c:pt>
                <c:pt idx="112">
                  <c:v>2.2747000000000002</c:v>
                </c:pt>
                <c:pt idx="113">
                  <c:v>2.2761999999999998</c:v>
                </c:pt>
                <c:pt idx="114">
                  <c:v>2.2924000000000002</c:v>
                </c:pt>
                <c:pt idx="115">
                  <c:v>2.3275999999999999</c:v>
                </c:pt>
                <c:pt idx="116">
                  <c:v>2.3224999999999998</c:v>
                </c:pt>
                <c:pt idx="117">
                  <c:v>2.2755999999999998</c:v>
                </c:pt>
                <c:pt idx="118">
                  <c:v>2.2608999999999999</c:v>
                </c:pt>
                <c:pt idx="119">
                  <c:v>2.2440000000000002</c:v>
                </c:pt>
                <c:pt idx="120">
                  <c:v>2.2433000000000001</c:v>
                </c:pt>
                <c:pt idx="121">
                  <c:v>2.2151999999999998</c:v>
                </c:pt>
                <c:pt idx="122">
                  <c:v>2.2115999999999998</c:v>
                </c:pt>
                <c:pt idx="123">
                  <c:v>2.2160000000000002</c:v>
                </c:pt>
                <c:pt idx="124">
                  <c:v>2.2216999999999998</c:v>
                </c:pt>
                <c:pt idx="125">
                  <c:v>2.2210000000000001</c:v>
                </c:pt>
                <c:pt idx="126">
                  <c:v>2.2202000000000002</c:v>
                </c:pt>
                <c:pt idx="127">
                  <c:v>2.1877</c:v>
                </c:pt>
                <c:pt idx="128">
                  <c:v>2.1865999999999999</c:v>
                </c:pt>
                <c:pt idx="129">
                  <c:v>2.1956000000000002</c:v>
                </c:pt>
                <c:pt idx="130">
                  <c:v>2.1575000000000002</c:v>
                </c:pt>
                <c:pt idx="131">
                  <c:v>2.1621000000000001</c:v>
                </c:pt>
                <c:pt idx="132">
                  <c:v>2.1435</c:v>
                </c:pt>
                <c:pt idx="133">
                  <c:v>2.1375000000000002</c:v>
                </c:pt>
                <c:pt idx="134">
                  <c:v>2.1177000000000001</c:v>
                </c:pt>
                <c:pt idx="135">
                  <c:v>2.1185999999999998</c:v>
                </c:pt>
                <c:pt idx="136">
                  <c:v>2.1181999999999999</c:v>
                </c:pt>
                <c:pt idx="137">
                  <c:v>2.1297000000000001</c:v>
                </c:pt>
                <c:pt idx="138">
                  <c:v>2.1484000000000001</c:v>
                </c:pt>
                <c:pt idx="139">
                  <c:v>2.1353</c:v>
                </c:pt>
                <c:pt idx="140">
                  <c:v>2.1355</c:v>
                </c:pt>
                <c:pt idx="141">
                  <c:v>2.1355</c:v>
                </c:pt>
                <c:pt idx="142">
                  <c:v>2.1355</c:v>
                </c:pt>
                <c:pt idx="143">
                  <c:v>2.1181000000000001</c:v>
                </c:pt>
                <c:pt idx="144">
                  <c:v>2.1133999999999999</c:v>
                </c:pt>
                <c:pt idx="145">
                  <c:v>2.1154999999999999</c:v>
                </c:pt>
                <c:pt idx="146">
                  <c:v>2.1261000000000001</c:v>
                </c:pt>
                <c:pt idx="147">
                  <c:v>2.1682000000000001</c:v>
                </c:pt>
                <c:pt idx="148">
                  <c:v>2.1778</c:v>
                </c:pt>
                <c:pt idx="149">
                  <c:v>2.1615000000000002</c:v>
                </c:pt>
                <c:pt idx="150">
                  <c:v>2.1446999999999998</c:v>
                </c:pt>
                <c:pt idx="151">
                  <c:v>2.1349</c:v>
                </c:pt>
                <c:pt idx="152">
                  <c:v>2.1269</c:v>
                </c:pt>
                <c:pt idx="153">
                  <c:v>2.1067</c:v>
                </c:pt>
                <c:pt idx="154">
                  <c:v>2.1187999999999998</c:v>
                </c:pt>
                <c:pt idx="155">
                  <c:v>2.1385999999999998</c:v>
                </c:pt>
                <c:pt idx="156">
                  <c:v>2.1591</c:v>
                </c:pt>
                <c:pt idx="157">
                  <c:v>2.1553</c:v>
                </c:pt>
                <c:pt idx="158">
                  <c:v>2.1505999999999998</c:v>
                </c:pt>
                <c:pt idx="159">
                  <c:v>2.1627999999999998</c:v>
                </c:pt>
                <c:pt idx="160">
                  <c:v>2.1804000000000001</c:v>
                </c:pt>
                <c:pt idx="161">
                  <c:v>2.2238000000000002</c:v>
                </c:pt>
                <c:pt idx="162">
                  <c:v>2.2227999999999999</c:v>
                </c:pt>
                <c:pt idx="163">
                  <c:v>2.1724000000000001</c:v>
                </c:pt>
                <c:pt idx="164">
                  <c:v>2.1541999999999999</c:v>
                </c:pt>
                <c:pt idx="165">
                  <c:v>2.1293000000000002</c:v>
                </c:pt>
                <c:pt idx="166">
                  <c:v>2.1343999999999999</c:v>
                </c:pt>
                <c:pt idx="167">
                  <c:v>2.1408999999999998</c:v>
                </c:pt>
                <c:pt idx="168">
                  <c:v>2.1522000000000001</c:v>
                </c:pt>
                <c:pt idx="169">
                  <c:v>2.1335999999999999</c:v>
                </c:pt>
                <c:pt idx="170">
                  <c:v>2.1425999999999998</c:v>
                </c:pt>
                <c:pt idx="171">
                  <c:v>2.1343000000000001</c:v>
                </c:pt>
                <c:pt idx="172">
                  <c:v>2.1292</c:v>
                </c:pt>
                <c:pt idx="173">
                  <c:v>2.1143000000000001</c:v>
                </c:pt>
                <c:pt idx="174">
                  <c:v>2.1236000000000002</c:v>
                </c:pt>
                <c:pt idx="175">
                  <c:v>2.1236000000000002</c:v>
                </c:pt>
                <c:pt idx="176">
                  <c:v>2.1181999999999999</c:v>
                </c:pt>
                <c:pt idx="177">
                  <c:v>2.1233</c:v>
                </c:pt>
                <c:pt idx="178">
                  <c:v>2.1223999999999998</c:v>
                </c:pt>
                <c:pt idx="179">
                  <c:v>2.1135999999999999</c:v>
                </c:pt>
                <c:pt idx="180">
                  <c:v>2.0891999999999999</c:v>
                </c:pt>
                <c:pt idx="181">
                  <c:v>2.0718000000000001</c:v>
                </c:pt>
                <c:pt idx="182">
                  <c:v>2.0706000000000002</c:v>
                </c:pt>
                <c:pt idx="183">
                  <c:v>2.0667</c:v>
                </c:pt>
                <c:pt idx="184">
                  <c:v>2.0587</c:v>
                </c:pt>
                <c:pt idx="185">
                  <c:v>2.0651000000000002</c:v>
                </c:pt>
                <c:pt idx="186">
                  <c:v>2.0642</c:v>
                </c:pt>
                <c:pt idx="187">
                  <c:v>2.0586000000000002</c:v>
                </c:pt>
                <c:pt idx="188">
                  <c:v>2.0880999999999998</c:v>
                </c:pt>
                <c:pt idx="189">
                  <c:v>2.1307</c:v>
                </c:pt>
                <c:pt idx="190">
                  <c:v>2.1774</c:v>
                </c:pt>
                <c:pt idx="191">
                  <c:v>2.1402999999999999</c:v>
                </c:pt>
                <c:pt idx="192">
                  <c:v>2.1825999999999999</c:v>
                </c:pt>
                <c:pt idx="193">
                  <c:v>2.1833</c:v>
                </c:pt>
                <c:pt idx="194">
                  <c:v>2.1930000000000001</c:v>
                </c:pt>
                <c:pt idx="195">
                  <c:v>2.2883</c:v>
                </c:pt>
                <c:pt idx="196">
                  <c:v>2.2601</c:v>
                </c:pt>
                <c:pt idx="197">
                  <c:v>2.3711000000000002</c:v>
                </c:pt>
                <c:pt idx="198">
                  <c:v>2.3149999999999999</c:v>
                </c:pt>
                <c:pt idx="199">
                  <c:v>2.2519999999999998</c:v>
                </c:pt>
                <c:pt idx="200">
                  <c:v>2.2566000000000002</c:v>
                </c:pt>
                <c:pt idx="201">
                  <c:v>2.3235000000000001</c:v>
                </c:pt>
                <c:pt idx="202">
                  <c:v>2.3005</c:v>
                </c:pt>
                <c:pt idx="203">
                  <c:v>2.2713000000000001</c:v>
                </c:pt>
                <c:pt idx="204">
                  <c:v>2.2595000000000001</c:v>
                </c:pt>
                <c:pt idx="205">
                  <c:v>2.2557</c:v>
                </c:pt>
                <c:pt idx="206">
                  <c:v>2.2686000000000002</c:v>
                </c:pt>
                <c:pt idx="207">
                  <c:v>2.25</c:v>
                </c:pt>
                <c:pt idx="208">
                  <c:v>2.2700999999999998</c:v>
                </c:pt>
                <c:pt idx="209">
                  <c:v>2.2614999999999998</c:v>
                </c:pt>
                <c:pt idx="210">
                  <c:v>2.2707000000000002</c:v>
                </c:pt>
                <c:pt idx="211">
                  <c:v>2.3018000000000001</c:v>
                </c:pt>
                <c:pt idx="212">
                  <c:v>2.2845</c:v>
                </c:pt>
                <c:pt idx="213">
                  <c:v>2.2845</c:v>
                </c:pt>
                <c:pt idx="214">
                  <c:v>2.2521</c:v>
                </c:pt>
                <c:pt idx="215">
                  <c:v>2.2404000000000002</c:v>
                </c:pt>
                <c:pt idx="216">
                  <c:v>2.2505999999999999</c:v>
                </c:pt>
                <c:pt idx="217">
                  <c:v>2.2378</c:v>
                </c:pt>
                <c:pt idx="218">
                  <c:v>2.2391000000000001</c:v>
                </c:pt>
                <c:pt idx="219">
                  <c:v>2.2462</c:v>
                </c:pt>
                <c:pt idx="220">
                  <c:v>2.2259000000000002</c:v>
                </c:pt>
                <c:pt idx="221">
                  <c:v>2.2315</c:v>
                </c:pt>
                <c:pt idx="222">
                  <c:v>2.2262</c:v>
                </c:pt>
                <c:pt idx="223">
                  <c:v>2.2063000000000001</c:v>
                </c:pt>
                <c:pt idx="224">
                  <c:v>2.1642999999999999</c:v>
                </c:pt>
                <c:pt idx="225">
                  <c:v>2.1701000000000001</c:v>
                </c:pt>
                <c:pt idx="226">
                  <c:v>2.1646000000000001</c:v>
                </c:pt>
                <c:pt idx="227">
                  <c:v>2.1955</c:v>
                </c:pt>
                <c:pt idx="228">
                  <c:v>2.1840000000000002</c:v>
                </c:pt>
                <c:pt idx="229">
                  <c:v>2.1764999999999999</c:v>
                </c:pt>
                <c:pt idx="230">
                  <c:v>2.1749999999999998</c:v>
                </c:pt>
                <c:pt idx="231">
                  <c:v>2.1859000000000002</c:v>
                </c:pt>
                <c:pt idx="232">
                  <c:v>2.1915</c:v>
                </c:pt>
                <c:pt idx="233">
                  <c:v>2.2105999999999999</c:v>
                </c:pt>
                <c:pt idx="234">
                  <c:v>2.2130000000000001</c:v>
                </c:pt>
                <c:pt idx="235">
                  <c:v>2.2126000000000001</c:v>
                </c:pt>
                <c:pt idx="236">
                  <c:v>2.1962000000000002</c:v>
                </c:pt>
                <c:pt idx="237">
                  <c:v>2.181</c:v>
                </c:pt>
                <c:pt idx="238">
                  <c:v>2.1894999999999998</c:v>
                </c:pt>
                <c:pt idx="239">
                  <c:v>2.1934999999999998</c:v>
                </c:pt>
                <c:pt idx="240">
                  <c:v>2.1916000000000002</c:v>
                </c:pt>
                <c:pt idx="241">
                  <c:v>2.1993</c:v>
                </c:pt>
                <c:pt idx="242">
                  <c:v>2.1983999999999999</c:v>
                </c:pt>
                <c:pt idx="243">
                  <c:v>2.1899000000000002</c:v>
                </c:pt>
                <c:pt idx="244">
                  <c:v>2.1800000000000002</c:v>
                </c:pt>
                <c:pt idx="245">
                  <c:v>2.1762000000000001</c:v>
                </c:pt>
                <c:pt idx="246">
                  <c:v>2.1905000000000001</c:v>
                </c:pt>
                <c:pt idx="247">
                  <c:v>2.1821000000000002</c:v>
                </c:pt>
                <c:pt idx="248">
                  <c:v>2.1835</c:v>
                </c:pt>
                <c:pt idx="249">
                  <c:v>2.1720000000000002</c:v>
                </c:pt>
                <c:pt idx="250">
                  <c:v>2.1793</c:v>
                </c:pt>
                <c:pt idx="251">
                  <c:v>2.1839</c:v>
                </c:pt>
                <c:pt idx="252">
                  <c:v>2.1686999999999999</c:v>
                </c:pt>
                <c:pt idx="253">
                  <c:v>2.1627999999999998</c:v>
                </c:pt>
                <c:pt idx="254">
                  <c:v>2.1616</c:v>
                </c:pt>
                <c:pt idx="255">
                  <c:v>2.1604999999999999</c:v>
                </c:pt>
                <c:pt idx="256">
                  <c:v>2.1328999999999998</c:v>
                </c:pt>
                <c:pt idx="257">
                  <c:v>2.1364999999999998</c:v>
                </c:pt>
                <c:pt idx="258">
                  <c:v>2.1456</c:v>
                </c:pt>
                <c:pt idx="259">
                  <c:v>2.1360999999999999</c:v>
                </c:pt>
                <c:pt idx="260">
                  <c:v>2.1355</c:v>
                </c:pt>
                <c:pt idx="261">
                  <c:v>2.1354000000000002</c:v>
                </c:pt>
                <c:pt idx="262">
                  <c:v>2.1522999999999999</c:v>
                </c:pt>
                <c:pt idx="263">
                  <c:v>2.1570999999999998</c:v>
                </c:pt>
                <c:pt idx="264">
                  <c:v>2.1473</c:v>
                </c:pt>
                <c:pt idx="265">
                  <c:v>2.1419000000000001</c:v>
                </c:pt>
                <c:pt idx="266">
                  <c:v>2.133</c:v>
                </c:pt>
                <c:pt idx="267">
                  <c:v>2.1387999999999998</c:v>
                </c:pt>
                <c:pt idx="268">
                  <c:v>2.1467999999999998</c:v>
                </c:pt>
                <c:pt idx="269">
                  <c:v>2.1282000000000001</c:v>
                </c:pt>
                <c:pt idx="270">
                  <c:v>2.1288</c:v>
                </c:pt>
                <c:pt idx="271">
                  <c:v>2.1442999999999999</c:v>
                </c:pt>
                <c:pt idx="272">
                  <c:v>2.1442999999999999</c:v>
                </c:pt>
                <c:pt idx="273">
                  <c:v>2.1581999999999999</c:v>
                </c:pt>
                <c:pt idx="274">
                  <c:v>2.1751</c:v>
                </c:pt>
                <c:pt idx="275">
                  <c:v>2.1732</c:v>
                </c:pt>
                <c:pt idx="276">
                  <c:v>2.17</c:v>
                </c:pt>
                <c:pt idx="277">
                  <c:v>2.1593</c:v>
                </c:pt>
                <c:pt idx="278">
                  <c:v>2.1539999999999999</c:v>
                </c:pt>
                <c:pt idx="279">
                  <c:v>2.1453000000000002</c:v>
                </c:pt>
                <c:pt idx="280">
                  <c:v>2.1518000000000002</c:v>
                </c:pt>
                <c:pt idx="281">
                  <c:v>2.169</c:v>
                </c:pt>
                <c:pt idx="282">
                  <c:v>2.1968999999999999</c:v>
                </c:pt>
                <c:pt idx="283">
                  <c:v>2.2176999999999998</c:v>
                </c:pt>
                <c:pt idx="284">
                  <c:v>2.2187999999999999</c:v>
                </c:pt>
                <c:pt idx="285">
                  <c:v>2.198</c:v>
                </c:pt>
                <c:pt idx="286">
                  <c:v>2.1859999999999999</c:v>
                </c:pt>
                <c:pt idx="287">
                  <c:v>2.1793</c:v>
                </c:pt>
                <c:pt idx="288">
                  <c:v>2.1741999999999999</c:v>
                </c:pt>
                <c:pt idx="289">
                  <c:v>2.1655000000000002</c:v>
                </c:pt>
                <c:pt idx="290">
                  <c:v>2.1676000000000002</c:v>
                </c:pt>
                <c:pt idx="291">
                  <c:v>2.1629</c:v>
                </c:pt>
                <c:pt idx="292">
                  <c:v>2.1636000000000002</c:v>
                </c:pt>
                <c:pt idx="293">
                  <c:v>2.1587999999999998</c:v>
                </c:pt>
                <c:pt idx="294">
                  <c:v>2.1497000000000002</c:v>
                </c:pt>
                <c:pt idx="295">
                  <c:v>2.1545999999999998</c:v>
                </c:pt>
                <c:pt idx="296">
                  <c:v>2.1545999999999998</c:v>
                </c:pt>
                <c:pt idx="297">
                  <c:v>2.1419000000000001</c:v>
                </c:pt>
                <c:pt idx="298">
                  <c:v>2.1331000000000002</c:v>
                </c:pt>
                <c:pt idx="299">
                  <c:v>2.1360999999999999</c:v>
                </c:pt>
                <c:pt idx="300">
                  <c:v>2.1339000000000001</c:v>
                </c:pt>
                <c:pt idx="301">
                  <c:v>2.1387</c:v>
                </c:pt>
                <c:pt idx="302">
                  <c:v>2.1457000000000002</c:v>
                </c:pt>
                <c:pt idx="303">
                  <c:v>2.1391</c:v>
                </c:pt>
                <c:pt idx="304">
                  <c:v>2.1362999999999999</c:v>
                </c:pt>
                <c:pt idx="305">
                  <c:v>2.1377999999999999</c:v>
                </c:pt>
                <c:pt idx="306">
                  <c:v>2.1456</c:v>
                </c:pt>
                <c:pt idx="307">
                  <c:v>2.1429999999999998</c:v>
                </c:pt>
                <c:pt idx="308">
                  <c:v>2.141</c:v>
                </c:pt>
                <c:pt idx="309">
                  <c:v>2.141</c:v>
                </c:pt>
                <c:pt idx="310">
                  <c:v>2.1419999999999999</c:v>
                </c:pt>
                <c:pt idx="311">
                  <c:v>2.1377999999999999</c:v>
                </c:pt>
                <c:pt idx="312">
                  <c:v>2.1353</c:v>
                </c:pt>
                <c:pt idx="313">
                  <c:v>2.1463999999999999</c:v>
                </c:pt>
                <c:pt idx="314">
                  <c:v>2.1412</c:v>
                </c:pt>
                <c:pt idx="315">
                  <c:v>2.1488999999999998</c:v>
                </c:pt>
                <c:pt idx="316">
                  <c:v>2.1619999999999999</c:v>
                </c:pt>
                <c:pt idx="317">
                  <c:v>2.1537000000000002</c:v>
                </c:pt>
                <c:pt idx="318">
                  <c:v>2.1537000000000002</c:v>
                </c:pt>
                <c:pt idx="319">
                  <c:v>2.1516999999999999</c:v>
                </c:pt>
                <c:pt idx="320">
                  <c:v>2.1593</c:v>
                </c:pt>
                <c:pt idx="321">
                  <c:v>2.1621999999999999</c:v>
                </c:pt>
                <c:pt idx="322">
                  <c:v>2.1638000000000002</c:v>
                </c:pt>
                <c:pt idx="323">
                  <c:v>2.1623000000000001</c:v>
                </c:pt>
                <c:pt idx="324">
                  <c:v>2.1682999999999999</c:v>
                </c:pt>
                <c:pt idx="325">
                  <c:v>2.17</c:v>
                </c:pt>
                <c:pt idx="326">
                  <c:v>2.1800000000000002</c:v>
                </c:pt>
                <c:pt idx="327">
                  <c:v>2.1869999999999998</c:v>
                </c:pt>
                <c:pt idx="328">
                  <c:v>2.1783000000000001</c:v>
                </c:pt>
                <c:pt idx="329">
                  <c:v>2.1667999999999998</c:v>
                </c:pt>
                <c:pt idx="330">
                  <c:v>2.1671999999999998</c:v>
                </c:pt>
                <c:pt idx="331">
                  <c:v>2.1692999999999998</c:v>
                </c:pt>
                <c:pt idx="332">
                  <c:v>2.1560000000000001</c:v>
                </c:pt>
                <c:pt idx="333">
                  <c:v>2.1528</c:v>
                </c:pt>
                <c:pt idx="334">
                  <c:v>2.1427999999999998</c:v>
                </c:pt>
                <c:pt idx="335">
                  <c:v>2.1442000000000001</c:v>
                </c:pt>
                <c:pt idx="336">
                  <c:v>2.1383999999999999</c:v>
                </c:pt>
                <c:pt idx="337">
                  <c:v>2.1480999999999999</c:v>
                </c:pt>
                <c:pt idx="338">
                  <c:v>2.1459000000000001</c:v>
                </c:pt>
                <c:pt idx="339">
                  <c:v>2.1459999999999999</c:v>
                </c:pt>
                <c:pt idx="340">
                  <c:v>2.1469999999999998</c:v>
                </c:pt>
                <c:pt idx="341">
                  <c:v>2.1469999999999998</c:v>
                </c:pt>
                <c:pt idx="342">
                  <c:v>2.1572</c:v>
                </c:pt>
                <c:pt idx="343">
                  <c:v>2.1560000000000001</c:v>
                </c:pt>
                <c:pt idx="344">
                  <c:v>2.1593</c:v>
                </c:pt>
                <c:pt idx="345">
                  <c:v>2.1518000000000002</c:v>
                </c:pt>
                <c:pt idx="346">
                  <c:v>2.1436999999999999</c:v>
                </c:pt>
                <c:pt idx="347">
                  <c:v>2.1497000000000002</c:v>
                </c:pt>
                <c:pt idx="348">
                  <c:v>2.1379999999999999</c:v>
                </c:pt>
                <c:pt idx="349">
                  <c:v>2.1379999999999999</c:v>
                </c:pt>
                <c:pt idx="350">
                  <c:v>2.1341999999999999</c:v>
                </c:pt>
                <c:pt idx="351">
                  <c:v>2.1372</c:v>
                </c:pt>
                <c:pt idx="352">
                  <c:v>2.1429</c:v>
                </c:pt>
                <c:pt idx="353">
                  <c:v>2.1474000000000002</c:v>
                </c:pt>
                <c:pt idx="354">
                  <c:v>2.1505000000000001</c:v>
                </c:pt>
                <c:pt idx="355">
                  <c:v>2.1505999999999998</c:v>
                </c:pt>
                <c:pt idx="356">
                  <c:v>2.1556000000000002</c:v>
                </c:pt>
                <c:pt idx="357">
                  <c:v>2.1465000000000001</c:v>
                </c:pt>
                <c:pt idx="358">
                  <c:v>2.1421000000000001</c:v>
                </c:pt>
                <c:pt idx="359">
                  <c:v>2.1406999999999998</c:v>
                </c:pt>
                <c:pt idx="360">
                  <c:v>2.1444000000000001</c:v>
                </c:pt>
                <c:pt idx="361">
                  <c:v>2.1349999999999998</c:v>
                </c:pt>
                <c:pt idx="362">
                  <c:v>2.1328999999999998</c:v>
                </c:pt>
                <c:pt idx="363">
                  <c:v>2.1307</c:v>
                </c:pt>
                <c:pt idx="364">
                  <c:v>2.1326999999999998</c:v>
                </c:pt>
                <c:pt idx="365">
                  <c:v>2.1368</c:v>
                </c:pt>
                <c:pt idx="366">
                  <c:v>2.1286</c:v>
                </c:pt>
                <c:pt idx="367">
                  <c:v>2.1280999999999999</c:v>
                </c:pt>
                <c:pt idx="368">
                  <c:v>2.1360000000000001</c:v>
                </c:pt>
                <c:pt idx="369">
                  <c:v>2.1246999999999998</c:v>
                </c:pt>
                <c:pt idx="370">
                  <c:v>2.0981999999999998</c:v>
                </c:pt>
                <c:pt idx="371">
                  <c:v>2.0964</c:v>
                </c:pt>
                <c:pt idx="372">
                  <c:v>2.0832999999999999</c:v>
                </c:pt>
                <c:pt idx="373">
                  <c:v>2.0851999999999999</c:v>
                </c:pt>
                <c:pt idx="374">
                  <c:v>2.0951</c:v>
                </c:pt>
                <c:pt idx="375">
                  <c:v>2.1032999999999999</c:v>
                </c:pt>
                <c:pt idx="376">
                  <c:v>2.1139999999999999</c:v>
                </c:pt>
                <c:pt idx="377">
                  <c:v>2.1088</c:v>
                </c:pt>
                <c:pt idx="378">
                  <c:v>2.1</c:v>
                </c:pt>
                <c:pt idx="379">
                  <c:v>2.0895999999999999</c:v>
                </c:pt>
                <c:pt idx="380">
                  <c:v>2.0912999999999999</c:v>
                </c:pt>
                <c:pt idx="381">
                  <c:v>2.0912999999999999</c:v>
                </c:pt>
                <c:pt idx="382">
                  <c:v>2.0802</c:v>
                </c:pt>
                <c:pt idx="383">
                  <c:v>2.0766</c:v>
                </c:pt>
                <c:pt idx="384">
                  <c:v>2.0868000000000002</c:v>
                </c:pt>
                <c:pt idx="385">
                  <c:v>2.0863</c:v>
                </c:pt>
                <c:pt idx="386">
                  <c:v>2.1099000000000001</c:v>
                </c:pt>
                <c:pt idx="387">
                  <c:v>2.1181999999999999</c:v>
                </c:pt>
                <c:pt idx="388">
                  <c:v>2.1259999999999999</c:v>
                </c:pt>
                <c:pt idx="389">
                  <c:v>2.1274000000000002</c:v>
                </c:pt>
                <c:pt idx="390">
                  <c:v>2.1387999999999998</c:v>
                </c:pt>
                <c:pt idx="391">
                  <c:v>2.1208999999999998</c:v>
                </c:pt>
                <c:pt idx="392">
                  <c:v>2.1120999999999999</c:v>
                </c:pt>
                <c:pt idx="393">
                  <c:v>2.1053999999999999</c:v>
                </c:pt>
                <c:pt idx="394">
                  <c:v>2.0983000000000001</c:v>
                </c:pt>
                <c:pt idx="395">
                  <c:v>2.0901999999999998</c:v>
                </c:pt>
                <c:pt idx="396">
                  <c:v>2.0962000000000001</c:v>
                </c:pt>
                <c:pt idx="397">
                  <c:v>2.1044</c:v>
                </c:pt>
                <c:pt idx="398">
                  <c:v>2.0909</c:v>
                </c:pt>
                <c:pt idx="399">
                  <c:v>2.0914999999999999</c:v>
                </c:pt>
                <c:pt idx="400">
                  <c:v>2.0762999999999998</c:v>
                </c:pt>
                <c:pt idx="401">
                  <c:v>2.0676000000000001</c:v>
                </c:pt>
                <c:pt idx="402">
                  <c:v>2.0602</c:v>
                </c:pt>
                <c:pt idx="403">
                  <c:v>2.0651999999999999</c:v>
                </c:pt>
                <c:pt idx="404">
                  <c:v>2.0600999999999998</c:v>
                </c:pt>
                <c:pt idx="405">
                  <c:v>2.0716000000000001</c:v>
                </c:pt>
                <c:pt idx="406">
                  <c:v>2.0545</c:v>
                </c:pt>
                <c:pt idx="407">
                  <c:v>2.0503999999999998</c:v>
                </c:pt>
                <c:pt idx="408">
                  <c:v>2.0371999999999999</c:v>
                </c:pt>
                <c:pt idx="409">
                  <c:v>2.0320999999999998</c:v>
                </c:pt>
                <c:pt idx="410">
                  <c:v>2.0333000000000001</c:v>
                </c:pt>
                <c:pt idx="411">
                  <c:v>2.0236000000000001</c:v>
                </c:pt>
                <c:pt idx="412">
                  <c:v>2.0282</c:v>
                </c:pt>
                <c:pt idx="413">
                  <c:v>2.0333000000000001</c:v>
                </c:pt>
                <c:pt idx="414">
                  <c:v>2.0371000000000001</c:v>
                </c:pt>
                <c:pt idx="415">
                  <c:v>2.0230999999999999</c:v>
                </c:pt>
                <c:pt idx="416">
                  <c:v>2.0339999999999998</c:v>
                </c:pt>
                <c:pt idx="417">
                  <c:v>2.0348000000000002</c:v>
                </c:pt>
                <c:pt idx="418">
                  <c:v>2.0365000000000002</c:v>
                </c:pt>
                <c:pt idx="419">
                  <c:v>2.0312000000000001</c:v>
                </c:pt>
                <c:pt idx="420">
                  <c:v>2.0261999999999998</c:v>
                </c:pt>
                <c:pt idx="421">
                  <c:v>2.0289999999999999</c:v>
                </c:pt>
                <c:pt idx="422">
                  <c:v>2.0385</c:v>
                </c:pt>
                <c:pt idx="423">
                  <c:v>2.0236000000000001</c:v>
                </c:pt>
                <c:pt idx="424">
                  <c:v>2.0251999999999999</c:v>
                </c:pt>
                <c:pt idx="425">
                  <c:v>2.0320999999999998</c:v>
                </c:pt>
                <c:pt idx="426">
                  <c:v>2.0339</c:v>
                </c:pt>
                <c:pt idx="427">
                  <c:v>2.0238999999999998</c:v>
                </c:pt>
                <c:pt idx="428">
                  <c:v>2.0308999999999999</c:v>
                </c:pt>
                <c:pt idx="429">
                  <c:v>2.0266000000000002</c:v>
                </c:pt>
                <c:pt idx="430">
                  <c:v>2.0226000000000002</c:v>
                </c:pt>
                <c:pt idx="431">
                  <c:v>2.0222000000000002</c:v>
                </c:pt>
                <c:pt idx="432">
                  <c:v>2.0217000000000001</c:v>
                </c:pt>
                <c:pt idx="433">
                  <c:v>2.0194000000000001</c:v>
                </c:pt>
                <c:pt idx="434">
                  <c:v>2.0137999999999998</c:v>
                </c:pt>
                <c:pt idx="435">
                  <c:v>1.9922</c:v>
                </c:pt>
                <c:pt idx="436">
                  <c:v>1.9585999999999999</c:v>
                </c:pt>
                <c:pt idx="437">
                  <c:v>1.9573</c:v>
                </c:pt>
                <c:pt idx="438">
                  <c:v>1.9630000000000001</c:v>
                </c:pt>
                <c:pt idx="439">
                  <c:v>1.9435</c:v>
                </c:pt>
                <c:pt idx="440">
                  <c:v>1.9409000000000001</c:v>
                </c:pt>
                <c:pt idx="441">
                  <c:v>1.9489000000000001</c:v>
                </c:pt>
                <c:pt idx="442">
                  <c:v>1.9653</c:v>
                </c:pt>
                <c:pt idx="443">
                  <c:v>1.952</c:v>
                </c:pt>
                <c:pt idx="444">
                  <c:v>1.9440999999999999</c:v>
                </c:pt>
                <c:pt idx="445">
                  <c:v>1.9460999999999999</c:v>
                </c:pt>
                <c:pt idx="446">
                  <c:v>1.9468000000000001</c:v>
                </c:pt>
                <c:pt idx="447">
                  <c:v>1.9289000000000001</c:v>
                </c:pt>
                <c:pt idx="448">
                  <c:v>1.9056</c:v>
                </c:pt>
                <c:pt idx="449">
                  <c:v>1.9215</c:v>
                </c:pt>
                <c:pt idx="450">
                  <c:v>1.9395</c:v>
                </c:pt>
                <c:pt idx="451">
                  <c:v>1.9617</c:v>
                </c:pt>
                <c:pt idx="452">
                  <c:v>1.9617</c:v>
                </c:pt>
                <c:pt idx="453">
                  <c:v>1.9638</c:v>
                </c:pt>
                <c:pt idx="454">
                  <c:v>1.9473</c:v>
                </c:pt>
                <c:pt idx="455">
                  <c:v>1.9419999999999999</c:v>
                </c:pt>
                <c:pt idx="456">
                  <c:v>1.9441999999999999</c:v>
                </c:pt>
                <c:pt idx="457">
                  <c:v>1.9302999999999999</c:v>
                </c:pt>
                <c:pt idx="458">
                  <c:v>1.9097</c:v>
                </c:pt>
                <c:pt idx="459">
                  <c:v>1.9047000000000001</c:v>
                </c:pt>
                <c:pt idx="460">
                  <c:v>1.9057999999999999</c:v>
                </c:pt>
                <c:pt idx="461">
                  <c:v>1.9198</c:v>
                </c:pt>
                <c:pt idx="462">
                  <c:v>1.9197</c:v>
                </c:pt>
                <c:pt idx="463">
                  <c:v>1.9334</c:v>
                </c:pt>
                <c:pt idx="464">
                  <c:v>1.9379</c:v>
                </c:pt>
                <c:pt idx="465">
                  <c:v>1.9488000000000001</c:v>
                </c:pt>
                <c:pt idx="466">
                  <c:v>1.9499</c:v>
                </c:pt>
                <c:pt idx="467">
                  <c:v>1.9256</c:v>
                </c:pt>
                <c:pt idx="468">
                  <c:v>1.9261999999999999</c:v>
                </c:pt>
                <c:pt idx="469">
                  <c:v>1.9176</c:v>
                </c:pt>
                <c:pt idx="470">
                  <c:v>1.9121999999999999</c:v>
                </c:pt>
                <c:pt idx="471">
                  <c:v>1.9098999999999999</c:v>
                </c:pt>
                <c:pt idx="472">
                  <c:v>1.9157</c:v>
                </c:pt>
                <c:pt idx="473">
                  <c:v>1.9033</c:v>
                </c:pt>
                <c:pt idx="474">
                  <c:v>1.8992</c:v>
                </c:pt>
                <c:pt idx="475">
                  <c:v>1.8947000000000001</c:v>
                </c:pt>
                <c:pt idx="476">
                  <c:v>1.89</c:v>
                </c:pt>
                <c:pt idx="477">
                  <c:v>1.8767</c:v>
                </c:pt>
                <c:pt idx="478">
                  <c:v>1.8684000000000001</c:v>
                </c:pt>
                <c:pt idx="479">
                  <c:v>1.8647</c:v>
                </c:pt>
                <c:pt idx="480">
                  <c:v>1.8621000000000001</c:v>
                </c:pt>
                <c:pt idx="481">
                  <c:v>1.8609</c:v>
                </c:pt>
                <c:pt idx="482">
                  <c:v>1.8535999999999999</c:v>
                </c:pt>
                <c:pt idx="483">
                  <c:v>1.8606</c:v>
                </c:pt>
                <c:pt idx="484">
                  <c:v>1.8448</c:v>
                </c:pt>
                <c:pt idx="485">
                  <c:v>1.8525</c:v>
                </c:pt>
                <c:pt idx="486">
                  <c:v>1.8643000000000001</c:v>
                </c:pt>
                <c:pt idx="487">
                  <c:v>1.9054</c:v>
                </c:pt>
                <c:pt idx="488">
                  <c:v>1.9069</c:v>
                </c:pt>
                <c:pt idx="489">
                  <c:v>1.8809</c:v>
                </c:pt>
                <c:pt idx="490">
                  <c:v>1.8775999999999999</c:v>
                </c:pt>
                <c:pt idx="491">
                  <c:v>1.8855999999999999</c:v>
                </c:pt>
                <c:pt idx="492">
                  <c:v>1.8729</c:v>
                </c:pt>
                <c:pt idx="493">
                  <c:v>1.8814</c:v>
                </c:pt>
                <c:pt idx="494">
                  <c:v>1.9106000000000001</c:v>
                </c:pt>
                <c:pt idx="495">
                  <c:v>1.9077</c:v>
                </c:pt>
                <c:pt idx="496">
                  <c:v>1.8866000000000001</c:v>
                </c:pt>
                <c:pt idx="497">
                  <c:v>1.9191</c:v>
                </c:pt>
                <c:pt idx="498">
                  <c:v>1.9550000000000001</c:v>
                </c:pt>
                <c:pt idx="499">
                  <c:v>1.9411</c:v>
                </c:pt>
                <c:pt idx="500">
                  <c:v>1.9809000000000001</c:v>
                </c:pt>
                <c:pt idx="501">
                  <c:v>2.1124000000000001</c:v>
                </c:pt>
                <c:pt idx="502">
                  <c:v>2.0375999999999999</c:v>
                </c:pt>
                <c:pt idx="503">
                  <c:v>2.0385</c:v>
                </c:pt>
                <c:pt idx="504">
                  <c:v>2.0173000000000001</c:v>
                </c:pt>
                <c:pt idx="505">
                  <c:v>1.9939</c:v>
                </c:pt>
                <c:pt idx="506">
                  <c:v>1.9855</c:v>
                </c:pt>
                <c:pt idx="507">
                  <c:v>1.9489000000000001</c:v>
                </c:pt>
                <c:pt idx="508">
                  <c:v>1.9849000000000001</c:v>
                </c:pt>
                <c:pt idx="509">
                  <c:v>1.9863999999999999</c:v>
                </c:pt>
                <c:pt idx="510">
                  <c:v>1.9777</c:v>
                </c:pt>
                <c:pt idx="511">
                  <c:v>1.962</c:v>
                </c:pt>
                <c:pt idx="512">
                  <c:v>1.9547000000000001</c:v>
                </c:pt>
                <c:pt idx="513">
                  <c:v>1.9528000000000001</c:v>
                </c:pt>
                <c:pt idx="514">
                  <c:v>1.964</c:v>
                </c:pt>
                <c:pt idx="515">
                  <c:v>1.9544999999999999</c:v>
                </c:pt>
                <c:pt idx="516">
                  <c:v>1.9544999999999999</c:v>
                </c:pt>
                <c:pt idx="517">
                  <c:v>1.9591000000000001</c:v>
                </c:pt>
                <c:pt idx="518">
                  <c:v>1.9303999999999999</c:v>
                </c:pt>
                <c:pt idx="519">
                  <c:v>1.9125000000000001</c:v>
                </c:pt>
                <c:pt idx="520">
                  <c:v>1.8991</c:v>
                </c:pt>
                <c:pt idx="521">
                  <c:v>1.9031</c:v>
                </c:pt>
                <c:pt idx="522">
                  <c:v>1.9123000000000001</c:v>
                </c:pt>
                <c:pt idx="523">
                  <c:v>1.8959999999999999</c:v>
                </c:pt>
                <c:pt idx="524">
                  <c:v>1.8638999999999999</c:v>
                </c:pt>
                <c:pt idx="525">
                  <c:v>1.8636999999999999</c:v>
                </c:pt>
                <c:pt idx="526">
                  <c:v>1.8617999999999999</c:v>
                </c:pt>
                <c:pt idx="527">
                  <c:v>1.8694</c:v>
                </c:pt>
                <c:pt idx="528">
                  <c:v>1.8655999999999999</c:v>
                </c:pt>
                <c:pt idx="529">
                  <c:v>1.8492999999999999</c:v>
                </c:pt>
                <c:pt idx="530">
                  <c:v>1.8409</c:v>
                </c:pt>
                <c:pt idx="531">
                  <c:v>1.8389</c:v>
                </c:pt>
                <c:pt idx="532">
                  <c:v>1.8225</c:v>
                </c:pt>
                <c:pt idx="533">
                  <c:v>1.8273999999999999</c:v>
                </c:pt>
                <c:pt idx="534">
                  <c:v>1.8284</c:v>
                </c:pt>
                <c:pt idx="535">
                  <c:v>1.8091999999999999</c:v>
                </c:pt>
                <c:pt idx="536">
                  <c:v>1.8132999999999999</c:v>
                </c:pt>
                <c:pt idx="537">
                  <c:v>1.8108</c:v>
                </c:pt>
                <c:pt idx="538">
                  <c:v>1.8048</c:v>
                </c:pt>
                <c:pt idx="539">
                  <c:v>1.792</c:v>
                </c:pt>
                <c:pt idx="540">
                  <c:v>1.792</c:v>
                </c:pt>
                <c:pt idx="541">
                  <c:v>1.8078000000000001</c:v>
                </c:pt>
                <c:pt idx="542">
                  <c:v>1.8242</c:v>
                </c:pt>
                <c:pt idx="543">
                  <c:v>1.8138000000000001</c:v>
                </c:pt>
                <c:pt idx="544">
                  <c:v>1.8070999999999999</c:v>
                </c:pt>
                <c:pt idx="545">
                  <c:v>1.7964</c:v>
                </c:pt>
                <c:pt idx="546">
                  <c:v>1.8206</c:v>
                </c:pt>
                <c:pt idx="547">
                  <c:v>1.8007</c:v>
                </c:pt>
                <c:pt idx="548">
                  <c:v>1.7968999999999999</c:v>
                </c:pt>
                <c:pt idx="549">
                  <c:v>1.7896000000000001</c:v>
                </c:pt>
                <c:pt idx="550">
                  <c:v>1.7751999999999999</c:v>
                </c:pt>
                <c:pt idx="551">
                  <c:v>1.7595000000000001</c:v>
                </c:pt>
                <c:pt idx="552">
                  <c:v>1.7552000000000001</c:v>
                </c:pt>
                <c:pt idx="553">
                  <c:v>1.744</c:v>
                </c:pt>
                <c:pt idx="554">
                  <c:v>1.746</c:v>
                </c:pt>
                <c:pt idx="555">
                  <c:v>1.746</c:v>
                </c:pt>
                <c:pt idx="556">
                  <c:v>1.7556</c:v>
                </c:pt>
                <c:pt idx="557">
                  <c:v>1.7324999999999999</c:v>
                </c:pt>
                <c:pt idx="558">
                  <c:v>1.74</c:v>
                </c:pt>
                <c:pt idx="559">
                  <c:v>1.7354000000000001</c:v>
                </c:pt>
                <c:pt idx="560">
                  <c:v>1.774</c:v>
                </c:pt>
                <c:pt idx="561">
                  <c:v>1.7682</c:v>
                </c:pt>
                <c:pt idx="562">
                  <c:v>1.7378</c:v>
                </c:pt>
                <c:pt idx="563">
                  <c:v>1.7378</c:v>
                </c:pt>
                <c:pt idx="564">
                  <c:v>1.7414000000000001</c:v>
                </c:pt>
                <c:pt idx="565">
                  <c:v>1.7593000000000001</c:v>
                </c:pt>
                <c:pt idx="566">
                  <c:v>1.7646999999999999</c:v>
                </c:pt>
                <c:pt idx="567">
                  <c:v>1.7866</c:v>
                </c:pt>
                <c:pt idx="568">
                  <c:v>1.7746999999999999</c:v>
                </c:pt>
                <c:pt idx="569">
                  <c:v>1.7962</c:v>
                </c:pt>
                <c:pt idx="570">
                  <c:v>1.8109999999999999</c:v>
                </c:pt>
                <c:pt idx="571">
                  <c:v>1.8501000000000001</c:v>
                </c:pt>
                <c:pt idx="572">
                  <c:v>1.8018000000000001</c:v>
                </c:pt>
                <c:pt idx="573">
                  <c:v>1.7905</c:v>
                </c:pt>
                <c:pt idx="574">
                  <c:v>1.7837000000000001</c:v>
                </c:pt>
                <c:pt idx="575">
                  <c:v>1.7887999999999999</c:v>
                </c:pt>
                <c:pt idx="576">
                  <c:v>1.8232999999999999</c:v>
                </c:pt>
                <c:pt idx="577">
                  <c:v>1.7956000000000001</c:v>
                </c:pt>
                <c:pt idx="578">
                  <c:v>1.7873000000000001</c:v>
                </c:pt>
                <c:pt idx="579">
                  <c:v>1.7616000000000001</c:v>
                </c:pt>
                <c:pt idx="580">
                  <c:v>1.762</c:v>
                </c:pt>
                <c:pt idx="581">
                  <c:v>1.7649999999999999</c:v>
                </c:pt>
                <c:pt idx="582">
                  <c:v>1.7624</c:v>
                </c:pt>
                <c:pt idx="583">
                  <c:v>1.7746</c:v>
                </c:pt>
                <c:pt idx="584">
                  <c:v>1.7959000000000001</c:v>
                </c:pt>
                <c:pt idx="585">
                  <c:v>1.8123</c:v>
                </c:pt>
                <c:pt idx="586">
                  <c:v>1.8090999999999999</c:v>
                </c:pt>
                <c:pt idx="587">
                  <c:v>1.8019000000000001</c:v>
                </c:pt>
                <c:pt idx="588">
                  <c:v>1.8031999999999999</c:v>
                </c:pt>
                <c:pt idx="589">
                  <c:v>1.7908999999999999</c:v>
                </c:pt>
                <c:pt idx="590">
                  <c:v>1.7795000000000001</c:v>
                </c:pt>
                <c:pt idx="591">
                  <c:v>1.7670999999999999</c:v>
                </c:pt>
                <c:pt idx="592">
                  <c:v>1.7713000000000001</c:v>
                </c:pt>
                <c:pt idx="593">
                  <c:v>1.7713000000000001</c:v>
                </c:pt>
                <c:pt idx="594">
                  <c:v>1.7713000000000001</c:v>
                </c:pt>
                <c:pt idx="595">
                  <c:v>1.7722</c:v>
                </c:pt>
                <c:pt idx="596">
                  <c:v>1.7568999999999999</c:v>
                </c:pt>
                <c:pt idx="597">
                  <c:v>1.7574000000000001</c:v>
                </c:pt>
                <c:pt idx="598">
                  <c:v>1.7675000000000001</c:v>
                </c:pt>
                <c:pt idx="599">
                  <c:v>1.7554000000000001</c:v>
                </c:pt>
                <c:pt idx="600">
                  <c:v>1.7690999999999999</c:v>
                </c:pt>
                <c:pt idx="601">
                  <c:v>1.7627999999999999</c:v>
                </c:pt>
                <c:pt idx="602">
                  <c:v>1.7536</c:v>
                </c:pt>
                <c:pt idx="603">
                  <c:v>1.7414000000000001</c:v>
                </c:pt>
                <c:pt idx="604">
                  <c:v>1.7450000000000001</c:v>
                </c:pt>
                <c:pt idx="605">
                  <c:v>1.7629999999999999</c:v>
                </c:pt>
                <c:pt idx="606">
                  <c:v>1.7686999999999999</c:v>
                </c:pt>
                <c:pt idx="607">
                  <c:v>1.7849999999999999</c:v>
                </c:pt>
                <c:pt idx="608">
                  <c:v>1.8301000000000001</c:v>
                </c:pt>
                <c:pt idx="609">
                  <c:v>1.8041</c:v>
                </c:pt>
                <c:pt idx="610">
                  <c:v>1.8147</c:v>
                </c:pt>
                <c:pt idx="611">
                  <c:v>1.7883</c:v>
                </c:pt>
                <c:pt idx="612">
                  <c:v>1.7911999999999999</c:v>
                </c:pt>
                <c:pt idx="613">
                  <c:v>1.7906</c:v>
                </c:pt>
                <c:pt idx="614">
                  <c:v>1.7762</c:v>
                </c:pt>
                <c:pt idx="615">
                  <c:v>1.7802</c:v>
                </c:pt>
                <c:pt idx="616">
                  <c:v>1.7603</c:v>
                </c:pt>
                <c:pt idx="617">
                  <c:v>1.7451000000000001</c:v>
                </c:pt>
                <c:pt idx="618">
                  <c:v>1.7451000000000001</c:v>
                </c:pt>
                <c:pt idx="619">
                  <c:v>1.7451000000000001</c:v>
                </c:pt>
                <c:pt idx="620">
                  <c:v>1.7531000000000001</c:v>
                </c:pt>
                <c:pt idx="621">
                  <c:v>1.7626999999999999</c:v>
                </c:pt>
                <c:pt idx="622">
                  <c:v>1.7681</c:v>
                </c:pt>
                <c:pt idx="623">
                  <c:v>1.7601</c:v>
                </c:pt>
                <c:pt idx="624">
                  <c:v>1.7478</c:v>
                </c:pt>
                <c:pt idx="625">
                  <c:v>1.7459</c:v>
                </c:pt>
                <c:pt idx="626">
                  <c:v>1.7468999999999999</c:v>
                </c:pt>
                <c:pt idx="627">
                  <c:v>1.7541</c:v>
                </c:pt>
                <c:pt idx="628">
                  <c:v>1.7394000000000001</c:v>
                </c:pt>
                <c:pt idx="629">
                  <c:v>1.7329000000000001</c:v>
                </c:pt>
                <c:pt idx="630">
                  <c:v>1.7351000000000001</c:v>
                </c:pt>
                <c:pt idx="631">
                  <c:v>1.7103999999999999</c:v>
                </c:pt>
                <c:pt idx="632">
                  <c:v>1.704</c:v>
                </c:pt>
                <c:pt idx="633">
                  <c:v>1.7061999999999999</c:v>
                </c:pt>
                <c:pt idx="634">
                  <c:v>1.6881999999999999</c:v>
                </c:pt>
                <c:pt idx="635">
                  <c:v>1.6715</c:v>
                </c:pt>
                <c:pt idx="636">
                  <c:v>1.6722999999999999</c:v>
                </c:pt>
                <c:pt idx="637">
                  <c:v>1.6833</c:v>
                </c:pt>
                <c:pt idx="638">
                  <c:v>1.6816</c:v>
                </c:pt>
                <c:pt idx="639">
                  <c:v>1.673</c:v>
                </c:pt>
                <c:pt idx="640">
                  <c:v>1.67</c:v>
                </c:pt>
                <c:pt idx="641">
                  <c:v>1.6840999999999999</c:v>
                </c:pt>
                <c:pt idx="642">
                  <c:v>1.6996</c:v>
                </c:pt>
                <c:pt idx="643">
                  <c:v>1.6947000000000001</c:v>
                </c:pt>
                <c:pt idx="644">
                  <c:v>1.6796</c:v>
                </c:pt>
                <c:pt idx="645">
                  <c:v>1.6971000000000001</c:v>
                </c:pt>
                <c:pt idx="646">
                  <c:v>1.6947000000000001</c:v>
                </c:pt>
                <c:pt idx="647">
                  <c:v>1.7248000000000001</c:v>
                </c:pt>
                <c:pt idx="648">
                  <c:v>1.7007000000000001</c:v>
                </c:pt>
                <c:pt idx="649">
                  <c:v>1.7044999999999999</c:v>
                </c:pt>
                <c:pt idx="650">
                  <c:v>1.7406999999999999</c:v>
                </c:pt>
                <c:pt idx="651">
                  <c:v>1.7341</c:v>
                </c:pt>
                <c:pt idx="652">
                  <c:v>1.7287999999999999</c:v>
                </c:pt>
                <c:pt idx="653">
                  <c:v>1.7344999999999999</c:v>
                </c:pt>
                <c:pt idx="654">
                  <c:v>1.7456</c:v>
                </c:pt>
                <c:pt idx="655">
                  <c:v>1.7491000000000001</c:v>
                </c:pt>
                <c:pt idx="656">
                  <c:v>1.7273000000000001</c:v>
                </c:pt>
                <c:pt idx="657">
                  <c:v>1.7252000000000001</c:v>
                </c:pt>
                <c:pt idx="658">
                  <c:v>1.7117</c:v>
                </c:pt>
                <c:pt idx="659">
                  <c:v>1.6990000000000001</c:v>
                </c:pt>
                <c:pt idx="660">
                  <c:v>1.7038</c:v>
                </c:pt>
                <c:pt idx="661">
                  <c:v>1.6878</c:v>
                </c:pt>
                <c:pt idx="662">
                  <c:v>1.6821999999999999</c:v>
                </c:pt>
                <c:pt idx="663">
                  <c:v>1.6876</c:v>
                </c:pt>
                <c:pt idx="664">
                  <c:v>1.6821999999999999</c:v>
                </c:pt>
                <c:pt idx="665">
                  <c:v>1.6698999999999999</c:v>
                </c:pt>
                <c:pt idx="666">
                  <c:v>1.6588000000000001</c:v>
                </c:pt>
                <c:pt idx="667">
                  <c:v>1.6693</c:v>
                </c:pt>
                <c:pt idx="668">
                  <c:v>1.6575</c:v>
                </c:pt>
                <c:pt idx="669">
                  <c:v>1.6581999999999999</c:v>
                </c:pt>
                <c:pt idx="670">
                  <c:v>1.6687000000000001</c:v>
                </c:pt>
                <c:pt idx="671">
                  <c:v>1.6688000000000001</c:v>
                </c:pt>
                <c:pt idx="672">
                  <c:v>1.6763999999999999</c:v>
                </c:pt>
                <c:pt idx="673">
                  <c:v>1.7058</c:v>
                </c:pt>
                <c:pt idx="674">
                  <c:v>1.6872</c:v>
                </c:pt>
                <c:pt idx="675">
                  <c:v>1.6506000000000001</c:v>
                </c:pt>
                <c:pt idx="676">
                  <c:v>1.6577999999999999</c:v>
                </c:pt>
                <c:pt idx="677">
                  <c:v>1.6615</c:v>
                </c:pt>
                <c:pt idx="678">
                  <c:v>1.6740999999999999</c:v>
                </c:pt>
                <c:pt idx="679">
                  <c:v>1.6936</c:v>
                </c:pt>
                <c:pt idx="680">
                  <c:v>1.6949000000000001</c:v>
                </c:pt>
                <c:pt idx="681">
                  <c:v>1.6742999999999999</c:v>
                </c:pt>
                <c:pt idx="682">
                  <c:v>1.6583000000000001</c:v>
                </c:pt>
                <c:pt idx="683">
                  <c:v>1.6640999999999999</c:v>
                </c:pt>
                <c:pt idx="684">
                  <c:v>1.6600999999999999</c:v>
                </c:pt>
                <c:pt idx="685">
                  <c:v>1.6434</c:v>
                </c:pt>
                <c:pt idx="686">
                  <c:v>1.657</c:v>
                </c:pt>
                <c:pt idx="687">
                  <c:v>1.6492</c:v>
                </c:pt>
                <c:pt idx="688">
                  <c:v>1.6492</c:v>
                </c:pt>
                <c:pt idx="689">
                  <c:v>1.6547000000000001</c:v>
                </c:pt>
                <c:pt idx="690">
                  <c:v>1.661</c:v>
                </c:pt>
                <c:pt idx="691">
                  <c:v>1.6680999999999999</c:v>
                </c:pt>
                <c:pt idx="692">
                  <c:v>1.663</c:v>
                </c:pt>
                <c:pt idx="693">
                  <c:v>1.6496</c:v>
                </c:pt>
                <c:pt idx="694">
                  <c:v>1.6294</c:v>
                </c:pt>
                <c:pt idx="695">
                  <c:v>1.6319999999999999</c:v>
                </c:pt>
                <c:pt idx="696">
                  <c:v>1.6214999999999999</c:v>
                </c:pt>
                <c:pt idx="697">
                  <c:v>1.6307</c:v>
                </c:pt>
                <c:pt idx="698">
                  <c:v>1.6262000000000001</c:v>
                </c:pt>
                <c:pt idx="699">
                  <c:v>1.6282000000000001</c:v>
                </c:pt>
                <c:pt idx="700">
                  <c:v>1.6265000000000001</c:v>
                </c:pt>
                <c:pt idx="701">
                  <c:v>1.6392</c:v>
                </c:pt>
                <c:pt idx="702">
                  <c:v>1.6428</c:v>
                </c:pt>
                <c:pt idx="703">
                  <c:v>1.64</c:v>
                </c:pt>
                <c:pt idx="704">
                  <c:v>1.6368</c:v>
                </c:pt>
                <c:pt idx="705">
                  <c:v>1.6276999999999999</c:v>
                </c:pt>
                <c:pt idx="706">
                  <c:v>1.6127</c:v>
                </c:pt>
                <c:pt idx="707">
                  <c:v>1.6113</c:v>
                </c:pt>
                <c:pt idx="708">
                  <c:v>1.6051</c:v>
                </c:pt>
                <c:pt idx="709">
                  <c:v>1.6042000000000001</c:v>
                </c:pt>
                <c:pt idx="710">
                  <c:v>1.6116999999999999</c:v>
                </c:pt>
                <c:pt idx="711">
                  <c:v>1.6046</c:v>
                </c:pt>
                <c:pt idx="712">
                  <c:v>1.6001000000000001</c:v>
                </c:pt>
                <c:pt idx="713">
                  <c:v>1.5951</c:v>
                </c:pt>
                <c:pt idx="714">
                  <c:v>1.6076999999999999</c:v>
                </c:pt>
                <c:pt idx="715">
                  <c:v>1.5919000000000001</c:v>
                </c:pt>
                <c:pt idx="716">
                  <c:v>1.6061000000000001</c:v>
                </c:pt>
                <c:pt idx="717">
                  <c:v>1.5992999999999999</c:v>
                </c:pt>
                <c:pt idx="718">
                  <c:v>1.6089</c:v>
                </c:pt>
                <c:pt idx="719">
                  <c:v>1.61</c:v>
                </c:pt>
                <c:pt idx="720">
                  <c:v>1.6041000000000001</c:v>
                </c:pt>
                <c:pt idx="721">
                  <c:v>1.6027</c:v>
                </c:pt>
                <c:pt idx="722">
                  <c:v>1.6092</c:v>
                </c:pt>
                <c:pt idx="723">
                  <c:v>1.6147</c:v>
                </c:pt>
                <c:pt idx="724">
                  <c:v>1.6032</c:v>
                </c:pt>
                <c:pt idx="725">
                  <c:v>1.5942000000000001</c:v>
                </c:pt>
                <c:pt idx="726">
                  <c:v>1.591</c:v>
                </c:pt>
                <c:pt idx="727">
                  <c:v>1.5960000000000001</c:v>
                </c:pt>
                <c:pt idx="728">
                  <c:v>1.5912999999999999</c:v>
                </c:pt>
                <c:pt idx="729">
                  <c:v>1.5938000000000001</c:v>
                </c:pt>
                <c:pt idx="730">
                  <c:v>1.5818000000000001</c:v>
                </c:pt>
                <c:pt idx="731">
                  <c:v>1.5810999999999999</c:v>
                </c:pt>
                <c:pt idx="732">
                  <c:v>1.5833999999999999</c:v>
                </c:pt>
                <c:pt idx="733">
                  <c:v>1.5781000000000001</c:v>
                </c:pt>
                <c:pt idx="734">
                  <c:v>1.5745</c:v>
                </c:pt>
                <c:pt idx="735">
                  <c:v>1.5753999999999999</c:v>
                </c:pt>
                <c:pt idx="736">
                  <c:v>1.573</c:v>
                </c:pt>
                <c:pt idx="737">
                  <c:v>1.5641</c:v>
                </c:pt>
                <c:pt idx="738">
                  <c:v>1.5666</c:v>
                </c:pt>
                <c:pt idx="739">
                  <c:v>1.5592999999999999</c:v>
                </c:pt>
                <c:pt idx="740">
                  <c:v>1.5659000000000001</c:v>
                </c:pt>
                <c:pt idx="741">
                  <c:v>1.5731999999999999</c:v>
                </c:pt>
                <c:pt idx="742">
                  <c:v>1.5782</c:v>
                </c:pt>
                <c:pt idx="743">
                  <c:v>1.5843</c:v>
                </c:pt>
                <c:pt idx="744">
                  <c:v>1.6135999999999999</c:v>
                </c:pt>
                <c:pt idx="745">
                  <c:v>1.6148</c:v>
                </c:pt>
                <c:pt idx="746">
                  <c:v>1.6161000000000001</c:v>
                </c:pt>
                <c:pt idx="747">
                  <c:v>1.6211</c:v>
                </c:pt>
                <c:pt idx="748">
                  <c:v>1.6204000000000001</c:v>
                </c:pt>
                <c:pt idx="749">
                  <c:v>1.6349</c:v>
                </c:pt>
                <c:pt idx="750">
                  <c:v>1.6207</c:v>
                </c:pt>
                <c:pt idx="751">
                  <c:v>1.6143000000000001</c:v>
                </c:pt>
                <c:pt idx="752">
                  <c:v>1.6216999999999999</c:v>
                </c:pt>
                <c:pt idx="753">
                  <c:v>1.6274999999999999</c:v>
                </c:pt>
                <c:pt idx="754">
                  <c:v>1.6375</c:v>
                </c:pt>
                <c:pt idx="755">
                  <c:v>1.6213</c:v>
                </c:pt>
                <c:pt idx="756">
                  <c:v>1.6262000000000001</c:v>
                </c:pt>
                <c:pt idx="757">
                  <c:v>1.6344000000000001</c:v>
                </c:pt>
                <c:pt idx="758">
                  <c:v>1.6447000000000001</c:v>
                </c:pt>
                <c:pt idx="759">
                  <c:v>1.6601999999999999</c:v>
                </c:pt>
                <c:pt idx="760">
                  <c:v>1.7010000000000001</c:v>
                </c:pt>
                <c:pt idx="761">
                  <c:v>1.7304999999999999</c:v>
                </c:pt>
                <c:pt idx="762">
                  <c:v>1.7282</c:v>
                </c:pt>
                <c:pt idx="763">
                  <c:v>1.7544</c:v>
                </c:pt>
                <c:pt idx="764">
                  <c:v>1.7858000000000001</c:v>
                </c:pt>
                <c:pt idx="765">
                  <c:v>1.8254999999999999</c:v>
                </c:pt>
                <c:pt idx="766">
                  <c:v>1.7911999999999999</c:v>
                </c:pt>
                <c:pt idx="767">
                  <c:v>1.8125</c:v>
                </c:pt>
                <c:pt idx="768">
                  <c:v>1.841</c:v>
                </c:pt>
                <c:pt idx="769">
                  <c:v>1.8660000000000001</c:v>
                </c:pt>
                <c:pt idx="770">
                  <c:v>1.9158999999999999</c:v>
                </c:pt>
                <c:pt idx="771">
                  <c:v>1.8398000000000001</c:v>
                </c:pt>
                <c:pt idx="772">
                  <c:v>1.7988999999999999</c:v>
                </c:pt>
                <c:pt idx="773">
                  <c:v>1.8242</c:v>
                </c:pt>
                <c:pt idx="774">
                  <c:v>1.8445</c:v>
                </c:pt>
                <c:pt idx="775">
                  <c:v>1.8277000000000001</c:v>
                </c:pt>
                <c:pt idx="776">
                  <c:v>1.8554999999999999</c:v>
                </c:pt>
                <c:pt idx="777">
                  <c:v>1.9559</c:v>
                </c:pt>
                <c:pt idx="778">
                  <c:v>1.9142999999999999</c:v>
                </c:pt>
                <c:pt idx="779">
                  <c:v>1.9213</c:v>
                </c:pt>
                <c:pt idx="780">
                  <c:v>2.0539999999999998</c:v>
                </c:pt>
                <c:pt idx="781">
                  <c:v>2.1768999999999998</c:v>
                </c:pt>
                <c:pt idx="782">
                  <c:v>2.1882999999999999</c:v>
                </c:pt>
                <c:pt idx="783">
                  <c:v>2.3923999999999999</c:v>
                </c:pt>
                <c:pt idx="784">
                  <c:v>2.2879999999999998</c:v>
                </c:pt>
                <c:pt idx="785">
                  <c:v>2.1562000000000001</c:v>
                </c:pt>
                <c:pt idx="786">
                  <c:v>2.0789</c:v>
                </c:pt>
                <c:pt idx="787">
                  <c:v>2.1551</c:v>
                </c:pt>
                <c:pt idx="788">
                  <c:v>2.1854</c:v>
                </c:pt>
                <c:pt idx="789">
                  <c:v>2.1019999999999999</c:v>
                </c:pt>
                <c:pt idx="790">
                  <c:v>2.1173999999999999</c:v>
                </c:pt>
                <c:pt idx="791">
                  <c:v>2.3650000000000002</c:v>
                </c:pt>
                <c:pt idx="792">
                  <c:v>2.3147000000000002</c:v>
                </c:pt>
                <c:pt idx="793">
                  <c:v>2.3111999999999999</c:v>
                </c:pt>
                <c:pt idx="794">
                  <c:v>2.2524000000000002</c:v>
                </c:pt>
                <c:pt idx="795">
                  <c:v>2.1320000000000001</c:v>
                </c:pt>
                <c:pt idx="796">
                  <c:v>2.1153</c:v>
                </c:pt>
                <c:pt idx="797">
                  <c:v>2.1818</c:v>
                </c:pt>
                <c:pt idx="798">
                  <c:v>2.1227</c:v>
                </c:pt>
                <c:pt idx="799">
                  <c:v>2.121</c:v>
                </c:pt>
                <c:pt idx="800">
                  <c:v>2.1593</c:v>
                </c:pt>
                <c:pt idx="801">
                  <c:v>2.1613000000000002</c:v>
                </c:pt>
                <c:pt idx="802">
                  <c:v>2.1335000000000002</c:v>
                </c:pt>
                <c:pt idx="803">
                  <c:v>2.2010000000000001</c:v>
                </c:pt>
                <c:pt idx="804">
                  <c:v>2.2631999999999999</c:v>
                </c:pt>
                <c:pt idx="805">
                  <c:v>2.2799999999999998</c:v>
                </c:pt>
                <c:pt idx="806">
                  <c:v>2.294</c:v>
                </c:pt>
                <c:pt idx="807">
                  <c:v>2.2995999999999999</c:v>
                </c:pt>
                <c:pt idx="808">
                  <c:v>2.3765999999999998</c:v>
                </c:pt>
                <c:pt idx="809">
                  <c:v>2.3961999999999999</c:v>
                </c:pt>
                <c:pt idx="810">
                  <c:v>2.4277000000000002</c:v>
                </c:pt>
                <c:pt idx="811">
                  <c:v>2.35</c:v>
                </c:pt>
                <c:pt idx="812">
                  <c:v>2.3056000000000001</c:v>
                </c:pt>
                <c:pt idx="813">
                  <c:v>2.3220999999999998</c:v>
                </c:pt>
                <c:pt idx="814">
                  <c:v>2.3331</c:v>
                </c:pt>
                <c:pt idx="815">
                  <c:v>2.3565</c:v>
                </c:pt>
                <c:pt idx="816">
                  <c:v>2.3456999999999999</c:v>
                </c:pt>
                <c:pt idx="817">
                  <c:v>2.4213</c:v>
                </c:pt>
                <c:pt idx="818">
                  <c:v>2.4904999999999999</c:v>
                </c:pt>
                <c:pt idx="819">
                  <c:v>2.5004</c:v>
                </c:pt>
                <c:pt idx="820">
                  <c:v>2.4689000000000001</c:v>
                </c:pt>
                <c:pt idx="821">
                  <c:v>2.4683000000000002</c:v>
                </c:pt>
                <c:pt idx="822">
                  <c:v>2.3397000000000001</c:v>
                </c:pt>
                <c:pt idx="823">
                  <c:v>2.3919999999999999</c:v>
                </c:pt>
                <c:pt idx="824">
                  <c:v>2.3690000000000002</c:v>
                </c:pt>
                <c:pt idx="825">
                  <c:v>2.3782999999999999</c:v>
                </c:pt>
                <c:pt idx="826">
                  <c:v>2.3576000000000001</c:v>
                </c:pt>
                <c:pt idx="827">
                  <c:v>2.3572000000000002</c:v>
                </c:pt>
                <c:pt idx="828">
                  <c:v>2.3858999999999999</c:v>
                </c:pt>
                <c:pt idx="829">
                  <c:v>2.3740000000000001</c:v>
                </c:pt>
                <c:pt idx="830">
                  <c:v>2.3828999999999998</c:v>
                </c:pt>
                <c:pt idx="831">
                  <c:v>2.3751000000000002</c:v>
                </c:pt>
                <c:pt idx="832">
                  <c:v>2.3613</c:v>
                </c:pt>
                <c:pt idx="833">
                  <c:v>2.3956</c:v>
                </c:pt>
                <c:pt idx="834">
                  <c:v>2.3370000000000002</c:v>
                </c:pt>
                <c:pt idx="835">
                  <c:v>2.3370000000000002</c:v>
                </c:pt>
                <c:pt idx="836">
                  <c:v>2.3370000000000002</c:v>
                </c:pt>
                <c:pt idx="837">
                  <c:v>2.3298000000000001</c:v>
                </c:pt>
                <c:pt idx="838">
                  <c:v>2.278</c:v>
                </c:pt>
                <c:pt idx="839">
                  <c:v>2.1888999999999998</c:v>
                </c:pt>
                <c:pt idx="840">
                  <c:v>2.2174</c:v>
                </c:pt>
                <c:pt idx="841">
                  <c:v>2.2867000000000002</c:v>
                </c:pt>
                <c:pt idx="842">
                  <c:v>2.2968999999999999</c:v>
                </c:pt>
                <c:pt idx="843">
                  <c:v>2.3083</c:v>
                </c:pt>
                <c:pt idx="844">
                  <c:v>2.3340999999999998</c:v>
                </c:pt>
                <c:pt idx="845">
                  <c:v>2.3803000000000001</c:v>
                </c:pt>
                <c:pt idx="846">
                  <c:v>2.3248000000000002</c:v>
                </c:pt>
                <c:pt idx="847">
                  <c:v>2.3306</c:v>
                </c:pt>
                <c:pt idx="848">
                  <c:v>2.3548</c:v>
                </c:pt>
                <c:pt idx="849">
                  <c:v>2.3544</c:v>
                </c:pt>
                <c:pt idx="850">
                  <c:v>2.3298999999999999</c:v>
                </c:pt>
                <c:pt idx="851">
                  <c:v>2.3567999999999998</c:v>
                </c:pt>
                <c:pt idx="852">
                  <c:v>2.3109000000000002</c:v>
                </c:pt>
                <c:pt idx="853">
                  <c:v>2.2982</c:v>
                </c:pt>
                <c:pt idx="854">
                  <c:v>2.2761</c:v>
                </c:pt>
                <c:pt idx="855">
                  <c:v>2.3161999999999998</c:v>
                </c:pt>
                <c:pt idx="856">
                  <c:v>2.3475000000000001</c:v>
                </c:pt>
                <c:pt idx="857">
                  <c:v>2.3144</c:v>
                </c:pt>
                <c:pt idx="858">
                  <c:v>2.2993999999999999</c:v>
                </c:pt>
                <c:pt idx="859">
                  <c:v>2.3065000000000002</c:v>
                </c:pt>
                <c:pt idx="860">
                  <c:v>2.2658</c:v>
                </c:pt>
                <c:pt idx="861">
                  <c:v>2.2446000000000002</c:v>
                </c:pt>
                <c:pt idx="862">
                  <c:v>2.2528000000000001</c:v>
                </c:pt>
                <c:pt idx="863">
                  <c:v>2.2869999999999999</c:v>
                </c:pt>
                <c:pt idx="864">
                  <c:v>2.2909000000000002</c:v>
                </c:pt>
                <c:pt idx="865">
                  <c:v>2.2679999999999998</c:v>
                </c:pt>
                <c:pt idx="866">
                  <c:v>2.2719</c:v>
                </c:pt>
                <c:pt idx="867">
                  <c:v>2.3130999999999999</c:v>
                </c:pt>
                <c:pt idx="868">
                  <c:v>2.3395999999999999</c:v>
                </c:pt>
                <c:pt idx="869">
                  <c:v>2.3249</c:v>
                </c:pt>
                <c:pt idx="870">
                  <c:v>2.3915999999999999</c:v>
                </c:pt>
                <c:pt idx="871">
                  <c:v>2.3814000000000002</c:v>
                </c:pt>
                <c:pt idx="872">
                  <c:v>2.3502999999999998</c:v>
                </c:pt>
                <c:pt idx="873">
                  <c:v>2.3784000000000001</c:v>
                </c:pt>
                <c:pt idx="874">
                  <c:v>2.4121000000000001</c:v>
                </c:pt>
                <c:pt idx="875">
                  <c:v>2.4218000000000002</c:v>
                </c:pt>
                <c:pt idx="876">
                  <c:v>2.3917000000000002</c:v>
                </c:pt>
                <c:pt idx="877">
                  <c:v>2.3822000000000001</c:v>
                </c:pt>
                <c:pt idx="878">
                  <c:v>2.3767999999999998</c:v>
                </c:pt>
                <c:pt idx="879">
                  <c:v>2.3780999999999999</c:v>
                </c:pt>
                <c:pt idx="880">
                  <c:v>2.3157999999999999</c:v>
                </c:pt>
                <c:pt idx="881">
                  <c:v>2.3012000000000001</c:v>
                </c:pt>
                <c:pt idx="882">
                  <c:v>2.2705000000000002</c:v>
                </c:pt>
                <c:pt idx="883">
                  <c:v>2.2833000000000001</c:v>
                </c:pt>
                <c:pt idx="884">
                  <c:v>2.2806000000000002</c:v>
                </c:pt>
                <c:pt idx="885">
                  <c:v>2.2378999999999998</c:v>
                </c:pt>
                <c:pt idx="886">
                  <c:v>2.2566999999999999</c:v>
                </c:pt>
                <c:pt idx="887">
                  <c:v>2.2505000000000002</c:v>
                </c:pt>
                <c:pt idx="888">
                  <c:v>2.2566999999999999</c:v>
                </c:pt>
                <c:pt idx="889">
                  <c:v>2.2435</c:v>
                </c:pt>
                <c:pt idx="890">
                  <c:v>2.2374999999999998</c:v>
                </c:pt>
                <c:pt idx="891">
                  <c:v>2.3296999999999999</c:v>
                </c:pt>
                <c:pt idx="892">
                  <c:v>2.3151999999999999</c:v>
                </c:pt>
                <c:pt idx="893">
                  <c:v>2.2355</c:v>
                </c:pt>
                <c:pt idx="894">
                  <c:v>2.2252000000000001</c:v>
                </c:pt>
                <c:pt idx="895">
                  <c:v>2.2014</c:v>
                </c:pt>
                <c:pt idx="896">
                  <c:v>2.1766000000000001</c:v>
                </c:pt>
                <c:pt idx="897">
                  <c:v>2.1699000000000002</c:v>
                </c:pt>
                <c:pt idx="898">
                  <c:v>2.1991999999999998</c:v>
                </c:pt>
                <c:pt idx="899">
                  <c:v>2.1791</c:v>
                </c:pt>
                <c:pt idx="900">
                  <c:v>2.1863999999999999</c:v>
                </c:pt>
                <c:pt idx="901">
                  <c:v>2.2349999999999999</c:v>
                </c:pt>
                <c:pt idx="902">
                  <c:v>2.2349999999999999</c:v>
                </c:pt>
                <c:pt idx="903">
                  <c:v>2.2128000000000001</c:v>
                </c:pt>
                <c:pt idx="904">
                  <c:v>2.2107000000000001</c:v>
                </c:pt>
                <c:pt idx="905">
                  <c:v>2.1932999999999998</c:v>
                </c:pt>
                <c:pt idx="906">
                  <c:v>2.2164999999999999</c:v>
                </c:pt>
                <c:pt idx="907">
                  <c:v>2.2037</c:v>
                </c:pt>
                <c:pt idx="908">
                  <c:v>2.1838000000000002</c:v>
                </c:pt>
                <c:pt idx="909">
                  <c:v>2.1368999999999998</c:v>
                </c:pt>
                <c:pt idx="910">
                  <c:v>2.1476000000000002</c:v>
                </c:pt>
                <c:pt idx="911">
                  <c:v>2.1213000000000002</c:v>
                </c:pt>
                <c:pt idx="912">
                  <c:v>2.0983999999999998</c:v>
                </c:pt>
                <c:pt idx="913">
                  <c:v>2.0750000000000002</c:v>
                </c:pt>
                <c:pt idx="914">
                  <c:v>2.0579000000000001</c:v>
                </c:pt>
                <c:pt idx="915">
                  <c:v>2.0649000000000002</c:v>
                </c:pt>
                <c:pt idx="916">
                  <c:v>2.0992000000000002</c:v>
                </c:pt>
                <c:pt idx="917">
                  <c:v>2.0929000000000002</c:v>
                </c:pt>
                <c:pt idx="918">
                  <c:v>2.0762</c:v>
                </c:pt>
                <c:pt idx="919">
                  <c:v>2.0783999999999998</c:v>
                </c:pt>
                <c:pt idx="920">
                  <c:v>2.0488</c:v>
                </c:pt>
                <c:pt idx="921">
                  <c:v>2.0198999999999998</c:v>
                </c:pt>
                <c:pt idx="922">
                  <c:v>2.0264000000000002</c:v>
                </c:pt>
                <c:pt idx="923">
                  <c:v>2.0278999999999998</c:v>
                </c:pt>
                <c:pt idx="924">
                  <c:v>2.0234000000000001</c:v>
                </c:pt>
                <c:pt idx="925">
                  <c:v>2.0261</c:v>
                </c:pt>
                <c:pt idx="926">
                  <c:v>2.0095000000000001</c:v>
                </c:pt>
                <c:pt idx="927">
                  <c:v>2.0144000000000002</c:v>
                </c:pt>
                <c:pt idx="928">
                  <c:v>1.9730000000000001</c:v>
                </c:pt>
                <c:pt idx="929">
                  <c:v>1.944</c:v>
                </c:pt>
                <c:pt idx="930">
                  <c:v>1.9370000000000001</c:v>
                </c:pt>
                <c:pt idx="931">
                  <c:v>1.96</c:v>
                </c:pt>
                <c:pt idx="932">
                  <c:v>1.9497</c:v>
                </c:pt>
                <c:pt idx="933">
                  <c:v>1.9534</c:v>
                </c:pt>
                <c:pt idx="934">
                  <c:v>1.9703999999999999</c:v>
                </c:pt>
                <c:pt idx="935">
                  <c:v>1.9384999999999999</c:v>
                </c:pt>
                <c:pt idx="936">
                  <c:v>1.9474</c:v>
                </c:pt>
                <c:pt idx="937">
                  <c:v>1.9474</c:v>
                </c:pt>
                <c:pt idx="938">
                  <c:v>1.9300999999999999</c:v>
                </c:pt>
                <c:pt idx="939">
                  <c:v>1.9458</c:v>
                </c:pt>
                <c:pt idx="940">
                  <c:v>1.9460999999999999</c:v>
                </c:pt>
                <c:pt idx="941">
                  <c:v>1.9783999999999999</c:v>
                </c:pt>
                <c:pt idx="942">
                  <c:v>1.9709000000000001</c:v>
                </c:pt>
                <c:pt idx="943">
                  <c:v>1.9592000000000001</c:v>
                </c:pt>
                <c:pt idx="944">
                  <c:v>2.0074000000000001</c:v>
                </c:pt>
                <c:pt idx="945">
                  <c:v>2.0019</c:v>
                </c:pt>
                <c:pt idx="946">
                  <c:v>1.9723999999999999</c:v>
                </c:pt>
                <c:pt idx="947">
                  <c:v>1.9561999999999999</c:v>
                </c:pt>
                <c:pt idx="948">
                  <c:v>1.9396</c:v>
                </c:pt>
                <c:pt idx="949">
                  <c:v>1.9487000000000001</c:v>
                </c:pt>
                <c:pt idx="950">
                  <c:v>1.9516</c:v>
                </c:pt>
                <c:pt idx="951">
                  <c:v>1.9341999999999999</c:v>
                </c:pt>
                <c:pt idx="952">
                  <c:v>1.9469000000000001</c:v>
                </c:pt>
                <c:pt idx="953">
                  <c:v>1.9474</c:v>
                </c:pt>
                <c:pt idx="954">
                  <c:v>1.9711000000000001</c:v>
                </c:pt>
                <c:pt idx="955">
                  <c:v>1.9641</c:v>
                </c:pt>
                <c:pt idx="956">
                  <c:v>1.9982</c:v>
                </c:pt>
                <c:pt idx="957">
                  <c:v>1.9921</c:v>
                </c:pt>
                <c:pt idx="958">
                  <c:v>2.0146999999999999</c:v>
                </c:pt>
                <c:pt idx="959">
                  <c:v>1.9895</c:v>
                </c:pt>
                <c:pt idx="960">
                  <c:v>1.9703999999999999</c:v>
                </c:pt>
                <c:pt idx="961">
                  <c:v>1.9419999999999999</c:v>
                </c:pt>
                <c:pt idx="962">
                  <c:v>1.9339999999999999</c:v>
                </c:pt>
                <c:pt idx="963">
                  <c:v>1.929</c:v>
                </c:pt>
                <c:pt idx="964">
                  <c:v>1.9068000000000001</c:v>
                </c:pt>
                <c:pt idx="965">
                  <c:v>1.9043000000000001</c:v>
                </c:pt>
                <c:pt idx="966">
                  <c:v>1.9029</c:v>
                </c:pt>
                <c:pt idx="967">
                  <c:v>1.8922000000000001</c:v>
                </c:pt>
                <c:pt idx="968">
                  <c:v>1.8959999999999999</c:v>
                </c:pt>
                <c:pt idx="969">
                  <c:v>1.8836999999999999</c:v>
                </c:pt>
                <c:pt idx="970">
                  <c:v>1.8818999999999999</c:v>
                </c:pt>
                <c:pt idx="971">
                  <c:v>1.8982000000000001</c:v>
                </c:pt>
                <c:pt idx="972">
                  <c:v>1.8811</c:v>
                </c:pt>
                <c:pt idx="973">
                  <c:v>1.8726</c:v>
                </c:pt>
                <c:pt idx="974">
                  <c:v>1.8369</c:v>
                </c:pt>
                <c:pt idx="975">
                  <c:v>1.8271999999999999</c:v>
                </c:pt>
                <c:pt idx="976">
                  <c:v>1.8181</c:v>
                </c:pt>
                <c:pt idx="977">
                  <c:v>1.8348</c:v>
                </c:pt>
                <c:pt idx="978">
                  <c:v>1.8231999999999999</c:v>
                </c:pt>
                <c:pt idx="979">
                  <c:v>1.8411999999999999</c:v>
                </c:pt>
                <c:pt idx="980">
                  <c:v>1.8456999999999999</c:v>
                </c:pt>
                <c:pt idx="981">
                  <c:v>1.8386</c:v>
                </c:pt>
                <c:pt idx="982">
                  <c:v>1.8325</c:v>
                </c:pt>
                <c:pt idx="983">
                  <c:v>1.8385</c:v>
                </c:pt>
                <c:pt idx="984">
                  <c:v>1.8682000000000001</c:v>
                </c:pt>
                <c:pt idx="985">
                  <c:v>1.8573999999999999</c:v>
                </c:pt>
                <c:pt idx="986">
                  <c:v>1.8433999999999999</c:v>
                </c:pt>
                <c:pt idx="987">
                  <c:v>1.8297000000000001</c:v>
                </c:pt>
                <c:pt idx="988">
                  <c:v>1.8339000000000001</c:v>
                </c:pt>
                <c:pt idx="989">
                  <c:v>1.8419000000000001</c:v>
                </c:pt>
                <c:pt idx="990">
                  <c:v>1.867</c:v>
                </c:pt>
                <c:pt idx="991">
                  <c:v>1.8669</c:v>
                </c:pt>
                <c:pt idx="992">
                  <c:v>1.8740000000000001</c:v>
                </c:pt>
                <c:pt idx="993">
                  <c:v>1.8864000000000001</c:v>
                </c:pt>
                <c:pt idx="994">
                  <c:v>1.8829</c:v>
                </c:pt>
                <c:pt idx="995">
                  <c:v>1.9037999999999999</c:v>
                </c:pt>
                <c:pt idx="996">
                  <c:v>1.8702000000000001</c:v>
                </c:pt>
                <c:pt idx="997">
                  <c:v>1.8501000000000001</c:v>
                </c:pt>
                <c:pt idx="998">
                  <c:v>1.8501000000000001</c:v>
                </c:pt>
                <c:pt idx="999">
                  <c:v>1.8253999999999999</c:v>
                </c:pt>
                <c:pt idx="1000">
                  <c:v>1.8280000000000001</c:v>
                </c:pt>
                <c:pt idx="1001">
                  <c:v>1.8261000000000001</c:v>
                </c:pt>
                <c:pt idx="1002">
                  <c:v>1.8179000000000001</c:v>
                </c:pt>
                <c:pt idx="1003">
                  <c:v>1.8197000000000001</c:v>
                </c:pt>
                <c:pt idx="1004">
                  <c:v>1.8087</c:v>
                </c:pt>
                <c:pt idx="1005">
                  <c:v>1.7984</c:v>
                </c:pt>
                <c:pt idx="1006">
                  <c:v>1.8093999999999999</c:v>
                </c:pt>
                <c:pt idx="1007">
                  <c:v>1.8048999999999999</c:v>
                </c:pt>
                <c:pt idx="1008">
                  <c:v>1.8061</c:v>
                </c:pt>
                <c:pt idx="1009">
                  <c:v>1.7916000000000001</c:v>
                </c:pt>
                <c:pt idx="1010">
                  <c:v>1.7917000000000001</c:v>
                </c:pt>
                <c:pt idx="1011">
                  <c:v>1.8017000000000001</c:v>
                </c:pt>
                <c:pt idx="1012">
                  <c:v>1.7927999999999999</c:v>
                </c:pt>
                <c:pt idx="1013">
                  <c:v>1.7781</c:v>
                </c:pt>
                <c:pt idx="1014">
                  <c:v>1.7794000000000001</c:v>
                </c:pt>
                <c:pt idx="1015">
                  <c:v>1.7673000000000001</c:v>
                </c:pt>
                <c:pt idx="1016">
                  <c:v>1.7533000000000001</c:v>
                </c:pt>
                <c:pt idx="1017">
                  <c:v>1.7595000000000001</c:v>
                </c:pt>
                <c:pt idx="1018">
                  <c:v>1.7412000000000001</c:v>
                </c:pt>
                <c:pt idx="1019">
                  <c:v>1.7388999999999999</c:v>
                </c:pt>
                <c:pt idx="1020">
                  <c:v>1.7388999999999999</c:v>
                </c:pt>
                <c:pt idx="1021">
                  <c:v>1.7099</c:v>
                </c:pt>
                <c:pt idx="1022">
                  <c:v>1.7037</c:v>
                </c:pt>
                <c:pt idx="1023">
                  <c:v>1.7135</c:v>
                </c:pt>
                <c:pt idx="1024">
                  <c:v>1.7450000000000001</c:v>
                </c:pt>
                <c:pt idx="1025">
                  <c:v>1.744</c:v>
                </c:pt>
                <c:pt idx="1026">
                  <c:v>1.7303999999999999</c:v>
                </c:pt>
                <c:pt idx="1027">
                  <c:v>1.7113</c:v>
                </c:pt>
                <c:pt idx="1028">
                  <c:v>1.7157</c:v>
                </c:pt>
                <c:pt idx="1029">
                  <c:v>1.7342</c:v>
                </c:pt>
                <c:pt idx="1030">
                  <c:v>1.7446999999999999</c:v>
                </c:pt>
                <c:pt idx="1031">
                  <c:v>1.7436</c:v>
                </c:pt>
                <c:pt idx="1032">
                  <c:v>1.744</c:v>
                </c:pt>
                <c:pt idx="1033">
                  <c:v>1.7587999999999999</c:v>
                </c:pt>
                <c:pt idx="1034">
                  <c:v>1.7271000000000001</c:v>
                </c:pt>
                <c:pt idx="1035">
                  <c:v>1.724</c:v>
                </c:pt>
                <c:pt idx="1036">
                  <c:v>1.7179</c:v>
                </c:pt>
                <c:pt idx="1037">
                  <c:v>1.7023999999999999</c:v>
                </c:pt>
                <c:pt idx="1038">
                  <c:v>1.7096</c:v>
                </c:pt>
                <c:pt idx="1039">
                  <c:v>1.7112000000000001</c:v>
                </c:pt>
                <c:pt idx="1040">
                  <c:v>1.7250000000000001</c:v>
                </c:pt>
                <c:pt idx="1041">
                  <c:v>1.7290000000000001</c:v>
                </c:pt>
                <c:pt idx="1042">
                  <c:v>1.7126999999999999</c:v>
                </c:pt>
                <c:pt idx="1043">
                  <c:v>1.7153</c:v>
                </c:pt>
                <c:pt idx="1044">
                  <c:v>1.7102999999999999</c:v>
                </c:pt>
                <c:pt idx="1045">
                  <c:v>1.7286999999999999</c:v>
                </c:pt>
                <c:pt idx="1046">
                  <c:v>1.7356</c:v>
                </c:pt>
                <c:pt idx="1047">
                  <c:v>1.7244999999999999</c:v>
                </c:pt>
                <c:pt idx="1048">
                  <c:v>1.7282</c:v>
                </c:pt>
                <c:pt idx="1049">
                  <c:v>1.7272000000000001</c:v>
                </c:pt>
                <c:pt idx="1050">
                  <c:v>1.7408999999999999</c:v>
                </c:pt>
                <c:pt idx="1051">
                  <c:v>1.7443</c:v>
                </c:pt>
                <c:pt idx="1052">
                  <c:v>1.7504999999999999</c:v>
                </c:pt>
                <c:pt idx="1053">
                  <c:v>1.7293000000000001</c:v>
                </c:pt>
                <c:pt idx="1054">
                  <c:v>1.7201</c:v>
                </c:pt>
                <c:pt idx="1055">
                  <c:v>1.7096</c:v>
                </c:pt>
                <c:pt idx="1056">
                  <c:v>1.7131000000000001</c:v>
                </c:pt>
                <c:pt idx="1057">
                  <c:v>1.7302</c:v>
                </c:pt>
                <c:pt idx="1058">
                  <c:v>1.7482</c:v>
                </c:pt>
                <c:pt idx="1059">
                  <c:v>1.7611000000000001</c:v>
                </c:pt>
                <c:pt idx="1060">
                  <c:v>1.7626999999999999</c:v>
                </c:pt>
                <c:pt idx="1061">
                  <c:v>1.7521</c:v>
                </c:pt>
                <c:pt idx="1062">
                  <c:v>1.7483</c:v>
                </c:pt>
                <c:pt idx="1063">
                  <c:v>1.7557</c:v>
                </c:pt>
                <c:pt idx="1064">
                  <c:v>1.7518</c:v>
                </c:pt>
                <c:pt idx="1065">
                  <c:v>1.7823</c:v>
                </c:pt>
                <c:pt idx="1066">
                  <c:v>1.7879</c:v>
                </c:pt>
                <c:pt idx="1067">
                  <c:v>1.7786999999999999</c:v>
                </c:pt>
                <c:pt idx="1068">
                  <c:v>1.7825</c:v>
                </c:pt>
                <c:pt idx="1069">
                  <c:v>1.7763</c:v>
                </c:pt>
                <c:pt idx="1070">
                  <c:v>1.7526999999999999</c:v>
                </c:pt>
                <c:pt idx="1071">
                  <c:v>1.7421</c:v>
                </c:pt>
                <c:pt idx="1072">
                  <c:v>1.7412000000000001</c:v>
                </c:pt>
                <c:pt idx="1073">
                  <c:v>1.7412000000000001</c:v>
                </c:pt>
                <c:pt idx="1074">
                  <c:v>1.7412000000000001</c:v>
                </c:pt>
                <c:pt idx="1075">
                  <c:v>1.724</c:v>
                </c:pt>
                <c:pt idx="1076">
                  <c:v>1.7226999999999999</c:v>
                </c:pt>
                <c:pt idx="1077">
                  <c:v>1.7337</c:v>
                </c:pt>
                <c:pt idx="1078">
                  <c:v>1.7413000000000001</c:v>
                </c:pt>
                <c:pt idx="1079">
                  <c:v>1.7390000000000001</c:v>
                </c:pt>
                <c:pt idx="1080">
                  <c:v>1.7323</c:v>
                </c:pt>
                <c:pt idx="1081">
                  <c:v>1.7439</c:v>
                </c:pt>
                <c:pt idx="1082">
                  <c:v>1.7442</c:v>
                </c:pt>
                <c:pt idx="1083">
                  <c:v>1.7647999999999999</c:v>
                </c:pt>
                <c:pt idx="1084">
                  <c:v>1.7710999999999999</c:v>
                </c:pt>
                <c:pt idx="1085">
                  <c:v>1.7721</c:v>
                </c:pt>
                <c:pt idx="1086">
                  <c:v>1.7746999999999999</c:v>
                </c:pt>
                <c:pt idx="1087">
                  <c:v>1.7854000000000001</c:v>
                </c:pt>
                <c:pt idx="1088">
                  <c:v>1.7903</c:v>
                </c:pt>
                <c:pt idx="1089">
                  <c:v>1.8187</c:v>
                </c:pt>
                <c:pt idx="1090">
                  <c:v>1.8193999999999999</c:v>
                </c:pt>
                <c:pt idx="1091">
                  <c:v>1.8512999999999999</c:v>
                </c:pt>
                <c:pt idx="1092">
                  <c:v>1.8560000000000001</c:v>
                </c:pt>
                <c:pt idx="1093">
                  <c:v>1.8748</c:v>
                </c:pt>
                <c:pt idx="1094">
                  <c:v>1.8773</c:v>
                </c:pt>
                <c:pt idx="1095">
                  <c:v>1.8363</c:v>
                </c:pt>
                <c:pt idx="1096">
                  <c:v>1.8337000000000001</c:v>
                </c:pt>
                <c:pt idx="1097">
                  <c:v>1.8714999999999999</c:v>
                </c:pt>
                <c:pt idx="1098">
                  <c:v>1.8753</c:v>
                </c:pt>
                <c:pt idx="1099">
                  <c:v>1.873</c:v>
                </c:pt>
                <c:pt idx="1100">
                  <c:v>1.855</c:v>
                </c:pt>
                <c:pt idx="1101">
                  <c:v>1.8483000000000001</c:v>
                </c:pt>
                <c:pt idx="1102">
                  <c:v>1.8515999999999999</c:v>
                </c:pt>
                <c:pt idx="1103">
                  <c:v>1.867</c:v>
                </c:pt>
                <c:pt idx="1104">
                  <c:v>1.867</c:v>
                </c:pt>
                <c:pt idx="1105">
                  <c:v>1.8312999999999999</c:v>
                </c:pt>
                <c:pt idx="1106">
                  <c:v>1.8266</c:v>
                </c:pt>
                <c:pt idx="1107">
                  <c:v>1.8116000000000001</c:v>
                </c:pt>
                <c:pt idx="1108">
                  <c:v>1.8046</c:v>
                </c:pt>
                <c:pt idx="1109">
                  <c:v>1.8186</c:v>
                </c:pt>
                <c:pt idx="1110">
                  <c:v>1.8203</c:v>
                </c:pt>
                <c:pt idx="1111">
                  <c:v>1.8364</c:v>
                </c:pt>
                <c:pt idx="1112">
                  <c:v>1.8109999999999999</c:v>
                </c:pt>
                <c:pt idx="1113">
                  <c:v>1.7850999999999999</c:v>
                </c:pt>
                <c:pt idx="1114">
                  <c:v>1.7846</c:v>
                </c:pt>
                <c:pt idx="1115">
                  <c:v>1.7887999999999999</c:v>
                </c:pt>
                <c:pt idx="1116">
                  <c:v>1.7824</c:v>
                </c:pt>
                <c:pt idx="1117">
                  <c:v>1.7826</c:v>
                </c:pt>
                <c:pt idx="1118">
                  <c:v>1.7899</c:v>
                </c:pt>
                <c:pt idx="1119">
                  <c:v>1.7716000000000001</c:v>
                </c:pt>
                <c:pt idx="1120">
                  <c:v>1.7693000000000001</c:v>
                </c:pt>
                <c:pt idx="1121">
                  <c:v>1.7637</c:v>
                </c:pt>
                <c:pt idx="1122">
                  <c:v>1.7644</c:v>
                </c:pt>
                <c:pt idx="1123">
                  <c:v>1.764</c:v>
                </c:pt>
                <c:pt idx="1124">
                  <c:v>1.7847999999999999</c:v>
                </c:pt>
                <c:pt idx="1125">
                  <c:v>1.7954000000000001</c:v>
                </c:pt>
                <c:pt idx="1126">
                  <c:v>1.8029999999999999</c:v>
                </c:pt>
                <c:pt idx="1127">
                  <c:v>1.7813000000000001</c:v>
                </c:pt>
                <c:pt idx="1128">
                  <c:v>1.8008</c:v>
                </c:pt>
                <c:pt idx="1129">
                  <c:v>1.8230999999999999</c:v>
                </c:pt>
                <c:pt idx="1130">
                  <c:v>1.8064</c:v>
                </c:pt>
                <c:pt idx="1131">
                  <c:v>1.7951999999999999</c:v>
                </c:pt>
                <c:pt idx="1132">
                  <c:v>1.7809999999999999</c:v>
                </c:pt>
                <c:pt idx="1133">
                  <c:v>1.7573000000000001</c:v>
                </c:pt>
                <c:pt idx="1134">
                  <c:v>1.7605</c:v>
                </c:pt>
                <c:pt idx="1135">
                  <c:v>1.7662</c:v>
                </c:pt>
                <c:pt idx="1136">
                  <c:v>1.7806</c:v>
                </c:pt>
                <c:pt idx="1137">
                  <c:v>1.7729999999999999</c:v>
                </c:pt>
                <c:pt idx="1138">
                  <c:v>1.7607999999999999</c:v>
                </c:pt>
                <c:pt idx="1139">
                  <c:v>1.7584</c:v>
                </c:pt>
                <c:pt idx="1140">
                  <c:v>1.7483</c:v>
                </c:pt>
                <c:pt idx="1141">
                  <c:v>1.7558</c:v>
                </c:pt>
                <c:pt idx="1142">
                  <c:v>1.7587999999999999</c:v>
                </c:pt>
                <c:pt idx="1143">
                  <c:v>1.7497</c:v>
                </c:pt>
                <c:pt idx="1144">
                  <c:v>1.7497</c:v>
                </c:pt>
                <c:pt idx="1145">
                  <c:v>1.7625999999999999</c:v>
                </c:pt>
                <c:pt idx="1146">
                  <c:v>1.7624</c:v>
                </c:pt>
                <c:pt idx="1147">
                  <c:v>1.7445999999999999</c:v>
                </c:pt>
                <c:pt idx="1148">
                  <c:v>1.7592000000000001</c:v>
                </c:pt>
                <c:pt idx="1149">
                  <c:v>1.7558</c:v>
                </c:pt>
                <c:pt idx="1150">
                  <c:v>1.7321</c:v>
                </c:pt>
                <c:pt idx="1151">
                  <c:v>1.7305999999999999</c:v>
                </c:pt>
                <c:pt idx="1152">
                  <c:v>1.7315</c:v>
                </c:pt>
                <c:pt idx="1153">
                  <c:v>1.7557</c:v>
                </c:pt>
                <c:pt idx="1154">
                  <c:v>1.7862</c:v>
                </c:pt>
                <c:pt idx="1155">
                  <c:v>1.8352999999999999</c:v>
                </c:pt>
                <c:pt idx="1156">
                  <c:v>1.8343</c:v>
                </c:pt>
                <c:pt idx="1157">
                  <c:v>1.7833000000000001</c:v>
                </c:pt>
                <c:pt idx="1158">
                  <c:v>1.7843</c:v>
                </c:pt>
                <c:pt idx="1159">
                  <c:v>1.7723</c:v>
                </c:pt>
                <c:pt idx="1160">
                  <c:v>1.7737000000000001</c:v>
                </c:pt>
                <c:pt idx="1161">
                  <c:v>1.7967</c:v>
                </c:pt>
                <c:pt idx="1162">
                  <c:v>1.8045</c:v>
                </c:pt>
                <c:pt idx="1163">
                  <c:v>1.7921</c:v>
                </c:pt>
                <c:pt idx="1164">
                  <c:v>1.8366</c:v>
                </c:pt>
                <c:pt idx="1165">
                  <c:v>1.8676999999999999</c:v>
                </c:pt>
                <c:pt idx="1166">
                  <c:v>1.871</c:v>
                </c:pt>
                <c:pt idx="1167">
                  <c:v>1.8522000000000001</c:v>
                </c:pt>
                <c:pt idx="1168">
                  <c:v>1.8811</c:v>
                </c:pt>
                <c:pt idx="1169">
                  <c:v>1.8461000000000001</c:v>
                </c:pt>
                <c:pt idx="1170">
                  <c:v>1.8229</c:v>
                </c:pt>
                <c:pt idx="1171">
                  <c:v>1.8167</c:v>
                </c:pt>
                <c:pt idx="1172">
                  <c:v>1.8254999999999999</c:v>
                </c:pt>
                <c:pt idx="1173">
                  <c:v>1.8362000000000001</c:v>
                </c:pt>
                <c:pt idx="1174">
                  <c:v>1.8362000000000001</c:v>
                </c:pt>
                <c:pt idx="1175">
                  <c:v>1.8401000000000001</c:v>
                </c:pt>
                <c:pt idx="1176">
                  <c:v>1.8633999999999999</c:v>
                </c:pt>
                <c:pt idx="1177">
                  <c:v>1.8657999999999999</c:v>
                </c:pt>
                <c:pt idx="1178">
                  <c:v>1.8423</c:v>
                </c:pt>
                <c:pt idx="1179">
                  <c:v>1.8185</c:v>
                </c:pt>
                <c:pt idx="1180">
                  <c:v>1.8125</c:v>
                </c:pt>
                <c:pt idx="1181">
                  <c:v>1.8029999999999999</c:v>
                </c:pt>
                <c:pt idx="1182">
                  <c:v>1.7970999999999999</c:v>
                </c:pt>
                <c:pt idx="1183">
                  <c:v>1.7892999999999999</c:v>
                </c:pt>
                <c:pt idx="1184">
                  <c:v>1.7817000000000001</c:v>
                </c:pt>
                <c:pt idx="1185">
                  <c:v>1.7761</c:v>
                </c:pt>
                <c:pt idx="1186">
                  <c:v>1.7663</c:v>
                </c:pt>
                <c:pt idx="1187">
                  <c:v>1.768</c:v>
                </c:pt>
                <c:pt idx="1188">
                  <c:v>1.7907999999999999</c:v>
                </c:pt>
                <c:pt idx="1189">
                  <c:v>1.7907</c:v>
                </c:pt>
                <c:pt idx="1190">
                  <c:v>1.7781</c:v>
                </c:pt>
                <c:pt idx="1191">
                  <c:v>1.7826</c:v>
                </c:pt>
                <c:pt idx="1192">
                  <c:v>1.8076000000000001</c:v>
                </c:pt>
                <c:pt idx="1193">
                  <c:v>1.8015000000000001</c:v>
                </c:pt>
                <c:pt idx="1194">
                  <c:v>1.8006</c:v>
                </c:pt>
                <c:pt idx="1195">
                  <c:v>1.7785</c:v>
                </c:pt>
                <c:pt idx="1196">
                  <c:v>1.7755000000000001</c:v>
                </c:pt>
                <c:pt idx="1197">
                  <c:v>1.7665</c:v>
                </c:pt>
                <c:pt idx="1198">
                  <c:v>1.7719</c:v>
                </c:pt>
                <c:pt idx="1199">
                  <c:v>1.7652000000000001</c:v>
                </c:pt>
                <c:pt idx="1200">
                  <c:v>1.7572000000000001</c:v>
                </c:pt>
                <c:pt idx="1201">
                  <c:v>1.7644</c:v>
                </c:pt>
                <c:pt idx="1202">
                  <c:v>1.7524999999999999</c:v>
                </c:pt>
                <c:pt idx="1203">
                  <c:v>1.7657</c:v>
                </c:pt>
                <c:pt idx="1204">
                  <c:v>1.7689999999999999</c:v>
                </c:pt>
                <c:pt idx="1205">
                  <c:v>1.7791999999999999</c:v>
                </c:pt>
                <c:pt idx="1206">
                  <c:v>1.7854000000000001</c:v>
                </c:pt>
                <c:pt idx="1207">
                  <c:v>1.78</c:v>
                </c:pt>
                <c:pt idx="1208">
                  <c:v>1.7766</c:v>
                </c:pt>
                <c:pt idx="1209">
                  <c:v>1.7628999999999999</c:v>
                </c:pt>
                <c:pt idx="1210">
                  <c:v>1.7617</c:v>
                </c:pt>
                <c:pt idx="1211">
                  <c:v>1.7668999999999999</c:v>
                </c:pt>
                <c:pt idx="1212">
                  <c:v>1.7658</c:v>
                </c:pt>
                <c:pt idx="1213">
                  <c:v>1.7649999999999999</c:v>
                </c:pt>
                <c:pt idx="1214">
                  <c:v>1.7643</c:v>
                </c:pt>
                <c:pt idx="1215">
                  <c:v>1.7572000000000001</c:v>
                </c:pt>
                <c:pt idx="1216">
                  <c:v>1.7488999999999999</c:v>
                </c:pt>
                <c:pt idx="1217">
                  <c:v>1.7594000000000001</c:v>
                </c:pt>
                <c:pt idx="1218">
                  <c:v>1.7563</c:v>
                </c:pt>
                <c:pt idx="1219">
                  <c:v>1.7535000000000001</c:v>
                </c:pt>
                <c:pt idx="1220">
                  <c:v>1.7565999999999999</c:v>
                </c:pt>
                <c:pt idx="1221">
                  <c:v>1.7537</c:v>
                </c:pt>
                <c:pt idx="1222">
                  <c:v>1.7576000000000001</c:v>
                </c:pt>
                <c:pt idx="1223">
                  <c:v>1.7663</c:v>
                </c:pt>
                <c:pt idx="1224">
                  <c:v>1.7730999999999999</c:v>
                </c:pt>
                <c:pt idx="1225">
                  <c:v>1.7716000000000001</c:v>
                </c:pt>
                <c:pt idx="1226">
                  <c:v>1.7639</c:v>
                </c:pt>
                <c:pt idx="1227">
                  <c:v>1.7527999999999999</c:v>
                </c:pt>
                <c:pt idx="1228">
                  <c:v>1.7513000000000001</c:v>
                </c:pt>
                <c:pt idx="1229">
                  <c:v>1.7597</c:v>
                </c:pt>
                <c:pt idx="1230">
                  <c:v>1.7586999999999999</c:v>
                </c:pt>
                <c:pt idx="1231">
                  <c:v>1.7726999999999999</c:v>
                </c:pt>
                <c:pt idx="1232">
                  <c:v>1.7667999999999999</c:v>
                </c:pt>
                <c:pt idx="1233">
                  <c:v>1.7596000000000001</c:v>
                </c:pt>
                <c:pt idx="1234">
                  <c:v>1.7544</c:v>
                </c:pt>
                <c:pt idx="1235">
                  <c:v>1.7591000000000001</c:v>
                </c:pt>
                <c:pt idx="1236">
                  <c:v>1.756</c:v>
                </c:pt>
                <c:pt idx="1237">
                  <c:v>1.7441</c:v>
                </c:pt>
                <c:pt idx="1238">
                  <c:v>1.7366999999999999</c:v>
                </c:pt>
                <c:pt idx="1239">
                  <c:v>1.7281</c:v>
                </c:pt>
                <c:pt idx="1240">
                  <c:v>1.7259</c:v>
                </c:pt>
                <c:pt idx="1241">
                  <c:v>1.7259</c:v>
                </c:pt>
                <c:pt idx="1242">
                  <c:v>1.7231000000000001</c:v>
                </c:pt>
                <c:pt idx="1243">
                  <c:v>1.7238</c:v>
                </c:pt>
                <c:pt idx="1244">
                  <c:v>1.7174</c:v>
                </c:pt>
                <c:pt idx="1245">
                  <c:v>1.7076</c:v>
                </c:pt>
                <c:pt idx="1246">
                  <c:v>1.7169000000000001</c:v>
                </c:pt>
                <c:pt idx="1247">
                  <c:v>1.7183999999999999</c:v>
                </c:pt>
                <c:pt idx="1248">
                  <c:v>1.7165999999999999</c:v>
                </c:pt>
                <c:pt idx="1249">
                  <c:v>1.7216</c:v>
                </c:pt>
                <c:pt idx="1250">
                  <c:v>1.7255</c:v>
                </c:pt>
                <c:pt idx="1251">
                  <c:v>1.7183999999999999</c:v>
                </c:pt>
                <c:pt idx="1252">
                  <c:v>1.7194</c:v>
                </c:pt>
                <c:pt idx="1253">
                  <c:v>1.712</c:v>
                </c:pt>
                <c:pt idx="1254">
                  <c:v>1.71</c:v>
                </c:pt>
                <c:pt idx="1255">
                  <c:v>1.7093</c:v>
                </c:pt>
                <c:pt idx="1256">
                  <c:v>1.7053</c:v>
                </c:pt>
                <c:pt idx="1257">
                  <c:v>1.6812</c:v>
                </c:pt>
                <c:pt idx="1258">
                  <c:v>1.6881999999999999</c:v>
                </c:pt>
                <c:pt idx="1259">
                  <c:v>1.6808000000000001</c:v>
                </c:pt>
                <c:pt idx="1260">
                  <c:v>1.6758</c:v>
                </c:pt>
                <c:pt idx="1261">
                  <c:v>1.6777</c:v>
                </c:pt>
                <c:pt idx="1262">
                  <c:v>1.6803999999999999</c:v>
                </c:pt>
                <c:pt idx="1263">
                  <c:v>1.6648000000000001</c:v>
                </c:pt>
                <c:pt idx="1264">
                  <c:v>1.6648000000000001</c:v>
                </c:pt>
                <c:pt idx="1265">
                  <c:v>1.6554</c:v>
                </c:pt>
                <c:pt idx="1266">
                  <c:v>1.6596</c:v>
                </c:pt>
                <c:pt idx="1267">
                  <c:v>1.6604000000000001</c:v>
                </c:pt>
                <c:pt idx="1268">
                  <c:v>1.6686000000000001</c:v>
                </c:pt>
                <c:pt idx="1269">
                  <c:v>1.6868000000000001</c:v>
                </c:pt>
                <c:pt idx="1270">
                  <c:v>1.6735</c:v>
                </c:pt>
                <c:pt idx="1271">
                  <c:v>1.6897</c:v>
                </c:pt>
                <c:pt idx="1272">
                  <c:v>1.6997</c:v>
                </c:pt>
                <c:pt idx="1273">
                  <c:v>1.7025999999999999</c:v>
                </c:pt>
                <c:pt idx="1274">
                  <c:v>1.7044999999999999</c:v>
                </c:pt>
                <c:pt idx="1275">
                  <c:v>1.7077</c:v>
                </c:pt>
                <c:pt idx="1276">
                  <c:v>1.7112000000000001</c:v>
                </c:pt>
                <c:pt idx="1277">
                  <c:v>1.7014</c:v>
                </c:pt>
                <c:pt idx="1278">
                  <c:v>1.7043999999999999</c:v>
                </c:pt>
                <c:pt idx="1279">
                  <c:v>1.7043999999999999</c:v>
                </c:pt>
                <c:pt idx="1280">
                  <c:v>1.6937</c:v>
                </c:pt>
                <c:pt idx="1281">
                  <c:v>1.6819</c:v>
                </c:pt>
                <c:pt idx="1282">
                  <c:v>1.6970000000000001</c:v>
                </c:pt>
                <c:pt idx="1283">
                  <c:v>1.6970000000000001</c:v>
                </c:pt>
                <c:pt idx="1284">
                  <c:v>1.7070000000000001</c:v>
                </c:pt>
                <c:pt idx="1285">
                  <c:v>1.7178</c:v>
                </c:pt>
                <c:pt idx="1286">
                  <c:v>1.7198</c:v>
                </c:pt>
                <c:pt idx="1287">
                  <c:v>1.7198</c:v>
                </c:pt>
                <c:pt idx="1288">
                  <c:v>1.7295</c:v>
                </c:pt>
                <c:pt idx="1289">
                  <c:v>1.7142999999999999</c:v>
                </c:pt>
                <c:pt idx="1290">
                  <c:v>1.7189000000000001</c:v>
                </c:pt>
                <c:pt idx="1291">
                  <c:v>1.7235</c:v>
                </c:pt>
                <c:pt idx="1292">
                  <c:v>1.7336</c:v>
                </c:pt>
                <c:pt idx="1293">
                  <c:v>1.7246999999999999</c:v>
                </c:pt>
                <c:pt idx="1294">
                  <c:v>1.7205999999999999</c:v>
                </c:pt>
                <c:pt idx="1295">
                  <c:v>1.7298</c:v>
                </c:pt>
                <c:pt idx="1296">
                  <c:v>1.7271000000000001</c:v>
                </c:pt>
                <c:pt idx="1297">
                  <c:v>1.7161</c:v>
                </c:pt>
                <c:pt idx="1298">
                  <c:v>1.7052</c:v>
                </c:pt>
                <c:pt idx="1299">
                  <c:v>1.7029000000000001</c:v>
                </c:pt>
                <c:pt idx="1300">
                  <c:v>1.6917</c:v>
                </c:pt>
                <c:pt idx="1301">
                  <c:v>1.6836</c:v>
                </c:pt>
                <c:pt idx="1302">
                  <c:v>1.6738999999999999</c:v>
                </c:pt>
                <c:pt idx="1303">
                  <c:v>1.6892</c:v>
                </c:pt>
                <c:pt idx="1304">
                  <c:v>1.7023999999999999</c:v>
                </c:pt>
                <c:pt idx="1305">
                  <c:v>1.7117</c:v>
                </c:pt>
                <c:pt idx="1306">
                  <c:v>1.7027000000000001</c:v>
                </c:pt>
                <c:pt idx="1307">
                  <c:v>1.6949000000000001</c:v>
                </c:pt>
                <c:pt idx="1308">
                  <c:v>1.6988000000000001</c:v>
                </c:pt>
                <c:pt idx="1309">
                  <c:v>1.7028000000000001</c:v>
                </c:pt>
                <c:pt idx="1310">
                  <c:v>1.7081999999999999</c:v>
                </c:pt>
                <c:pt idx="1311">
                  <c:v>1.6974</c:v>
                </c:pt>
                <c:pt idx="1312">
                  <c:v>1.6946000000000001</c:v>
                </c:pt>
                <c:pt idx="1313">
                  <c:v>1.6983999999999999</c:v>
                </c:pt>
                <c:pt idx="1314">
                  <c:v>1.6902999999999999</c:v>
                </c:pt>
                <c:pt idx="1315">
                  <c:v>1.6921999999999999</c:v>
                </c:pt>
                <c:pt idx="1316">
                  <c:v>1.6866000000000001</c:v>
                </c:pt>
                <c:pt idx="1317">
                  <c:v>1.6788000000000001</c:v>
                </c:pt>
                <c:pt idx="1318">
                  <c:v>1.6661999999999999</c:v>
                </c:pt>
                <c:pt idx="1319">
                  <c:v>1.6661999999999999</c:v>
                </c:pt>
                <c:pt idx="1320">
                  <c:v>1.651</c:v>
                </c:pt>
                <c:pt idx="1321">
                  <c:v>1.6556</c:v>
                </c:pt>
                <c:pt idx="1322">
                  <c:v>1.6713</c:v>
                </c:pt>
                <c:pt idx="1323">
                  <c:v>1.6857</c:v>
                </c:pt>
                <c:pt idx="1324">
                  <c:v>1.6860999999999999</c:v>
                </c:pt>
                <c:pt idx="1325">
                  <c:v>1.6912</c:v>
                </c:pt>
                <c:pt idx="1326">
                  <c:v>1.6887000000000001</c:v>
                </c:pt>
                <c:pt idx="1327">
                  <c:v>1.6773</c:v>
                </c:pt>
                <c:pt idx="1328">
                  <c:v>1.6700999999999999</c:v>
                </c:pt>
                <c:pt idx="1329">
                  <c:v>1.6842999999999999</c:v>
                </c:pt>
                <c:pt idx="1330">
                  <c:v>1.6818</c:v>
                </c:pt>
                <c:pt idx="1331">
                  <c:v>1.6745000000000001</c:v>
                </c:pt>
                <c:pt idx="1332">
                  <c:v>1.6714</c:v>
                </c:pt>
                <c:pt idx="1333">
                  <c:v>1.6715</c:v>
                </c:pt>
                <c:pt idx="1334">
                  <c:v>1.6722999999999999</c:v>
                </c:pt>
                <c:pt idx="1335">
                  <c:v>1.6731</c:v>
                </c:pt>
                <c:pt idx="1336">
                  <c:v>1.6745000000000001</c:v>
                </c:pt>
                <c:pt idx="1337">
                  <c:v>1.6719999999999999</c:v>
                </c:pt>
                <c:pt idx="1338">
                  <c:v>1.6781999999999999</c:v>
                </c:pt>
                <c:pt idx="1339">
                  <c:v>1.6734</c:v>
                </c:pt>
                <c:pt idx="1340">
                  <c:v>1.6631</c:v>
                </c:pt>
                <c:pt idx="1341">
                  <c:v>1.6671</c:v>
                </c:pt>
                <c:pt idx="1342">
                  <c:v>1.6697</c:v>
                </c:pt>
                <c:pt idx="1343">
                  <c:v>1.6738</c:v>
                </c:pt>
                <c:pt idx="1344">
                  <c:v>1.6776</c:v>
                </c:pt>
                <c:pt idx="1345">
                  <c:v>1.6711</c:v>
                </c:pt>
                <c:pt idx="1346">
                  <c:v>1.6642999999999999</c:v>
                </c:pt>
                <c:pt idx="1347">
                  <c:v>1.6679999999999999</c:v>
                </c:pt>
                <c:pt idx="1348">
                  <c:v>1.6678999999999999</c:v>
                </c:pt>
                <c:pt idx="1349">
                  <c:v>1.6680999999999999</c:v>
                </c:pt>
                <c:pt idx="1350">
                  <c:v>1.6681999999999999</c:v>
                </c:pt>
                <c:pt idx="1351">
                  <c:v>1.6660999999999999</c:v>
                </c:pt>
                <c:pt idx="1352">
                  <c:v>1.6677</c:v>
                </c:pt>
                <c:pt idx="1353">
                  <c:v>1.6667000000000001</c:v>
                </c:pt>
                <c:pt idx="1354">
                  <c:v>1.6694</c:v>
                </c:pt>
                <c:pt idx="1355">
                  <c:v>1.6719999999999999</c:v>
                </c:pt>
                <c:pt idx="1356">
                  <c:v>1.6649</c:v>
                </c:pt>
                <c:pt idx="1357">
                  <c:v>1.6625000000000001</c:v>
                </c:pt>
                <c:pt idx="1358">
                  <c:v>1.6612</c:v>
                </c:pt>
                <c:pt idx="1359">
                  <c:v>1.6627000000000001</c:v>
                </c:pt>
                <c:pt idx="1360">
                  <c:v>1.6545000000000001</c:v>
                </c:pt>
                <c:pt idx="1361">
                  <c:v>1.6462000000000001</c:v>
                </c:pt>
                <c:pt idx="1362">
                  <c:v>1.6462000000000001</c:v>
                </c:pt>
                <c:pt idx="1363">
                  <c:v>1.6462000000000001</c:v>
                </c:pt>
                <c:pt idx="1364">
                  <c:v>1.6558999999999999</c:v>
                </c:pt>
                <c:pt idx="1365">
                  <c:v>1.6612</c:v>
                </c:pt>
                <c:pt idx="1366">
                  <c:v>1.6649</c:v>
                </c:pt>
                <c:pt idx="1367">
                  <c:v>1.6631</c:v>
                </c:pt>
                <c:pt idx="1368">
                  <c:v>1.6692</c:v>
                </c:pt>
                <c:pt idx="1369">
                  <c:v>1.6674</c:v>
                </c:pt>
                <c:pt idx="1370">
                  <c:v>1.6757</c:v>
                </c:pt>
                <c:pt idx="1371">
                  <c:v>1.6719999999999999</c:v>
                </c:pt>
                <c:pt idx="1372">
                  <c:v>1.6652</c:v>
                </c:pt>
                <c:pt idx="1373">
                  <c:v>1.6637999999999999</c:v>
                </c:pt>
                <c:pt idx="1374">
                  <c:v>1.6601999999999999</c:v>
                </c:pt>
                <c:pt idx="1375">
                  <c:v>1.6593</c:v>
                </c:pt>
                <c:pt idx="1376">
                  <c:v>1.6580999999999999</c:v>
                </c:pt>
                <c:pt idx="1377">
                  <c:v>1.6614</c:v>
                </c:pt>
                <c:pt idx="1378">
                  <c:v>1.6546000000000001</c:v>
                </c:pt>
                <c:pt idx="1379">
                  <c:v>1.6359999999999999</c:v>
                </c:pt>
                <c:pt idx="1380">
                  <c:v>1.6287</c:v>
                </c:pt>
                <c:pt idx="1381">
                  <c:v>1.6087</c:v>
                </c:pt>
                <c:pt idx="1382">
                  <c:v>1.6096999999999999</c:v>
                </c:pt>
                <c:pt idx="1383">
                  <c:v>1.5927</c:v>
                </c:pt>
                <c:pt idx="1384">
                  <c:v>1.5762</c:v>
                </c:pt>
                <c:pt idx="1385">
                  <c:v>1.5805</c:v>
                </c:pt>
                <c:pt idx="1386">
                  <c:v>1.5864</c:v>
                </c:pt>
                <c:pt idx="1387">
                  <c:v>1.5775999999999999</c:v>
                </c:pt>
                <c:pt idx="1388">
                  <c:v>1.5911999999999999</c:v>
                </c:pt>
                <c:pt idx="1389">
                  <c:v>1.5791999999999999</c:v>
                </c:pt>
                <c:pt idx="1390">
                  <c:v>1.5722</c:v>
                </c:pt>
                <c:pt idx="1391">
                  <c:v>1.5722</c:v>
                </c:pt>
                <c:pt idx="1392">
                  <c:v>1.5720000000000001</c:v>
                </c:pt>
                <c:pt idx="1393">
                  <c:v>1.5653999999999999</c:v>
                </c:pt>
                <c:pt idx="1394">
                  <c:v>1.5705</c:v>
                </c:pt>
                <c:pt idx="1395">
                  <c:v>1.5852999999999999</c:v>
                </c:pt>
                <c:pt idx="1396">
                  <c:v>1.5732999999999999</c:v>
                </c:pt>
                <c:pt idx="1397">
                  <c:v>1.5747</c:v>
                </c:pt>
                <c:pt idx="1398">
                  <c:v>1.589</c:v>
                </c:pt>
                <c:pt idx="1399">
                  <c:v>1.603</c:v>
                </c:pt>
                <c:pt idx="1400">
                  <c:v>1.6218999999999999</c:v>
                </c:pt>
                <c:pt idx="1401">
                  <c:v>1.6111</c:v>
                </c:pt>
                <c:pt idx="1402">
                  <c:v>1.6198999999999999</c:v>
                </c:pt>
                <c:pt idx="1403">
                  <c:v>1.6069</c:v>
                </c:pt>
                <c:pt idx="1404">
                  <c:v>1.6177999999999999</c:v>
                </c:pt>
                <c:pt idx="1405">
                  <c:v>1.6207</c:v>
                </c:pt>
                <c:pt idx="1406">
                  <c:v>1.6328</c:v>
                </c:pt>
                <c:pt idx="1407">
                  <c:v>1.6316999999999999</c:v>
                </c:pt>
                <c:pt idx="1408">
                  <c:v>1.6166</c:v>
                </c:pt>
                <c:pt idx="1409">
                  <c:v>1.6165</c:v>
                </c:pt>
                <c:pt idx="1410">
                  <c:v>1.6169</c:v>
                </c:pt>
                <c:pt idx="1411">
                  <c:v>1.6338999999999999</c:v>
                </c:pt>
                <c:pt idx="1412">
                  <c:v>1.6255999999999999</c:v>
                </c:pt>
                <c:pt idx="1413">
                  <c:v>1.6296999999999999</c:v>
                </c:pt>
                <c:pt idx="1414">
                  <c:v>1.6195999999999999</c:v>
                </c:pt>
                <c:pt idx="1415">
                  <c:v>1.6037999999999999</c:v>
                </c:pt>
                <c:pt idx="1416">
                  <c:v>1.5958000000000001</c:v>
                </c:pt>
                <c:pt idx="1417">
                  <c:v>1.5799000000000001</c:v>
                </c:pt>
                <c:pt idx="1418">
                  <c:v>1.5878000000000001</c:v>
                </c:pt>
                <c:pt idx="1419">
                  <c:v>1.5805</c:v>
                </c:pt>
                <c:pt idx="1420">
                  <c:v>1.5744</c:v>
                </c:pt>
                <c:pt idx="1421">
                  <c:v>1.581</c:v>
                </c:pt>
                <c:pt idx="1422">
                  <c:v>1.5764</c:v>
                </c:pt>
                <c:pt idx="1423">
                  <c:v>1.5820000000000001</c:v>
                </c:pt>
                <c:pt idx="1424">
                  <c:v>1.5876999999999999</c:v>
                </c:pt>
                <c:pt idx="1425">
                  <c:v>1.5938000000000001</c:v>
                </c:pt>
                <c:pt idx="1426">
                  <c:v>1.5888</c:v>
                </c:pt>
                <c:pt idx="1427">
                  <c:v>1.5821000000000001</c:v>
                </c:pt>
                <c:pt idx="1428">
                  <c:v>1.5960000000000001</c:v>
                </c:pt>
                <c:pt idx="1429">
                  <c:v>1.6108</c:v>
                </c:pt>
                <c:pt idx="1430">
                  <c:v>1.5979000000000001</c:v>
                </c:pt>
                <c:pt idx="1431">
                  <c:v>1.5969</c:v>
                </c:pt>
                <c:pt idx="1432">
                  <c:v>1.591</c:v>
                </c:pt>
                <c:pt idx="1433">
                  <c:v>1.5876999999999999</c:v>
                </c:pt>
                <c:pt idx="1434">
                  <c:v>1.5876999999999999</c:v>
                </c:pt>
                <c:pt idx="1435">
                  <c:v>1.5988</c:v>
                </c:pt>
                <c:pt idx="1436">
                  <c:v>1.5969</c:v>
                </c:pt>
                <c:pt idx="1437">
                  <c:v>1.5832999999999999</c:v>
                </c:pt>
                <c:pt idx="1438">
                  <c:v>1.573</c:v>
                </c:pt>
                <c:pt idx="1439">
                  <c:v>1.5610999999999999</c:v>
                </c:pt>
                <c:pt idx="1440">
                  <c:v>1.5599000000000001</c:v>
                </c:pt>
                <c:pt idx="1441">
                  <c:v>1.5580000000000001</c:v>
                </c:pt>
                <c:pt idx="1442">
                  <c:v>1.5637000000000001</c:v>
                </c:pt>
                <c:pt idx="1443">
                  <c:v>1.5662</c:v>
                </c:pt>
                <c:pt idx="1444">
                  <c:v>1.5581</c:v>
                </c:pt>
                <c:pt idx="1445">
                  <c:v>1.5633999999999999</c:v>
                </c:pt>
                <c:pt idx="1446">
                  <c:v>1.5795999999999999</c:v>
                </c:pt>
                <c:pt idx="1447">
                  <c:v>1.5772999999999999</c:v>
                </c:pt>
                <c:pt idx="1448">
                  <c:v>1.5762</c:v>
                </c:pt>
                <c:pt idx="1449">
                  <c:v>1.5729</c:v>
                </c:pt>
                <c:pt idx="1450">
                  <c:v>1.5743</c:v>
                </c:pt>
                <c:pt idx="1451">
                  <c:v>1.5828</c:v>
                </c:pt>
                <c:pt idx="1452">
                  <c:v>1.5690999999999999</c:v>
                </c:pt>
                <c:pt idx="1453">
                  <c:v>1.5650999999999999</c:v>
                </c:pt>
                <c:pt idx="1454">
                  <c:v>1.5567</c:v>
                </c:pt>
                <c:pt idx="1455">
                  <c:v>1.5547</c:v>
                </c:pt>
                <c:pt idx="1456">
                  <c:v>1.5448999999999999</c:v>
                </c:pt>
                <c:pt idx="1457">
                  <c:v>1.5345</c:v>
                </c:pt>
                <c:pt idx="1458">
                  <c:v>1.5639000000000001</c:v>
                </c:pt>
                <c:pt idx="1459">
                  <c:v>1.5650999999999999</c:v>
                </c:pt>
                <c:pt idx="1460">
                  <c:v>1.5563</c:v>
                </c:pt>
                <c:pt idx="1461">
                  <c:v>1.5550999999999999</c:v>
                </c:pt>
                <c:pt idx="1462">
                  <c:v>1.5656000000000001</c:v>
                </c:pt>
                <c:pt idx="1463">
                  <c:v>1.5650999999999999</c:v>
                </c:pt>
                <c:pt idx="1464">
                  <c:v>1.5751999999999999</c:v>
                </c:pt>
                <c:pt idx="1465">
                  <c:v>1.5894999999999999</c:v>
                </c:pt>
                <c:pt idx="1466">
                  <c:v>1.5999000000000001</c:v>
                </c:pt>
                <c:pt idx="1467">
                  <c:v>1.6334</c:v>
                </c:pt>
                <c:pt idx="1468">
                  <c:v>1.6183000000000001</c:v>
                </c:pt>
                <c:pt idx="1469">
                  <c:v>1.6306</c:v>
                </c:pt>
                <c:pt idx="1470">
                  <c:v>1.6156999999999999</c:v>
                </c:pt>
                <c:pt idx="1471">
                  <c:v>1.5918000000000001</c:v>
                </c:pt>
                <c:pt idx="1472">
                  <c:v>1.583</c:v>
                </c:pt>
                <c:pt idx="1473">
                  <c:v>1.6062000000000001</c:v>
                </c:pt>
                <c:pt idx="1474">
                  <c:v>1.6009</c:v>
                </c:pt>
                <c:pt idx="1475">
                  <c:v>1.6035999999999999</c:v>
                </c:pt>
                <c:pt idx="1476">
                  <c:v>1.6039000000000001</c:v>
                </c:pt>
                <c:pt idx="1477">
                  <c:v>1.6153999999999999</c:v>
                </c:pt>
                <c:pt idx="1478">
                  <c:v>1.6113999999999999</c:v>
                </c:pt>
                <c:pt idx="1479">
                  <c:v>1.5973999999999999</c:v>
                </c:pt>
                <c:pt idx="1480">
                  <c:v>1.5904</c:v>
                </c:pt>
                <c:pt idx="1481">
                  <c:v>1.6343000000000001</c:v>
                </c:pt>
                <c:pt idx="1482">
                  <c:v>1.6521999999999999</c:v>
                </c:pt>
                <c:pt idx="1483">
                  <c:v>1.6583000000000001</c:v>
                </c:pt>
                <c:pt idx="1484">
                  <c:v>1.6583000000000001</c:v>
                </c:pt>
                <c:pt idx="1485">
                  <c:v>1.6566000000000001</c:v>
                </c:pt>
                <c:pt idx="1486">
                  <c:v>1.6774</c:v>
                </c:pt>
                <c:pt idx="1487">
                  <c:v>1.6899</c:v>
                </c:pt>
                <c:pt idx="1488">
                  <c:v>1.7126999999999999</c:v>
                </c:pt>
                <c:pt idx="1489">
                  <c:v>1.7287999999999999</c:v>
                </c:pt>
                <c:pt idx="1490">
                  <c:v>1.7105999999999999</c:v>
                </c:pt>
                <c:pt idx="1491">
                  <c:v>1.7121999999999999</c:v>
                </c:pt>
                <c:pt idx="1492">
                  <c:v>1.7763</c:v>
                </c:pt>
                <c:pt idx="1493">
                  <c:v>1.7869999999999999</c:v>
                </c:pt>
                <c:pt idx="1494">
                  <c:v>1.8280000000000001</c:v>
                </c:pt>
                <c:pt idx="1495">
                  <c:v>1.9016</c:v>
                </c:pt>
                <c:pt idx="1496">
                  <c:v>1.8734999999999999</c:v>
                </c:pt>
                <c:pt idx="1497">
                  <c:v>1.8445</c:v>
                </c:pt>
                <c:pt idx="1498">
                  <c:v>1.8008</c:v>
                </c:pt>
                <c:pt idx="1499">
                  <c:v>1.8130999999999999</c:v>
                </c:pt>
                <c:pt idx="1500">
                  <c:v>1.8290999999999999</c:v>
                </c:pt>
                <c:pt idx="1501">
                  <c:v>1.8811</c:v>
                </c:pt>
                <c:pt idx="1502">
                  <c:v>1.8855999999999999</c:v>
                </c:pt>
                <c:pt idx="1503">
                  <c:v>1.8455999999999999</c:v>
                </c:pt>
                <c:pt idx="1504">
                  <c:v>1.7665999999999999</c:v>
                </c:pt>
                <c:pt idx="1505">
                  <c:v>1.7478</c:v>
                </c:pt>
                <c:pt idx="1506">
                  <c:v>1.7658</c:v>
                </c:pt>
                <c:pt idx="1507">
                  <c:v>1.7658</c:v>
                </c:pt>
                <c:pt idx="1508">
                  <c:v>1.7536</c:v>
                </c:pt>
                <c:pt idx="1509">
                  <c:v>1.7376</c:v>
                </c:pt>
                <c:pt idx="1510">
                  <c:v>1.7487999999999999</c:v>
                </c:pt>
                <c:pt idx="1511">
                  <c:v>1.7724</c:v>
                </c:pt>
                <c:pt idx="1512">
                  <c:v>1.7604</c:v>
                </c:pt>
                <c:pt idx="1513">
                  <c:v>1.7826</c:v>
                </c:pt>
                <c:pt idx="1514">
                  <c:v>1.7803</c:v>
                </c:pt>
                <c:pt idx="1515">
                  <c:v>1.7767999999999999</c:v>
                </c:pt>
                <c:pt idx="1516">
                  <c:v>1.7547999999999999</c:v>
                </c:pt>
                <c:pt idx="1517">
                  <c:v>1.6986000000000001</c:v>
                </c:pt>
                <c:pt idx="1518">
                  <c:v>1.6884999999999999</c:v>
                </c:pt>
                <c:pt idx="1519">
                  <c:v>1.7505999999999999</c:v>
                </c:pt>
                <c:pt idx="1520">
                  <c:v>1.7505999999999999</c:v>
                </c:pt>
                <c:pt idx="1521">
                  <c:v>1.7270000000000001</c:v>
                </c:pt>
                <c:pt idx="1522">
                  <c:v>1.7415</c:v>
                </c:pt>
                <c:pt idx="1523">
                  <c:v>1.7453000000000001</c:v>
                </c:pt>
                <c:pt idx="1524">
                  <c:v>1.7516</c:v>
                </c:pt>
                <c:pt idx="1525">
                  <c:v>1.7546999999999999</c:v>
                </c:pt>
                <c:pt idx="1526">
                  <c:v>1.7648999999999999</c:v>
                </c:pt>
                <c:pt idx="1527">
                  <c:v>1.7648999999999999</c:v>
                </c:pt>
                <c:pt idx="1528">
                  <c:v>1.7771999999999999</c:v>
                </c:pt>
                <c:pt idx="1529">
                  <c:v>1.7775000000000001</c:v>
                </c:pt>
                <c:pt idx="1530">
                  <c:v>1.7723</c:v>
                </c:pt>
                <c:pt idx="1531">
                  <c:v>1.8061</c:v>
                </c:pt>
                <c:pt idx="1532">
                  <c:v>1.8069</c:v>
                </c:pt>
                <c:pt idx="1533">
                  <c:v>1.8441000000000001</c:v>
                </c:pt>
                <c:pt idx="1534">
                  <c:v>1.8660000000000001</c:v>
                </c:pt>
                <c:pt idx="1535">
                  <c:v>1.8936999999999999</c:v>
                </c:pt>
                <c:pt idx="1536">
                  <c:v>1.8595999999999999</c:v>
                </c:pt>
                <c:pt idx="1537">
                  <c:v>1.8486</c:v>
                </c:pt>
                <c:pt idx="1538">
                  <c:v>1.8109</c:v>
                </c:pt>
                <c:pt idx="1539">
                  <c:v>1.7928999999999999</c:v>
                </c:pt>
                <c:pt idx="1540">
                  <c:v>1.7843</c:v>
                </c:pt>
                <c:pt idx="1541">
                  <c:v>1.7829999999999999</c:v>
                </c:pt>
                <c:pt idx="1542">
                  <c:v>1.798</c:v>
                </c:pt>
                <c:pt idx="1543">
                  <c:v>1.7941</c:v>
                </c:pt>
                <c:pt idx="1544">
                  <c:v>1.8129999999999999</c:v>
                </c:pt>
                <c:pt idx="1545">
                  <c:v>1.8219000000000001</c:v>
                </c:pt>
                <c:pt idx="1546">
                  <c:v>1.8409</c:v>
                </c:pt>
                <c:pt idx="1547">
                  <c:v>1.8728</c:v>
                </c:pt>
                <c:pt idx="1548">
                  <c:v>1.8609</c:v>
                </c:pt>
                <c:pt idx="1549">
                  <c:v>1.8465</c:v>
                </c:pt>
                <c:pt idx="1550">
                  <c:v>1.8615999999999999</c:v>
                </c:pt>
                <c:pt idx="1551">
                  <c:v>1.8508</c:v>
                </c:pt>
                <c:pt idx="1552">
                  <c:v>1.8555999999999999</c:v>
                </c:pt>
                <c:pt idx="1553">
                  <c:v>1.8577999999999999</c:v>
                </c:pt>
                <c:pt idx="1554">
                  <c:v>1.8560000000000001</c:v>
                </c:pt>
                <c:pt idx="1555">
                  <c:v>1.8566</c:v>
                </c:pt>
                <c:pt idx="1556">
                  <c:v>1.8585</c:v>
                </c:pt>
                <c:pt idx="1557">
                  <c:v>1.8633999999999999</c:v>
                </c:pt>
                <c:pt idx="1558">
                  <c:v>1.8757999999999999</c:v>
                </c:pt>
                <c:pt idx="1559">
                  <c:v>1.8757999999999999</c:v>
                </c:pt>
                <c:pt idx="1560">
                  <c:v>1.8683000000000001</c:v>
                </c:pt>
                <c:pt idx="1561">
                  <c:v>1.8456999999999999</c:v>
                </c:pt>
                <c:pt idx="1562">
                  <c:v>1.8271999999999999</c:v>
                </c:pt>
                <c:pt idx="1563">
                  <c:v>1.8371</c:v>
                </c:pt>
                <c:pt idx="1564">
                  <c:v>1.8449</c:v>
                </c:pt>
                <c:pt idx="1565">
                  <c:v>1.8442000000000001</c:v>
                </c:pt>
                <c:pt idx="1566">
                  <c:v>1.8042</c:v>
                </c:pt>
                <c:pt idx="1567">
                  <c:v>1.8048</c:v>
                </c:pt>
                <c:pt idx="1568">
                  <c:v>1.7874000000000001</c:v>
                </c:pt>
                <c:pt idx="1569">
                  <c:v>1.7853000000000001</c:v>
                </c:pt>
                <c:pt idx="1570">
                  <c:v>1.7836000000000001</c:v>
                </c:pt>
                <c:pt idx="1571">
                  <c:v>1.776</c:v>
                </c:pt>
                <c:pt idx="1572">
                  <c:v>1.7790999999999999</c:v>
                </c:pt>
                <c:pt idx="1573">
                  <c:v>1.7647999999999999</c:v>
                </c:pt>
                <c:pt idx="1574">
                  <c:v>1.7669999999999999</c:v>
                </c:pt>
                <c:pt idx="1575">
                  <c:v>1.7527999999999999</c:v>
                </c:pt>
                <c:pt idx="1576">
                  <c:v>1.7648999999999999</c:v>
                </c:pt>
                <c:pt idx="1577">
                  <c:v>1.7632000000000001</c:v>
                </c:pt>
                <c:pt idx="1578">
                  <c:v>1.7436</c:v>
                </c:pt>
                <c:pt idx="1579">
                  <c:v>1.7508999999999999</c:v>
                </c:pt>
                <c:pt idx="1580">
                  <c:v>1.7391000000000001</c:v>
                </c:pt>
                <c:pt idx="1581">
                  <c:v>1.7376</c:v>
                </c:pt>
                <c:pt idx="1582">
                  <c:v>1.7325999999999999</c:v>
                </c:pt>
                <c:pt idx="1583">
                  <c:v>1.7222999999999999</c:v>
                </c:pt>
                <c:pt idx="1584">
                  <c:v>1.7249000000000001</c:v>
                </c:pt>
                <c:pt idx="1585">
                  <c:v>1.7261</c:v>
                </c:pt>
                <c:pt idx="1586">
                  <c:v>1.7195</c:v>
                </c:pt>
                <c:pt idx="1587">
                  <c:v>1.7224999999999999</c:v>
                </c:pt>
                <c:pt idx="1588">
                  <c:v>1.726</c:v>
                </c:pt>
                <c:pt idx="1589">
                  <c:v>1.7169000000000001</c:v>
                </c:pt>
                <c:pt idx="1590">
                  <c:v>1.7173</c:v>
                </c:pt>
                <c:pt idx="1591">
                  <c:v>1.7158</c:v>
                </c:pt>
                <c:pt idx="1592">
                  <c:v>1.7136</c:v>
                </c:pt>
                <c:pt idx="1593">
                  <c:v>1.7136</c:v>
                </c:pt>
                <c:pt idx="1594">
                  <c:v>1.7076</c:v>
                </c:pt>
                <c:pt idx="1595">
                  <c:v>1.704</c:v>
                </c:pt>
                <c:pt idx="1596">
                  <c:v>1.7098</c:v>
                </c:pt>
                <c:pt idx="1597">
                  <c:v>1.7088000000000001</c:v>
                </c:pt>
                <c:pt idx="1598">
                  <c:v>1.7023999999999999</c:v>
                </c:pt>
                <c:pt idx="1599">
                  <c:v>1.7092000000000001</c:v>
                </c:pt>
                <c:pt idx="1600">
                  <c:v>1.7152000000000001</c:v>
                </c:pt>
                <c:pt idx="1601">
                  <c:v>1.7244999999999999</c:v>
                </c:pt>
                <c:pt idx="1602">
                  <c:v>1.7314000000000001</c:v>
                </c:pt>
                <c:pt idx="1603">
                  <c:v>1.7556</c:v>
                </c:pt>
                <c:pt idx="1604">
                  <c:v>1.7692000000000001</c:v>
                </c:pt>
                <c:pt idx="1605">
                  <c:v>1.7766999999999999</c:v>
                </c:pt>
                <c:pt idx="1606">
                  <c:v>1.8157000000000001</c:v>
                </c:pt>
                <c:pt idx="1607">
                  <c:v>1.8102</c:v>
                </c:pt>
                <c:pt idx="1608">
                  <c:v>1.8146</c:v>
                </c:pt>
                <c:pt idx="1609">
                  <c:v>1.8006</c:v>
                </c:pt>
                <c:pt idx="1610">
                  <c:v>1.8018000000000001</c:v>
                </c:pt>
                <c:pt idx="1611">
                  <c:v>1.8089999999999999</c:v>
                </c:pt>
                <c:pt idx="1612">
                  <c:v>1.8259000000000001</c:v>
                </c:pt>
                <c:pt idx="1613">
                  <c:v>1.8267</c:v>
                </c:pt>
                <c:pt idx="1614">
                  <c:v>1.825</c:v>
                </c:pt>
                <c:pt idx="1615">
                  <c:v>1.8143</c:v>
                </c:pt>
                <c:pt idx="1616">
                  <c:v>1.8134999999999999</c:v>
                </c:pt>
                <c:pt idx="1617">
                  <c:v>1.8223</c:v>
                </c:pt>
                <c:pt idx="1618">
                  <c:v>1.8333999999999999</c:v>
                </c:pt>
                <c:pt idx="1619">
                  <c:v>1.8221000000000001</c:v>
                </c:pt>
                <c:pt idx="1620">
                  <c:v>1.8255999999999999</c:v>
                </c:pt>
                <c:pt idx="1621">
                  <c:v>1.8315999999999999</c:v>
                </c:pt>
                <c:pt idx="1622">
                  <c:v>1.8260000000000001</c:v>
                </c:pt>
                <c:pt idx="1623">
                  <c:v>1.8317000000000001</c:v>
                </c:pt>
                <c:pt idx="1624">
                  <c:v>1.8303</c:v>
                </c:pt>
                <c:pt idx="1625">
                  <c:v>1.827</c:v>
                </c:pt>
                <c:pt idx="1626">
                  <c:v>1.8364</c:v>
                </c:pt>
                <c:pt idx="1627">
                  <c:v>1.8372999999999999</c:v>
                </c:pt>
                <c:pt idx="1628">
                  <c:v>1.8453999999999999</c:v>
                </c:pt>
                <c:pt idx="1629">
                  <c:v>1.8694</c:v>
                </c:pt>
                <c:pt idx="1630">
                  <c:v>1.8867</c:v>
                </c:pt>
                <c:pt idx="1631">
                  <c:v>1.8786</c:v>
                </c:pt>
                <c:pt idx="1632">
                  <c:v>1.8864000000000001</c:v>
                </c:pt>
                <c:pt idx="1633">
                  <c:v>1.8779999999999999</c:v>
                </c:pt>
                <c:pt idx="1634">
                  <c:v>1.8807</c:v>
                </c:pt>
                <c:pt idx="1635">
                  <c:v>1.8871</c:v>
                </c:pt>
                <c:pt idx="1636">
                  <c:v>1.8852</c:v>
                </c:pt>
                <c:pt idx="1637">
                  <c:v>1.8917999999999999</c:v>
                </c:pt>
                <c:pt idx="1638">
                  <c:v>1.9149</c:v>
                </c:pt>
                <c:pt idx="1639">
                  <c:v>1.9277</c:v>
                </c:pt>
                <c:pt idx="1640">
                  <c:v>1.921</c:v>
                </c:pt>
                <c:pt idx="1641">
                  <c:v>1.9268000000000001</c:v>
                </c:pt>
                <c:pt idx="1642">
                  <c:v>1.9366000000000001</c:v>
                </c:pt>
                <c:pt idx="1643">
                  <c:v>1.9577</c:v>
                </c:pt>
                <c:pt idx="1644">
                  <c:v>1.9581</c:v>
                </c:pt>
                <c:pt idx="1645">
                  <c:v>1.9513</c:v>
                </c:pt>
                <c:pt idx="1646">
                  <c:v>1.9865999999999999</c:v>
                </c:pt>
                <c:pt idx="1647">
                  <c:v>1.9946999999999999</c:v>
                </c:pt>
                <c:pt idx="1648">
                  <c:v>1.9974000000000001</c:v>
                </c:pt>
                <c:pt idx="1649">
                  <c:v>1.9973000000000001</c:v>
                </c:pt>
                <c:pt idx="1650">
                  <c:v>2.0095000000000001</c:v>
                </c:pt>
                <c:pt idx="1651">
                  <c:v>2.0373999999999999</c:v>
                </c:pt>
                <c:pt idx="1652">
                  <c:v>2.0493000000000001</c:v>
                </c:pt>
                <c:pt idx="1653">
                  <c:v>2.0815999999999999</c:v>
                </c:pt>
                <c:pt idx="1654">
                  <c:v>2.0384000000000002</c:v>
                </c:pt>
                <c:pt idx="1655">
                  <c:v>2.0032000000000001</c:v>
                </c:pt>
                <c:pt idx="1656">
                  <c:v>1.9778</c:v>
                </c:pt>
                <c:pt idx="1657">
                  <c:v>1.9944</c:v>
                </c:pt>
                <c:pt idx="1658">
                  <c:v>2.0078</c:v>
                </c:pt>
                <c:pt idx="1659">
                  <c:v>2.0223</c:v>
                </c:pt>
                <c:pt idx="1660">
                  <c:v>2.0350000000000001</c:v>
                </c:pt>
                <c:pt idx="1661">
                  <c:v>2.0409999999999999</c:v>
                </c:pt>
                <c:pt idx="1662">
                  <c:v>2.0266000000000002</c:v>
                </c:pt>
                <c:pt idx="1663">
                  <c:v>2.0183</c:v>
                </c:pt>
                <c:pt idx="1664">
                  <c:v>2.0183</c:v>
                </c:pt>
                <c:pt idx="1665">
                  <c:v>2.0352999999999999</c:v>
                </c:pt>
                <c:pt idx="1666">
                  <c:v>2.0348000000000002</c:v>
                </c:pt>
                <c:pt idx="1667">
                  <c:v>2.0564</c:v>
                </c:pt>
                <c:pt idx="1668">
                  <c:v>2.0604</c:v>
                </c:pt>
                <c:pt idx="1669">
                  <c:v>2.0691000000000002</c:v>
                </c:pt>
                <c:pt idx="1670">
                  <c:v>2.0442999999999998</c:v>
                </c:pt>
                <c:pt idx="1671">
                  <c:v>2.0634000000000001</c:v>
                </c:pt>
                <c:pt idx="1672">
                  <c:v>2.044</c:v>
                </c:pt>
                <c:pt idx="1673">
                  <c:v>2.0293000000000001</c:v>
                </c:pt>
                <c:pt idx="1674">
                  <c:v>2.0363000000000002</c:v>
                </c:pt>
                <c:pt idx="1675">
                  <c:v>2.0554999999999999</c:v>
                </c:pt>
                <c:pt idx="1676">
                  <c:v>2.0718000000000001</c:v>
                </c:pt>
                <c:pt idx="1677">
                  <c:v>2.0743</c:v>
                </c:pt>
                <c:pt idx="1678">
                  <c:v>2.0764</c:v>
                </c:pt>
                <c:pt idx="1679">
                  <c:v>2.0903999999999998</c:v>
                </c:pt>
                <c:pt idx="1680">
                  <c:v>2.0213000000000001</c:v>
                </c:pt>
                <c:pt idx="1681">
                  <c:v>1.9893000000000001</c:v>
                </c:pt>
                <c:pt idx="1682">
                  <c:v>1.9887999999999999</c:v>
                </c:pt>
                <c:pt idx="1683">
                  <c:v>2.0200999999999998</c:v>
                </c:pt>
                <c:pt idx="1684">
                  <c:v>2.0291999999999999</c:v>
                </c:pt>
                <c:pt idx="1685">
                  <c:v>2.0358999999999998</c:v>
                </c:pt>
                <c:pt idx="1686">
                  <c:v>2.0312000000000001</c:v>
                </c:pt>
                <c:pt idx="1687">
                  <c:v>2.0331999999999999</c:v>
                </c:pt>
                <c:pt idx="1688">
                  <c:v>2.0310000000000001</c:v>
                </c:pt>
                <c:pt idx="1689">
                  <c:v>2.0470999999999999</c:v>
                </c:pt>
                <c:pt idx="1690">
                  <c:v>2.0337999999999998</c:v>
                </c:pt>
                <c:pt idx="1691">
                  <c:v>2.0379999999999998</c:v>
                </c:pt>
                <c:pt idx="1692">
                  <c:v>2.0348999999999999</c:v>
                </c:pt>
                <c:pt idx="1693">
                  <c:v>2.0257999999999998</c:v>
                </c:pt>
                <c:pt idx="1694">
                  <c:v>2.0238999999999998</c:v>
                </c:pt>
                <c:pt idx="1695">
                  <c:v>2.0226999999999999</c:v>
                </c:pt>
                <c:pt idx="1696">
                  <c:v>2.0411999999999999</c:v>
                </c:pt>
                <c:pt idx="1697">
                  <c:v>2.0417999999999998</c:v>
                </c:pt>
                <c:pt idx="1698">
                  <c:v>2.0402999999999998</c:v>
                </c:pt>
                <c:pt idx="1699">
                  <c:v>2.0255000000000001</c:v>
                </c:pt>
                <c:pt idx="1700">
                  <c:v>2.0173000000000001</c:v>
                </c:pt>
                <c:pt idx="1701">
                  <c:v>2.0312999999999999</c:v>
                </c:pt>
                <c:pt idx="1702">
                  <c:v>2.0499000000000001</c:v>
                </c:pt>
                <c:pt idx="1703">
                  <c:v>2.0432000000000001</c:v>
                </c:pt>
                <c:pt idx="1704">
                  <c:v>2.0474999999999999</c:v>
                </c:pt>
                <c:pt idx="1705">
                  <c:v>2.0312999999999999</c:v>
                </c:pt>
                <c:pt idx="1706">
                  <c:v>2.0278999999999998</c:v>
                </c:pt>
                <c:pt idx="1707">
                  <c:v>2.0280999999999998</c:v>
                </c:pt>
                <c:pt idx="1708">
                  <c:v>2.0272999999999999</c:v>
                </c:pt>
                <c:pt idx="1709">
                  <c:v>2.0182000000000002</c:v>
                </c:pt>
                <c:pt idx="1710">
                  <c:v>2.0175000000000001</c:v>
                </c:pt>
                <c:pt idx="1711">
                  <c:v>2.0266000000000002</c:v>
                </c:pt>
                <c:pt idx="1712">
                  <c:v>2.0257999999999998</c:v>
                </c:pt>
                <c:pt idx="1713">
                  <c:v>2.0213999999999999</c:v>
                </c:pt>
                <c:pt idx="1714">
                  <c:v>2.0182000000000002</c:v>
                </c:pt>
                <c:pt idx="1715">
                  <c:v>2.0173000000000001</c:v>
                </c:pt>
                <c:pt idx="1716">
                  <c:v>2.0209999999999999</c:v>
                </c:pt>
                <c:pt idx="1717">
                  <c:v>2.0240999999999998</c:v>
                </c:pt>
                <c:pt idx="1718">
                  <c:v>2.0255000000000001</c:v>
                </c:pt>
                <c:pt idx="1719">
                  <c:v>2.0293000000000001</c:v>
                </c:pt>
                <c:pt idx="1720">
                  <c:v>2.0432999999999999</c:v>
                </c:pt>
                <c:pt idx="1721">
                  <c:v>2.0508999999999999</c:v>
                </c:pt>
                <c:pt idx="1722">
                  <c:v>2.0512999999999999</c:v>
                </c:pt>
                <c:pt idx="1723">
                  <c:v>2.0371999999999999</c:v>
                </c:pt>
                <c:pt idx="1724">
                  <c:v>2.0335000000000001</c:v>
                </c:pt>
                <c:pt idx="1725">
                  <c:v>2.0392000000000001</c:v>
                </c:pt>
                <c:pt idx="1726">
                  <c:v>2.0385</c:v>
                </c:pt>
                <c:pt idx="1727">
                  <c:v>2.0381</c:v>
                </c:pt>
                <c:pt idx="1728">
                  <c:v>2.0381</c:v>
                </c:pt>
                <c:pt idx="1729">
                  <c:v>2.0240999999999998</c:v>
                </c:pt>
                <c:pt idx="1730">
                  <c:v>2.0196999999999998</c:v>
                </c:pt>
                <c:pt idx="1731">
                  <c:v>2.0204</c:v>
                </c:pt>
                <c:pt idx="1732">
                  <c:v>2.0253999999999999</c:v>
                </c:pt>
                <c:pt idx="1733">
                  <c:v>2.0139</c:v>
                </c:pt>
                <c:pt idx="1734">
                  <c:v>2.0312000000000001</c:v>
                </c:pt>
                <c:pt idx="1735">
                  <c:v>2.0274000000000001</c:v>
                </c:pt>
                <c:pt idx="1736">
                  <c:v>2.0263</c:v>
                </c:pt>
                <c:pt idx="1737">
                  <c:v>2.024</c:v>
                </c:pt>
                <c:pt idx="1738">
                  <c:v>2.0272999999999999</c:v>
                </c:pt>
                <c:pt idx="1739">
                  <c:v>2.0251000000000001</c:v>
                </c:pt>
                <c:pt idx="1740">
                  <c:v>2.0341</c:v>
                </c:pt>
                <c:pt idx="1741">
                  <c:v>2.0310999999999999</c:v>
                </c:pt>
                <c:pt idx="1742">
                  <c:v>2.0306000000000002</c:v>
                </c:pt>
                <c:pt idx="1743">
                  <c:v>2.0259999999999998</c:v>
                </c:pt>
                <c:pt idx="1744">
                  <c:v>2.0266000000000002</c:v>
                </c:pt>
                <c:pt idx="1745">
                  <c:v>2.0224000000000002</c:v>
                </c:pt>
                <c:pt idx="1746">
                  <c:v>2.0246</c:v>
                </c:pt>
                <c:pt idx="1747">
                  <c:v>2.0312999999999999</c:v>
                </c:pt>
                <c:pt idx="1748">
                  <c:v>2.0337000000000001</c:v>
                </c:pt>
                <c:pt idx="1749">
                  <c:v>2.0377999999999998</c:v>
                </c:pt>
                <c:pt idx="1750">
                  <c:v>2.0369000000000002</c:v>
                </c:pt>
                <c:pt idx="1751">
                  <c:v>2.0369000000000002</c:v>
                </c:pt>
                <c:pt idx="1752">
                  <c:v>2.0381999999999998</c:v>
                </c:pt>
                <c:pt idx="1753">
                  <c:v>2.0350999999999999</c:v>
                </c:pt>
                <c:pt idx="1754">
                  <c:v>2.0335999999999999</c:v>
                </c:pt>
                <c:pt idx="1755">
                  <c:v>2.0295000000000001</c:v>
                </c:pt>
                <c:pt idx="1756">
                  <c:v>2.0272000000000001</c:v>
                </c:pt>
                <c:pt idx="1757">
                  <c:v>2.0266000000000002</c:v>
                </c:pt>
                <c:pt idx="1758">
                  <c:v>2.0286</c:v>
                </c:pt>
                <c:pt idx="1759">
                  <c:v>2.0261</c:v>
                </c:pt>
                <c:pt idx="1760">
                  <c:v>2.0295999999999998</c:v>
                </c:pt>
                <c:pt idx="1761">
                  <c:v>2.0323000000000002</c:v>
                </c:pt>
                <c:pt idx="1762">
                  <c:v>2.0312999999999999</c:v>
                </c:pt>
                <c:pt idx="1763">
                  <c:v>2.0312000000000001</c:v>
                </c:pt>
                <c:pt idx="1764">
                  <c:v>2.0312000000000001</c:v>
                </c:pt>
                <c:pt idx="1765">
                  <c:v>2.0350000000000001</c:v>
                </c:pt>
                <c:pt idx="1766">
                  <c:v>2.0341</c:v>
                </c:pt>
                <c:pt idx="1767">
                  <c:v>2.0329999999999999</c:v>
                </c:pt>
                <c:pt idx="1768">
                  <c:v>2.0356999999999998</c:v>
                </c:pt>
                <c:pt idx="1769">
                  <c:v>2.0512000000000001</c:v>
                </c:pt>
                <c:pt idx="1770">
                  <c:v>2.0476000000000001</c:v>
                </c:pt>
                <c:pt idx="1771">
                  <c:v>2.0629</c:v>
                </c:pt>
                <c:pt idx="1772">
                  <c:v>2.0712000000000002</c:v>
                </c:pt>
                <c:pt idx="1773">
                  <c:v>2.0745</c:v>
                </c:pt>
                <c:pt idx="1774">
                  <c:v>2.0834999999999999</c:v>
                </c:pt>
                <c:pt idx="1775">
                  <c:v>2.0924</c:v>
                </c:pt>
                <c:pt idx="1776">
                  <c:v>2.0912000000000002</c:v>
                </c:pt>
                <c:pt idx="1777">
                  <c:v>2.0985</c:v>
                </c:pt>
                <c:pt idx="1778">
                  <c:v>2.0787</c:v>
                </c:pt>
                <c:pt idx="1779">
                  <c:v>2.0752000000000002</c:v>
                </c:pt>
                <c:pt idx="1780">
                  <c:v>2.0991</c:v>
                </c:pt>
                <c:pt idx="1781">
                  <c:v>2.1074000000000002</c:v>
                </c:pt>
                <c:pt idx="1782">
                  <c:v>2.1120999999999999</c:v>
                </c:pt>
                <c:pt idx="1783">
                  <c:v>2.1076999999999999</c:v>
                </c:pt>
                <c:pt idx="1784">
                  <c:v>2.1046</c:v>
                </c:pt>
                <c:pt idx="1785">
                  <c:v>2.0836000000000001</c:v>
                </c:pt>
                <c:pt idx="1786">
                  <c:v>2.0804</c:v>
                </c:pt>
                <c:pt idx="1787">
                  <c:v>2.081</c:v>
                </c:pt>
                <c:pt idx="1788">
                  <c:v>2.0743</c:v>
                </c:pt>
                <c:pt idx="1789">
                  <c:v>2.0800999999999998</c:v>
                </c:pt>
                <c:pt idx="1790">
                  <c:v>2.0750999999999999</c:v>
                </c:pt>
                <c:pt idx="1791">
                  <c:v>2.0840000000000001</c:v>
                </c:pt>
                <c:pt idx="1792">
                  <c:v>2.0901999999999998</c:v>
                </c:pt>
                <c:pt idx="1793">
                  <c:v>2.0966</c:v>
                </c:pt>
                <c:pt idx="1794">
                  <c:v>2.0790999999999999</c:v>
                </c:pt>
                <c:pt idx="1795">
                  <c:v>2.0625</c:v>
                </c:pt>
                <c:pt idx="1796">
                  <c:v>2.0758000000000001</c:v>
                </c:pt>
                <c:pt idx="1797">
                  <c:v>2.0773999999999999</c:v>
                </c:pt>
                <c:pt idx="1798">
                  <c:v>2.0569000000000002</c:v>
                </c:pt>
                <c:pt idx="1799">
                  <c:v>2.0482999999999998</c:v>
                </c:pt>
                <c:pt idx="1800">
                  <c:v>2.0434999999999999</c:v>
                </c:pt>
                <c:pt idx="1801">
                  <c:v>2.0434999999999999</c:v>
                </c:pt>
                <c:pt idx="1802">
                  <c:v>2.0434999999999999</c:v>
                </c:pt>
                <c:pt idx="1803">
                  <c:v>2.0415000000000001</c:v>
                </c:pt>
                <c:pt idx="1804">
                  <c:v>2.0464000000000002</c:v>
                </c:pt>
                <c:pt idx="1805">
                  <c:v>2.0425</c:v>
                </c:pt>
                <c:pt idx="1806">
                  <c:v>2.0312000000000001</c:v>
                </c:pt>
                <c:pt idx="1807">
                  <c:v>2.0286</c:v>
                </c:pt>
                <c:pt idx="1808">
                  <c:v>2.0417000000000001</c:v>
                </c:pt>
                <c:pt idx="1809">
                  <c:v>2.0358000000000001</c:v>
                </c:pt>
                <c:pt idx="1810">
                  <c:v>2.0341</c:v>
                </c:pt>
                <c:pt idx="1811">
                  <c:v>2.0333999999999999</c:v>
                </c:pt>
                <c:pt idx="1812">
                  <c:v>2.0373999999999999</c:v>
                </c:pt>
                <c:pt idx="1813">
                  <c:v>2.0409000000000002</c:v>
                </c:pt>
                <c:pt idx="1814">
                  <c:v>2.0411000000000001</c:v>
                </c:pt>
                <c:pt idx="1815">
                  <c:v>2.0440999999999998</c:v>
                </c:pt>
                <c:pt idx="1816">
                  <c:v>2.0419999999999998</c:v>
                </c:pt>
                <c:pt idx="1817">
                  <c:v>2.0470999999999999</c:v>
                </c:pt>
                <c:pt idx="1818">
                  <c:v>2.0394000000000001</c:v>
                </c:pt>
                <c:pt idx="1819">
                  <c:v>2.0344000000000002</c:v>
                </c:pt>
                <c:pt idx="1820">
                  <c:v>2.0240999999999998</c:v>
                </c:pt>
                <c:pt idx="1821">
                  <c:v>1.9912000000000001</c:v>
                </c:pt>
                <c:pt idx="1822">
                  <c:v>1.99</c:v>
                </c:pt>
                <c:pt idx="1823">
                  <c:v>1.9883</c:v>
                </c:pt>
                <c:pt idx="1824">
                  <c:v>1.9843</c:v>
                </c:pt>
                <c:pt idx="1825">
                  <c:v>1.9893000000000001</c:v>
                </c:pt>
                <c:pt idx="1826">
                  <c:v>1.9881</c:v>
                </c:pt>
                <c:pt idx="1827">
                  <c:v>1.9883999999999999</c:v>
                </c:pt>
                <c:pt idx="1828">
                  <c:v>1.9789000000000001</c:v>
                </c:pt>
                <c:pt idx="1829">
                  <c:v>1.9636</c:v>
                </c:pt>
                <c:pt idx="1830">
                  <c:v>1.9636</c:v>
                </c:pt>
                <c:pt idx="1831">
                  <c:v>1.9636</c:v>
                </c:pt>
                <c:pt idx="1832">
                  <c:v>1.9670000000000001</c:v>
                </c:pt>
                <c:pt idx="1833">
                  <c:v>1.9665999999999999</c:v>
                </c:pt>
                <c:pt idx="1834">
                  <c:v>1.96</c:v>
                </c:pt>
                <c:pt idx="1835">
                  <c:v>1.9676</c:v>
                </c:pt>
                <c:pt idx="1836">
                  <c:v>1.9570000000000001</c:v>
                </c:pt>
                <c:pt idx="1837">
                  <c:v>1.972</c:v>
                </c:pt>
                <c:pt idx="1838">
                  <c:v>1.9704999999999999</c:v>
                </c:pt>
                <c:pt idx="1839">
                  <c:v>1.9676</c:v>
                </c:pt>
                <c:pt idx="1840">
                  <c:v>1.9818</c:v>
                </c:pt>
                <c:pt idx="1841">
                  <c:v>1.9806999999999999</c:v>
                </c:pt>
                <c:pt idx="1842">
                  <c:v>1.9754</c:v>
                </c:pt>
                <c:pt idx="1843">
                  <c:v>1.9847999999999999</c:v>
                </c:pt>
                <c:pt idx="1844">
                  <c:v>1.9826999999999999</c:v>
                </c:pt>
                <c:pt idx="1845">
                  <c:v>1.9693000000000001</c:v>
                </c:pt>
                <c:pt idx="1846">
                  <c:v>1.9673</c:v>
                </c:pt>
                <c:pt idx="1847">
                  <c:v>1.9641999999999999</c:v>
                </c:pt>
                <c:pt idx="1848">
                  <c:v>1.9528000000000001</c:v>
                </c:pt>
                <c:pt idx="1849">
                  <c:v>1.9552</c:v>
                </c:pt>
                <c:pt idx="1850">
                  <c:v>1.9584999999999999</c:v>
                </c:pt>
                <c:pt idx="1851">
                  <c:v>1.9619</c:v>
                </c:pt>
                <c:pt idx="1852">
                  <c:v>1.9676</c:v>
                </c:pt>
                <c:pt idx="1853">
                  <c:v>1.9749000000000001</c:v>
                </c:pt>
                <c:pt idx="1854">
                  <c:v>1.9871000000000001</c:v>
                </c:pt>
                <c:pt idx="1855">
                  <c:v>1.9830000000000001</c:v>
                </c:pt>
                <c:pt idx="1856">
                  <c:v>1.9867999999999999</c:v>
                </c:pt>
                <c:pt idx="1857">
                  <c:v>1.9931000000000001</c:v>
                </c:pt>
                <c:pt idx="1858">
                  <c:v>2.0125999999999999</c:v>
                </c:pt>
                <c:pt idx="1859">
                  <c:v>2.0139999999999998</c:v>
                </c:pt>
                <c:pt idx="1860">
                  <c:v>2.0087000000000002</c:v>
                </c:pt>
                <c:pt idx="1861">
                  <c:v>2.0137999999999998</c:v>
                </c:pt>
                <c:pt idx="1862">
                  <c:v>2.0179</c:v>
                </c:pt>
                <c:pt idx="1863">
                  <c:v>2.0238999999999998</c:v>
                </c:pt>
                <c:pt idx="1864">
                  <c:v>2.0200999999999998</c:v>
                </c:pt>
                <c:pt idx="1865">
                  <c:v>2.0034999999999998</c:v>
                </c:pt>
                <c:pt idx="1866">
                  <c:v>1.9902</c:v>
                </c:pt>
                <c:pt idx="1867">
                  <c:v>1.9861</c:v>
                </c:pt>
                <c:pt idx="1868">
                  <c:v>1.9810000000000001</c:v>
                </c:pt>
                <c:pt idx="1869">
                  <c:v>1.9761</c:v>
                </c:pt>
                <c:pt idx="1870">
                  <c:v>1.9790000000000001</c:v>
                </c:pt>
                <c:pt idx="1871">
                  <c:v>1.9903</c:v>
                </c:pt>
                <c:pt idx="1872">
                  <c:v>1.9939</c:v>
                </c:pt>
                <c:pt idx="1873">
                  <c:v>2.0152000000000001</c:v>
                </c:pt>
                <c:pt idx="1874">
                  <c:v>2.0154000000000001</c:v>
                </c:pt>
                <c:pt idx="1875">
                  <c:v>2.0169999999999999</c:v>
                </c:pt>
                <c:pt idx="1876">
                  <c:v>2.0118999999999998</c:v>
                </c:pt>
                <c:pt idx="1877">
                  <c:v>2.0001000000000002</c:v>
                </c:pt>
                <c:pt idx="1878">
                  <c:v>1.9999</c:v>
                </c:pt>
                <c:pt idx="1879">
                  <c:v>2.0017</c:v>
                </c:pt>
                <c:pt idx="1880">
                  <c:v>2.0095000000000001</c:v>
                </c:pt>
                <c:pt idx="1881">
                  <c:v>2.0093000000000001</c:v>
                </c:pt>
                <c:pt idx="1882">
                  <c:v>2.0143</c:v>
                </c:pt>
                <c:pt idx="1883">
                  <c:v>2.0110000000000001</c:v>
                </c:pt>
                <c:pt idx="1884">
                  <c:v>2.0030000000000001</c:v>
                </c:pt>
                <c:pt idx="1885">
                  <c:v>2.0051000000000001</c:v>
                </c:pt>
                <c:pt idx="1886">
                  <c:v>2.0230999999999999</c:v>
                </c:pt>
                <c:pt idx="1887">
                  <c:v>2.0150000000000001</c:v>
                </c:pt>
                <c:pt idx="1888">
                  <c:v>2.0063</c:v>
                </c:pt>
                <c:pt idx="1889">
                  <c:v>2.0232999999999999</c:v>
                </c:pt>
                <c:pt idx="1890">
                  <c:v>2.0253999999999999</c:v>
                </c:pt>
                <c:pt idx="1891">
                  <c:v>2.0354000000000001</c:v>
                </c:pt>
                <c:pt idx="1892">
                  <c:v>2.0333000000000001</c:v>
                </c:pt>
                <c:pt idx="1893">
                  <c:v>2.0402</c:v>
                </c:pt>
                <c:pt idx="1894">
                  <c:v>2.0387</c:v>
                </c:pt>
                <c:pt idx="1895">
                  <c:v>2.0537000000000001</c:v>
                </c:pt>
                <c:pt idx="1896">
                  <c:v>2.0495000000000001</c:v>
                </c:pt>
                <c:pt idx="1897">
                  <c:v>2.0527000000000002</c:v>
                </c:pt>
                <c:pt idx="1898">
                  <c:v>2.0615999999999999</c:v>
                </c:pt>
                <c:pt idx="1899">
                  <c:v>2.0893999999999999</c:v>
                </c:pt>
                <c:pt idx="1900">
                  <c:v>2.0893999999999999</c:v>
                </c:pt>
                <c:pt idx="1901">
                  <c:v>2.1318999999999999</c:v>
                </c:pt>
                <c:pt idx="1902">
                  <c:v>2.1355</c:v>
                </c:pt>
                <c:pt idx="1903">
                  <c:v>2.1282000000000001</c:v>
                </c:pt>
                <c:pt idx="1904">
                  <c:v>2.1234999999999999</c:v>
                </c:pt>
                <c:pt idx="1905">
                  <c:v>2.125</c:v>
                </c:pt>
                <c:pt idx="1906">
                  <c:v>2.1372</c:v>
                </c:pt>
                <c:pt idx="1907">
                  <c:v>2.1505999999999998</c:v>
                </c:pt>
                <c:pt idx="1908">
                  <c:v>2.1520999999999999</c:v>
                </c:pt>
                <c:pt idx="1909">
                  <c:v>2.1419999999999999</c:v>
                </c:pt>
                <c:pt idx="1910">
                  <c:v>2.1446999999999998</c:v>
                </c:pt>
                <c:pt idx="1911">
                  <c:v>2.1366999999999998</c:v>
                </c:pt>
                <c:pt idx="1912">
                  <c:v>2.1537999999999999</c:v>
                </c:pt>
                <c:pt idx="1913">
                  <c:v>2.1705999999999999</c:v>
                </c:pt>
                <c:pt idx="1914">
                  <c:v>2.1743999999999999</c:v>
                </c:pt>
                <c:pt idx="1915">
                  <c:v>2.2523</c:v>
                </c:pt>
                <c:pt idx="1916">
                  <c:v>2.2648000000000001</c:v>
                </c:pt>
                <c:pt idx="1917">
                  <c:v>2.2515000000000001</c:v>
                </c:pt>
                <c:pt idx="1918">
                  <c:v>2.2185000000000001</c:v>
                </c:pt>
                <c:pt idx="1919">
                  <c:v>2.1974999999999998</c:v>
                </c:pt>
                <c:pt idx="1920">
                  <c:v>2.1846000000000001</c:v>
                </c:pt>
                <c:pt idx="1921">
                  <c:v>2.2155999999999998</c:v>
                </c:pt>
                <c:pt idx="1922">
                  <c:v>2.2296999999999998</c:v>
                </c:pt>
                <c:pt idx="1923">
                  <c:v>2.2412000000000001</c:v>
                </c:pt>
                <c:pt idx="1924">
                  <c:v>2.2633999999999999</c:v>
                </c:pt>
                <c:pt idx="1925">
                  <c:v>2.2595000000000001</c:v>
                </c:pt>
                <c:pt idx="1926">
                  <c:v>2.2645</c:v>
                </c:pt>
                <c:pt idx="1927">
                  <c:v>2.2583000000000002</c:v>
                </c:pt>
                <c:pt idx="1928">
                  <c:v>2.2627999999999999</c:v>
                </c:pt>
                <c:pt idx="1929">
                  <c:v>2.2696999999999998</c:v>
                </c:pt>
                <c:pt idx="1930">
                  <c:v>2.2671999999999999</c:v>
                </c:pt>
                <c:pt idx="1931">
                  <c:v>2.2669999999999999</c:v>
                </c:pt>
                <c:pt idx="1932">
                  <c:v>2.2547999999999999</c:v>
                </c:pt>
                <c:pt idx="1933">
                  <c:v>2.2353000000000001</c:v>
                </c:pt>
                <c:pt idx="1934">
                  <c:v>2.2372000000000001</c:v>
                </c:pt>
                <c:pt idx="1935">
                  <c:v>2.2296999999999998</c:v>
                </c:pt>
                <c:pt idx="1936">
                  <c:v>2.2364000000000002</c:v>
                </c:pt>
                <c:pt idx="1937">
                  <c:v>2.2385999999999999</c:v>
                </c:pt>
                <c:pt idx="1938">
                  <c:v>2.2267000000000001</c:v>
                </c:pt>
                <c:pt idx="1939">
                  <c:v>2.2347999999999999</c:v>
                </c:pt>
                <c:pt idx="1940">
                  <c:v>2.2496999999999998</c:v>
                </c:pt>
                <c:pt idx="1941">
                  <c:v>2.2488000000000001</c:v>
                </c:pt>
                <c:pt idx="1942">
                  <c:v>2.2608999999999999</c:v>
                </c:pt>
                <c:pt idx="1943">
                  <c:v>2.2734000000000001</c:v>
                </c:pt>
                <c:pt idx="1944">
                  <c:v>2.2902999999999998</c:v>
                </c:pt>
                <c:pt idx="1945">
                  <c:v>2.2913999999999999</c:v>
                </c:pt>
                <c:pt idx="1946">
                  <c:v>2.2932999999999999</c:v>
                </c:pt>
                <c:pt idx="1947">
                  <c:v>2.3010000000000002</c:v>
                </c:pt>
                <c:pt idx="1948">
                  <c:v>2.2955000000000001</c:v>
                </c:pt>
                <c:pt idx="1949">
                  <c:v>2.3028</c:v>
                </c:pt>
                <c:pt idx="1950">
                  <c:v>2.2881999999999998</c:v>
                </c:pt>
                <c:pt idx="1951">
                  <c:v>2.2722000000000002</c:v>
                </c:pt>
                <c:pt idx="1952">
                  <c:v>2.3035000000000001</c:v>
                </c:pt>
                <c:pt idx="1953">
                  <c:v>2.3117999999999999</c:v>
                </c:pt>
                <c:pt idx="1954">
                  <c:v>2.3565</c:v>
                </c:pt>
                <c:pt idx="1955">
                  <c:v>2.3980000000000001</c:v>
                </c:pt>
                <c:pt idx="1956">
                  <c:v>2.3942999999999999</c:v>
                </c:pt>
                <c:pt idx="1957">
                  <c:v>2.4169</c:v>
                </c:pt>
                <c:pt idx="1958">
                  <c:v>2.4457</c:v>
                </c:pt>
                <c:pt idx="1959">
                  <c:v>2.3868</c:v>
                </c:pt>
                <c:pt idx="1960">
                  <c:v>2.3704999999999998</c:v>
                </c:pt>
                <c:pt idx="1961">
                  <c:v>2.3997999999999999</c:v>
                </c:pt>
                <c:pt idx="1962">
                  <c:v>2.3515000000000001</c:v>
                </c:pt>
                <c:pt idx="1963">
                  <c:v>2.3578000000000001</c:v>
                </c:pt>
                <c:pt idx="1964">
                  <c:v>2.3725000000000001</c:v>
                </c:pt>
                <c:pt idx="1965">
                  <c:v>2.3643000000000001</c:v>
                </c:pt>
                <c:pt idx="1966">
                  <c:v>2.3896999999999999</c:v>
                </c:pt>
                <c:pt idx="1967">
                  <c:v>2.3538000000000001</c:v>
                </c:pt>
                <c:pt idx="1968">
                  <c:v>2.3313999999999999</c:v>
                </c:pt>
                <c:pt idx="1969">
                  <c:v>2.2978999999999998</c:v>
                </c:pt>
                <c:pt idx="1970">
                  <c:v>2.2778999999999998</c:v>
                </c:pt>
                <c:pt idx="1971">
                  <c:v>2.2947000000000002</c:v>
                </c:pt>
                <c:pt idx="1972">
                  <c:v>2.2768999999999999</c:v>
                </c:pt>
                <c:pt idx="1973">
                  <c:v>2.2785000000000002</c:v>
                </c:pt>
                <c:pt idx="1974">
                  <c:v>2.2648999999999999</c:v>
                </c:pt>
                <c:pt idx="1975">
                  <c:v>2.2616999999999998</c:v>
                </c:pt>
                <c:pt idx="1976">
                  <c:v>2.2488999999999999</c:v>
                </c:pt>
                <c:pt idx="1977">
                  <c:v>2.2035999999999998</c:v>
                </c:pt>
                <c:pt idx="1978">
                  <c:v>2.2052999999999998</c:v>
                </c:pt>
                <c:pt idx="1979">
                  <c:v>2.2033</c:v>
                </c:pt>
                <c:pt idx="1980">
                  <c:v>2.2031000000000001</c:v>
                </c:pt>
                <c:pt idx="1981">
                  <c:v>2.2223999999999999</c:v>
                </c:pt>
                <c:pt idx="1982">
                  <c:v>2.2284999999999999</c:v>
                </c:pt>
                <c:pt idx="1983">
                  <c:v>2.2570999999999999</c:v>
                </c:pt>
                <c:pt idx="1984">
                  <c:v>2.23</c:v>
                </c:pt>
                <c:pt idx="1985">
                  <c:v>2.2122999999999999</c:v>
                </c:pt>
                <c:pt idx="1986">
                  <c:v>2.2069000000000001</c:v>
                </c:pt>
                <c:pt idx="1987">
                  <c:v>2.2050999999999998</c:v>
                </c:pt>
                <c:pt idx="1988">
                  <c:v>2.2086999999999999</c:v>
                </c:pt>
                <c:pt idx="1989">
                  <c:v>2.2016</c:v>
                </c:pt>
                <c:pt idx="1990">
                  <c:v>2.2054</c:v>
                </c:pt>
                <c:pt idx="1991">
                  <c:v>2.1850000000000001</c:v>
                </c:pt>
                <c:pt idx="1992">
                  <c:v>2.1821000000000002</c:v>
                </c:pt>
                <c:pt idx="1993">
                  <c:v>2.1817000000000002</c:v>
                </c:pt>
                <c:pt idx="1994">
                  <c:v>2.1818</c:v>
                </c:pt>
                <c:pt idx="1995">
                  <c:v>2.1610999999999998</c:v>
                </c:pt>
                <c:pt idx="1996">
                  <c:v>2.1616</c:v>
                </c:pt>
                <c:pt idx="1997">
                  <c:v>2.1738</c:v>
                </c:pt>
                <c:pt idx="1998">
                  <c:v>2.1760000000000002</c:v>
                </c:pt>
                <c:pt idx="1999">
                  <c:v>2.1825999999999999</c:v>
                </c:pt>
                <c:pt idx="2000">
                  <c:v>2.2002999999999999</c:v>
                </c:pt>
                <c:pt idx="2001">
                  <c:v>2.1848000000000001</c:v>
                </c:pt>
                <c:pt idx="2002">
                  <c:v>2.1846000000000001</c:v>
                </c:pt>
                <c:pt idx="2003">
                  <c:v>2.1804000000000001</c:v>
                </c:pt>
                <c:pt idx="2004">
                  <c:v>2.1888000000000001</c:v>
                </c:pt>
                <c:pt idx="2005">
                  <c:v>2.2025999999999999</c:v>
                </c:pt>
                <c:pt idx="2006">
                  <c:v>2.2467999999999999</c:v>
                </c:pt>
                <c:pt idx="2007">
                  <c:v>2.2747000000000002</c:v>
                </c:pt>
                <c:pt idx="2008">
                  <c:v>2.2785000000000002</c:v>
                </c:pt>
                <c:pt idx="2009">
                  <c:v>2.2825000000000002</c:v>
                </c:pt>
                <c:pt idx="2010">
                  <c:v>2.3170000000000002</c:v>
                </c:pt>
                <c:pt idx="2011">
                  <c:v>2.3142</c:v>
                </c:pt>
                <c:pt idx="2012">
                  <c:v>2.3361999999999998</c:v>
                </c:pt>
                <c:pt idx="2013">
                  <c:v>2.3233999999999999</c:v>
                </c:pt>
                <c:pt idx="2014">
                  <c:v>2.3289</c:v>
                </c:pt>
                <c:pt idx="2015">
                  <c:v>2.2827999999999999</c:v>
                </c:pt>
                <c:pt idx="2016">
                  <c:v>2.2662</c:v>
                </c:pt>
                <c:pt idx="2017">
                  <c:v>2.2726000000000002</c:v>
                </c:pt>
                <c:pt idx="2018">
                  <c:v>2.3067000000000002</c:v>
                </c:pt>
                <c:pt idx="2019">
                  <c:v>2.2913000000000001</c:v>
                </c:pt>
                <c:pt idx="2020">
                  <c:v>2.2871000000000001</c:v>
                </c:pt>
                <c:pt idx="2021">
                  <c:v>2.3039999999999998</c:v>
                </c:pt>
                <c:pt idx="2022">
                  <c:v>2.3058000000000001</c:v>
                </c:pt>
                <c:pt idx="2023">
                  <c:v>2.3208000000000002</c:v>
                </c:pt>
                <c:pt idx="2024">
                  <c:v>2.3249</c:v>
                </c:pt>
                <c:pt idx="2025">
                  <c:v>2.3449</c:v>
                </c:pt>
                <c:pt idx="2026">
                  <c:v>2.3557999999999999</c:v>
                </c:pt>
                <c:pt idx="2027">
                  <c:v>2.3740000000000001</c:v>
                </c:pt>
                <c:pt idx="2028">
                  <c:v>2.3746999999999998</c:v>
                </c:pt>
                <c:pt idx="2029">
                  <c:v>2.3525</c:v>
                </c:pt>
                <c:pt idx="2030">
                  <c:v>2.3224999999999998</c:v>
                </c:pt>
                <c:pt idx="2031">
                  <c:v>2.3102</c:v>
                </c:pt>
                <c:pt idx="2032">
                  <c:v>2.3262</c:v>
                </c:pt>
                <c:pt idx="2033">
                  <c:v>2.3338000000000001</c:v>
                </c:pt>
                <c:pt idx="2034">
                  <c:v>2.3353999999999999</c:v>
                </c:pt>
                <c:pt idx="2035">
                  <c:v>2.3254999999999999</c:v>
                </c:pt>
                <c:pt idx="2036">
                  <c:v>2.3220999999999998</c:v>
                </c:pt>
                <c:pt idx="2037">
                  <c:v>2.3273999999999999</c:v>
                </c:pt>
                <c:pt idx="2038">
                  <c:v>2.3527999999999998</c:v>
                </c:pt>
                <c:pt idx="2039">
                  <c:v>2.3816999999999999</c:v>
                </c:pt>
                <c:pt idx="2040">
                  <c:v>2.3706</c:v>
                </c:pt>
                <c:pt idx="2041">
                  <c:v>2.3553999999999999</c:v>
                </c:pt>
                <c:pt idx="2042">
                  <c:v>2.3506999999999998</c:v>
                </c:pt>
                <c:pt idx="2043">
                  <c:v>2.3538000000000001</c:v>
                </c:pt>
                <c:pt idx="2044">
                  <c:v>2.3426</c:v>
                </c:pt>
                <c:pt idx="2045">
                  <c:v>2.3426</c:v>
                </c:pt>
                <c:pt idx="2046">
                  <c:v>2.3426</c:v>
                </c:pt>
                <c:pt idx="2047">
                  <c:v>2.3975</c:v>
                </c:pt>
                <c:pt idx="2048">
                  <c:v>2.3740999999999999</c:v>
                </c:pt>
                <c:pt idx="2049">
                  <c:v>2.3788999999999998</c:v>
                </c:pt>
                <c:pt idx="2050">
                  <c:v>2.3633999999999999</c:v>
                </c:pt>
                <c:pt idx="2051">
                  <c:v>2.3778999999999999</c:v>
                </c:pt>
                <c:pt idx="2052">
                  <c:v>2.3959999999999999</c:v>
                </c:pt>
                <c:pt idx="2053">
                  <c:v>2.3818999999999999</c:v>
                </c:pt>
                <c:pt idx="2054">
                  <c:v>2.3491</c:v>
                </c:pt>
                <c:pt idx="2055">
                  <c:v>2.347</c:v>
                </c:pt>
                <c:pt idx="2056">
                  <c:v>2.3683000000000001</c:v>
                </c:pt>
                <c:pt idx="2057">
                  <c:v>2.3601000000000001</c:v>
                </c:pt>
                <c:pt idx="2058">
                  <c:v>2.3334999999999999</c:v>
                </c:pt>
                <c:pt idx="2059">
                  <c:v>2.3607999999999998</c:v>
                </c:pt>
                <c:pt idx="2060">
                  <c:v>2.3601000000000001</c:v>
                </c:pt>
                <c:pt idx="2061">
                  <c:v>2.3761000000000001</c:v>
                </c:pt>
                <c:pt idx="2062">
                  <c:v>2.4129</c:v>
                </c:pt>
                <c:pt idx="2063">
                  <c:v>2.4043999999999999</c:v>
                </c:pt>
                <c:pt idx="2064">
                  <c:v>2.4165000000000001</c:v>
                </c:pt>
                <c:pt idx="2065">
                  <c:v>2.4397000000000002</c:v>
                </c:pt>
                <c:pt idx="2066">
                  <c:v>2.4224000000000001</c:v>
                </c:pt>
                <c:pt idx="2067">
                  <c:v>2.4262999999999999</c:v>
                </c:pt>
                <c:pt idx="2068">
                  <c:v>2.4089999999999998</c:v>
                </c:pt>
                <c:pt idx="2069">
                  <c:v>2.4177</c:v>
                </c:pt>
                <c:pt idx="2070">
                  <c:v>2.4106000000000001</c:v>
                </c:pt>
                <c:pt idx="2071">
                  <c:v>2.4041000000000001</c:v>
                </c:pt>
                <c:pt idx="2072">
                  <c:v>2.3816999999999999</c:v>
                </c:pt>
                <c:pt idx="2073">
                  <c:v>2.3936000000000002</c:v>
                </c:pt>
                <c:pt idx="2074">
                  <c:v>2.4076</c:v>
                </c:pt>
                <c:pt idx="2075">
                  <c:v>2.4085999999999999</c:v>
                </c:pt>
                <c:pt idx="2076">
                  <c:v>2.4238</c:v>
                </c:pt>
                <c:pt idx="2077">
                  <c:v>2.3923999999999999</c:v>
                </c:pt>
                <c:pt idx="2078">
                  <c:v>2.387</c:v>
                </c:pt>
                <c:pt idx="2079">
                  <c:v>2.3982999999999999</c:v>
                </c:pt>
                <c:pt idx="2080">
                  <c:v>2.3799000000000001</c:v>
                </c:pt>
                <c:pt idx="2081">
                  <c:v>2.3624999999999998</c:v>
                </c:pt>
                <c:pt idx="2082">
                  <c:v>2.3391000000000002</c:v>
                </c:pt>
                <c:pt idx="2083">
                  <c:v>2.3367</c:v>
                </c:pt>
                <c:pt idx="2084">
                  <c:v>2.3454000000000002</c:v>
                </c:pt>
                <c:pt idx="2085">
                  <c:v>2.3334000000000001</c:v>
                </c:pt>
                <c:pt idx="2086">
                  <c:v>2.3334000000000001</c:v>
                </c:pt>
                <c:pt idx="2087">
                  <c:v>2.3334000000000001</c:v>
                </c:pt>
                <c:pt idx="2088">
                  <c:v>2.3239999999999998</c:v>
                </c:pt>
                <c:pt idx="2089">
                  <c:v>2.3094000000000001</c:v>
                </c:pt>
                <c:pt idx="2090">
                  <c:v>2.3382000000000001</c:v>
                </c:pt>
                <c:pt idx="2091">
                  <c:v>2.3410000000000002</c:v>
                </c:pt>
                <c:pt idx="2092">
                  <c:v>2.3460999999999999</c:v>
                </c:pt>
                <c:pt idx="2093">
                  <c:v>2.3649</c:v>
                </c:pt>
                <c:pt idx="2094">
                  <c:v>2.3485999999999998</c:v>
                </c:pt>
                <c:pt idx="2095">
                  <c:v>2.3637999999999999</c:v>
                </c:pt>
                <c:pt idx="2096">
                  <c:v>2.3521999999999998</c:v>
                </c:pt>
                <c:pt idx="2097">
                  <c:v>2.3338000000000001</c:v>
                </c:pt>
                <c:pt idx="2098">
                  <c:v>2.3420000000000001</c:v>
                </c:pt>
                <c:pt idx="2099">
                  <c:v>2.3245</c:v>
                </c:pt>
                <c:pt idx="2100">
                  <c:v>2.3248000000000002</c:v>
                </c:pt>
                <c:pt idx="2101">
                  <c:v>2.3123999999999998</c:v>
                </c:pt>
                <c:pt idx="2102">
                  <c:v>2.3119000000000001</c:v>
                </c:pt>
                <c:pt idx="2103">
                  <c:v>2.2829999999999999</c:v>
                </c:pt>
                <c:pt idx="2104">
                  <c:v>2.2603</c:v>
                </c:pt>
                <c:pt idx="2105">
                  <c:v>2.2629999999999999</c:v>
                </c:pt>
                <c:pt idx="2106">
                  <c:v>2.2711000000000001</c:v>
                </c:pt>
                <c:pt idx="2107">
                  <c:v>2.2810999999999999</c:v>
                </c:pt>
                <c:pt idx="2108">
                  <c:v>2.242</c:v>
                </c:pt>
                <c:pt idx="2109">
                  <c:v>2.2326000000000001</c:v>
                </c:pt>
                <c:pt idx="2110">
                  <c:v>2.2111000000000001</c:v>
                </c:pt>
                <c:pt idx="2111">
                  <c:v>2.1987000000000001</c:v>
                </c:pt>
                <c:pt idx="2112">
                  <c:v>2.2059000000000002</c:v>
                </c:pt>
                <c:pt idx="2113">
                  <c:v>2.2256999999999998</c:v>
                </c:pt>
                <c:pt idx="2114">
                  <c:v>2.2342</c:v>
                </c:pt>
                <c:pt idx="2115">
                  <c:v>2.2482000000000002</c:v>
                </c:pt>
                <c:pt idx="2116">
                  <c:v>2.2482000000000002</c:v>
                </c:pt>
                <c:pt idx="2117">
                  <c:v>2.2448999999999999</c:v>
                </c:pt>
                <c:pt idx="2118">
                  <c:v>2.2425999999999999</c:v>
                </c:pt>
                <c:pt idx="2119">
                  <c:v>2.2324999999999999</c:v>
                </c:pt>
                <c:pt idx="2120">
                  <c:v>2.2370000000000001</c:v>
                </c:pt>
                <c:pt idx="2121">
                  <c:v>2.2199</c:v>
                </c:pt>
                <c:pt idx="2122">
                  <c:v>2.2360000000000002</c:v>
                </c:pt>
                <c:pt idx="2123">
                  <c:v>2.2221000000000002</c:v>
                </c:pt>
                <c:pt idx="2124">
                  <c:v>2.2286000000000001</c:v>
                </c:pt>
                <c:pt idx="2125">
                  <c:v>2.2322000000000002</c:v>
                </c:pt>
                <c:pt idx="2126">
                  <c:v>2.2282000000000002</c:v>
                </c:pt>
                <c:pt idx="2127">
                  <c:v>2.2107000000000001</c:v>
                </c:pt>
                <c:pt idx="2128">
                  <c:v>2.2191999999999998</c:v>
                </c:pt>
                <c:pt idx="2129">
                  <c:v>2.2164000000000001</c:v>
                </c:pt>
                <c:pt idx="2130">
                  <c:v>2.2101000000000002</c:v>
                </c:pt>
                <c:pt idx="2131">
                  <c:v>2.2166000000000001</c:v>
                </c:pt>
                <c:pt idx="2132">
                  <c:v>2.2109999999999999</c:v>
                </c:pt>
                <c:pt idx="2133">
                  <c:v>2.2111000000000001</c:v>
                </c:pt>
                <c:pt idx="2134">
                  <c:v>2.2155999999999998</c:v>
                </c:pt>
                <c:pt idx="2135">
                  <c:v>2.2111000000000001</c:v>
                </c:pt>
                <c:pt idx="2136">
                  <c:v>2.2130999999999998</c:v>
                </c:pt>
                <c:pt idx="2137">
                  <c:v>2.2187000000000001</c:v>
                </c:pt>
                <c:pt idx="2138">
                  <c:v>2.2208999999999999</c:v>
                </c:pt>
                <c:pt idx="2139">
                  <c:v>2.2353999999999998</c:v>
                </c:pt>
                <c:pt idx="2140">
                  <c:v>2.2404999999999999</c:v>
                </c:pt>
                <c:pt idx="2141">
                  <c:v>2.2250999999999999</c:v>
                </c:pt>
                <c:pt idx="2142">
                  <c:v>2.2389999999999999</c:v>
                </c:pt>
                <c:pt idx="2143">
                  <c:v>2.2639999999999998</c:v>
                </c:pt>
                <c:pt idx="2144">
                  <c:v>2.2654000000000001</c:v>
                </c:pt>
                <c:pt idx="2145">
                  <c:v>2.2801999999999998</c:v>
                </c:pt>
                <c:pt idx="2146">
                  <c:v>2.2694999999999999</c:v>
                </c:pt>
                <c:pt idx="2147">
                  <c:v>2.2444999999999999</c:v>
                </c:pt>
                <c:pt idx="2148">
                  <c:v>2.2336</c:v>
                </c:pt>
                <c:pt idx="2149">
                  <c:v>2.2296</c:v>
                </c:pt>
                <c:pt idx="2150">
                  <c:v>2.2307000000000001</c:v>
                </c:pt>
                <c:pt idx="2151">
                  <c:v>2.2305999999999999</c:v>
                </c:pt>
                <c:pt idx="2152">
                  <c:v>2.2347000000000001</c:v>
                </c:pt>
                <c:pt idx="2153">
                  <c:v>2.2313000000000001</c:v>
                </c:pt>
                <c:pt idx="2154">
                  <c:v>2.2486000000000002</c:v>
                </c:pt>
                <c:pt idx="2155">
                  <c:v>2.2534000000000001</c:v>
                </c:pt>
                <c:pt idx="2156">
                  <c:v>2.2534000000000001</c:v>
                </c:pt>
                <c:pt idx="2157">
                  <c:v>2.238</c:v>
                </c:pt>
                <c:pt idx="2158">
                  <c:v>2.2195</c:v>
                </c:pt>
                <c:pt idx="2159">
                  <c:v>2.2216999999999998</c:v>
                </c:pt>
                <c:pt idx="2160">
                  <c:v>2.2052</c:v>
                </c:pt>
                <c:pt idx="2161">
                  <c:v>2.2088999999999999</c:v>
                </c:pt>
                <c:pt idx="2162">
                  <c:v>2.1974999999999998</c:v>
                </c:pt>
                <c:pt idx="2163">
                  <c:v>2.2025000000000001</c:v>
                </c:pt>
                <c:pt idx="2164">
                  <c:v>2.2054</c:v>
                </c:pt>
                <c:pt idx="2165">
                  <c:v>2.2134</c:v>
                </c:pt>
                <c:pt idx="2166">
                  <c:v>2.2281</c:v>
                </c:pt>
                <c:pt idx="2167">
                  <c:v>2.2149000000000001</c:v>
                </c:pt>
                <c:pt idx="2168">
                  <c:v>2.2201</c:v>
                </c:pt>
                <c:pt idx="2169">
                  <c:v>2.2149999999999999</c:v>
                </c:pt>
                <c:pt idx="2170">
                  <c:v>2.2139000000000002</c:v>
                </c:pt>
                <c:pt idx="2171">
                  <c:v>2.2237</c:v>
                </c:pt>
                <c:pt idx="2172">
                  <c:v>2.2227999999999999</c:v>
                </c:pt>
                <c:pt idx="2173">
                  <c:v>2.2176</c:v>
                </c:pt>
                <c:pt idx="2174">
                  <c:v>2.2195</c:v>
                </c:pt>
                <c:pt idx="2175">
                  <c:v>2.2193000000000001</c:v>
                </c:pt>
                <c:pt idx="2176">
                  <c:v>2.2403</c:v>
                </c:pt>
                <c:pt idx="2177">
                  <c:v>2.2362000000000002</c:v>
                </c:pt>
                <c:pt idx="2178">
                  <c:v>2.2238000000000002</c:v>
                </c:pt>
                <c:pt idx="2179">
                  <c:v>2.2128999999999999</c:v>
                </c:pt>
                <c:pt idx="2180">
                  <c:v>2.2202000000000002</c:v>
                </c:pt>
                <c:pt idx="2181">
                  <c:v>2.2204000000000002</c:v>
                </c:pt>
                <c:pt idx="2182">
                  <c:v>2.2292999999999998</c:v>
                </c:pt>
                <c:pt idx="2183">
                  <c:v>2.2302</c:v>
                </c:pt>
                <c:pt idx="2184">
                  <c:v>2.2446999999999999</c:v>
                </c:pt>
                <c:pt idx="2185">
                  <c:v>2.2673999999999999</c:v>
                </c:pt>
                <c:pt idx="2186">
                  <c:v>2.2606999999999999</c:v>
                </c:pt>
                <c:pt idx="2187">
                  <c:v>2.2576999999999998</c:v>
                </c:pt>
                <c:pt idx="2188">
                  <c:v>2.2755999999999998</c:v>
                </c:pt>
                <c:pt idx="2189">
                  <c:v>2.2789999999999999</c:v>
                </c:pt>
                <c:pt idx="2190">
                  <c:v>2.2801999999999998</c:v>
                </c:pt>
                <c:pt idx="2191">
                  <c:v>2.2986</c:v>
                </c:pt>
                <c:pt idx="2192">
                  <c:v>2.2778999999999998</c:v>
                </c:pt>
                <c:pt idx="2193">
                  <c:v>2.2770000000000001</c:v>
                </c:pt>
                <c:pt idx="2194">
                  <c:v>2.2692000000000001</c:v>
                </c:pt>
                <c:pt idx="2195">
                  <c:v>2.2703000000000002</c:v>
                </c:pt>
                <c:pt idx="2196">
                  <c:v>2.2587000000000002</c:v>
                </c:pt>
                <c:pt idx="2197">
                  <c:v>2.2549999999999999</c:v>
                </c:pt>
                <c:pt idx="2198">
                  <c:v>2.2582</c:v>
                </c:pt>
                <c:pt idx="2199">
                  <c:v>2.2778</c:v>
                </c:pt>
                <c:pt idx="2200">
                  <c:v>2.2808000000000002</c:v>
                </c:pt>
                <c:pt idx="2201">
                  <c:v>2.2747999999999999</c:v>
                </c:pt>
                <c:pt idx="2202">
                  <c:v>2.2591000000000001</c:v>
                </c:pt>
                <c:pt idx="2203">
                  <c:v>2.2498999999999998</c:v>
                </c:pt>
                <c:pt idx="2204">
                  <c:v>2.2364000000000002</c:v>
                </c:pt>
                <c:pt idx="2205">
                  <c:v>2.2521</c:v>
                </c:pt>
                <c:pt idx="2206">
                  <c:v>2.2319</c:v>
                </c:pt>
                <c:pt idx="2207">
                  <c:v>2.2355999999999998</c:v>
                </c:pt>
                <c:pt idx="2208">
                  <c:v>2.2416</c:v>
                </c:pt>
                <c:pt idx="2209">
                  <c:v>2.2490999999999999</c:v>
                </c:pt>
                <c:pt idx="2210">
                  <c:v>2.2812999999999999</c:v>
                </c:pt>
                <c:pt idx="2211">
                  <c:v>2.2967</c:v>
                </c:pt>
                <c:pt idx="2212">
                  <c:v>2.2879999999999998</c:v>
                </c:pt>
                <c:pt idx="2213">
                  <c:v>2.3250999999999999</c:v>
                </c:pt>
                <c:pt idx="2214">
                  <c:v>2.3401000000000001</c:v>
                </c:pt>
                <c:pt idx="2215">
                  <c:v>2.3351000000000002</c:v>
                </c:pt>
                <c:pt idx="2216">
                  <c:v>2.3384</c:v>
                </c:pt>
                <c:pt idx="2217">
                  <c:v>2.3668</c:v>
                </c:pt>
                <c:pt idx="2218">
                  <c:v>2.3656000000000001</c:v>
                </c:pt>
                <c:pt idx="2219">
                  <c:v>2.387</c:v>
                </c:pt>
                <c:pt idx="2220">
                  <c:v>2.4026000000000001</c:v>
                </c:pt>
                <c:pt idx="2221">
                  <c:v>2.407</c:v>
                </c:pt>
                <c:pt idx="2222">
                  <c:v>2.4085000000000001</c:v>
                </c:pt>
                <c:pt idx="2223">
                  <c:v>2.431</c:v>
                </c:pt>
                <c:pt idx="2224">
                  <c:v>2.4521999999999999</c:v>
                </c:pt>
                <c:pt idx="2225">
                  <c:v>2.4510000000000001</c:v>
                </c:pt>
                <c:pt idx="2226">
                  <c:v>2.4622999999999999</c:v>
                </c:pt>
                <c:pt idx="2227">
                  <c:v>2.4037999999999999</c:v>
                </c:pt>
                <c:pt idx="2228">
                  <c:v>2.4072</c:v>
                </c:pt>
                <c:pt idx="2229">
                  <c:v>2.3914</c:v>
                </c:pt>
                <c:pt idx="2230">
                  <c:v>2.4102999999999999</c:v>
                </c:pt>
                <c:pt idx="2231">
                  <c:v>2.3923000000000001</c:v>
                </c:pt>
                <c:pt idx="2232">
                  <c:v>2.3990999999999998</c:v>
                </c:pt>
                <c:pt idx="2233">
                  <c:v>2.4769999999999999</c:v>
                </c:pt>
                <c:pt idx="2234">
                  <c:v>2.4477000000000002</c:v>
                </c:pt>
                <c:pt idx="2235">
                  <c:v>2.4554</c:v>
                </c:pt>
                <c:pt idx="2236">
                  <c:v>2.4796999999999998</c:v>
                </c:pt>
                <c:pt idx="2237">
                  <c:v>2.4781</c:v>
                </c:pt>
                <c:pt idx="2238">
                  <c:v>2.5341</c:v>
                </c:pt>
                <c:pt idx="2239">
                  <c:v>2.4868999999999999</c:v>
                </c:pt>
                <c:pt idx="2240">
                  <c:v>2.4346000000000001</c:v>
                </c:pt>
                <c:pt idx="2241">
                  <c:v>2.4119000000000002</c:v>
                </c:pt>
                <c:pt idx="2242">
                  <c:v>2.4441999999999999</c:v>
                </c:pt>
                <c:pt idx="2243">
                  <c:v>2.4839000000000002</c:v>
                </c:pt>
                <c:pt idx="2244">
                  <c:v>2.5167999999999999</c:v>
                </c:pt>
                <c:pt idx="2245">
                  <c:v>2.5720999999999998</c:v>
                </c:pt>
                <c:pt idx="2246">
                  <c:v>2.5390000000000001</c:v>
                </c:pt>
                <c:pt idx="2247">
                  <c:v>2.5644</c:v>
                </c:pt>
                <c:pt idx="2248">
                  <c:v>2.5550000000000002</c:v>
                </c:pt>
                <c:pt idx="2249">
                  <c:v>2.5724999999999998</c:v>
                </c:pt>
                <c:pt idx="2250">
                  <c:v>2.6135999999999999</c:v>
                </c:pt>
                <c:pt idx="2251">
                  <c:v>2.6034999999999999</c:v>
                </c:pt>
                <c:pt idx="2252">
                  <c:v>2.5966999999999998</c:v>
                </c:pt>
                <c:pt idx="2253">
                  <c:v>2.5849000000000002</c:v>
                </c:pt>
                <c:pt idx="2254">
                  <c:v>2.5449999999999999</c:v>
                </c:pt>
                <c:pt idx="2255">
                  <c:v>2.5390999999999999</c:v>
                </c:pt>
                <c:pt idx="2256">
                  <c:v>2.5282</c:v>
                </c:pt>
                <c:pt idx="2257">
                  <c:v>2.5236999999999998</c:v>
                </c:pt>
                <c:pt idx="2258">
                  <c:v>2.5103</c:v>
                </c:pt>
                <c:pt idx="2259">
                  <c:v>2.5065</c:v>
                </c:pt>
                <c:pt idx="2260">
                  <c:v>2.5600999999999998</c:v>
                </c:pt>
                <c:pt idx="2261">
                  <c:v>2.5623999999999998</c:v>
                </c:pt>
                <c:pt idx="2262">
                  <c:v>2.5663999999999998</c:v>
                </c:pt>
                <c:pt idx="2263">
                  <c:v>2.5607000000000002</c:v>
                </c:pt>
                <c:pt idx="2264">
                  <c:v>2.5796999999999999</c:v>
                </c:pt>
                <c:pt idx="2265">
                  <c:v>2.5888</c:v>
                </c:pt>
                <c:pt idx="2266">
                  <c:v>2.5922999999999998</c:v>
                </c:pt>
                <c:pt idx="2267">
                  <c:v>2.6015999999999999</c:v>
                </c:pt>
                <c:pt idx="2268">
                  <c:v>2.5931000000000002</c:v>
                </c:pt>
                <c:pt idx="2269">
                  <c:v>2.6271</c:v>
                </c:pt>
                <c:pt idx="2270">
                  <c:v>2.6558000000000002</c:v>
                </c:pt>
                <c:pt idx="2271">
                  <c:v>2.6717</c:v>
                </c:pt>
                <c:pt idx="2272">
                  <c:v>2.7403</c:v>
                </c:pt>
                <c:pt idx="2273">
                  <c:v>2.7246000000000001</c:v>
                </c:pt>
                <c:pt idx="2274">
                  <c:v>2.6676000000000002</c:v>
                </c:pt>
                <c:pt idx="2275">
                  <c:v>2.6486000000000001</c:v>
                </c:pt>
                <c:pt idx="2276">
                  <c:v>2.6526999999999998</c:v>
                </c:pt>
                <c:pt idx="2277">
                  <c:v>2.6775000000000002</c:v>
                </c:pt>
                <c:pt idx="2278">
                  <c:v>2.6831999999999998</c:v>
                </c:pt>
                <c:pt idx="2279">
                  <c:v>2.6812</c:v>
                </c:pt>
                <c:pt idx="2280">
                  <c:v>2.6783000000000001</c:v>
                </c:pt>
                <c:pt idx="2281">
                  <c:v>2.6562000000000001</c:v>
                </c:pt>
                <c:pt idx="2282">
                  <c:v>2.6562000000000001</c:v>
                </c:pt>
                <c:pt idx="2283">
                  <c:v>2.6562000000000001</c:v>
                </c:pt>
                <c:pt idx="2284">
                  <c:v>2.6928999999999998</c:v>
                </c:pt>
                <c:pt idx="2285">
                  <c:v>2.7107000000000001</c:v>
                </c:pt>
                <c:pt idx="2286">
                  <c:v>2.7023000000000001</c:v>
                </c:pt>
                <c:pt idx="2287">
                  <c:v>2.6806999999999999</c:v>
                </c:pt>
                <c:pt idx="2288">
                  <c:v>2.6919</c:v>
                </c:pt>
                <c:pt idx="2289">
                  <c:v>2.6583000000000001</c:v>
                </c:pt>
                <c:pt idx="2290">
                  <c:v>2.6575000000000002</c:v>
                </c:pt>
                <c:pt idx="2291">
                  <c:v>2.6484999999999999</c:v>
                </c:pt>
                <c:pt idx="2292">
                  <c:v>2.6221999999999999</c:v>
                </c:pt>
                <c:pt idx="2293">
                  <c:v>2.6122000000000001</c:v>
                </c:pt>
                <c:pt idx="2294">
                  <c:v>2.6193</c:v>
                </c:pt>
                <c:pt idx="2295">
                  <c:v>2.6242999999999999</c:v>
                </c:pt>
                <c:pt idx="2296">
                  <c:v>2.6246999999999998</c:v>
                </c:pt>
                <c:pt idx="2297">
                  <c:v>2.5968</c:v>
                </c:pt>
                <c:pt idx="2298">
                  <c:v>2.5754000000000001</c:v>
                </c:pt>
                <c:pt idx="2299">
                  <c:v>2.5855999999999999</c:v>
                </c:pt>
                <c:pt idx="2300">
                  <c:v>2.5809000000000002</c:v>
                </c:pt>
                <c:pt idx="2301">
                  <c:v>2.5796999999999999</c:v>
                </c:pt>
                <c:pt idx="2302">
                  <c:v>2.5960000000000001</c:v>
                </c:pt>
                <c:pt idx="2303">
                  <c:v>2.6623000000000001</c:v>
                </c:pt>
                <c:pt idx="2304">
                  <c:v>2.6894</c:v>
                </c:pt>
                <c:pt idx="2305">
                  <c:v>2.7059000000000002</c:v>
                </c:pt>
                <c:pt idx="2306">
                  <c:v>2.7147999999999999</c:v>
                </c:pt>
                <c:pt idx="2307">
                  <c:v>2.7385999999999999</c:v>
                </c:pt>
                <c:pt idx="2308">
                  <c:v>2.7641</c:v>
                </c:pt>
                <c:pt idx="2309">
                  <c:v>2.7873000000000001</c:v>
                </c:pt>
                <c:pt idx="2310">
                  <c:v>2.8075000000000001</c:v>
                </c:pt>
                <c:pt idx="2311">
                  <c:v>2.8576000000000001</c:v>
                </c:pt>
                <c:pt idx="2312">
                  <c:v>2.8624999999999998</c:v>
                </c:pt>
                <c:pt idx="2313">
                  <c:v>2.8391999999999999</c:v>
                </c:pt>
                <c:pt idx="2314">
                  <c:v>2.8391999999999999</c:v>
                </c:pt>
                <c:pt idx="2315">
                  <c:v>2.843</c:v>
                </c:pt>
                <c:pt idx="2316">
                  <c:v>2.8700999999999999</c:v>
                </c:pt>
                <c:pt idx="2317">
                  <c:v>2.8811</c:v>
                </c:pt>
                <c:pt idx="2318">
                  <c:v>2.8649</c:v>
                </c:pt>
                <c:pt idx="2319">
                  <c:v>2.8645999999999998</c:v>
                </c:pt>
                <c:pt idx="2320">
                  <c:v>2.8727999999999998</c:v>
                </c:pt>
                <c:pt idx="2321">
                  <c:v>2.8782000000000001</c:v>
                </c:pt>
                <c:pt idx="2322">
                  <c:v>2.8654999999999999</c:v>
                </c:pt>
                <c:pt idx="2323">
                  <c:v>2.9051</c:v>
                </c:pt>
                <c:pt idx="2324">
                  <c:v>2.9803999999999999</c:v>
                </c:pt>
                <c:pt idx="2325">
                  <c:v>2.9931000000000001</c:v>
                </c:pt>
                <c:pt idx="2326">
                  <c:v>3.1017999999999999</c:v>
                </c:pt>
                <c:pt idx="2327">
                  <c:v>3.1299000000000001</c:v>
                </c:pt>
                <c:pt idx="2328">
                  <c:v>3.1162000000000001</c:v>
                </c:pt>
                <c:pt idx="2329">
                  <c:v>3.1171000000000002</c:v>
                </c:pt>
                <c:pt idx="2330">
                  <c:v>3.2263999999999999</c:v>
                </c:pt>
                <c:pt idx="2331">
                  <c:v>3.2256999999999998</c:v>
                </c:pt>
                <c:pt idx="2332">
                  <c:v>3.2683</c:v>
                </c:pt>
                <c:pt idx="2333">
                  <c:v>3.2517999999999998</c:v>
                </c:pt>
                <c:pt idx="2334">
                  <c:v>3.2642000000000002</c:v>
                </c:pt>
                <c:pt idx="2335">
                  <c:v>3.2423000000000002</c:v>
                </c:pt>
                <c:pt idx="2336">
                  <c:v>3.18</c:v>
                </c:pt>
                <c:pt idx="2337">
                  <c:v>3.1309999999999998</c:v>
                </c:pt>
                <c:pt idx="2338">
                  <c:v>3.1476000000000002</c:v>
                </c:pt>
                <c:pt idx="2339">
                  <c:v>3.1915</c:v>
                </c:pt>
                <c:pt idx="2340">
                  <c:v>3.2259000000000002</c:v>
                </c:pt>
                <c:pt idx="2341">
                  <c:v>3.2601</c:v>
                </c:pt>
                <c:pt idx="2342">
                  <c:v>3.2080000000000002</c:v>
                </c:pt>
                <c:pt idx="2343">
                  <c:v>3.0926</c:v>
                </c:pt>
                <c:pt idx="2344">
                  <c:v>3.1231</c:v>
                </c:pt>
                <c:pt idx="2345">
                  <c:v>3.0834000000000001</c:v>
                </c:pt>
                <c:pt idx="2346">
                  <c:v>3.0466000000000002</c:v>
                </c:pt>
                <c:pt idx="2347">
                  <c:v>3.0796000000000001</c:v>
                </c:pt>
                <c:pt idx="2348">
                  <c:v>3.1011000000000002</c:v>
                </c:pt>
                <c:pt idx="2349">
                  <c:v>3.0680999999999998</c:v>
                </c:pt>
                <c:pt idx="2350">
                  <c:v>3.0249000000000001</c:v>
                </c:pt>
                <c:pt idx="2351">
                  <c:v>3.0543999999999998</c:v>
                </c:pt>
                <c:pt idx="2352">
                  <c:v>3.0472999999999999</c:v>
                </c:pt>
                <c:pt idx="2353">
                  <c:v>3.0472999999999999</c:v>
                </c:pt>
                <c:pt idx="2354">
                  <c:v>3.0186000000000002</c:v>
                </c:pt>
                <c:pt idx="2355">
                  <c:v>3.0084</c:v>
                </c:pt>
                <c:pt idx="2356">
                  <c:v>2.9744999999999999</c:v>
                </c:pt>
                <c:pt idx="2357">
                  <c:v>2.9236</c:v>
                </c:pt>
                <c:pt idx="2358">
                  <c:v>2.8942999999999999</c:v>
                </c:pt>
                <c:pt idx="2359">
                  <c:v>2.9375</c:v>
                </c:pt>
                <c:pt idx="2360">
                  <c:v>2.9935999999999998</c:v>
                </c:pt>
                <c:pt idx="2361">
                  <c:v>3.0626000000000002</c:v>
                </c:pt>
                <c:pt idx="2362">
                  <c:v>3.0419999999999998</c:v>
                </c:pt>
                <c:pt idx="2363">
                  <c:v>3.0421</c:v>
                </c:pt>
                <c:pt idx="2364">
                  <c:v>2.9965999999999999</c:v>
                </c:pt>
                <c:pt idx="2365">
                  <c:v>3.0175000000000001</c:v>
                </c:pt>
                <c:pt idx="2366">
                  <c:v>3.0388999999999999</c:v>
                </c:pt>
                <c:pt idx="2367">
                  <c:v>3.0103</c:v>
                </c:pt>
                <c:pt idx="2368">
                  <c:v>3.0032000000000001</c:v>
                </c:pt>
                <c:pt idx="2369">
                  <c:v>2.9893999999999998</c:v>
                </c:pt>
                <c:pt idx="2370">
                  <c:v>3.0145</c:v>
                </c:pt>
                <c:pt idx="2371">
                  <c:v>3.0284</c:v>
                </c:pt>
                <c:pt idx="2372">
                  <c:v>3.0347</c:v>
                </c:pt>
                <c:pt idx="2373">
                  <c:v>3.0295000000000001</c:v>
                </c:pt>
                <c:pt idx="2374">
                  <c:v>3.0653000000000001</c:v>
                </c:pt>
                <c:pt idx="2375">
                  <c:v>3.1212</c:v>
                </c:pt>
                <c:pt idx="2376">
                  <c:v>3.1351</c:v>
                </c:pt>
                <c:pt idx="2377">
                  <c:v>3.1739999999999999</c:v>
                </c:pt>
                <c:pt idx="2378">
                  <c:v>3.1747999999999998</c:v>
                </c:pt>
                <c:pt idx="2379">
                  <c:v>3.1787999999999998</c:v>
                </c:pt>
                <c:pt idx="2380">
                  <c:v>3.1789000000000001</c:v>
                </c:pt>
                <c:pt idx="2381">
                  <c:v>3.1442999999999999</c:v>
                </c:pt>
                <c:pt idx="2382">
                  <c:v>3.1183999999999998</c:v>
                </c:pt>
                <c:pt idx="2383">
                  <c:v>3.1183999999999998</c:v>
                </c:pt>
                <c:pt idx="2384">
                  <c:v>3.1684000000000001</c:v>
                </c:pt>
                <c:pt idx="2385">
                  <c:v>3.1190000000000002</c:v>
                </c:pt>
                <c:pt idx="2386">
                  <c:v>3.0991</c:v>
                </c:pt>
                <c:pt idx="2387">
                  <c:v>3.0842999999999998</c:v>
                </c:pt>
                <c:pt idx="2388">
                  <c:v>3.1514000000000002</c:v>
                </c:pt>
                <c:pt idx="2389">
                  <c:v>3.1107</c:v>
                </c:pt>
                <c:pt idx="2390">
                  <c:v>3.1036000000000001</c:v>
                </c:pt>
                <c:pt idx="2391">
                  <c:v>3.1082000000000001</c:v>
                </c:pt>
                <c:pt idx="2392">
                  <c:v>3.0989</c:v>
                </c:pt>
                <c:pt idx="2393">
                  <c:v>3.0472000000000001</c:v>
                </c:pt>
                <c:pt idx="2394">
                  <c:v>3.0788000000000002</c:v>
                </c:pt>
                <c:pt idx="2395">
                  <c:v>3.0756999999999999</c:v>
                </c:pt>
                <c:pt idx="2396">
                  <c:v>3.1042000000000001</c:v>
                </c:pt>
                <c:pt idx="2397">
                  <c:v>3.0851999999999999</c:v>
                </c:pt>
                <c:pt idx="2398">
                  <c:v>3.1015000000000001</c:v>
                </c:pt>
                <c:pt idx="2399">
                  <c:v>3.1271</c:v>
                </c:pt>
                <c:pt idx="2400">
                  <c:v>3.1389999999999998</c:v>
                </c:pt>
                <c:pt idx="2401">
                  <c:v>3.1025999999999998</c:v>
                </c:pt>
                <c:pt idx="2402">
                  <c:v>3.1191</c:v>
                </c:pt>
                <c:pt idx="2403">
                  <c:v>3.1173000000000002</c:v>
                </c:pt>
                <c:pt idx="2404">
                  <c:v>3.1271</c:v>
                </c:pt>
                <c:pt idx="2405">
                  <c:v>3.1431</c:v>
                </c:pt>
                <c:pt idx="2406">
                  <c:v>3.1808999999999998</c:v>
                </c:pt>
                <c:pt idx="2407">
                  <c:v>3.2282000000000002</c:v>
                </c:pt>
                <c:pt idx="2408">
                  <c:v>3.2162999999999999</c:v>
                </c:pt>
                <c:pt idx="2409">
                  <c:v>3.1897000000000002</c:v>
                </c:pt>
                <c:pt idx="2410">
                  <c:v>3.1594000000000002</c:v>
                </c:pt>
                <c:pt idx="2411">
                  <c:v>3.1230000000000002</c:v>
                </c:pt>
                <c:pt idx="2412">
                  <c:v>3.1532</c:v>
                </c:pt>
                <c:pt idx="2413">
                  <c:v>3.1375000000000002</c:v>
                </c:pt>
                <c:pt idx="2414">
                  <c:v>3.1831999999999998</c:v>
                </c:pt>
                <c:pt idx="2415">
                  <c:v>3.2149000000000001</c:v>
                </c:pt>
                <c:pt idx="2416">
                  <c:v>3.1812999999999998</c:v>
                </c:pt>
                <c:pt idx="2417">
                  <c:v>3.2094</c:v>
                </c:pt>
                <c:pt idx="2418">
                  <c:v>3.2850000000000001</c:v>
                </c:pt>
                <c:pt idx="2419">
                  <c:v>3.3254000000000001</c:v>
                </c:pt>
                <c:pt idx="2420">
                  <c:v>3.3557000000000001</c:v>
                </c:pt>
                <c:pt idx="2421">
                  <c:v>3.3815</c:v>
                </c:pt>
                <c:pt idx="2422">
                  <c:v>3.3418999999999999</c:v>
                </c:pt>
                <c:pt idx="2423">
                  <c:v>3.3652000000000002</c:v>
                </c:pt>
                <c:pt idx="2424">
                  <c:v>3.3940000000000001</c:v>
                </c:pt>
                <c:pt idx="2425">
                  <c:v>3.4424999999999999</c:v>
                </c:pt>
                <c:pt idx="2426">
                  <c:v>3.4674999999999998</c:v>
                </c:pt>
                <c:pt idx="2427">
                  <c:v>3.4851000000000001</c:v>
                </c:pt>
                <c:pt idx="2428">
                  <c:v>3.5347</c:v>
                </c:pt>
                <c:pt idx="2429">
                  <c:v>3.5181</c:v>
                </c:pt>
                <c:pt idx="2430">
                  <c:v>3.4908999999999999</c:v>
                </c:pt>
                <c:pt idx="2431">
                  <c:v>3.4925000000000002</c:v>
                </c:pt>
                <c:pt idx="2432">
                  <c:v>3.4826000000000001</c:v>
                </c:pt>
                <c:pt idx="2433">
                  <c:v>3.5074000000000001</c:v>
                </c:pt>
                <c:pt idx="2434">
                  <c:v>3.4761000000000002</c:v>
                </c:pt>
                <c:pt idx="2435">
                  <c:v>3.4746000000000001</c:v>
                </c:pt>
                <c:pt idx="2436">
                  <c:v>3.4849000000000001</c:v>
                </c:pt>
                <c:pt idx="2437">
                  <c:v>3.4750999999999999</c:v>
                </c:pt>
                <c:pt idx="2438">
                  <c:v>3.4895999999999998</c:v>
                </c:pt>
                <c:pt idx="2439">
                  <c:v>3.5493999999999999</c:v>
                </c:pt>
                <c:pt idx="2440">
                  <c:v>3.5345</c:v>
                </c:pt>
                <c:pt idx="2441">
                  <c:v>3.6326000000000001</c:v>
                </c:pt>
                <c:pt idx="2442">
                  <c:v>3.5554999999999999</c:v>
                </c:pt>
                <c:pt idx="2443">
                  <c:v>3.5790000000000002</c:v>
                </c:pt>
                <c:pt idx="2444">
                  <c:v>3.6467000000000001</c:v>
                </c:pt>
                <c:pt idx="2445">
                  <c:v>3.6724999999999999</c:v>
                </c:pt>
                <c:pt idx="2446">
                  <c:v>3.7313999999999998</c:v>
                </c:pt>
                <c:pt idx="2447">
                  <c:v>3.7759999999999998</c:v>
                </c:pt>
                <c:pt idx="2448">
                  <c:v>3.7986</c:v>
                </c:pt>
                <c:pt idx="2449">
                  <c:v>3.7986</c:v>
                </c:pt>
                <c:pt idx="2450">
                  <c:v>3.8028</c:v>
                </c:pt>
                <c:pt idx="2451">
                  <c:v>3.7869999999999999</c:v>
                </c:pt>
                <c:pt idx="2452">
                  <c:v>3.8698000000000001</c:v>
                </c:pt>
                <c:pt idx="2453">
                  <c:v>3.8698000000000001</c:v>
                </c:pt>
                <c:pt idx="2454">
                  <c:v>3.8653</c:v>
                </c:pt>
                <c:pt idx="2455">
                  <c:v>3.8599000000000001</c:v>
                </c:pt>
                <c:pt idx="2456">
                  <c:v>3.8368000000000002</c:v>
                </c:pt>
                <c:pt idx="2457">
                  <c:v>3.9020999999999999</c:v>
                </c:pt>
                <c:pt idx="2458">
                  <c:v>3.9821</c:v>
                </c:pt>
                <c:pt idx="2459">
                  <c:v>4.0425000000000004</c:v>
                </c:pt>
                <c:pt idx="2460">
                  <c:v>4.1040999999999999</c:v>
                </c:pt>
                <c:pt idx="2461">
                  <c:v>4.1948999999999996</c:v>
                </c:pt>
                <c:pt idx="2462">
                  <c:v>4.0099</c:v>
                </c:pt>
                <c:pt idx="2463">
                  <c:v>4.1172000000000004</c:v>
                </c:pt>
                <c:pt idx="2464">
                  <c:v>3.9729000000000001</c:v>
                </c:pt>
                <c:pt idx="2465">
                  <c:v>3.9794</c:v>
                </c:pt>
                <c:pt idx="2466">
                  <c:v>3.9140999999999999</c:v>
                </c:pt>
                <c:pt idx="2467">
                  <c:v>3.8567</c:v>
                </c:pt>
                <c:pt idx="2468">
                  <c:v>3.806</c:v>
                </c:pt>
                <c:pt idx="2469">
                  <c:v>3.8517000000000001</c:v>
                </c:pt>
                <c:pt idx="2470">
                  <c:v>3.7385999999999999</c:v>
                </c:pt>
                <c:pt idx="2471">
                  <c:v>3.7385999999999999</c:v>
                </c:pt>
                <c:pt idx="2472">
                  <c:v>3.8250000000000002</c:v>
                </c:pt>
                <c:pt idx="2473">
                  <c:v>3.8506999999999998</c:v>
                </c:pt>
                <c:pt idx="2474">
                  <c:v>3.8344</c:v>
                </c:pt>
                <c:pt idx="2475">
                  <c:v>3.8437999999999999</c:v>
                </c:pt>
                <c:pt idx="2476">
                  <c:v>3.9015</c:v>
                </c:pt>
                <c:pt idx="2477">
                  <c:v>3.8656000000000001</c:v>
                </c:pt>
                <c:pt idx="2478">
                  <c:v>3.9386000000000001</c:v>
                </c:pt>
                <c:pt idx="2479">
                  <c:v>3.8988</c:v>
                </c:pt>
                <c:pt idx="2480">
                  <c:v>3.8582000000000001</c:v>
                </c:pt>
                <c:pt idx="2481">
                  <c:v>3.9114</c:v>
                </c:pt>
                <c:pt idx="2482">
                  <c:v>3.8797000000000001</c:v>
                </c:pt>
                <c:pt idx="2483">
                  <c:v>3.9327999999999999</c:v>
                </c:pt>
                <c:pt idx="2484">
                  <c:v>3.8589000000000002</c:v>
                </c:pt>
                <c:pt idx="2485">
                  <c:v>3.8589000000000002</c:v>
                </c:pt>
                <c:pt idx="2486">
                  <c:v>3.8126000000000002</c:v>
                </c:pt>
                <c:pt idx="2487">
                  <c:v>3.7686999999999999</c:v>
                </c:pt>
                <c:pt idx="2488">
                  <c:v>3.7892999999999999</c:v>
                </c:pt>
                <c:pt idx="2489">
                  <c:v>3.8058999999999998</c:v>
                </c:pt>
                <c:pt idx="2490">
                  <c:v>3.7928000000000002</c:v>
                </c:pt>
                <c:pt idx="2491">
                  <c:v>3.7980999999999998</c:v>
                </c:pt>
                <c:pt idx="2492">
                  <c:v>3.8022999999999998</c:v>
                </c:pt>
                <c:pt idx="2493">
                  <c:v>3.8336000000000001</c:v>
                </c:pt>
                <c:pt idx="2494">
                  <c:v>3.8052000000000001</c:v>
                </c:pt>
                <c:pt idx="2495">
                  <c:v>3.7921</c:v>
                </c:pt>
                <c:pt idx="2496">
                  <c:v>3.7442000000000002</c:v>
                </c:pt>
                <c:pt idx="2497">
                  <c:v>3.7010000000000001</c:v>
                </c:pt>
                <c:pt idx="2498">
                  <c:v>3.7231000000000001</c:v>
                </c:pt>
                <c:pt idx="2499">
                  <c:v>3.7081</c:v>
                </c:pt>
                <c:pt idx="2500">
                  <c:v>3.7606000000000002</c:v>
                </c:pt>
                <c:pt idx="2501">
                  <c:v>3.7399</c:v>
                </c:pt>
                <c:pt idx="2502">
                  <c:v>3.8506</c:v>
                </c:pt>
                <c:pt idx="2503">
                  <c:v>3.8744999999999998</c:v>
                </c:pt>
                <c:pt idx="2504">
                  <c:v>3.8544999999999998</c:v>
                </c:pt>
                <c:pt idx="2505">
                  <c:v>3.7970000000000002</c:v>
                </c:pt>
                <c:pt idx="2506">
                  <c:v>3.7574999999999998</c:v>
                </c:pt>
                <c:pt idx="2507">
                  <c:v>3.7475999999999998</c:v>
                </c:pt>
                <c:pt idx="2508">
                  <c:v>3.7921</c:v>
                </c:pt>
                <c:pt idx="2509">
                  <c:v>3.758</c:v>
                </c:pt>
                <c:pt idx="2510">
                  <c:v>3.7685</c:v>
                </c:pt>
                <c:pt idx="2511">
                  <c:v>3.8548</c:v>
                </c:pt>
                <c:pt idx="2512">
                  <c:v>3.9022999999999999</c:v>
                </c:pt>
                <c:pt idx="2513">
                  <c:v>3.8702999999999999</c:v>
                </c:pt>
                <c:pt idx="2514">
                  <c:v>3.9357000000000002</c:v>
                </c:pt>
                <c:pt idx="2515">
                  <c:v>3.8929</c:v>
                </c:pt>
                <c:pt idx="2516">
                  <c:v>3.9062000000000001</c:v>
                </c:pt>
                <c:pt idx="2517">
                  <c:v>3.9830999999999999</c:v>
                </c:pt>
                <c:pt idx="2518">
                  <c:v>3.9769999999999999</c:v>
                </c:pt>
                <c:pt idx="2519">
                  <c:v>3.9632000000000001</c:v>
                </c:pt>
                <c:pt idx="2520">
                  <c:v>3.9186000000000001</c:v>
                </c:pt>
                <c:pt idx="2521">
                  <c:v>3.8492000000000002</c:v>
                </c:pt>
                <c:pt idx="2522">
                  <c:v>3.9047999999999998</c:v>
                </c:pt>
                <c:pt idx="2523">
                  <c:v>3.9047999999999998</c:v>
                </c:pt>
                <c:pt idx="2524">
                  <c:v>3.9047999999999998</c:v>
                </c:pt>
                <c:pt idx="2525">
                  <c:v>4.0387000000000004</c:v>
                </c:pt>
                <c:pt idx="2526">
                  <c:v>4.0114000000000001</c:v>
                </c:pt>
                <c:pt idx="2527">
                  <c:v>4.0303000000000004</c:v>
                </c:pt>
                <c:pt idx="2528">
                  <c:v>4.0475000000000003</c:v>
                </c:pt>
                <c:pt idx="2529">
                  <c:v>4.0250000000000004</c:v>
                </c:pt>
                <c:pt idx="2530">
                  <c:v>4.0152999999999999</c:v>
                </c:pt>
                <c:pt idx="2531">
                  <c:v>4.0298999999999996</c:v>
                </c:pt>
                <c:pt idx="2532">
                  <c:v>3.9863</c:v>
                </c:pt>
                <c:pt idx="2533">
                  <c:v>4.0223000000000004</c:v>
                </c:pt>
                <c:pt idx="2534">
                  <c:v>4.0401999999999996</c:v>
                </c:pt>
                <c:pt idx="2535">
                  <c:v>4.0364000000000004</c:v>
                </c:pt>
                <c:pt idx="2536">
                  <c:v>4.0303000000000004</c:v>
                </c:pt>
                <c:pt idx="2537">
                  <c:v>4.0861000000000001</c:v>
                </c:pt>
                <c:pt idx="2538">
                  <c:v>4.1558000000000002</c:v>
                </c:pt>
                <c:pt idx="2539">
                  <c:v>4.1231999999999998</c:v>
                </c:pt>
                <c:pt idx="2540">
                  <c:v>4.1002000000000001</c:v>
                </c:pt>
                <c:pt idx="2541">
                  <c:v>4.0448000000000004</c:v>
                </c:pt>
                <c:pt idx="2542">
                  <c:v>4.0838000000000001</c:v>
                </c:pt>
                <c:pt idx="2543">
                  <c:v>4.0427999999999997</c:v>
                </c:pt>
                <c:pt idx="2544">
                  <c:v>3.9986000000000002</c:v>
                </c:pt>
                <c:pt idx="2545">
                  <c:v>3.9918999999999998</c:v>
                </c:pt>
                <c:pt idx="2546">
                  <c:v>3.9558</c:v>
                </c:pt>
                <c:pt idx="2547">
                  <c:v>3.8653</c:v>
                </c:pt>
                <c:pt idx="2548">
                  <c:v>3.8975</c:v>
                </c:pt>
                <c:pt idx="2549">
                  <c:v>3.8975</c:v>
                </c:pt>
                <c:pt idx="2550">
                  <c:v>3.8975</c:v>
                </c:pt>
                <c:pt idx="2551">
                  <c:v>3.9411999999999998</c:v>
                </c:pt>
                <c:pt idx="2552">
                  <c:v>3.9641999999999999</c:v>
                </c:pt>
                <c:pt idx="2553">
                  <c:v>3.9891000000000001</c:v>
                </c:pt>
                <c:pt idx="2554">
                  <c:v>3.9885000000000002</c:v>
                </c:pt>
                <c:pt idx="2555">
                  <c:v>4.0213000000000001</c:v>
                </c:pt>
                <c:pt idx="2556">
                  <c:v>4.0317999999999996</c:v>
                </c:pt>
                <c:pt idx="2557">
                  <c:v>4.0091000000000001</c:v>
                </c:pt>
                <c:pt idx="2558">
                  <c:v>3.9618000000000002</c:v>
                </c:pt>
                <c:pt idx="2559">
                  <c:v>3.9683999999999999</c:v>
                </c:pt>
                <c:pt idx="2560">
                  <c:v>3.99</c:v>
                </c:pt>
                <c:pt idx="2561">
                  <c:v>3.94</c:v>
                </c:pt>
                <c:pt idx="2562">
                  <c:v>3.9578000000000002</c:v>
                </c:pt>
                <c:pt idx="2563">
                  <c:v>3.9796</c:v>
                </c:pt>
                <c:pt idx="2564">
                  <c:v>3.9912999999999998</c:v>
                </c:pt>
                <c:pt idx="2565">
                  <c:v>3.9116</c:v>
                </c:pt>
                <c:pt idx="2566">
                  <c:v>3.8504</c:v>
                </c:pt>
                <c:pt idx="2567">
                  <c:v>3.7187999999999999</c:v>
                </c:pt>
                <c:pt idx="2568">
                  <c:v>3.7812999999999999</c:v>
                </c:pt>
                <c:pt idx="2569">
                  <c:v>3.7037</c:v>
                </c:pt>
                <c:pt idx="2570">
                  <c:v>3.67</c:v>
                </c:pt>
                <c:pt idx="2571">
                  <c:v>3.6271</c:v>
                </c:pt>
                <c:pt idx="2572">
                  <c:v>3.6238999999999999</c:v>
                </c:pt>
                <c:pt idx="2573">
                  <c:v>3.7115999999999998</c:v>
                </c:pt>
                <c:pt idx="2574">
                  <c:v>3.8079000000000001</c:v>
                </c:pt>
                <c:pt idx="2575">
                  <c:v>3.6444999999999999</c:v>
                </c:pt>
                <c:pt idx="2576">
                  <c:v>3.6145999999999998</c:v>
                </c:pt>
                <c:pt idx="2577">
                  <c:v>3.6229</c:v>
                </c:pt>
                <c:pt idx="2578">
                  <c:v>3.6073</c:v>
                </c:pt>
                <c:pt idx="2579">
                  <c:v>3.6530999999999998</c:v>
                </c:pt>
                <c:pt idx="2580">
                  <c:v>3.6408</c:v>
                </c:pt>
                <c:pt idx="2581">
                  <c:v>3.6686999999999999</c:v>
                </c:pt>
                <c:pt idx="2582">
                  <c:v>3.6116000000000001</c:v>
                </c:pt>
                <c:pt idx="2583">
                  <c:v>3.5589</c:v>
                </c:pt>
                <c:pt idx="2584">
                  <c:v>3.5871</c:v>
                </c:pt>
                <c:pt idx="2585">
                  <c:v>3.6581000000000001</c:v>
                </c:pt>
                <c:pt idx="2586">
                  <c:v>3.6749000000000001</c:v>
                </c:pt>
                <c:pt idx="2587">
                  <c:v>3.6920999999999999</c:v>
                </c:pt>
                <c:pt idx="2588">
                  <c:v>3.5284</c:v>
                </c:pt>
                <c:pt idx="2589">
                  <c:v>3.5406</c:v>
                </c:pt>
                <c:pt idx="2590">
                  <c:v>3.5428999999999999</c:v>
                </c:pt>
                <c:pt idx="2591">
                  <c:v>3.5903999999999998</c:v>
                </c:pt>
                <c:pt idx="2592">
                  <c:v>3.5503</c:v>
                </c:pt>
                <c:pt idx="2593">
                  <c:v>3.5503</c:v>
                </c:pt>
                <c:pt idx="2594">
                  <c:v>3.5829</c:v>
                </c:pt>
                <c:pt idx="2595">
                  <c:v>3.5472000000000001</c:v>
                </c:pt>
                <c:pt idx="2596">
                  <c:v>3.5301</c:v>
                </c:pt>
                <c:pt idx="2597">
                  <c:v>3.5295000000000001</c:v>
                </c:pt>
                <c:pt idx="2598">
                  <c:v>3.4992000000000001</c:v>
                </c:pt>
                <c:pt idx="2599">
                  <c:v>3.4508000000000001</c:v>
                </c:pt>
                <c:pt idx="2600">
                  <c:v>3.4990999999999999</c:v>
                </c:pt>
                <c:pt idx="2601">
                  <c:v>3.5550000000000002</c:v>
                </c:pt>
                <c:pt idx="2602">
                  <c:v>3.5396999999999998</c:v>
                </c:pt>
                <c:pt idx="2603">
                  <c:v>3.5295999999999998</c:v>
                </c:pt>
                <c:pt idx="2604">
                  <c:v>3.5362</c:v>
                </c:pt>
                <c:pt idx="2605">
                  <c:v>3.5387</c:v>
                </c:pt>
                <c:pt idx="2606">
                  <c:v>3.4771999999999998</c:v>
                </c:pt>
                <c:pt idx="2607">
                  <c:v>3.4645000000000001</c:v>
                </c:pt>
                <c:pt idx="2608">
                  <c:v>3.4876999999999998</c:v>
                </c:pt>
                <c:pt idx="2609">
                  <c:v>3.5041000000000002</c:v>
                </c:pt>
                <c:pt idx="2610">
                  <c:v>3.5034999999999998</c:v>
                </c:pt>
                <c:pt idx="2611">
                  <c:v>3.5036999999999998</c:v>
                </c:pt>
                <c:pt idx="2612">
                  <c:v>3.5367999999999999</c:v>
                </c:pt>
                <c:pt idx="2613">
                  <c:v>3.6002999999999998</c:v>
                </c:pt>
                <c:pt idx="2614">
                  <c:v>3.5419</c:v>
                </c:pt>
                <c:pt idx="2615">
                  <c:v>3.5659999999999998</c:v>
                </c:pt>
                <c:pt idx="2616">
                  <c:v>3.5491000000000001</c:v>
                </c:pt>
                <c:pt idx="2617">
                  <c:v>3.5804</c:v>
                </c:pt>
                <c:pt idx="2618">
                  <c:v>3.5804</c:v>
                </c:pt>
                <c:pt idx="2619">
                  <c:v>3.6168</c:v>
                </c:pt>
                <c:pt idx="2620">
                  <c:v>3.5996999999999999</c:v>
                </c:pt>
                <c:pt idx="2621">
                  <c:v>3.5951</c:v>
                </c:pt>
                <c:pt idx="2622">
                  <c:v>3.6126</c:v>
                </c:pt>
                <c:pt idx="2623">
                  <c:v>3.5960999999999999</c:v>
                </c:pt>
                <c:pt idx="2624">
                  <c:v>3.5409000000000002</c:v>
                </c:pt>
                <c:pt idx="2625">
                  <c:v>3.5097999999999998</c:v>
                </c:pt>
                <c:pt idx="2626">
                  <c:v>3.4744999999999999</c:v>
                </c:pt>
                <c:pt idx="2627">
                  <c:v>3.3898000000000001</c:v>
                </c:pt>
                <c:pt idx="2628">
                  <c:v>3.3816999999999999</c:v>
                </c:pt>
                <c:pt idx="2629">
                  <c:v>3.4260999999999999</c:v>
                </c:pt>
                <c:pt idx="2630">
                  <c:v>3.4533</c:v>
                </c:pt>
                <c:pt idx="2631">
                  <c:v>3.4839000000000002</c:v>
                </c:pt>
                <c:pt idx="2632">
                  <c:v>3.4767999999999999</c:v>
                </c:pt>
                <c:pt idx="2633">
                  <c:v>3.4904000000000002</c:v>
                </c:pt>
                <c:pt idx="2634">
                  <c:v>3.4371999999999998</c:v>
                </c:pt>
                <c:pt idx="2635">
                  <c:v>3.3835000000000002</c:v>
                </c:pt>
                <c:pt idx="2636">
                  <c:v>3.3896999999999999</c:v>
                </c:pt>
                <c:pt idx="2637">
                  <c:v>3.3883000000000001</c:v>
                </c:pt>
                <c:pt idx="2638">
                  <c:v>3.3532999999999999</c:v>
                </c:pt>
                <c:pt idx="2639">
                  <c:v>3.3772000000000002</c:v>
                </c:pt>
                <c:pt idx="2640">
                  <c:v>3.3934000000000002</c:v>
                </c:pt>
                <c:pt idx="2641">
                  <c:v>3.3267000000000002</c:v>
                </c:pt>
                <c:pt idx="2642">
                  <c:v>3.2435</c:v>
                </c:pt>
                <c:pt idx="2643">
                  <c:v>3.2098</c:v>
                </c:pt>
                <c:pt idx="2644">
                  <c:v>3.2298</c:v>
                </c:pt>
                <c:pt idx="2645">
                  <c:v>3.2480000000000002</c:v>
                </c:pt>
                <c:pt idx="2646">
                  <c:v>3.2904</c:v>
                </c:pt>
                <c:pt idx="2647">
                  <c:v>3.3388</c:v>
                </c:pt>
                <c:pt idx="2648">
                  <c:v>3.2968000000000002</c:v>
                </c:pt>
                <c:pt idx="2649">
                  <c:v>3.3031000000000001</c:v>
                </c:pt>
                <c:pt idx="2650">
                  <c:v>3.2749999999999999</c:v>
                </c:pt>
                <c:pt idx="2651">
                  <c:v>3.2896000000000001</c:v>
                </c:pt>
                <c:pt idx="2652">
                  <c:v>3.2311000000000001</c:v>
                </c:pt>
                <c:pt idx="2653">
                  <c:v>3.2656000000000001</c:v>
                </c:pt>
                <c:pt idx="2654">
                  <c:v>3.2633999999999999</c:v>
                </c:pt>
                <c:pt idx="2655">
                  <c:v>3.2801</c:v>
                </c:pt>
                <c:pt idx="2656">
                  <c:v>3.2511999999999999</c:v>
                </c:pt>
                <c:pt idx="2657">
                  <c:v>3.2585000000000002</c:v>
                </c:pt>
                <c:pt idx="2658">
                  <c:v>3.2854000000000001</c:v>
                </c:pt>
                <c:pt idx="2659">
                  <c:v>3.2818999999999998</c:v>
                </c:pt>
                <c:pt idx="2660">
                  <c:v>3.2789999999999999</c:v>
                </c:pt>
                <c:pt idx="2661">
                  <c:v>3.282</c:v>
                </c:pt>
                <c:pt idx="2662">
                  <c:v>3.274</c:v>
                </c:pt>
                <c:pt idx="2663">
                  <c:v>3.2389999999999999</c:v>
                </c:pt>
                <c:pt idx="2664">
                  <c:v>3.2662</c:v>
                </c:pt>
                <c:pt idx="2665">
                  <c:v>3.2490000000000001</c:v>
                </c:pt>
                <c:pt idx="2666">
                  <c:v>3.2732999999999999</c:v>
                </c:pt>
                <c:pt idx="2667">
                  <c:v>3.2183000000000002</c:v>
                </c:pt>
                <c:pt idx="2668">
                  <c:v>3.1859000000000002</c:v>
                </c:pt>
                <c:pt idx="2669">
                  <c:v>3.1770999999999998</c:v>
                </c:pt>
                <c:pt idx="2670">
                  <c:v>3.1503000000000001</c:v>
                </c:pt>
                <c:pt idx="2671">
                  <c:v>3.1301999999999999</c:v>
                </c:pt>
                <c:pt idx="2672">
                  <c:v>3.1364000000000001</c:v>
                </c:pt>
                <c:pt idx="2673">
                  <c:v>3.1602000000000001</c:v>
                </c:pt>
                <c:pt idx="2674">
                  <c:v>3.1749000000000001</c:v>
                </c:pt>
                <c:pt idx="2675">
                  <c:v>3.2214999999999998</c:v>
                </c:pt>
                <c:pt idx="2676">
                  <c:v>3.2267000000000001</c:v>
                </c:pt>
                <c:pt idx="2677">
                  <c:v>3.2162999999999999</c:v>
                </c:pt>
                <c:pt idx="2678">
                  <c:v>3.2054</c:v>
                </c:pt>
                <c:pt idx="2679">
                  <c:v>3.2372000000000001</c:v>
                </c:pt>
                <c:pt idx="2680">
                  <c:v>3.2319</c:v>
                </c:pt>
                <c:pt idx="2681">
                  <c:v>3.2153</c:v>
                </c:pt>
                <c:pt idx="2682">
                  <c:v>3.2612999999999999</c:v>
                </c:pt>
                <c:pt idx="2683">
                  <c:v>3.2524999999999999</c:v>
                </c:pt>
                <c:pt idx="2684">
                  <c:v>3.2403</c:v>
                </c:pt>
                <c:pt idx="2685">
                  <c:v>3.2471999999999999</c:v>
                </c:pt>
                <c:pt idx="2686">
                  <c:v>3.2431000000000001</c:v>
                </c:pt>
                <c:pt idx="2687">
                  <c:v>3.2452000000000001</c:v>
                </c:pt>
                <c:pt idx="2688">
                  <c:v>3.2452000000000001</c:v>
                </c:pt>
                <c:pt idx="2689">
                  <c:v>3.1934</c:v>
                </c:pt>
                <c:pt idx="2690">
                  <c:v>3.2637999999999998</c:v>
                </c:pt>
                <c:pt idx="2691">
                  <c:v>3.2854000000000001</c:v>
                </c:pt>
                <c:pt idx="2692">
                  <c:v>3.3262</c:v>
                </c:pt>
                <c:pt idx="2693">
                  <c:v>3.3325999999999998</c:v>
                </c:pt>
                <c:pt idx="2694">
                  <c:v>3.3003999999999998</c:v>
                </c:pt>
                <c:pt idx="2695">
                  <c:v>3.2635999999999998</c:v>
                </c:pt>
                <c:pt idx="2696">
                  <c:v>3.254</c:v>
                </c:pt>
                <c:pt idx="2697">
                  <c:v>3.2408000000000001</c:v>
                </c:pt>
                <c:pt idx="2698">
                  <c:v>3.2014999999999998</c:v>
                </c:pt>
                <c:pt idx="2699">
                  <c:v>3.2242000000000002</c:v>
                </c:pt>
                <c:pt idx="2700">
                  <c:v>3.24</c:v>
                </c:pt>
                <c:pt idx="2701">
                  <c:v>3.2357999999999998</c:v>
                </c:pt>
                <c:pt idx="2702">
                  <c:v>3.2475999999999998</c:v>
                </c:pt>
                <c:pt idx="2703">
                  <c:v>3.2235</c:v>
                </c:pt>
                <c:pt idx="2704">
                  <c:v>3.2462</c:v>
                </c:pt>
                <c:pt idx="2705">
                  <c:v>3.2338</c:v>
                </c:pt>
                <c:pt idx="2706">
                  <c:v>3.2202999999999999</c:v>
                </c:pt>
                <c:pt idx="2707">
                  <c:v>3.2359</c:v>
                </c:pt>
                <c:pt idx="2708">
                  <c:v>3.2309999999999999</c:v>
                </c:pt>
                <c:pt idx="2709">
                  <c:v>3.2134</c:v>
                </c:pt>
                <c:pt idx="2710">
                  <c:v>3.2124999999999999</c:v>
                </c:pt>
                <c:pt idx="2711">
                  <c:v>3.2086999999999999</c:v>
                </c:pt>
                <c:pt idx="2712">
                  <c:v>3.1863999999999999</c:v>
                </c:pt>
                <c:pt idx="2713">
                  <c:v>3.1962999999999999</c:v>
                </c:pt>
                <c:pt idx="2714">
                  <c:v>3.1873999999999998</c:v>
                </c:pt>
                <c:pt idx="2715">
                  <c:v>3.18</c:v>
                </c:pt>
                <c:pt idx="2716">
                  <c:v>3.1604999999999999</c:v>
                </c:pt>
                <c:pt idx="2717">
                  <c:v>3.1593</c:v>
                </c:pt>
                <c:pt idx="2718">
                  <c:v>3.1311</c:v>
                </c:pt>
                <c:pt idx="2719">
                  <c:v>3.1193</c:v>
                </c:pt>
                <c:pt idx="2720">
                  <c:v>3.1219000000000001</c:v>
                </c:pt>
                <c:pt idx="2721">
                  <c:v>3.1429</c:v>
                </c:pt>
                <c:pt idx="2722">
                  <c:v>3.1815000000000002</c:v>
                </c:pt>
                <c:pt idx="2723">
                  <c:v>3.2052999999999998</c:v>
                </c:pt>
                <c:pt idx="2724">
                  <c:v>3.2052999999999998</c:v>
                </c:pt>
                <c:pt idx="2725">
                  <c:v>3.2309999999999999</c:v>
                </c:pt>
                <c:pt idx="2726">
                  <c:v>3.2448999999999999</c:v>
                </c:pt>
                <c:pt idx="2727">
                  <c:v>3.2023999999999999</c:v>
                </c:pt>
                <c:pt idx="2728">
                  <c:v>3.2023999999999999</c:v>
                </c:pt>
                <c:pt idx="2729">
                  <c:v>3.2258</c:v>
                </c:pt>
                <c:pt idx="2730">
                  <c:v>3.3104</c:v>
                </c:pt>
                <c:pt idx="2731">
                  <c:v>3.4377</c:v>
                </c:pt>
                <c:pt idx="2732">
                  <c:v>3.4445999999999999</c:v>
                </c:pt>
                <c:pt idx="2733">
                  <c:v>3.4182999999999999</c:v>
                </c:pt>
                <c:pt idx="2734">
                  <c:v>3.4051999999999998</c:v>
                </c:pt>
                <c:pt idx="2735">
                  <c:v>3.3917000000000002</c:v>
                </c:pt>
                <c:pt idx="2736">
                  <c:v>3.3517000000000001</c:v>
                </c:pt>
                <c:pt idx="2737">
                  <c:v>3.3475999999999999</c:v>
                </c:pt>
                <c:pt idx="2738">
                  <c:v>3.3927</c:v>
                </c:pt>
                <c:pt idx="2739">
                  <c:v>3.3986999999999998</c:v>
                </c:pt>
                <c:pt idx="2740">
                  <c:v>3.4279000000000002</c:v>
                </c:pt>
                <c:pt idx="2741">
                  <c:v>3.3996</c:v>
                </c:pt>
                <c:pt idx="2742">
                  <c:v>3.4060000000000001</c:v>
                </c:pt>
                <c:pt idx="2743">
                  <c:v>3.3967000000000001</c:v>
                </c:pt>
                <c:pt idx="2744">
                  <c:v>3.4361999999999999</c:v>
                </c:pt>
                <c:pt idx="2745">
                  <c:v>3.4649999999999999</c:v>
                </c:pt>
                <c:pt idx="2746">
                  <c:v>3.4598</c:v>
                </c:pt>
                <c:pt idx="2747">
                  <c:v>3.4354</c:v>
                </c:pt>
                <c:pt idx="2748">
                  <c:v>3.3895</c:v>
                </c:pt>
                <c:pt idx="2749">
                  <c:v>3.4007999999999998</c:v>
                </c:pt>
                <c:pt idx="2750">
                  <c:v>3.3858000000000001</c:v>
                </c:pt>
                <c:pt idx="2751">
                  <c:v>3.3340000000000001</c:v>
                </c:pt>
                <c:pt idx="2752">
                  <c:v>3.3102999999999998</c:v>
                </c:pt>
                <c:pt idx="2753">
                  <c:v>3.383</c:v>
                </c:pt>
                <c:pt idx="2754">
                  <c:v>3.3712</c:v>
                </c:pt>
                <c:pt idx="2755">
                  <c:v>3.3778000000000001</c:v>
                </c:pt>
                <c:pt idx="2756">
                  <c:v>3.3586</c:v>
                </c:pt>
                <c:pt idx="2757">
                  <c:v>3.3296999999999999</c:v>
                </c:pt>
                <c:pt idx="2758">
                  <c:v>3.3302</c:v>
                </c:pt>
                <c:pt idx="2759">
                  <c:v>3.2696000000000001</c:v>
                </c:pt>
                <c:pt idx="2760">
                  <c:v>3.2700999999999998</c:v>
                </c:pt>
                <c:pt idx="2761">
                  <c:v>3.2776000000000001</c:v>
                </c:pt>
                <c:pt idx="2762">
                  <c:v>3.2774000000000001</c:v>
                </c:pt>
                <c:pt idx="2763">
                  <c:v>3.2591000000000001</c:v>
                </c:pt>
                <c:pt idx="2764">
                  <c:v>3.2591000000000001</c:v>
                </c:pt>
                <c:pt idx="2765">
                  <c:v>3.2728999999999999</c:v>
                </c:pt>
                <c:pt idx="2766">
                  <c:v>3.2631999999999999</c:v>
                </c:pt>
                <c:pt idx="2767">
                  <c:v>3.2332999999999998</c:v>
                </c:pt>
                <c:pt idx="2768">
                  <c:v>3.2128999999999999</c:v>
                </c:pt>
                <c:pt idx="2769">
                  <c:v>3.2057000000000002</c:v>
                </c:pt>
                <c:pt idx="2770">
                  <c:v>3.2097000000000002</c:v>
                </c:pt>
                <c:pt idx="2771">
                  <c:v>3.1918000000000002</c:v>
                </c:pt>
                <c:pt idx="2772">
                  <c:v>3.2153999999999998</c:v>
                </c:pt>
                <c:pt idx="2773">
                  <c:v>3.1661000000000001</c:v>
                </c:pt>
                <c:pt idx="2774">
                  <c:v>3.2033999999999998</c:v>
                </c:pt>
                <c:pt idx="2775">
                  <c:v>3.2233999999999998</c:v>
                </c:pt>
                <c:pt idx="2776">
                  <c:v>3.21</c:v>
                </c:pt>
                <c:pt idx="2777">
                  <c:v>3.2210999999999999</c:v>
                </c:pt>
                <c:pt idx="2778">
                  <c:v>3.2113</c:v>
                </c:pt>
                <c:pt idx="2779">
                  <c:v>3.1918000000000002</c:v>
                </c:pt>
                <c:pt idx="2780">
                  <c:v>3.1608999999999998</c:v>
                </c:pt>
                <c:pt idx="2781">
                  <c:v>3.1648999999999998</c:v>
                </c:pt>
                <c:pt idx="2782">
                  <c:v>3.169</c:v>
                </c:pt>
                <c:pt idx="2783">
                  <c:v>3.1596000000000002</c:v>
                </c:pt>
                <c:pt idx="2784">
                  <c:v>3.1316000000000002</c:v>
                </c:pt>
                <c:pt idx="2785">
                  <c:v>3.1269999999999998</c:v>
                </c:pt>
                <c:pt idx="2786">
                  <c:v>3.1478999999999999</c:v>
                </c:pt>
                <c:pt idx="2787">
                  <c:v>3.1196000000000002</c:v>
                </c:pt>
                <c:pt idx="2788">
                  <c:v>3.1240999999999999</c:v>
                </c:pt>
                <c:pt idx="2789">
                  <c:v>3.1179000000000001</c:v>
                </c:pt>
                <c:pt idx="2790">
                  <c:v>3.1303999999999998</c:v>
                </c:pt>
                <c:pt idx="2791">
                  <c:v>3.1255000000000002</c:v>
                </c:pt>
                <c:pt idx="2792">
                  <c:v>3.1185</c:v>
                </c:pt>
                <c:pt idx="2793">
                  <c:v>3.1154999999999999</c:v>
                </c:pt>
                <c:pt idx="2794">
                  <c:v>3.1175000000000002</c:v>
                </c:pt>
                <c:pt idx="2795">
                  <c:v>3.1004</c:v>
                </c:pt>
                <c:pt idx="2796">
                  <c:v>3.0779000000000001</c:v>
                </c:pt>
                <c:pt idx="2797">
                  <c:v>3.0510000000000002</c:v>
                </c:pt>
                <c:pt idx="2798">
                  <c:v>3.0950000000000002</c:v>
                </c:pt>
                <c:pt idx="2799">
                  <c:v>3.0918000000000001</c:v>
                </c:pt>
                <c:pt idx="2800">
                  <c:v>3.0823999999999998</c:v>
                </c:pt>
                <c:pt idx="2801">
                  <c:v>3.0638000000000001</c:v>
                </c:pt>
                <c:pt idx="2802">
                  <c:v>3.0992999999999999</c:v>
                </c:pt>
                <c:pt idx="2803">
                  <c:v>3.0992999999999999</c:v>
                </c:pt>
                <c:pt idx="2804">
                  <c:v>3.0975999999999999</c:v>
                </c:pt>
                <c:pt idx="2805">
                  <c:v>3.1137999999999999</c:v>
                </c:pt>
                <c:pt idx="2806">
                  <c:v>3.1364000000000001</c:v>
                </c:pt>
                <c:pt idx="2807">
                  <c:v>3.1111</c:v>
                </c:pt>
                <c:pt idx="2808">
                  <c:v>3.1185</c:v>
                </c:pt>
                <c:pt idx="2809">
                  <c:v>3.1476999999999999</c:v>
                </c:pt>
                <c:pt idx="2810">
                  <c:v>3.1735000000000002</c:v>
                </c:pt>
                <c:pt idx="2811">
                  <c:v>3.1623000000000001</c:v>
                </c:pt>
                <c:pt idx="2812">
                  <c:v>3.1638999999999999</c:v>
                </c:pt>
                <c:pt idx="2813">
                  <c:v>3.1629</c:v>
                </c:pt>
                <c:pt idx="2814">
                  <c:v>3.1080000000000001</c:v>
                </c:pt>
                <c:pt idx="2815">
                  <c:v>3.1074999999999999</c:v>
                </c:pt>
                <c:pt idx="2816">
                  <c:v>3.0897999999999999</c:v>
                </c:pt>
                <c:pt idx="2817">
                  <c:v>3.0764999999999998</c:v>
                </c:pt>
                <c:pt idx="2818">
                  <c:v>3.0939000000000001</c:v>
                </c:pt>
                <c:pt idx="2819">
                  <c:v>3.1248</c:v>
                </c:pt>
                <c:pt idx="2820">
                  <c:v>3.1282000000000001</c:v>
                </c:pt>
                <c:pt idx="2821">
                  <c:v>3.1255999999999999</c:v>
                </c:pt>
                <c:pt idx="2822">
                  <c:v>3.1229</c:v>
                </c:pt>
                <c:pt idx="2823">
                  <c:v>3.1246999999999998</c:v>
                </c:pt>
                <c:pt idx="2824">
                  <c:v>3.1684000000000001</c:v>
                </c:pt>
                <c:pt idx="2825">
                  <c:v>3.1166999999999998</c:v>
                </c:pt>
                <c:pt idx="2826">
                  <c:v>3.0922999999999998</c:v>
                </c:pt>
                <c:pt idx="2827">
                  <c:v>3.1160000000000001</c:v>
                </c:pt>
                <c:pt idx="2828">
                  <c:v>3.1301999999999999</c:v>
                </c:pt>
                <c:pt idx="2829">
                  <c:v>3.1408999999999998</c:v>
                </c:pt>
                <c:pt idx="2830">
                  <c:v>3.1423999999999999</c:v>
                </c:pt>
                <c:pt idx="2831">
                  <c:v>3.1463000000000001</c:v>
                </c:pt>
                <c:pt idx="2832">
                  <c:v>3.1269</c:v>
                </c:pt>
                <c:pt idx="2833">
                  <c:v>3.1036000000000001</c:v>
                </c:pt>
                <c:pt idx="2834">
                  <c:v>3.0958000000000001</c:v>
                </c:pt>
                <c:pt idx="2835">
                  <c:v>3.1294</c:v>
                </c:pt>
                <c:pt idx="2836">
                  <c:v>3.1453000000000002</c:v>
                </c:pt>
                <c:pt idx="2837">
                  <c:v>3.1453000000000002</c:v>
                </c:pt>
                <c:pt idx="2838">
                  <c:v>3.1251000000000002</c:v>
                </c:pt>
                <c:pt idx="2839">
                  <c:v>3.1577000000000002</c:v>
                </c:pt>
                <c:pt idx="2840">
                  <c:v>3.1846999999999999</c:v>
                </c:pt>
                <c:pt idx="2841">
                  <c:v>3.1762999999999999</c:v>
                </c:pt>
                <c:pt idx="2842">
                  <c:v>3.1983999999999999</c:v>
                </c:pt>
                <c:pt idx="2843">
                  <c:v>3.1724000000000001</c:v>
                </c:pt>
                <c:pt idx="2844">
                  <c:v>3.1488999999999998</c:v>
                </c:pt>
                <c:pt idx="2845">
                  <c:v>3.1779999999999999</c:v>
                </c:pt>
                <c:pt idx="2846">
                  <c:v>3.1764000000000001</c:v>
                </c:pt>
                <c:pt idx="2847">
                  <c:v>3.1938</c:v>
                </c:pt>
                <c:pt idx="2848">
                  <c:v>3.1857000000000002</c:v>
                </c:pt>
                <c:pt idx="2849">
                  <c:v>3.1558999999999999</c:v>
                </c:pt>
                <c:pt idx="2850">
                  <c:v>3.129</c:v>
                </c:pt>
                <c:pt idx="2851">
                  <c:v>3.1011000000000002</c:v>
                </c:pt>
                <c:pt idx="2852">
                  <c:v>3.0924</c:v>
                </c:pt>
                <c:pt idx="2853">
                  <c:v>3.1076000000000001</c:v>
                </c:pt>
                <c:pt idx="2854">
                  <c:v>3.3807</c:v>
                </c:pt>
                <c:pt idx="2855">
                  <c:v>3.2877999999999998</c:v>
                </c:pt>
                <c:pt idx="2856">
                  <c:v>3.2863000000000002</c:v>
                </c:pt>
                <c:pt idx="2857">
                  <c:v>3.2654000000000001</c:v>
                </c:pt>
                <c:pt idx="2858">
                  <c:v>3.2629000000000001</c:v>
                </c:pt>
                <c:pt idx="2859">
                  <c:v>3.2824</c:v>
                </c:pt>
                <c:pt idx="2860">
                  <c:v>3.2614000000000001</c:v>
                </c:pt>
                <c:pt idx="2861">
                  <c:v>3.2709000000000001</c:v>
                </c:pt>
                <c:pt idx="2862">
                  <c:v>3.2658999999999998</c:v>
                </c:pt>
                <c:pt idx="2863">
                  <c:v>3.2437</c:v>
                </c:pt>
                <c:pt idx="2864">
                  <c:v>3.2307000000000001</c:v>
                </c:pt>
                <c:pt idx="2865">
                  <c:v>3.2401</c:v>
                </c:pt>
                <c:pt idx="2866">
                  <c:v>3.282</c:v>
                </c:pt>
                <c:pt idx="2867">
                  <c:v>3.2816999999999998</c:v>
                </c:pt>
                <c:pt idx="2868">
                  <c:v>3.2747000000000002</c:v>
                </c:pt>
                <c:pt idx="2869">
                  <c:v>3.2837999999999998</c:v>
                </c:pt>
                <c:pt idx="2870">
                  <c:v>3.274</c:v>
                </c:pt>
                <c:pt idx="2871">
                  <c:v>3.2986</c:v>
                </c:pt>
                <c:pt idx="2872">
                  <c:v>3.3208000000000002</c:v>
                </c:pt>
                <c:pt idx="2873">
                  <c:v>3.2835999999999999</c:v>
                </c:pt>
                <c:pt idx="2874">
                  <c:v>3.2835999999999999</c:v>
                </c:pt>
                <c:pt idx="2875">
                  <c:v>3.2892000000000001</c:v>
                </c:pt>
                <c:pt idx="2876">
                  <c:v>3.2974999999999999</c:v>
                </c:pt>
                <c:pt idx="2877">
                  <c:v>3.3144999999999998</c:v>
                </c:pt>
                <c:pt idx="2878">
                  <c:v>3.3247</c:v>
                </c:pt>
                <c:pt idx="2879">
                  <c:v>3.3361999999999998</c:v>
                </c:pt>
                <c:pt idx="2880">
                  <c:v>3.3342000000000001</c:v>
                </c:pt>
                <c:pt idx="2881">
                  <c:v>3.3172000000000001</c:v>
                </c:pt>
                <c:pt idx="2882">
                  <c:v>3.3029999999999999</c:v>
                </c:pt>
                <c:pt idx="2883">
                  <c:v>3.2951999999999999</c:v>
                </c:pt>
                <c:pt idx="2884">
                  <c:v>3.3081999999999998</c:v>
                </c:pt>
                <c:pt idx="2885">
                  <c:v>3.3014999999999999</c:v>
                </c:pt>
                <c:pt idx="2886">
                  <c:v>3.3050000000000002</c:v>
                </c:pt>
                <c:pt idx="2887">
                  <c:v>3.3193000000000001</c:v>
                </c:pt>
                <c:pt idx="2888">
                  <c:v>3.3064</c:v>
                </c:pt>
                <c:pt idx="2889">
                  <c:v>3.2894999999999999</c:v>
                </c:pt>
                <c:pt idx="2890">
                  <c:v>3.2650000000000001</c:v>
                </c:pt>
                <c:pt idx="2891">
                  <c:v>3.2522000000000002</c:v>
                </c:pt>
                <c:pt idx="2892">
                  <c:v>3.2263999999999999</c:v>
                </c:pt>
                <c:pt idx="2893">
                  <c:v>3.2107999999999999</c:v>
                </c:pt>
                <c:pt idx="2894">
                  <c:v>3.1899000000000002</c:v>
                </c:pt>
                <c:pt idx="2895">
                  <c:v>3.1821000000000002</c:v>
                </c:pt>
                <c:pt idx="2896">
                  <c:v>3.1667999999999998</c:v>
                </c:pt>
                <c:pt idx="2897">
                  <c:v>3.1533000000000002</c:v>
                </c:pt>
                <c:pt idx="2898">
                  <c:v>3.1402000000000001</c:v>
                </c:pt>
                <c:pt idx="2899">
                  <c:v>3.1255999999999999</c:v>
                </c:pt>
                <c:pt idx="2900">
                  <c:v>3.1459000000000001</c:v>
                </c:pt>
                <c:pt idx="2901">
                  <c:v>3.1556000000000002</c:v>
                </c:pt>
                <c:pt idx="2902">
                  <c:v>3.1657000000000002</c:v>
                </c:pt>
                <c:pt idx="2903">
                  <c:v>3.1513</c:v>
                </c:pt>
                <c:pt idx="2904">
                  <c:v>3.1457000000000002</c:v>
                </c:pt>
                <c:pt idx="2905">
                  <c:v>3.1307</c:v>
                </c:pt>
                <c:pt idx="2906">
                  <c:v>3.1160999999999999</c:v>
                </c:pt>
                <c:pt idx="2907">
                  <c:v>3.1267999999999998</c:v>
                </c:pt>
                <c:pt idx="2908">
                  <c:v>3.1194000000000002</c:v>
                </c:pt>
                <c:pt idx="2909">
                  <c:v>3.1223999999999998</c:v>
                </c:pt>
                <c:pt idx="2910">
                  <c:v>3.1267</c:v>
                </c:pt>
                <c:pt idx="2911">
                  <c:v>3.1320000000000001</c:v>
                </c:pt>
                <c:pt idx="2912">
                  <c:v>3.1463999999999999</c:v>
                </c:pt>
                <c:pt idx="2913">
                  <c:v>3.1543000000000001</c:v>
                </c:pt>
                <c:pt idx="2914">
                  <c:v>3.1695000000000002</c:v>
                </c:pt>
                <c:pt idx="2915">
                  <c:v>3.1888000000000001</c:v>
                </c:pt>
                <c:pt idx="2916">
                  <c:v>3.1669999999999998</c:v>
                </c:pt>
                <c:pt idx="2917">
                  <c:v>3.1654</c:v>
                </c:pt>
                <c:pt idx="2918">
                  <c:v>3.1442999999999999</c:v>
                </c:pt>
                <c:pt idx="2919">
                  <c:v>3.1539000000000001</c:v>
                </c:pt>
                <c:pt idx="2920">
                  <c:v>3.1568999999999998</c:v>
                </c:pt>
                <c:pt idx="2921">
                  <c:v>3.1404000000000001</c:v>
                </c:pt>
                <c:pt idx="2922">
                  <c:v>3.1562999999999999</c:v>
                </c:pt>
                <c:pt idx="2923">
                  <c:v>3.1695000000000002</c:v>
                </c:pt>
                <c:pt idx="2924">
                  <c:v>3.1638000000000002</c:v>
                </c:pt>
                <c:pt idx="2925">
                  <c:v>3.1471</c:v>
                </c:pt>
                <c:pt idx="2926">
                  <c:v>3.1333000000000002</c:v>
                </c:pt>
                <c:pt idx="2927">
                  <c:v>3.1389</c:v>
                </c:pt>
                <c:pt idx="2928">
                  <c:v>3.1202999999999999</c:v>
                </c:pt>
                <c:pt idx="2929">
                  <c:v>3.1133000000000002</c:v>
                </c:pt>
                <c:pt idx="2930">
                  <c:v>3.1133000000000002</c:v>
                </c:pt>
                <c:pt idx="2931">
                  <c:v>3.0908000000000002</c:v>
                </c:pt>
                <c:pt idx="2932">
                  <c:v>3.0851999999999999</c:v>
                </c:pt>
                <c:pt idx="2933">
                  <c:v>3.1143999999999998</c:v>
                </c:pt>
                <c:pt idx="2934">
                  <c:v>3.1343000000000001</c:v>
                </c:pt>
                <c:pt idx="2935">
                  <c:v>3.1354000000000002</c:v>
                </c:pt>
                <c:pt idx="2936">
                  <c:v>3.1255000000000002</c:v>
                </c:pt>
                <c:pt idx="2937">
                  <c:v>3.1238999999999999</c:v>
                </c:pt>
                <c:pt idx="2938">
                  <c:v>3.1322999999999999</c:v>
                </c:pt>
                <c:pt idx="2939">
                  <c:v>3.1280999999999999</c:v>
                </c:pt>
                <c:pt idx="2940">
                  <c:v>3.1347</c:v>
                </c:pt>
                <c:pt idx="2941">
                  <c:v>3.1284999999999998</c:v>
                </c:pt>
                <c:pt idx="2942">
                  <c:v>3.1412</c:v>
                </c:pt>
                <c:pt idx="2943">
                  <c:v>3.1674000000000002</c:v>
                </c:pt>
                <c:pt idx="2944">
                  <c:v>3.1932</c:v>
                </c:pt>
                <c:pt idx="2945">
                  <c:v>3.1871</c:v>
                </c:pt>
                <c:pt idx="2946">
                  <c:v>3.1680000000000001</c:v>
                </c:pt>
                <c:pt idx="2947">
                  <c:v>3.1501999999999999</c:v>
                </c:pt>
                <c:pt idx="2948">
                  <c:v>3.1315</c:v>
                </c:pt>
                <c:pt idx="2949">
                  <c:v>3.1347</c:v>
                </c:pt>
                <c:pt idx="2950">
                  <c:v>3.1648000000000001</c:v>
                </c:pt>
                <c:pt idx="2951">
                  <c:v>3.177</c:v>
                </c:pt>
                <c:pt idx="2952">
                  <c:v>3.1688000000000001</c:v>
                </c:pt>
                <c:pt idx="2953">
                  <c:v>3.1638999999999999</c:v>
                </c:pt>
                <c:pt idx="2954">
                  <c:v>3.1638999999999999</c:v>
                </c:pt>
                <c:pt idx="2955">
                  <c:v>3.1572</c:v>
                </c:pt>
                <c:pt idx="2956">
                  <c:v>3.1606999999999998</c:v>
                </c:pt>
                <c:pt idx="2957">
                  <c:v>3.1768999999999998</c:v>
                </c:pt>
                <c:pt idx="2958">
                  <c:v>3.1673</c:v>
                </c:pt>
                <c:pt idx="2959">
                  <c:v>3.2002999999999999</c:v>
                </c:pt>
                <c:pt idx="2960">
                  <c:v>3.2469999999999999</c:v>
                </c:pt>
                <c:pt idx="2961">
                  <c:v>3.2387000000000001</c:v>
                </c:pt>
                <c:pt idx="2962">
                  <c:v>3.2444000000000002</c:v>
                </c:pt>
                <c:pt idx="2963">
                  <c:v>3.2801</c:v>
                </c:pt>
                <c:pt idx="2964">
                  <c:v>3.2547000000000001</c:v>
                </c:pt>
                <c:pt idx="2965">
                  <c:v>3.2768999999999999</c:v>
                </c:pt>
                <c:pt idx="2966">
                  <c:v>3.2736000000000001</c:v>
                </c:pt>
                <c:pt idx="2967">
                  <c:v>3.2736000000000001</c:v>
                </c:pt>
                <c:pt idx="2968">
                  <c:v>3.2919999999999998</c:v>
                </c:pt>
                <c:pt idx="2969">
                  <c:v>3.2850999999999999</c:v>
                </c:pt>
                <c:pt idx="2970">
                  <c:v>3.2732999999999999</c:v>
                </c:pt>
                <c:pt idx="2971">
                  <c:v>3.2509000000000001</c:v>
                </c:pt>
                <c:pt idx="2972">
                  <c:v>3.2515000000000001</c:v>
                </c:pt>
                <c:pt idx="2973">
                  <c:v>3.2660999999999998</c:v>
                </c:pt>
                <c:pt idx="2974">
                  <c:v>3.2873000000000001</c:v>
                </c:pt>
                <c:pt idx="2975">
                  <c:v>3.2833999999999999</c:v>
                </c:pt>
                <c:pt idx="2976">
                  <c:v>3.2833999999999999</c:v>
                </c:pt>
                <c:pt idx="2977">
                  <c:v>3.2808000000000002</c:v>
                </c:pt>
                <c:pt idx="2978">
                  <c:v>3.2787999999999999</c:v>
                </c:pt>
                <c:pt idx="2979">
                  <c:v>3.2623000000000002</c:v>
                </c:pt>
                <c:pt idx="2980">
                  <c:v>3.2591000000000001</c:v>
                </c:pt>
                <c:pt idx="2981">
                  <c:v>3.2561</c:v>
                </c:pt>
                <c:pt idx="2982">
                  <c:v>3.2370999999999999</c:v>
                </c:pt>
                <c:pt idx="2983">
                  <c:v>3.23</c:v>
                </c:pt>
                <c:pt idx="2984">
                  <c:v>3.2218</c:v>
                </c:pt>
                <c:pt idx="2985">
                  <c:v>3.2231999999999998</c:v>
                </c:pt>
                <c:pt idx="2986">
                  <c:v>3.2136</c:v>
                </c:pt>
                <c:pt idx="2987">
                  <c:v>3.2616000000000001</c:v>
                </c:pt>
                <c:pt idx="2988">
                  <c:v>3.2505999999999999</c:v>
                </c:pt>
                <c:pt idx="2989">
                  <c:v>3.2322000000000002</c:v>
                </c:pt>
                <c:pt idx="2990">
                  <c:v>3.2353999999999998</c:v>
                </c:pt>
                <c:pt idx="2991">
                  <c:v>3.2892000000000001</c:v>
                </c:pt>
                <c:pt idx="2992">
                  <c:v>3.2810999999999999</c:v>
                </c:pt>
                <c:pt idx="2993">
                  <c:v>3.2845</c:v>
                </c:pt>
                <c:pt idx="2994">
                  <c:v>3.3149000000000002</c:v>
                </c:pt>
                <c:pt idx="2995">
                  <c:v>3.3035999999999999</c:v>
                </c:pt>
                <c:pt idx="2996">
                  <c:v>3.3332000000000002</c:v>
                </c:pt>
                <c:pt idx="2997">
                  <c:v>3.3182</c:v>
                </c:pt>
                <c:pt idx="2998">
                  <c:v>3.2881</c:v>
                </c:pt>
                <c:pt idx="2999">
                  <c:v>3.2883</c:v>
                </c:pt>
                <c:pt idx="3000">
                  <c:v>3.2909000000000002</c:v>
                </c:pt>
                <c:pt idx="3001">
                  <c:v>3.3045</c:v>
                </c:pt>
                <c:pt idx="3002">
                  <c:v>3.3209</c:v>
                </c:pt>
                <c:pt idx="3003">
                  <c:v>3.32</c:v>
                </c:pt>
                <c:pt idx="3004">
                  <c:v>3.3031000000000001</c:v>
                </c:pt>
                <c:pt idx="3005">
                  <c:v>3.3079999999999998</c:v>
                </c:pt>
                <c:pt idx="3006">
                  <c:v>3.3079999999999998</c:v>
                </c:pt>
                <c:pt idx="3007">
                  <c:v>3.3079999999999998</c:v>
                </c:pt>
                <c:pt idx="3008">
                  <c:v>3.2696999999999998</c:v>
                </c:pt>
                <c:pt idx="3009">
                  <c:v>3.2534999999999998</c:v>
                </c:pt>
                <c:pt idx="3010">
                  <c:v>3.2317999999999998</c:v>
                </c:pt>
                <c:pt idx="3011">
                  <c:v>3.2408999999999999</c:v>
                </c:pt>
                <c:pt idx="3012">
                  <c:v>3.2357</c:v>
                </c:pt>
                <c:pt idx="3013">
                  <c:v>3.2397</c:v>
                </c:pt>
                <c:pt idx="3014">
                  <c:v>3.2467000000000001</c:v>
                </c:pt>
                <c:pt idx="3015">
                  <c:v>3.2301000000000002</c:v>
                </c:pt>
                <c:pt idx="3016">
                  <c:v>3.2197</c:v>
                </c:pt>
                <c:pt idx="3017">
                  <c:v>3.1962999999999999</c:v>
                </c:pt>
                <c:pt idx="3018">
                  <c:v>3.2219000000000002</c:v>
                </c:pt>
                <c:pt idx="3019">
                  <c:v>3.2324000000000002</c:v>
                </c:pt>
                <c:pt idx="3020">
                  <c:v>3.2128999999999999</c:v>
                </c:pt>
                <c:pt idx="3021">
                  <c:v>3.2086999999999999</c:v>
                </c:pt>
                <c:pt idx="3022">
                  <c:v>3.1934</c:v>
                </c:pt>
                <c:pt idx="3023">
                  <c:v>3.2248999999999999</c:v>
                </c:pt>
                <c:pt idx="3024">
                  <c:v>3.1970000000000001</c:v>
                </c:pt>
                <c:pt idx="3025">
                  <c:v>3.1391</c:v>
                </c:pt>
                <c:pt idx="3026">
                  <c:v>3.1655000000000002</c:v>
                </c:pt>
                <c:pt idx="3027">
                  <c:v>3.1661000000000001</c:v>
                </c:pt>
                <c:pt idx="3028">
                  <c:v>3.1623999999999999</c:v>
                </c:pt>
                <c:pt idx="3029">
                  <c:v>3.173</c:v>
                </c:pt>
                <c:pt idx="3030">
                  <c:v>3.206</c:v>
                </c:pt>
                <c:pt idx="3031">
                  <c:v>3.2355</c:v>
                </c:pt>
                <c:pt idx="3032">
                  <c:v>3.2612999999999999</c:v>
                </c:pt>
                <c:pt idx="3033">
                  <c:v>3.2467000000000001</c:v>
                </c:pt>
                <c:pt idx="3034">
                  <c:v>3.2692000000000001</c:v>
                </c:pt>
                <c:pt idx="3035">
                  <c:v>3.2820999999999998</c:v>
                </c:pt>
                <c:pt idx="3036">
                  <c:v>3.2820999999999998</c:v>
                </c:pt>
                <c:pt idx="3037">
                  <c:v>3.2536</c:v>
                </c:pt>
                <c:pt idx="3038">
                  <c:v>3.2208000000000001</c:v>
                </c:pt>
                <c:pt idx="3039">
                  <c:v>3.2381000000000002</c:v>
                </c:pt>
                <c:pt idx="3040">
                  <c:v>3.2507000000000001</c:v>
                </c:pt>
                <c:pt idx="3041">
                  <c:v>3.2555000000000001</c:v>
                </c:pt>
                <c:pt idx="3042">
                  <c:v>3.2597999999999998</c:v>
                </c:pt>
                <c:pt idx="3043">
                  <c:v>3.2416999999999998</c:v>
                </c:pt>
                <c:pt idx="3044">
                  <c:v>3.2351000000000001</c:v>
                </c:pt>
                <c:pt idx="3045">
                  <c:v>3.2383000000000002</c:v>
                </c:pt>
                <c:pt idx="3046">
                  <c:v>3.2448999999999999</c:v>
                </c:pt>
                <c:pt idx="3047">
                  <c:v>3.262</c:v>
                </c:pt>
                <c:pt idx="3048">
                  <c:v>3.2582</c:v>
                </c:pt>
                <c:pt idx="3049">
                  <c:v>3.2246000000000001</c:v>
                </c:pt>
                <c:pt idx="3050">
                  <c:v>3.2317999999999998</c:v>
                </c:pt>
                <c:pt idx="3051">
                  <c:v>3.2517999999999998</c:v>
                </c:pt>
                <c:pt idx="3052">
                  <c:v>3.2496</c:v>
                </c:pt>
                <c:pt idx="3053">
                  <c:v>3.2606000000000002</c:v>
                </c:pt>
                <c:pt idx="3054">
                  <c:v>3.2492000000000001</c:v>
                </c:pt>
                <c:pt idx="3055">
                  <c:v>3.2584</c:v>
                </c:pt>
                <c:pt idx="3056">
                  <c:v>3.2858999999999998</c:v>
                </c:pt>
                <c:pt idx="3057">
                  <c:v>3.2905000000000002</c:v>
                </c:pt>
                <c:pt idx="3058">
                  <c:v>3.2911000000000001</c:v>
                </c:pt>
                <c:pt idx="3059">
                  <c:v>3.2980999999999998</c:v>
                </c:pt>
                <c:pt idx="3060">
                  <c:v>3.2921</c:v>
                </c:pt>
                <c:pt idx="3061">
                  <c:v>3.3033000000000001</c:v>
                </c:pt>
                <c:pt idx="3062">
                  <c:v>3.3041</c:v>
                </c:pt>
                <c:pt idx="3063">
                  <c:v>3.3033999999999999</c:v>
                </c:pt>
                <c:pt idx="3064">
                  <c:v>3.3256000000000001</c:v>
                </c:pt>
                <c:pt idx="3065">
                  <c:v>3.3380000000000001</c:v>
                </c:pt>
                <c:pt idx="3066">
                  <c:v>3.3104</c:v>
                </c:pt>
                <c:pt idx="3067">
                  <c:v>3.3138999999999998</c:v>
                </c:pt>
                <c:pt idx="3068">
                  <c:v>3.3538000000000001</c:v>
                </c:pt>
                <c:pt idx="3069">
                  <c:v>3.3195999999999999</c:v>
                </c:pt>
                <c:pt idx="3070">
                  <c:v>3.3666</c:v>
                </c:pt>
                <c:pt idx="3071">
                  <c:v>3.3902999999999999</c:v>
                </c:pt>
                <c:pt idx="3072">
                  <c:v>3.4195000000000002</c:v>
                </c:pt>
                <c:pt idx="3073">
                  <c:v>3.4051999999999998</c:v>
                </c:pt>
                <c:pt idx="3074">
                  <c:v>3.3858000000000001</c:v>
                </c:pt>
                <c:pt idx="3075">
                  <c:v>3.4104999999999999</c:v>
                </c:pt>
                <c:pt idx="3076">
                  <c:v>3.4262999999999999</c:v>
                </c:pt>
                <c:pt idx="3077">
                  <c:v>3.4041000000000001</c:v>
                </c:pt>
                <c:pt idx="3078">
                  <c:v>3.3843999999999999</c:v>
                </c:pt>
                <c:pt idx="3079">
                  <c:v>3.3976999999999999</c:v>
                </c:pt>
                <c:pt idx="3080">
                  <c:v>3.4100999999999999</c:v>
                </c:pt>
                <c:pt idx="3081">
                  <c:v>3.4420999999999999</c:v>
                </c:pt>
                <c:pt idx="3082">
                  <c:v>3.4666999999999999</c:v>
                </c:pt>
                <c:pt idx="3083">
                  <c:v>3.504</c:v>
                </c:pt>
                <c:pt idx="3084">
                  <c:v>3.4977</c:v>
                </c:pt>
                <c:pt idx="3085">
                  <c:v>3.4676</c:v>
                </c:pt>
                <c:pt idx="3086">
                  <c:v>3.5424000000000002</c:v>
                </c:pt>
                <c:pt idx="3087">
                  <c:v>3.5484</c:v>
                </c:pt>
                <c:pt idx="3088">
                  <c:v>3.5308000000000002</c:v>
                </c:pt>
                <c:pt idx="3089">
                  <c:v>3.5457999999999998</c:v>
                </c:pt>
                <c:pt idx="3090">
                  <c:v>3.5788000000000002</c:v>
                </c:pt>
                <c:pt idx="3091">
                  <c:v>3.5943000000000001</c:v>
                </c:pt>
                <c:pt idx="3092">
                  <c:v>3.5566</c:v>
                </c:pt>
                <c:pt idx="3093">
                  <c:v>3.5716000000000001</c:v>
                </c:pt>
                <c:pt idx="3094">
                  <c:v>3.6097000000000001</c:v>
                </c:pt>
                <c:pt idx="3095">
                  <c:v>3.6753</c:v>
                </c:pt>
                <c:pt idx="3096">
                  <c:v>3.6802999999999999</c:v>
                </c:pt>
                <c:pt idx="3097">
                  <c:v>3.6873999999999998</c:v>
                </c:pt>
                <c:pt idx="3098">
                  <c:v>3.7503000000000002</c:v>
                </c:pt>
                <c:pt idx="3099">
                  <c:v>3.7071999999999998</c:v>
                </c:pt>
                <c:pt idx="3100">
                  <c:v>3.6501999999999999</c:v>
                </c:pt>
                <c:pt idx="3101">
                  <c:v>3.6507000000000001</c:v>
                </c:pt>
                <c:pt idx="3102">
                  <c:v>3.6436000000000002</c:v>
                </c:pt>
                <c:pt idx="3103">
                  <c:v>3.6587000000000001</c:v>
                </c:pt>
                <c:pt idx="3104">
                  <c:v>3.7092000000000001</c:v>
                </c:pt>
                <c:pt idx="3105">
                  <c:v>3.7288999999999999</c:v>
                </c:pt>
                <c:pt idx="3106">
                  <c:v>3.7370000000000001</c:v>
                </c:pt>
                <c:pt idx="3107">
                  <c:v>3.7370000000000001</c:v>
                </c:pt>
                <c:pt idx="3108">
                  <c:v>3.7412999999999998</c:v>
                </c:pt>
                <c:pt idx="3109">
                  <c:v>3.7423999999999999</c:v>
                </c:pt>
                <c:pt idx="3110">
                  <c:v>3.7751999999999999</c:v>
                </c:pt>
                <c:pt idx="3111">
                  <c:v>3.8193000000000001</c:v>
                </c:pt>
                <c:pt idx="3112">
                  <c:v>3.9</c:v>
                </c:pt>
                <c:pt idx="3113">
                  <c:v>3.7858999999999998</c:v>
                </c:pt>
                <c:pt idx="3114">
                  <c:v>3.6913</c:v>
                </c:pt>
                <c:pt idx="3115">
                  <c:v>3.7044000000000001</c:v>
                </c:pt>
                <c:pt idx="3116">
                  <c:v>3.7054</c:v>
                </c:pt>
                <c:pt idx="3117">
                  <c:v>3.7057000000000002</c:v>
                </c:pt>
                <c:pt idx="3118">
                  <c:v>3.7738</c:v>
                </c:pt>
                <c:pt idx="3119">
                  <c:v>3.7543000000000002</c:v>
                </c:pt>
                <c:pt idx="3120">
                  <c:v>3.7566000000000002</c:v>
                </c:pt>
                <c:pt idx="3121">
                  <c:v>3.7334999999999998</c:v>
                </c:pt>
                <c:pt idx="3122">
                  <c:v>3.7894000000000001</c:v>
                </c:pt>
                <c:pt idx="3123">
                  <c:v>3.7663000000000002</c:v>
                </c:pt>
                <c:pt idx="3124">
                  <c:v>3.7759999999999998</c:v>
                </c:pt>
                <c:pt idx="3125">
                  <c:v>3.7721</c:v>
                </c:pt>
                <c:pt idx="3126">
                  <c:v>3.8357999999999999</c:v>
                </c:pt>
                <c:pt idx="3127">
                  <c:v>3.8521000000000001</c:v>
                </c:pt>
                <c:pt idx="3128">
                  <c:v>3.8557999999999999</c:v>
                </c:pt>
                <c:pt idx="3129">
                  <c:v>3.9055</c:v>
                </c:pt>
                <c:pt idx="3130">
                  <c:v>3.8919999999999999</c:v>
                </c:pt>
                <c:pt idx="3131">
                  <c:v>3.9058000000000002</c:v>
                </c:pt>
                <c:pt idx="3132">
                  <c:v>3.9192</c:v>
                </c:pt>
                <c:pt idx="3133">
                  <c:v>3.9264000000000001</c:v>
                </c:pt>
                <c:pt idx="3134">
                  <c:v>3.8692000000000002</c:v>
                </c:pt>
                <c:pt idx="3135">
                  <c:v>3.8452000000000002</c:v>
                </c:pt>
                <c:pt idx="3136">
                  <c:v>3.8416999999999999</c:v>
                </c:pt>
                <c:pt idx="3137">
                  <c:v>3.8563999999999998</c:v>
                </c:pt>
                <c:pt idx="3138">
                  <c:v>3.8744999999999998</c:v>
                </c:pt>
                <c:pt idx="3139">
                  <c:v>3.8578999999999999</c:v>
                </c:pt>
                <c:pt idx="3140">
                  <c:v>3.8671000000000002</c:v>
                </c:pt>
                <c:pt idx="3141">
                  <c:v>3.8473999999999999</c:v>
                </c:pt>
                <c:pt idx="3142">
                  <c:v>3.8847</c:v>
                </c:pt>
                <c:pt idx="3143">
                  <c:v>3.7793000000000001</c:v>
                </c:pt>
                <c:pt idx="3144">
                  <c:v>3.7915000000000001</c:v>
                </c:pt>
                <c:pt idx="3145">
                  <c:v>3.7458999999999998</c:v>
                </c:pt>
                <c:pt idx="3146">
                  <c:v>3.7120000000000002</c:v>
                </c:pt>
                <c:pt idx="3147">
                  <c:v>3.7242999999999999</c:v>
                </c:pt>
                <c:pt idx="3148">
                  <c:v>3.7164000000000001</c:v>
                </c:pt>
                <c:pt idx="3149">
                  <c:v>3.7155</c:v>
                </c:pt>
                <c:pt idx="3150">
                  <c:v>3.7549000000000001</c:v>
                </c:pt>
                <c:pt idx="3151">
                  <c:v>3.7490999999999999</c:v>
                </c:pt>
                <c:pt idx="3152">
                  <c:v>3.7645</c:v>
                </c:pt>
                <c:pt idx="3153">
                  <c:v>3.7201</c:v>
                </c:pt>
                <c:pt idx="3154">
                  <c:v>3.7214</c:v>
                </c:pt>
                <c:pt idx="3155">
                  <c:v>3.7118000000000002</c:v>
                </c:pt>
                <c:pt idx="3156">
                  <c:v>3.7519</c:v>
                </c:pt>
                <c:pt idx="3157">
                  <c:v>3.8029999999999999</c:v>
                </c:pt>
                <c:pt idx="3158">
                  <c:v>3.8472</c:v>
                </c:pt>
                <c:pt idx="3159">
                  <c:v>3.8988</c:v>
                </c:pt>
                <c:pt idx="3160">
                  <c:v>3.8812000000000002</c:v>
                </c:pt>
                <c:pt idx="3161">
                  <c:v>3.8809999999999998</c:v>
                </c:pt>
                <c:pt idx="3162">
                  <c:v>3.9430000000000001</c:v>
                </c:pt>
                <c:pt idx="3163">
                  <c:v>3.9872999999999998</c:v>
                </c:pt>
                <c:pt idx="3164">
                  <c:v>4.0727000000000002</c:v>
                </c:pt>
                <c:pt idx="3165">
                  <c:v>4.0853999999999999</c:v>
                </c:pt>
                <c:pt idx="3166">
                  <c:v>4.0686999999999998</c:v>
                </c:pt>
                <c:pt idx="3167">
                  <c:v>4.1192000000000002</c:v>
                </c:pt>
                <c:pt idx="3168">
                  <c:v>4.1353</c:v>
                </c:pt>
                <c:pt idx="3169">
                  <c:v>4.1811999999999996</c:v>
                </c:pt>
                <c:pt idx="3170">
                  <c:v>4.1353</c:v>
                </c:pt>
                <c:pt idx="3171">
                  <c:v>4.1279000000000003</c:v>
                </c:pt>
                <c:pt idx="3172">
                  <c:v>4.1651999999999996</c:v>
                </c:pt>
                <c:pt idx="3173">
                  <c:v>4.1608999999999998</c:v>
                </c:pt>
                <c:pt idx="3174">
                  <c:v>4.1459999999999999</c:v>
                </c:pt>
                <c:pt idx="3175">
                  <c:v>4.1459999999999999</c:v>
                </c:pt>
                <c:pt idx="3176">
                  <c:v>4.1006999999999998</c:v>
                </c:pt>
                <c:pt idx="3177">
                  <c:v>4.1641000000000004</c:v>
                </c:pt>
                <c:pt idx="3178">
                  <c:v>4.1258999999999997</c:v>
                </c:pt>
                <c:pt idx="3179">
                  <c:v>4.1879</c:v>
                </c:pt>
                <c:pt idx="3180">
                  <c:v>4.1695000000000002</c:v>
                </c:pt>
                <c:pt idx="3181">
                  <c:v>4.1368999999999998</c:v>
                </c:pt>
                <c:pt idx="3182">
                  <c:v>4.1351000000000004</c:v>
                </c:pt>
                <c:pt idx="3183">
                  <c:v>4.0728</c:v>
                </c:pt>
                <c:pt idx="3184">
                  <c:v>4.0594000000000001</c:v>
                </c:pt>
                <c:pt idx="3185">
                  <c:v>4.1285999999999996</c:v>
                </c:pt>
                <c:pt idx="3186">
                  <c:v>4.0570000000000004</c:v>
                </c:pt>
                <c:pt idx="3187">
                  <c:v>4.0091999999999999</c:v>
                </c:pt>
                <c:pt idx="3188">
                  <c:v>4.0038999999999998</c:v>
                </c:pt>
                <c:pt idx="3189">
                  <c:v>4.0273000000000003</c:v>
                </c:pt>
                <c:pt idx="3190">
                  <c:v>3.8542000000000001</c:v>
                </c:pt>
                <c:pt idx="3191">
                  <c:v>3.9047000000000001</c:v>
                </c:pt>
                <c:pt idx="3192">
                  <c:v>3.8698999999999999</c:v>
                </c:pt>
                <c:pt idx="3193">
                  <c:v>3.7587999999999999</c:v>
                </c:pt>
                <c:pt idx="3194">
                  <c:v>3.7391000000000001</c:v>
                </c:pt>
                <c:pt idx="3195">
                  <c:v>3.7509999999999999</c:v>
                </c:pt>
                <c:pt idx="3196">
                  <c:v>3.746</c:v>
                </c:pt>
                <c:pt idx="3197">
                  <c:v>3.746</c:v>
                </c:pt>
                <c:pt idx="3198">
                  <c:v>3.7332000000000001</c:v>
                </c:pt>
                <c:pt idx="3199">
                  <c:v>3.7079</c:v>
                </c:pt>
                <c:pt idx="3200">
                  <c:v>3.7008000000000001</c:v>
                </c:pt>
                <c:pt idx="3201">
                  <c:v>3.7079</c:v>
                </c:pt>
                <c:pt idx="3202">
                  <c:v>3.6903000000000001</c:v>
                </c:pt>
                <c:pt idx="3203">
                  <c:v>3.7080000000000002</c:v>
                </c:pt>
                <c:pt idx="3204">
                  <c:v>3.706</c:v>
                </c:pt>
                <c:pt idx="3205">
                  <c:v>3.7014</c:v>
                </c:pt>
                <c:pt idx="3206">
                  <c:v>3.6753</c:v>
                </c:pt>
                <c:pt idx="3207">
                  <c:v>3.6368</c:v>
                </c:pt>
                <c:pt idx="3208">
                  <c:v>3.7019000000000002</c:v>
                </c:pt>
                <c:pt idx="3209">
                  <c:v>3.7176999999999998</c:v>
                </c:pt>
                <c:pt idx="3210">
                  <c:v>3.6972999999999998</c:v>
                </c:pt>
                <c:pt idx="3211">
                  <c:v>3.6972999999999998</c:v>
                </c:pt>
                <c:pt idx="3212">
                  <c:v>3.7048000000000001</c:v>
                </c:pt>
                <c:pt idx="3213">
                  <c:v>3.7492000000000001</c:v>
                </c:pt>
                <c:pt idx="3214">
                  <c:v>3.7505999999999999</c:v>
                </c:pt>
                <c:pt idx="3215">
                  <c:v>3.7477999999999998</c:v>
                </c:pt>
                <c:pt idx="3216">
                  <c:v>3.7791999999999999</c:v>
                </c:pt>
                <c:pt idx="3217">
                  <c:v>3.7924000000000002</c:v>
                </c:pt>
                <c:pt idx="3218">
                  <c:v>3.7924000000000002</c:v>
                </c:pt>
                <c:pt idx="3219">
                  <c:v>3.7524999999999999</c:v>
                </c:pt>
                <c:pt idx="3220">
                  <c:v>3.7553000000000001</c:v>
                </c:pt>
                <c:pt idx="3221">
                  <c:v>3.7591000000000001</c:v>
                </c:pt>
                <c:pt idx="3222">
                  <c:v>3.8102999999999998</c:v>
                </c:pt>
                <c:pt idx="3223">
                  <c:v>3.8654999999999999</c:v>
                </c:pt>
                <c:pt idx="3224">
                  <c:v>3.8925000000000001</c:v>
                </c:pt>
                <c:pt idx="3225">
                  <c:v>3.8631000000000002</c:v>
                </c:pt>
                <c:pt idx="3226">
                  <c:v>3.8567999999999998</c:v>
                </c:pt>
                <c:pt idx="3227">
                  <c:v>3.8633000000000002</c:v>
                </c:pt>
                <c:pt idx="3228">
                  <c:v>3.8285</c:v>
                </c:pt>
                <c:pt idx="3229">
                  <c:v>3.8313000000000001</c:v>
                </c:pt>
                <c:pt idx="3230">
                  <c:v>3.8561000000000001</c:v>
                </c:pt>
                <c:pt idx="3231">
                  <c:v>3.9178000000000002</c:v>
                </c:pt>
                <c:pt idx="3232">
                  <c:v>3.8963999999999999</c:v>
                </c:pt>
                <c:pt idx="3233">
                  <c:v>3.911</c:v>
                </c:pt>
                <c:pt idx="3234">
                  <c:v>3.9013</c:v>
                </c:pt>
                <c:pt idx="3235">
                  <c:v>3.8628999999999998</c:v>
                </c:pt>
                <c:pt idx="3236">
                  <c:v>3.879</c:v>
                </c:pt>
                <c:pt idx="3237">
                  <c:v>3.9089999999999998</c:v>
                </c:pt>
                <c:pt idx="3238">
                  <c:v>3.9121000000000001</c:v>
                </c:pt>
                <c:pt idx="3239">
                  <c:v>3.8997000000000002</c:v>
                </c:pt>
                <c:pt idx="3240">
                  <c:v>3.8906999999999998</c:v>
                </c:pt>
                <c:pt idx="3241">
                  <c:v>3.8443000000000001</c:v>
                </c:pt>
                <c:pt idx="3242">
                  <c:v>3.8671000000000002</c:v>
                </c:pt>
                <c:pt idx="3243">
                  <c:v>3.8855</c:v>
                </c:pt>
                <c:pt idx="3244">
                  <c:v>3.9258000000000002</c:v>
                </c:pt>
                <c:pt idx="3245">
                  <c:v>3.9329999999999998</c:v>
                </c:pt>
                <c:pt idx="3246">
                  <c:v>3.8748</c:v>
                </c:pt>
                <c:pt idx="3247">
                  <c:v>3.8748</c:v>
                </c:pt>
                <c:pt idx="3248">
                  <c:v>3.8748</c:v>
                </c:pt>
                <c:pt idx="3249">
                  <c:v>3.8595000000000002</c:v>
                </c:pt>
                <c:pt idx="3250">
                  <c:v>3.7683</c:v>
                </c:pt>
                <c:pt idx="3251">
                  <c:v>3.7627000000000002</c:v>
                </c:pt>
                <c:pt idx="3252">
                  <c:v>3.7061999999999999</c:v>
                </c:pt>
                <c:pt idx="3253">
                  <c:v>3.7208000000000001</c:v>
                </c:pt>
                <c:pt idx="3254">
                  <c:v>3.6930999999999998</c:v>
                </c:pt>
                <c:pt idx="3255">
                  <c:v>3.6869000000000001</c:v>
                </c:pt>
                <c:pt idx="3256">
                  <c:v>3.7141000000000002</c:v>
                </c:pt>
                <c:pt idx="3257">
                  <c:v>3.726</c:v>
                </c:pt>
                <c:pt idx="3258">
                  <c:v>3.7048999999999999</c:v>
                </c:pt>
                <c:pt idx="3259">
                  <c:v>3.7197</c:v>
                </c:pt>
                <c:pt idx="3260">
                  <c:v>3.7591000000000001</c:v>
                </c:pt>
                <c:pt idx="3261">
                  <c:v>3.7486000000000002</c:v>
                </c:pt>
                <c:pt idx="3262">
                  <c:v>3.7705000000000002</c:v>
                </c:pt>
                <c:pt idx="3263">
                  <c:v>3.7614999999999998</c:v>
                </c:pt>
                <c:pt idx="3264">
                  <c:v>3.7993999999999999</c:v>
                </c:pt>
                <c:pt idx="3265">
                  <c:v>3.7814999999999999</c:v>
                </c:pt>
                <c:pt idx="3266">
                  <c:v>3.7625999999999999</c:v>
                </c:pt>
                <c:pt idx="3267">
                  <c:v>3.7675999999999998</c:v>
                </c:pt>
                <c:pt idx="3268">
                  <c:v>3.7370000000000001</c:v>
                </c:pt>
                <c:pt idx="3269">
                  <c:v>3.7151000000000001</c:v>
                </c:pt>
                <c:pt idx="3270">
                  <c:v>3.6518999999999999</c:v>
                </c:pt>
                <c:pt idx="3271">
                  <c:v>3.6694</c:v>
                </c:pt>
                <c:pt idx="3272">
                  <c:v>3.6756000000000002</c:v>
                </c:pt>
                <c:pt idx="3273">
                  <c:v>3.6741000000000001</c:v>
                </c:pt>
                <c:pt idx="3274">
                  <c:v>3.7019000000000002</c:v>
                </c:pt>
                <c:pt idx="3275">
                  <c:v>3.7193000000000001</c:v>
                </c:pt>
                <c:pt idx="3276">
                  <c:v>3.7183999999999999</c:v>
                </c:pt>
                <c:pt idx="3277">
                  <c:v>3.7391000000000001</c:v>
                </c:pt>
                <c:pt idx="3278">
                  <c:v>3.7296</c:v>
                </c:pt>
                <c:pt idx="3279">
                  <c:v>3.7277</c:v>
                </c:pt>
                <c:pt idx="3280">
                  <c:v>3.7755999999999998</c:v>
                </c:pt>
                <c:pt idx="3281">
                  <c:v>3.7155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99-4807-8968-BB694C00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090336"/>
        <c:axId val="459113368"/>
      </c:lineChart>
      <c:dateAx>
        <c:axId val="4591192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118616"/>
        <c:crosses val="autoZero"/>
        <c:auto val="1"/>
        <c:lblOffset val="100"/>
        <c:baseTimeUnit val="days"/>
      </c:dateAx>
      <c:valAx>
        <c:axId val="459118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119272"/>
        <c:crosses val="autoZero"/>
        <c:crossBetween val="between"/>
      </c:valAx>
      <c:valAx>
        <c:axId val="4591133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090336"/>
        <c:crosses val="max"/>
        <c:crossBetween val="between"/>
      </c:valAx>
      <c:dateAx>
        <c:axId val="2870903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59113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09632760448203"/>
          <c:y val="0.92277777227107516"/>
          <c:w val="0.18143293498281504"/>
          <c:h val="7.7222227728924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27/10/2019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27/10/2019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6785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Besides, this approach can also reduce the wrong reverse cause in the analysis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519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18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8426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B436C1-6819-4EA6-AFCA-A1BDFB63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E5C03D-FC87-4A4F-B2F6-43B890B6A82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113316B-2F8A-45C9-BEB3-B5766F8B20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6512"/>
            <a:ext cx="2753601" cy="479700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D7DCBD6-5126-4956-B4A8-C3395F3EAC13}"/>
              </a:ext>
            </a:extLst>
          </p:cNvPr>
          <p:cNvCxnSpPr/>
          <p:nvPr userDrawn="1"/>
        </p:nvCxnSpPr>
        <p:spPr>
          <a:xfrm>
            <a:off x="2829801" y="576212"/>
            <a:ext cx="6314199" cy="1433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1B1520A-7E13-403D-8107-0C0C332E09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30" y="717182"/>
            <a:ext cx="4131340" cy="407870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E9D5EA-97FC-4201-847F-E3B9399C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729297A-40EF-4774-B877-CA5FA5C7D2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30" y="717182"/>
            <a:ext cx="4131340" cy="4078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E1A9C3A5-F3E7-43C9-BB78-6E0287A76F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30" y="717182"/>
            <a:ext cx="4131340" cy="4078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E94F3C2-998B-4DA0-829C-B279F3C146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30" y="717182"/>
            <a:ext cx="4131340" cy="4078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A2ED1C4-9EEC-458D-8EE0-6AA010BC7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64" y="438773"/>
            <a:ext cx="2753601" cy="47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FE99679-C286-4AE0-8BD1-8AB9CEC35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30" y="717182"/>
            <a:ext cx="4131340" cy="4078706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351C01D-BC71-4AEC-8C29-360B87418A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30" y="717182"/>
            <a:ext cx="4131340" cy="4078706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1" r:id="rId3"/>
    <p:sldLayoutId id="2147483669" r:id="rId4"/>
    <p:sldLayoutId id="2147483671" r:id="rId5"/>
    <p:sldLayoutId id="2147483672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qlin@xm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uyaozhicug@sina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tiff"/><Relationship Id="rId5" Type="http://schemas.openxmlformats.org/officeDocument/2006/relationships/image" Target="../media/image28.tiff"/><Relationship Id="rId4" Type="http://schemas.openxmlformats.org/officeDocument/2006/relationships/image" Target="../media/image27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uyaozhicug@sina.com" TargetMode="External"/><Relationship Id="rId2" Type="http://schemas.openxmlformats.org/officeDocument/2006/relationships/hyperlink" Target="mailto:bqlin@xmu.edu.c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762000" y="1428750"/>
            <a:ext cx="7200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zh-CN" sz="2800" b="1" dirty="0">
                <a:cs typeface="+mn-ea"/>
                <a:sym typeface="+mn-lt"/>
              </a:rPr>
              <a:t>Whether the oil price affect the exchange rates of BRICS? empirical evidence from supply and demand oil shocks</a:t>
            </a:r>
            <a:endParaRPr lang="zh-CN" altLang="zh-CN" sz="2800" b="1" dirty="0">
              <a:cs typeface="+mn-ea"/>
              <a:sym typeface="+mn-lt"/>
            </a:endParaRP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47775" y="3409950"/>
            <a:ext cx="622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zh-CN" dirty="0">
                <a:cs typeface="+mn-ea"/>
                <a:sym typeface="+mn-lt"/>
              </a:rPr>
              <a:t>Author</a:t>
            </a:r>
            <a:r>
              <a:rPr lang="zh-CN" altLang="en-US" dirty="0">
                <a:cs typeface="+mn-ea"/>
                <a:sym typeface="+mn-lt"/>
              </a:rPr>
              <a:t>：</a:t>
            </a:r>
            <a:r>
              <a:rPr lang="en-US" altLang="zh-CN" dirty="0">
                <a:cs typeface="+mn-ea"/>
                <a:sym typeface="+mn-lt"/>
              </a:rPr>
              <a:t>Lin </a:t>
            </a:r>
            <a:r>
              <a:rPr lang="en-US" altLang="zh-CN" dirty="0" err="1">
                <a:cs typeface="+mn-ea"/>
                <a:sym typeface="+mn-lt"/>
              </a:rPr>
              <a:t>Boqiang</a:t>
            </a:r>
            <a:r>
              <a:rPr lang="en-US" altLang="zh-CN" dirty="0">
                <a:cs typeface="+mn-ea"/>
                <a:sym typeface="+mn-lt"/>
              </a:rPr>
              <a:t> (</a:t>
            </a:r>
            <a:r>
              <a:rPr lang="zh-CN" altLang="en-US" dirty="0">
                <a:cs typeface="+mn-ea"/>
                <a:sym typeface="+mn-lt"/>
              </a:rPr>
              <a:t>林伯强</a:t>
            </a:r>
            <a:r>
              <a:rPr lang="en-US" altLang="zh-CN" dirty="0">
                <a:cs typeface="+mn-ea"/>
                <a:sym typeface="+mn-lt"/>
              </a:rPr>
              <a:t>)*; </a:t>
            </a:r>
            <a:r>
              <a:rPr lang="en-US" altLang="zh-CN" b="1" u="sng" dirty="0">
                <a:cs typeface="+mn-ea"/>
                <a:sym typeface="+mn-lt"/>
              </a:rPr>
              <a:t>Su Tong (</a:t>
            </a:r>
            <a:r>
              <a:rPr lang="zh-CN" altLang="en-US" b="1" u="sng" dirty="0">
                <a:cs typeface="+mn-ea"/>
                <a:sym typeface="+mn-lt"/>
              </a:rPr>
              <a:t>苏彤</a:t>
            </a:r>
            <a:r>
              <a:rPr lang="en-US" altLang="zh-CN" b="1" u="sng" dirty="0">
                <a:cs typeface="+mn-ea"/>
                <a:sym typeface="+mn-lt"/>
              </a:rPr>
              <a:t>)</a:t>
            </a:r>
          </a:p>
          <a:p>
            <a:pPr algn="ctr" eaLnBrk="0" hangingPunct="0"/>
            <a:r>
              <a:rPr lang="en-US" altLang="zh-CN" dirty="0"/>
              <a:t>Affiliation</a:t>
            </a:r>
            <a:r>
              <a:rPr lang="en-US" altLang="zh-CN" dirty="0">
                <a:cs typeface="+mn-ea"/>
                <a:sym typeface="+mn-lt"/>
              </a:rPr>
              <a:t>: Xiamen University</a:t>
            </a:r>
          </a:p>
          <a:p>
            <a:pPr algn="ctr" eaLnBrk="0" hangingPunct="0"/>
            <a:r>
              <a:rPr lang="en-US" altLang="zh-CN" dirty="0">
                <a:cs typeface="+mn-ea"/>
                <a:sym typeface="+mn-lt"/>
              </a:rPr>
              <a:t>E-mail: </a:t>
            </a:r>
            <a:r>
              <a:rPr lang="en-US" altLang="zh-CN" dirty="0">
                <a:hlinkClick r:id="rId3"/>
              </a:rPr>
              <a:t>bqlin@xmu.edu.cn</a:t>
            </a:r>
            <a:r>
              <a:rPr lang="en-US" altLang="zh-CN" dirty="0"/>
              <a:t>; </a:t>
            </a:r>
            <a:r>
              <a:rPr lang="en-US" altLang="zh-CN" dirty="0">
                <a:hlinkClick r:id="rId4"/>
              </a:rPr>
              <a:t>Suyaozhicug@sina.com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9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757B6A9-C563-47BF-87CA-BC1E8457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Empirical Results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7FC54D-7131-4EEF-932E-86DB0512A373}"/>
              </a:ext>
            </a:extLst>
          </p:cNvPr>
          <p:cNvSpPr/>
          <p:nvPr/>
        </p:nvSpPr>
        <p:spPr>
          <a:xfrm>
            <a:off x="459783" y="971550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Arial"/>
                <a:ea typeface="+mj-ea"/>
                <a:cs typeface="+mn-ea"/>
              </a:rPr>
              <a:t>Descriptive statistics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714EE304-F38D-444E-851E-52BC4F3ADFFC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</a:t>
            </a:r>
            <a:endParaRPr lang="en-JM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1201E6-86C7-4A36-BF21-B419A86E85DA}"/>
              </a:ext>
            </a:extLst>
          </p:cNvPr>
          <p:cNvSpPr txBox="1"/>
          <p:nvPr/>
        </p:nvSpPr>
        <p:spPr>
          <a:xfrm>
            <a:off x="439905" y="4160391"/>
            <a:ext cx="710389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The RMB exchange rate changes least;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There are significant correlations between exchange rates and two kinds of oil price shocks.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83E676-5966-4E79-A014-E26D06C66D1F}"/>
              </a:ext>
            </a:extLst>
          </p:cNvPr>
          <p:cNvGrpSpPr/>
          <p:nvPr/>
        </p:nvGrpSpPr>
        <p:grpSpPr>
          <a:xfrm>
            <a:off x="381000" y="1405234"/>
            <a:ext cx="7464542" cy="2758893"/>
            <a:chOff x="381000" y="1405234"/>
            <a:chExt cx="7464542" cy="275889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33009D-4249-4DAB-985A-356BF25C88F6}"/>
                </a:ext>
              </a:extLst>
            </p:cNvPr>
            <p:cNvGrpSpPr/>
            <p:nvPr/>
          </p:nvGrpSpPr>
          <p:grpSpPr>
            <a:xfrm>
              <a:off x="1188312" y="2116106"/>
              <a:ext cx="220290" cy="973785"/>
              <a:chOff x="1188312" y="2116106"/>
              <a:chExt cx="220290" cy="973785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32C7A9F-2226-47E4-96D1-4F1B67B1BA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t="4074" r="-371" b="36992"/>
              <a:stretch/>
            </p:blipFill>
            <p:spPr>
              <a:xfrm>
                <a:off x="1188313" y="2116106"/>
                <a:ext cx="220287" cy="129344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47F93357-1941-4113-A43A-625C3A995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314" y="2279766"/>
                <a:ext cx="220287" cy="147151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46448D64-C16B-4168-9A80-AFA6B9E2E5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139" t="12963" r="7141" b="12963"/>
              <a:stretch/>
            </p:blipFill>
            <p:spPr>
              <a:xfrm>
                <a:off x="1188314" y="2495550"/>
                <a:ext cx="220288" cy="144926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4C584C58-4D10-45AD-885A-E7B8AEC63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8313" y="2709110"/>
                <a:ext cx="220287" cy="146858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52F764A-B046-4058-9349-21D85AECB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8312" y="2943033"/>
                <a:ext cx="220287" cy="146858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CBA281D-1DFC-4E5D-AE5A-568BDEE67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2642" b="14816"/>
            <a:stretch/>
          </p:blipFill>
          <p:spPr>
            <a:xfrm>
              <a:off x="381000" y="1405234"/>
              <a:ext cx="7464542" cy="2758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3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E7FC54D-7131-4EEF-932E-86DB0512A373}"/>
              </a:ext>
            </a:extLst>
          </p:cNvPr>
          <p:cNvSpPr/>
          <p:nvPr/>
        </p:nvSpPr>
        <p:spPr>
          <a:xfrm>
            <a:off x="459783" y="971550"/>
            <a:ext cx="1635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Arial"/>
                <a:ea typeface="+mj-ea"/>
                <a:cs typeface="+mn-ea"/>
              </a:rPr>
              <a:t>Unit root test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714EE304-F38D-444E-851E-52BC4F3ADFFC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</a:t>
            </a:r>
            <a:endParaRPr lang="en-JM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177B53-50EC-4046-87DC-C65C9E044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628"/>
          <a:stretch/>
        </p:blipFill>
        <p:spPr>
          <a:xfrm>
            <a:off x="533399" y="1389396"/>
            <a:ext cx="6794447" cy="3315954"/>
          </a:xfrm>
          <a:prstGeom prst="rect">
            <a:avLst/>
          </a:prstGeom>
        </p:spPr>
      </p:pic>
      <p:sp>
        <p:nvSpPr>
          <p:cNvPr id="8" name="标题 4">
            <a:extLst>
              <a:ext uri="{FF2B5EF4-FFF2-40B4-BE49-F238E27FC236}">
                <a16:creationId xmlns:a16="http://schemas.microsoft.com/office/drawing/2014/main" id="{F3023E0C-2987-462E-B257-CD2B9B9A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Empirical Results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54E100-E7AC-4EB7-AD61-A16E74DB3442}"/>
              </a:ext>
            </a:extLst>
          </p:cNvPr>
          <p:cNvSpPr txBox="1"/>
          <p:nvPr/>
        </p:nvSpPr>
        <p:spPr>
          <a:xfrm>
            <a:off x="490866" y="4673084"/>
            <a:ext cx="71038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There is no unit root for all the sequences.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992D4C-1B59-4E04-88F9-579858642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4074" r="-371" b="36992"/>
          <a:stretch/>
        </p:blipFill>
        <p:spPr>
          <a:xfrm>
            <a:off x="1289928" y="2703973"/>
            <a:ext cx="220287" cy="1293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45581E-D444-40FF-872D-56F64FCA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3051483"/>
            <a:ext cx="220287" cy="147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DD65C6-DB95-4628-B603-CD66EC4E9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39" t="12963" r="7141" b="12963"/>
          <a:stretch/>
        </p:blipFill>
        <p:spPr>
          <a:xfrm>
            <a:off x="1289928" y="3461603"/>
            <a:ext cx="220288" cy="1449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D8BD01-E6E0-46CF-8244-6D3184DBE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929" y="3871132"/>
            <a:ext cx="220287" cy="1468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C974C3-92AD-4211-8AA2-125B7AE97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4272108"/>
            <a:ext cx="220287" cy="1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E7FC54D-7131-4EEF-932E-86DB0512A373}"/>
              </a:ext>
            </a:extLst>
          </p:cNvPr>
          <p:cNvSpPr/>
          <p:nvPr/>
        </p:nvSpPr>
        <p:spPr>
          <a:xfrm>
            <a:off x="459783" y="971550"/>
            <a:ext cx="1635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ARDL model</a:t>
            </a: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714EE304-F38D-444E-851E-52BC4F3ADFFC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endParaRPr lang="en-JM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2CA0D2-D7DA-4625-9F74-21BB783E45D0}"/>
              </a:ext>
            </a:extLst>
          </p:cNvPr>
          <p:cNvSpPr txBox="1"/>
          <p:nvPr/>
        </p:nvSpPr>
        <p:spPr>
          <a:xfrm>
            <a:off x="228600" y="1468593"/>
            <a:ext cx="3150476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j-lt"/>
                <a:cs typeface="+mn-ea"/>
                <a:sym typeface="+mn-lt"/>
              </a:rPr>
              <a:t>Demand shocks affect all kinds of currencies significantly</a:t>
            </a:r>
            <a:r>
              <a:rPr lang="zh-CN" altLang="en-US" sz="1600" dirty="0">
                <a:latin typeface="+mj-lt"/>
                <a:cs typeface="+mn-ea"/>
                <a:sym typeface="+mn-lt"/>
              </a:rPr>
              <a:t>；</a:t>
            </a:r>
            <a:endParaRPr lang="en-US" altLang="zh-CN" sz="1600" dirty="0">
              <a:latin typeface="+mj-lt"/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sz="1600" dirty="0">
              <a:latin typeface="+mj-lt"/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j-lt"/>
                <a:cs typeface="+mn-ea"/>
                <a:sym typeface="+mn-lt"/>
              </a:rPr>
              <a:t>Supply shocks can only affect BRL, INR and ZAR,</a:t>
            </a:r>
            <a:r>
              <a:rPr lang="zh-CN" altLang="zh-CN" sz="1600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j-lt"/>
                <a:cs typeface="+mn-ea"/>
                <a:sym typeface="+mn-lt"/>
              </a:rPr>
              <a:t>which means RUB and RMB have a stronger hedging capability against supply oil shocks</a:t>
            </a:r>
            <a:r>
              <a:rPr lang="zh-CN" altLang="en-US" sz="1600" dirty="0">
                <a:latin typeface="+mj-lt"/>
                <a:cs typeface="+mn-ea"/>
                <a:sym typeface="+mn-lt"/>
              </a:rPr>
              <a:t>；</a:t>
            </a:r>
            <a:endParaRPr lang="en-US" altLang="zh-CN" sz="1600" dirty="0">
              <a:latin typeface="+mj-lt"/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sz="1600" dirty="0">
              <a:latin typeface="+mj-lt"/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j-lt"/>
                <a:cs typeface="+mn-ea"/>
                <a:sym typeface="+mn-lt"/>
              </a:rPr>
              <a:t>Supply shocks and demand shocks affect BRICS’ exchange rates in an opposite way;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300BB1F6-F707-43FA-A8C4-7F24F504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Empirical Results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C845C23-D242-43E5-86EC-9733C5911D97}"/>
              </a:ext>
            </a:extLst>
          </p:cNvPr>
          <p:cNvGrpSpPr/>
          <p:nvPr/>
        </p:nvGrpSpPr>
        <p:grpSpPr>
          <a:xfrm>
            <a:off x="5181600" y="1003879"/>
            <a:ext cx="2955344" cy="2781529"/>
            <a:chOff x="5181600" y="1003879"/>
            <a:chExt cx="2955344" cy="278152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8255769-C896-47E2-99C7-DE2F306DD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4074" r="-371" b="36992"/>
            <a:stretch/>
          </p:blipFill>
          <p:spPr>
            <a:xfrm>
              <a:off x="5181600" y="1022944"/>
              <a:ext cx="220287" cy="129344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B1734E4-B33F-48A8-B942-75048626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1003879"/>
              <a:ext cx="220287" cy="14715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B9038E5-790E-4A80-BB3A-07526EF12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39" t="12963" r="7141" b="12963"/>
            <a:stretch/>
          </p:blipFill>
          <p:spPr>
            <a:xfrm>
              <a:off x="7916656" y="1003879"/>
              <a:ext cx="220288" cy="144926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E2A9248-2214-4BEC-BFB1-60ADBD9DE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8800" y="3638550"/>
              <a:ext cx="220287" cy="14685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C97CD90-A492-44FC-A341-D9ADC7F6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8502" y="3638550"/>
              <a:ext cx="220287" cy="146858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F9B0774-39F4-43B3-9276-85D82AC316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907"/>
          <a:stretch/>
        </p:blipFill>
        <p:spPr>
          <a:xfrm>
            <a:off x="3624939" y="971550"/>
            <a:ext cx="5289169" cy="41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E7FC54D-7131-4EEF-932E-86DB0512A373}"/>
              </a:ext>
            </a:extLst>
          </p:cNvPr>
          <p:cNvSpPr/>
          <p:nvPr/>
        </p:nvSpPr>
        <p:spPr>
          <a:xfrm>
            <a:off x="459783" y="971550"/>
            <a:ext cx="225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ARDL bounds test</a:t>
            </a: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714EE304-F38D-444E-851E-52BC4F3ADFFC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endParaRPr lang="en-JM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7813B6-BF2E-4D7B-A5D7-6D8B2CADA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63"/>
          <a:stretch/>
        </p:blipFill>
        <p:spPr>
          <a:xfrm>
            <a:off x="501701" y="1460710"/>
            <a:ext cx="5275695" cy="2743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26FC2F-822F-4DC0-8ACB-3C028D891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96"/>
          <a:stretch/>
        </p:blipFill>
        <p:spPr>
          <a:xfrm>
            <a:off x="480848" y="4203910"/>
            <a:ext cx="5275695" cy="8858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3482DE1-6A0D-4D64-8190-B1E9CEE1E48D}"/>
              </a:ext>
            </a:extLst>
          </p:cNvPr>
          <p:cNvSpPr/>
          <p:nvPr/>
        </p:nvSpPr>
        <p:spPr>
          <a:xfrm>
            <a:off x="5866108" y="1460710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The null hypothesis of no cointegration should be rejected at the level of 1% significance, strengthening our conclusion that a long-run relationship does exist.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784602-503F-40B2-9D3F-882520C0662A}"/>
              </a:ext>
            </a:extLst>
          </p:cNvPr>
          <p:cNvSpPr/>
          <p:nvPr/>
        </p:nvSpPr>
        <p:spPr>
          <a:xfrm>
            <a:off x="5889756" y="3335409"/>
            <a:ext cx="294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cs typeface="+mn-ea"/>
                <a:sym typeface="+mn-lt"/>
              </a:rPr>
              <a:t>A new developed P statistic test (</a:t>
            </a:r>
            <a:r>
              <a:rPr lang="en-US" altLang="zh-CN" dirty="0" err="1">
                <a:cs typeface="+mn-ea"/>
                <a:sym typeface="+mn-lt"/>
              </a:rPr>
              <a:t>Kripfganz</a:t>
            </a:r>
            <a:r>
              <a:rPr lang="en-US" altLang="zh-CN" dirty="0">
                <a:cs typeface="+mn-ea"/>
                <a:sym typeface="+mn-lt"/>
              </a:rPr>
              <a:t> and Schneider,2019) is further adopted to obtain a more consistent and reliable results.</a:t>
            </a:r>
          </a:p>
        </p:txBody>
      </p:sp>
      <p:sp>
        <p:nvSpPr>
          <p:cNvPr id="11" name="标题 4">
            <a:extLst>
              <a:ext uri="{FF2B5EF4-FFF2-40B4-BE49-F238E27FC236}">
                <a16:creationId xmlns:a16="http://schemas.microsoft.com/office/drawing/2014/main" id="{3F1210ED-CD86-4B84-88C4-868C6487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Empirical Results</a:t>
            </a:r>
          </a:p>
        </p:txBody>
      </p:sp>
    </p:spTree>
    <p:extLst>
      <p:ext uri="{BB962C8B-B14F-4D97-AF65-F5344CB8AC3E}">
        <p14:creationId xmlns:p14="http://schemas.microsoft.com/office/powerpoint/2010/main" val="393925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E7FC54D-7131-4EEF-932E-86DB0512A373}"/>
              </a:ext>
            </a:extLst>
          </p:cNvPr>
          <p:cNvSpPr/>
          <p:nvPr/>
        </p:nvSpPr>
        <p:spPr>
          <a:xfrm>
            <a:off x="459783" y="971550"/>
            <a:ext cx="4273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Short-run and long-run relationships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714EE304-F38D-444E-851E-52BC4F3ADFFC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</a:t>
            </a:r>
            <a:endParaRPr lang="en-JM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66054A-9CF8-4DAD-9EA6-938146EF5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08"/>
          <a:stretch/>
        </p:blipFill>
        <p:spPr>
          <a:xfrm>
            <a:off x="483476" y="1494869"/>
            <a:ext cx="5453906" cy="34510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A5D5F6-ECD5-4BF2-BF9B-49229A6B2B02}"/>
              </a:ext>
            </a:extLst>
          </p:cNvPr>
          <p:cNvSpPr txBox="1"/>
          <p:nvPr/>
        </p:nvSpPr>
        <p:spPr>
          <a:xfrm>
            <a:off x="6073657" y="1327553"/>
            <a:ext cx="276554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accent1"/>
                </a:solidFill>
                <a:cs typeface="+mn-ea"/>
                <a:sym typeface="+mn-lt"/>
              </a:rPr>
              <a:t>Short-term results are consistent with the ARDL basic model</a:t>
            </a:r>
            <a:r>
              <a:rPr lang="zh-CN" altLang="en-US" sz="1600" dirty="0">
                <a:solidFill>
                  <a:schemeClr val="accent1"/>
                </a:solidFill>
                <a:cs typeface="+mn-ea"/>
                <a:sym typeface="+mn-lt"/>
              </a:rPr>
              <a:t>；</a:t>
            </a:r>
            <a:endParaRPr lang="en-US" altLang="zh-CN" sz="1600" dirty="0">
              <a:solidFill>
                <a:schemeClr val="accent1"/>
              </a:solidFill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sz="1600" dirty="0"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+mn-ea"/>
                <a:sym typeface="+mn-lt"/>
              </a:rPr>
              <a:t>Both shocks would affect the exchange rates of BRICS in the long-run</a:t>
            </a:r>
            <a:r>
              <a:rPr lang="zh-CN" altLang="en-US" sz="1600" dirty="0">
                <a:cs typeface="+mn-ea"/>
                <a:sym typeface="+mn-lt"/>
              </a:rPr>
              <a:t>；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sz="1600" dirty="0"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+mn-ea"/>
                <a:sym typeface="+mn-lt"/>
              </a:rPr>
              <a:t>Supply shocks:</a:t>
            </a:r>
            <a:r>
              <a:rPr lang="zh-CN" altLang="en-US" sz="1600" dirty="0">
                <a:cs typeface="+mn-ea"/>
                <a:sym typeface="+mn-lt"/>
              </a:rPr>
              <a:t> </a:t>
            </a:r>
            <a:r>
              <a:rPr lang="en-US" altLang="zh-CN" sz="1600" dirty="0">
                <a:cs typeface="+mn-ea"/>
                <a:sym typeface="+mn-lt"/>
              </a:rPr>
              <a:t>INR</a:t>
            </a:r>
            <a:r>
              <a:rPr lang="zh-CN" altLang="en-US" sz="1600" dirty="0">
                <a:cs typeface="+mn-ea"/>
                <a:sym typeface="+mn-lt"/>
              </a:rPr>
              <a:t>→</a:t>
            </a:r>
            <a:r>
              <a:rPr lang="en-US" altLang="zh-CN" sz="1600" dirty="0">
                <a:cs typeface="+mn-ea"/>
                <a:sym typeface="+mn-lt"/>
              </a:rPr>
              <a:t> ZAR</a:t>
            </a:r>
            <a:r>
              <a:rPr lang="zh-CN" altLang="en-US" sz="1600" dirty="0">
                <a:cs typeface="+mn-ea"/>
                <a:sym typeface="+mn-lt"/>
              </a:rPr>
              <a:t>→</a:t>
            </a:r>
            <a:r>
              <a:rPr lang="en-US" altLang="zh-CN" sz="1600" dirty="0">
                <a:cs typeface="+mn-ea"/>
                <a:sym typeface="+mn-lt"/>
              </a:rPr>
              <a:t>BRL(Positive)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RUB</a:t>
            </a:r>
            <a:r>
              <a:rPr lang="zh-CN" altLang="en-US" sz="1600" dirty="0">
                <a:cs typeface="+mn-ea"/>
                <a:sym typeface="+mn-lt"/>
              </a:rPr>
              <a:t>→</a:t>
            </a:r>
            <a:r>
              <a:rPr lang="en-US" altLang="zh-CN" sz="1600" dirty="0">
                <a:cs typeface="+mn-ea"/>
                <a:sym typeface="+mn-lt"/>
              </a:rPr>
              <a:t>RMB(Negative</a:t>
            </a:r>
            <a:r>
              <a:rPr lang="zh-CN" altLang="en-US" sz="1600" dirty="0">
                <a:cs typeface="+mn-ea"/>
                <a:sym typeface="+mn-lt"/>
              </a:rPr>
              <a:t>）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sz="1600" dirty="0">
              <a:cs typeface="+mn-ea"/>
              <a:sym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+mn-ea"/>
                <a:sym typeface="+mn-lt"/>
              </a:rPr>
              <a:t>Demand  shocks: ZAR</a:t>
            </a:r>
            <a:r>
              <a:rPr lang="zh-CN" altLang="en-US" sz="1600" dirty="0">
                <a:cs typeface="+mn-ea"/>
                <a:sym typeface="+mn-lt"/>
              </a:rPr>
              <a:t> →</a:t>
            </a:r>
            <a:r>
              <a:rPr lang="en-US" altLang="zh-CN" sz="1600" dirty="0">
                <a:cs typeface="+mn-ea"/>
                <a:sym typeface="+mn-lt"/>
              </a:rPr>
              <a:t> BRL</a:t>
            </a:r>
            <a:r>
              <a:rPr lang="zh-CN" altLang="en-US" sz="1600" dirty="0">
                <a:cs typeface="+mn-ea"/>
                <a:sym typeface="+mn-lt"/>
              </a:rPr>
              <a:t> →</a:t>
            </a:r>
            <a:r>
              <a:rPr lang="en-US" altLang="zh-CN" sz="1600" dirty="0">
                <a:cs typeface="+mn-ea"/>
                <a:sym typeface="+mn-lt"/>
              </a:rPr>
              <a:t> RUB</a:t>
            </a:r>
            <a:r>
              <a:rPr lang="zh-CN" altLang="en-US" sz="1600" dirty="0">
                <a:cs typeface="+mn-ea"/>
                <a:sym typeface="+mn-lt"/>
              </a:rPr>
              <a:t> →</a:t>
            </a:r>
            <a:r>
              <a:rPr lang="en-US" altLang="zh-CN" sz="1600" dirty="0">
                <a:cs typeface="+mn-ea"/>
                <a:sym typeface="+mn-lt"/>
              </a:rPr>
              <a:t> INR </a:t>
            </a:r>
            <a:r>
              <a:rPr lang="zh-CN" altLang="en-US" sz="1600" dirty="0">
                <a:cs typeface="+mn-ea"/>
                <a:sym typeface="+mn-lt"/>
              </a:rPr>
              <a:t>→ </a:t>
            </a:r>
            <a:r>
              <a:rPr lang="en-US" altLang="zh-CN" sz="1600" dirty="0">
                <a:cs typeface="+mn-ea"/>
                <a:sym typeface="+mn-lt"/>
              </a:rPr>
              <a:t>RMB(Negative)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60B85DF-CECB-48EC-8FDA-312FDCAA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Empirical Results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166766-CDC6-4272-9C91-4A29C6E8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4074" r="-371" b="36992"/>
          <a:stretch/>
        </p:blipFill>
        <p:spPr>
          <a:xfrm>
            <a:off x="2349661" y="1549930"/>
            <a:ext cx="220287" cy="1293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ACC5D6-A543-4626-95A6-AB1D6BB1F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56" y="1542821"/>
            <a:ext cx="220287" cy="147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F0AE47-31C1-4B21-A965-2FB98D94A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39" t="12963" r="7141" b="12963"/>
          <a:stretch/>
        </p:blipFill>
        <p:spPr>
          <a:xfrm>
            <a:off x="4998451" y="1542139"/>
            <a:ext cx="220288" cy="1449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DF0DC72-3811-42B6-926E-F8CCE0A3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869" y="3248626"/>
            <a:ext cx="220287" cy="1468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10D0DC-4881-42CD-99DD-8A69F70B0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496" y="3248626"/>
            <a:ext cx="220287" cy="1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E7FC54D-7131-4EEF-932E-86DB0512A373}"/>
              </a:ext>
            </a:extLst>
          </p:cNvPr>
          <p:cNvSpPr/>
          <p:nvPr/>
        </p:nvSpPr>
        <p:spPr>
          <a:xfrm>
            <a:off x="459783" y="971550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Serial correlation LM tests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714EE304-F38D-444E-851E-52BC4F3ADFFC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14</a:t>
            </a:r>
            <a:endParaRPr lang="en-JM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2395A5-A735-4A89-8DFD-F5877E127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36"/>
          <a:stretch/>
        </p:blipFill>
        <p:spPr>
          <a:xfrm>
            <a:off x="533400" y="1657350"/>
            <a:ext cx="7924800" cy="21747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6A08A08-859D-4AF2-868C-A99C0E5FA922}"/>
              </a:ext>
            </a:extLst>
          </p:cNvPr>
          <p:cNvSpPr/>
          <p:nvPr/>
        </p:nvSpPr>
        <p:spPr>
          <a:xfrm>
            <a:off x="457200" y="394335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The null hypothesis of no correlations among residuals is accepted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EA90E172-2772-45A4-BF04-6C0FD1D9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Empirical Results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B3DC67-65B0-4320-84FE-0633876024F9}"/>
              </a:ext>
            </a:extLst>
          </p:cNvPr>
          <p:cNvGrpSpPr/>
          <p:nvPr/>
        </p:nvGrpSpPr>
        <p:grpSpPr>
          <a:xfrm>
            <a:off x="1176723" y="2391271"/>
            <a:ext cx="223349" cy="1322185"/>
            <a:chOff x="1176723" y="2391271"/>
            <a:chExt cx="223349" cy="132218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88859DD-C527-4452-827C-448BE48B9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4074" r="-371" b="36992"/>
            <a:stretch/>
          </p:blipFill>
          <p:spPr>
            <a:xfrm>
              <a:off x="1179785" y="2391271"/>
              <a:ext cx="220287" cy="12934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22268B3-26C6-4CDF-8C65-7F310447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6724" y="2675749"/>
              <a:ext cx="220287" cy="14715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C67FF22-13F2-40CC-A63B-56AA1843F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39" t="12963" r="7141" b="12963"/>
            <a:stretch/>
          </p:blipFill>
          <p:spPr>
            <a:xfrm>
              <a:off x="1176724" y="2992136"/>
              <a:ext cx="220288" cy="14492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1591408-7183-42B1-BC71-95EB69B20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6723" y="3264313"/>
              <a:ext cx="220287" cy="14685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1025A58-0C5D-4EDD-88A1-27D07EDCB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6723" y="3566598"/>
              <a:ext cx="220287" cy="146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3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E7FC54D-7131-4EEF-932E-86DB0512A373}"/>
              </a:ext>
            </a:extLst>
          </p:cNvPr>
          <p:cNvSpPr/>
          <p:nvPr/>
        </p:nvSpPr>
        <p:spPr>
          <a:xfrm>
            <a:off x="459783" y="971550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Stability of the model</a:t>
            </a: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714EE304-F38D-444E-851E-52BC4F3ADFFC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15</a:t>
            </a:r>
            <a:endParaRPr lang="en-JM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3348FE-9297-40BE-B674-8F1F1B1B53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01" y="955128"/>
            <a:ext cx="2766773" cy="19082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9B63E-6EC7-4959-9B6D-E6E70B89F6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94" y="1000244"/>
            <a:ext cx="2750669" cy="18967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0AF280-4646-4641-A7DD-2D6D2E0EFB5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5" y="2952750"/>
            <a:ext cx="2761740" cy="19043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A56319-27A6-4A9D-990F-6B9F280BE2C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01" y="2971831"/>
            <a:ext cx="2766773" cy="19082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43C931-18BA-4497-9212-71560C373A8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971831"/>
            <a:ext cx="2750669" cy="190821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09844EF-6B5F-420A-B3CA-4B3A60C3C47C}"/>
              </a:ext>
            </a:extLst>
          </p:cNvPr>
          <p:cNvSpPr/>
          <p:nvPr/>
        </p:nvSpPr>
        <p:spPr>
          <a:xfrm>
            <a:off x="199847" y="1502475"/>
            <a:ext cx="2948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+mn-ea"/>
                <a:sym typeface="+mn-lt"/>
              </a:rPr>
              <a:t>The parameters estimated by the ARDL approach do not change systematically over the study period.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4" name="标题 4">
            <a:extLst>
              <a:ext uri="{FF2B5EF4-FFF2-40B4-BE49-F238E27FC236}">
                <a16:creationId xmlns:a16="http://schemas.microsoft.com/office/drawing/2014/main" id="{55CDEB16-AA8B-435A-947A-8C5D948B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Empirical Results</a:t>
            </a:r>
          </a:p>
        </p:txBody>
      </p:sp>
    </p:spTree>
    <p:extLst>
      <p:ext uri="{BB962C8B-B14F-4D97-AF65-F5344CB8AC3E}">
        <p14:creationId xmlns:p14="http://schemas.microsoft.com/office/powerpoint/2010/main" val="38315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E7FC54D-7131-4EEF-932E-86DB0512A373}"/>
              </a:ext>
            </a:extLst>
          </p:cNvPr>
          <p:cNvSpPr/>
          <p:nvPr/>
        </p:nvSpPr>
        <p:spPr>
          <a:xfrm>
            <a:off x="459783" y="971550"/>
            <a:ext cx="3230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Robustness test (FM-OLS)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714EE304-F38D-444E-851E-52BC4F3ADFFC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16</a:t>
            </a:r>
            <a:endParaRPr lang="en-JM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F4FDD7-5986-4C7D-AF25-FD4506B1CD60}"/>
              </a:ext>
            </a:extLst>
          </p:cNvPr>
          <p:cNvSpPr/>
          <p:nvPr/>
        </p:nvSpPr>
        <p:spPr>
          <a:xfrm>
            <a:off x="438150" y="4382184"/>
            <a:ext cx="7867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FM-OLS gives similar results compared to long run relations estimated using the ARDL approach, except for one insignificant coefficient.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65FCE4D3-31EF-4A1D-A59C-086CAC44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Empirical Results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1FB502F-E3DB-4543-849B-D3074115A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074" r="-371" b="36992"/>
          <a:stretch/>
        </p:blipFill>
        <p:spPr>
          <a:xfrm>
            <a:off x="3005743" y="1451806"/>
            <a:ext cx="220287" cy="1293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7ED783-5D88-480F-9C91-3F4DBEC1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33999"/>
            <a:ext cx="220287" cy="147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882E3F-38E0-46D5-8BD6-E592F56832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9" t="12963" r="7141" b="12963"/>
          <a:stretch/>
        </p:blipFill>
        <p:spPr>
          <a:xfrm>
            <a:off x="6705600" y="1436224"/>
            <a:ext cx="220288" cy="1449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4792F9A-D65B-49D5-B09E-D04D48CE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743" y="2891193"/>
            <a:ext cx="220287" cy="1468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BB5291-9E75-4CDB-953E-9ADE5A364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972" y="2891193"/>
            <a:ext cx="220287" cy="1468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328B465-A6DC-4B67-B78D-CF0345B572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124"/>
          <a:stretch/>
        </p:blipFill>
        <p:spPr>
          <a:xfrm>
            <a:off x="560790" y="1352550"/>
            <a:ext cx="7412819" cy="29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F3023E0C-2987-462E-B257-CD2B9B9A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Summary</a:t>
            </a:r>
            <a:r>
              <a:rPr lang="zh-CN" altLang="en-US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Inference and Contribution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61462AC-E964-4ED9-8F97-48A021F060FF}"/>
              </a:ext>
            </a:extLst>
          </p:cNvPr>
          <p:cNvSpPr/>
          <p:nvPr/>
        </p:nvSpPr>
        <p:spPr>
          <a:xfrm>
            <a:off x="459783" y="971550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Summary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FC4C961-E0AE-4808-BE26-AB20ACFA05EE}"/>
              </a:ext>
            </a:extLst>
          </p:cNvPr>
          <p:cNvGrpSpPr/>
          <p:nvPr/>
        </p:nvGrpSpPr>
        <p:grpSpPr>
          <a:xfrm>
            <a:off x="457200" y="1465966"/>
            <a:ext cx="7924800" cy="3498722"/>
            <a:chOff x="656781" y="1277386"/>
            <a:chExt cx="7768840" cy="403369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0E520C8-18AB-4A29-9545-0871F4416EF9}"/>
                </a:ext>
              </a:extLst>
            </p:cNvPr>
            <p:cNvGrpSpPr/>
            <p:nvPr/>
          </p:nvGrpSpPr>
          <p:grpSpPr>
            <a:xfrm>
              <a:off x="656781" y="2162053"/>
              <a:ext cx="3749626" cy="2554883"/>
              <a:chOff x="292204" y="1733552"/>
              <a:chExt cx="3749624" cy="2554884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97DD73B6-B20F-42B5-9836-25867BD85A7F}"/>
                  </a:ext>
                </a:extLst>
              </p:cNvPr>
              <p:cNvSpPr/>
              <p:nvPr/>
            </p:nvSpPr>
            <p:spPr>
              <a:xfrm>
                <a:off x="1752599" y="1733552"/>
                <a:ext cx="2056431" cy="50020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/>
                  <a:t>Short run</a:t>
                </a:r>
                <a:endParaRPr lang="zh-CN" altLang="en-US" sz="1600" dirty="0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14E72F2D-BF02-4170-9A70-57F7D9FCABF4}"/>
                  </a:ext>
                </a:extLst>
              </p:cNvPr>
              <p:cNvSpPr/>
              <p:nvPr/>
            </p:nvSpPr>
            <p:spPr>
              <a:xfrm>
                <a:off x="1010246" y="2751934"/>
                <a:ext cx="1230237" cy="50020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Supply oil shocks</a:t>
                </a:r>
                <a:endParaRPr lang="zh-CN" altLang="en-US" sz="1600" dirty="0"/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1781F0C3-D70B-4BAD-B3CE-EF49F15FBF8E}"/>
                  </a:ext>
                </a:extLst>
              </p:cNvPr>
              <p:cNvSpPr/>
              <p:nvPr/>
            </p:nvSpPr>
            <p:spPr>
              <a:xfrm>
                <a:off x="2811590" y="2751934"/>
                <a:ext cx="1230237" cy="50020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Demand oil shocks</a:t>
                </a:r>
                <a:endParaRPr lang="zh-CN" altLang="en-US" sz="1600" dirty="0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E6232E2F-C4D4-45CD-9EE9-668E4CF31888}"/>
                  </a:ext>
                </a:extLst>
              </p:cNvPr>
              <p:cNvSpPr/>
              <p:nvPr/>
            </p:nvSpPr>
            <p:spPr>
              <a:xfrm>
                <a:off x="292204" y="3785068"/>
                <a:ext cx="702279" cy="50020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RUB</a:t>
                </a:r>
                <a:endParaRPr lang="zh-CN" altLang="en-US" sz="1600" dirty="0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19204CA0-84A9-46E4-ADD7-9DF184D6DAA5}"/>
                  </a:ext>
                </a:extLst>
              </p:cNvPr>
              <p:cNvSpPr/>
              <p:nvPr/>
            </p:nvSpPr>
            <p:spPr>
              <a:xfrm>
                <a:off x="1239223" y="3788227"/>
                <a:ext cx="702279" cy="50020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RMB</a:t>
                </a:r>
                <a:endParaRPr lang="zh-CN" altLang="en-US" sz="1600" dirty="0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3217A1E4-CEC5-404E-AE53-00236D91B420}"/>
                  </a:ext>
                </a:extLst>
              </p:cNvPr>
              <p:cNvSpPr/>
              <p:nvPr/>
            </p:nvSpPr>
            <p:spPr>
              <a:xfrm>
                <a:off x="2102878" y="3785067"/>
                <a:ext cx="892763" cy="50020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Others</a:t>
                </a:r>
                <a:endParaRPr lang="zh-CN" altLang="en-US" sz="1400" dirty="0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CFEAA19-8262-41B4-A031-38A627F89776}"/>
                  </a:ext>
                </a:extLst>
              </p:cNvPr>
              <p:cNvSpPr/>
              <p:nvPr/>
            </p:nvSpPr>
            <p:spPr>
              <a:xfrm>
                <a:off x="3158114" y="3768882"/>
                <a:ext cx="883714" cy="50020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BRICS</a:t>
                </a:r>
                <a:endParaRPr lang="zh-CN" altLang="en-US" sz="1600" dirty="0"/>
              </a:p>
            </p:txBody>
          </p:sp>
          <p:sp>
            <p:nvSpPr>
              <p:cNvPr id="53" name="箭头: 下 52">
                <a:extLst>
                  <a:ext uri="{FF2B5EF4-FFF2-40B4-BE49-F238E27FC236}">
                    <a16:creationId xmlns:a16="http://schemas.microsoft.com/office/drawing/2014/main" id="{7FBCDF44-DC15-4AE0-B015-9F1437F94910}"/>
                  </a:ext>
                </a:extLst>
              </p:cNvPr>
              <p:cNvSpPr/>
              <p:nvPr/>
            </p:nvSpPr>
            <p:spPr>
              <a:xfrm rot="2971437">
                <a:off x="1473115" y="2302849"/>
                <a:ext cx="304801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箭头: 下 53">
                <a:extLst>
                  <a:ext uri="{FF2B5EF4-FFF2-40B4-BE49-F238E27FC236}">
                    <a16:creationId xmlns:a16="http://schemas.microsoft.com/office/drawing/2014/main" id="{FA2CB8CB-8890-4B23-B44A-C9AEB30BAE19}"/>
                  </a:ext>
                </a:extLst>
              </p:cNvPr>
              <p:cNvSpPr/>
              <p:nvPr/>
            </p:nvSpPr>
            <p:spPr>
              <a:xfrm rot="2971437">
                <a:off x="607043" y="3248707"/>
                <a:ext cx="304801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箭头: 下 54">
                <a:extLst>
                  <a:ext uri="{FF2B5EF4-FFF2-40B4-BE49-F238E27FC236}">
                    <a16:creationId xmlns:a16="http://schemas.microsoft.com/office/drawing/2014/main" id="{234B6A33-F6B9-482C-966E-5AAAF321E412}"/>
                  </a:ext>
                </a:extLst>
              </p:cNvPr>
              <p:cNvSpPr/>
              <p:nvPr/>
            </p:nvSpPr>
            <p:spPr>
              <a:xfrm>
                <a:off x="1447799" y="3312155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56" name="箭头: 下 55">
                <a:extLst>
                  <a:ext uri="{FF2B5EF4-FFF2-40B4-BE49-F238E27FC236}">
                    <a16:creationId xmlns:a16="http://schemas.microsoft.com/office/drawing/2014/main" id="{FD8DE0CF-85D4-474F-AA44-F8B08F7F53EF}"/>
                  </a:ext>
                </a:extLst>
              </p:cNvPr>
              <p:cNvSpPr/>
              <p:nvPr/>
            </p:nvSpPr>
            <p:spPr>
              <a:xfrm>
                <a:off x="3504230" y="3301882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58" name="箭头: 下 57">
                <a:extLst>
                  <a:ext uri="{FF2B5EF4-FFF2-40B4-BE49-F238E27FC236}">
                    <a16:creationId xmlns:a16="http://schemas.microsoft.com/office/drawing/2014/main" id="{E2F3AEF5-1E71-4397-AF70-56EE88ED1811}"/>
                  </a:ext>
                </a:extLst>
              </p:cNvPr>
              <p:cNvSpPr/>
              <p:nvPr/>
            </p:nvSpPr>
            <p:spPr>
              <a:xfrm rot="19190853">
                <a:off x="2258245" y="3268791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59" name="箭头: 下 58">
                <a:extLst>
                  <a:ext uri="{FF2B5EF4-FFF2-40B4-BE49-F238E27FC236}">
                    <a16:creationId xmlns:a16="http://schemas.microsoft.com/office/drawing/2014/main" id="{32250DBF-BB70-4AB4-9C59-D6A56069A9F7}"/>
                  </a:ext>
                </a:extLst>
              </p:cNvPr>
              <p:cNvSpPr/>
              <p:nvPr/>
            </p:nvSpPr>
            <p:spPr>
              <a:xfrm>
                <a:off x="3287786" y="2302083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667B6EC-C71D-4AC7-B9A6-3C0A62E0BE4D}"/>
                </a:ext>
              </a:extLst>
            </p:cNvPr>
            <p:cNvGrpSpPr/>
            <p:nvPr/>
          </p:nvGrpSpPr>
          <p:grpSpPr>
            <a:xfrm>
              <a:off x="4675997" y="2142708"/>
              <a:ext cx="3749624" cy="2554883"/>
              <a:chOff x="292205" y="1733550"/>
              <a:chExt cx="3749625" cy="2554882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3AF8E4FF-A0A8-4EE5-BCDA-C241786E16AB}"/>
                  </a:ext>
                </a:extLst>
              </p:cNvPr>
              <p:cNvSpPr/>
              <p:nvPr/>
            </p:nvSpPr>
            <p:spPr>
              <a:xfrm>
                <a:off x="1752600" y="1733550"/>
                <a:ext cx="2056432" cy="5002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/>
                  <a:t>Long run </a:t>
                </a:r>
                <a:endParaRPr lang="zh-CN" altLang="en-US" sz="1600" dirty="0"/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9586274D-5ADD-4A99-97F3-6BA60E5872A8}"/>
                  </a:ext>
                </a:extLst>
              </p:cNvPr>
              <p:cNvSpPr/>
              <p:nvPr/>
            </p:nvSpPr>
            <p:spPr>
              <a:xfrm>
                <a:off x="1010247" y="2751932"/>
                <a:ext cx="1230238" cy="5002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Supply oil shocks</a:t>
                </a:r>
                <a:endParaRPr lang="zh-CN" altLang="en-US" sz="1600" dirty="0"/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643DA6C9-872A-4784-9493-722FFDEA0E4B}"/>
                  </a:ext>
                </a:extLst>
              </p:cNvPr>
              <p:cNvSpPr/>
              <p:nvPr/>
            </p:nvSpPr>
            <p:spPr>
              <a:xfrm>
                <a:off x="2811592" y="2751932"/>
                <a:ext cx="1230238" cy="5002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Demand oil shocks</a:t>
                </a:r>
                <a:endParaRPr lang="zh-CN" altLang="en-US" sz="1600" dirty="0"/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D7938CB2-6293-4A39-A9F3-177954D21EBD}"/>
                  </a:ext>
                </a:extLst>
              </p:cNvPr>
              <p:cNvSpPr/>
              <p:nvPr/>
            </p:nvSpPr>
            <p:spPr>
              <a:xfrm>
                <a:off x="292205" y="3785065"/>
                <a:ext cx="702280" cy="5002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RUB</a:t>
                </a:r>
                <a:endParaRPr lang="zh-CN" altLang="en-US" sz="1600" dirty="0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92E07B4E-4D71-4AFB-9F7D-13CE2E93A5FF}"/>
                  </a:ext>
                </a:extLst>
              </p:cNvPr>
              <p:cNvSpPr/>
              <p:nvPr/>
            </p:nvSpPr>
            <p:spPr>
              <a:xfrm>
                <a:off x="1239225" y="3788224"/>
                <a:ext cx="702280" cy="5002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RMB</a:t>
                </a:r>
                <a:endParaRPr lang="zh-CN" altLang="en-US" sz="1600" dirty="0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872E8C63-1EA3-4038-BDBC-9F3F2F364064}"/>
                  </a:ext>
                </a:extLst>
              </p:cNvPr>
              <p:cNvSpPr/>
              <p:nvPr/>
            </p:nvSpPr>
            <p:spPr>
              <a:xfrm>
                <a:off x="2111931" y="3785065"/>
                <a:ext cx="883714" cy="5002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Others</a:t>
                </a:r>
                <a:endParaRPr lang="zh-CN" altLang="en-US" sz="1400" dirty="0"/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C7EAB638-4106-4466-B7D6-5296736BC99A}"/>
                  </a:ext>
                </a:extLst>
              </p:cNvPr>
              <p:cNvSpPr/>
              <p:nvPr/>
            </p:nvSpPr>
            <p:spPr>
              <a:xfrm>
                <a:off x="3158116" y="3768880"/>
                <a:ext cx="883714" cy="5002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BRICS</a:t>
                </a:r>
                <a:endParaRPr lang="zh-CN" altLang="en-US" sz="1600" dirty="0"/>
              </a:p>
            </p:txBody>
          </p:sp>
          <p:sp>
            <p:nvSpPr>
              <p:cNvPr id="40" name="箭头: 下 39">
                <a:extLst>
                  <a:ext uri="{FF2B5EF4-FFF2-40B4-BE49-F238E27FC236}">
                    <a16:creationId xmlns:a16="http://schemas.microsoft.com/office/drawing/2014/main" id="{A1B6E419-F14D-4693-BE72-FC74B3760972}"/>
                  </a:ext>
                </a:extLst>
              </p:cNvPr>
              <p:cNvSpPr/>
              <p:nvPr/>
            </p:nvSpPr>
            <p:spPr>
              <a:xfrm rot="2971437">
                <a:off x="1473117" y="2302848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1" name="箭头: 下 40">
                <a:extLst>
                  <a:ext uri="{FF2B5EF4-FFF2-40B4-BE49-F238E27FC236}">
                    <a16:creationId xmlns:a16="http://schemas.microsoft.com/office/drawing/2014/main" id="{025300C2-D3B1-4900-8B7A-2125501D69D0}"/>
                  </a:ext>
                </a:extLst>
              </p:cNvPr>
              <p:cNvSpPr/>
              <p:nvPr/>
            </p:nvSpPr>
            <p:spPr>
              <a:xfrm rot="2971437">
                <a:off x="607044" y="3248705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5B73336B-F663-472F-8A9F-40868E3AD982}"/>
                  </a:ext>
                </a:extLst>
              </p:cNvPr>
              <p:cNvSpPr/>
              <p:nvPr/>
            </p:nvSpPr>
            <p:spPr>
              <a:xfrm>
                <a:off x="1447800" y="3312152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15F65BCB-44C2-4ED9-B308-9C60C5DC8ABA}"/>
                  </a:ext>
                </a:extLst>
              </p:cNvPr>
              <p:cNvSpPr/>
              <p:nvPr/>
            </p:nvSpPr>
            <p:spPr>
              <a:xfrm>
                <a:off x="3504232" y="3301879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箭头: 下 43">
                <a:extLst>
                  <a:ext uri="{FF2B5EF4-FFF2-40B4-BE49-F238E27FC236}">
                    <a16:creationId xmlns:a16="http://schemas.microsoft.com/office/drawing/2014/main" id="{86DAAB82-E1E1-4DB0-B798-69DED647DC64}"/>
                  </a:ext>
                </a:extLst>
              </p:cNvPr>
              <p:cNvSpPr/>
              <p:nvPr/>
            </p:nvSpPr>
            <p:spPr>
              <a:xfrm rot="19190853">
                <a:off x="2258247" y="3268789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5" name="箭头: 下 44">
                <a:extLst>
                  <a:ext uri="{FF2B5EF4-FFF2-40B4-BE49-F238E27FC236}">
                    <a16:creationId xmlns:a16="http://schemas.microsoft.com/office/drawing/2014/main" id="{F082A666-5762-49FA-A7D8-2F0258560AE0}"/>
                  </a:ext>
                </a:extLst>
              </p:cNvPr>
              <p:cNvSpPr/>
              <p:nvPr/>
            </p:nvSpPr>
            <p:spPr>
              <a:xfrm>
                <a:off x="3287786" y="2302083"/>
                <a:ext cx="304800" cy="400110"/>
              </a:xfrm>
              <a:prstGeom prst="down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左大括号 22">
              <a:extLst>
                <a:ext uri="{FF2B5EF4-FFF2-40B4-BE49-F238E27FC236}">
                  <a16:creationId xmlns:a16="http://schemas.microsoft.com/office/drawing/2014/main" id="{DEC0B341-BEA8-43B6-B6DD-72B6D6E8CC8E}"/>
                </a:ext>
              </a:extLst>
            </p:cNvPr>
            <p:cNvSpPr/>
            <p:nvPr/>
          </p:nvSpPr>
          <p:spPr>
            <a:xfrm rot="5400000">
              <a:off x="5010330" y="-282341"/>
              <a:ext cx="400110" cy="4313339"/>
            </a:xfrm>
            <a:prstGeom prst="leftBrace">
              <a:avLst>
                <a:gd name="adj1" fmla="val 64458"/>
                <a:gd name="adj2" fmla="val 52238"/>
              </a:avLst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A22CE9B-99DE-4624-AD69-C776C48F35B5}"/>
                </a:ext>
              </a:extLst>
            </p:cNvPr>
            <p:cNvSpPr/>
            <p:nvPr/>
          </p:nvSpPr>
          <p:spPr>
            <a:xfrm>
              <a:off x="1934134" y="1277386"/>
              <a:ext cx="6143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Whether the oil price affect the exchange rates of BRICS?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4948E5B-AD16-4201-94E5-4A9D22266468}"/>
                </a:ext>
              </a:extLst>
            </p:cNvPr>
            <p:cNvSpPr/>
            <p:nvPr/>
          </p:nvSpPr>
          <p:spPr>
            <a:xfrm>
              <a:off x="701587" y="4804293"/>
              <a:ext cx="5373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a typeface="+mj-ea"/>
                  <a:cs typeface="+mn-ea"/>
                </a:rPr>
                <a:t>N/A</a:t>
              </a:r>
              <a:endPara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+mj-ea"/>
                <a:cs typeface="+mn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F13E8C8-8C5B-40C3-A0BB-F4520D01732A}"/>
                </a:ext>
              </a:extLst>
            </p:cNvPr>
            <p:cNvSpPr/>
            <p:nvPr/>
          </p:nvSpPr>
          <p:spPr>
            <a:xfrm>
              <a:off x="1642691" y="4817440"/>
              <a:ext cx="53732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a typeface="+mj-ea"/>
                  <a:cs typeface="+mn-ea"/>
                </a:rPr>
                <a:t>N/A</a:t>
              </a:r>
              <a:endPara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+mj-ea"/>
                <a:cs typeface="+mn-ea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2F5B88-3121-41CE-8E7C-BBE5BC061D6C}"/>
                </a:ext>
              </a:extLst>
            </p:cNvPr>
            <p:cNvSpPr/>
            <p:nvPr/>
          </p:nvSpPr>
          <p:spPr>
            <a:xfrm>
              <a:off x="2748823" y="4778826"/>
              <a:ext cx="357035" cy="532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a typeface="+mj-ea"/>
                  <a:cs typeface="+mn-ea"/>
                </a:rPr>
                <a:t>+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+mj-ea"/>
                <a:cs typeface="+mn-ea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521D3A2-3123-4B2A-AA0F-A579109D1C73}"/>
                </a:ext>
              </a:extLst>
            </p:cNvPr>
            <p:cNvSpPr/>
            <p:nvPr/>
          </p:nvSpPr>
          <p:spPr>
            <a:xfrm>
              <a:off x="3778299" y="4778820"/>
              <a:ext cx="281605" cy="532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a typeface="+mj-ea"/>
                  <a:cs typeface="+mn-ea"/>
                </a:rPr>
                <a:t>-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+mj-ea"/>
                <a:cs typeface="+mn-ea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F068817-36CE-42FD-B4F5-34221BB3C3A0}"/>
                </a:ext>
              </a:extLst>
            </p:cNvPr>
            <p:cNvSpPr/>
            <p:nvPr/>
          </p:nvSpPr>
          <p:spPr>
            <a:xfrm>
              <a:off x="4838152" y="4778815"/>
              <a:ext cx="281605" cy="532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"/>
                  <a:ea typeface="+mj-ea"/>
                  <a:cs typeface="+mn-ea"/>
                </a:rPr>
                <a:t>-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+mj-ea"/>
                <a:cs typeface="+mn-ea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240DCE-567E-42B8-ADCD-1DD27DA99AB0}"/>
                </a:ext>
              </a:extLst>
            </p:cNvPr>
            <p:cNvSpPr/>
            <p:nvPr/>
          </p:nvSpPr>
          <p:spPr>
            <a:xfrm>
              <a:off x="5792197" y="4773554"/>
              <a:ext cx="281605" cy="532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a typeface="+mj-ea"/>
                  <a:cs typeface="+mn-ea"/>
                </a:rPr>
                <a:t>-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+mj-ea"/>
                <a:cs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3B05AA5-6C9F-4A58-AC85-1B917F9FEACC}"/>
                </a:ext>
              </a:extLst>
            </p:cNvPr>
            <p:cNvSpPr/>
            <p:nvPr/>
          </p:nvSpPr>
          <p:spPr>
            <a:xfrm>
              <a:off x="6759061" y="4776321"/>
              <a:ext cx="357035" cy="532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a typeface="+mj-ea"/>
                  <a:cs typeface="+mn-ea"/>
                </a:rPr>
                <a:t>+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+mj-ea"/>
                <a:cs typeface="+mn-ea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D87C6EA-7EC7-49D0-BDF8-FAE59E593572}"/>
                </a:ext>
              </a:extLst>
            </p:cNvPr>
            <p:cNvSpPr/>
            <p:nvPr/>
          </p:nvSpPr>
          <p:spPr>
            <a:xfrm>
              <a:off x="7870004" y="4773554"/>
              <a:ext cx="281605" cy="532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a typeface="+mj-ea"/>
                  <a:cs typeface="+mn-ea"/>
                </a:rPr>
                <a:t>-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+mj-ea"/>
                <a:cs typeface="+mn-ea"/>
              </a:endParaRPr>
            </a:p>
          </p:txBody>
        </p:sp>
      </p:grpSp>
      <p:sp>
        <p:nvSpPr>
          <p:cNvPr id="60" name="灯片编号占位符 3">
            <a:extLst>
              <a:ext uri="{FF2B5EF4-FFF2-40B4-BE49-F238E27FC236}">
                <a16:creationId xmlns:a16="http://schemas.microsoft.com/office/drawing/2014/main" id="{D973DB36-0115-452A-A964-182A81960609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6844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F3023E0C-2987-462E-B257-CD2B9B9A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Summary</a:t>
            </a:r>
            <a:r>
              <a:rPr lang="zh-CN" altLang="en-US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Inference and Contribution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61462AC-E964-4ED9-8F97-48A021F060FF}"/>
              </a:ext>
            </a:extLst>
          </p:cNvPr>
          <p:cNvSpPr/>
          <p:nvPr/>
        </p:nvSpPr>
        <p:spPr>
          <a:xfrm>
            <a:off x="459783" y="971550"/>
            <a:ext cx="1252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Inference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FCD1CB9-0DAB-4FAC-9DDA-9E1F1202FC97}"/>
              </a:ext>
            </a:extLst>
          </p:cNvPr>
          <p:cNvSpPr/>
          <p:nvPr/>
        </p:nvSpPr>
        <p:spPr>
          <a:xfrm>
            <a:off x="381000" y="1394651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Supply oil shocks: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R</a:t>
            </a:r>
            <a:r>
              <a:rPr lang="en-US" altLang="zh-CN" dirty="0"/>
              <a:t>eflect that it is more difficult to produce crude oil, which have strongly negative correlation with future international economic output.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72" name="灯片编号占位符 3">
            <a:extLst>
              <a:ext uri="{FF2B5EF4-FFF2-40B4-BE49-F238E27FC236}">
                <a16:creationId xmlns:a16="http://schemas.microsoft.com/office/drawing/2014/main" id="{2836BA5D-E1E9-4668-8B46-FBE05869CD18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18</a:t>
            </a:r>
            <a:endParaRPr lang="en-JM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25582FD-66CC-4333-8511-BEBC7F5575FF}"/>
              </a:ext>
            </a:extLst>
          </p:cNvPr>
          <p:cNvGrpSpPr/>
          <p:nvPr/>
        </p:nvGrpSpPr>
        <p:grpSpPr>
          <a:xfrm>
            <a:off x="152400" y="2239447"/>
            <a:ext cx="5445104" cy="2760188"/>
            <a:chOff x="845116" y="2231200"/>
            <a:chExt cx="5445104" cy="27601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30D6EC1-36D5-401F-B6E3-D2AC0B8549C8}"/>
                </a:ext>
              </a:extLst>
            </p:cNvPr>
            <p:cNvGrpSpPr/>
            <p:nvPr/>
          </p:nvGrpSpPr>
          <p:grpSpPr>
            <a:xfrm>
              <a:off x="845116" y="2231200"/>
              <a:ext cx="5445104" cy="2743559"/>
              <a:chOff x="1031521" y="1043792"/>
              <a:chExt cx="5399142" cy="2950627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689F8D85-E65E-4DBF-A89F-DA82936BC91F}"/>
                  </a:ext>
                </a:extLst>
              </p:cNvPr>
              <p:cNvSpPr/>
              <p:nvPr/>
            </p:nvSpPr>
            <p:spPr>
              <a:xfrm>
                <a:off x="1031521" y="2040551"/>
                <a:ext cx="1738601" cy="8776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dirty="0"/>
                  <a:t>Net oil exporting countries</a:t>
                </a:r>
                <a:endParaRPr lang="zh-CN" altLang="en-US" sz="1600" dirty="0"/>
              </a:p>
            </p:txBody>
          </p:sp>
          <p:sp>
            <p:nvSpPr>
              <p:cNvPr id="12" name="箭头: 上弧形 11">
                <a:extLst>
                  <a:ext uri="{FF2B5EF4-FFF2-40B4-BE49-F238E27FC236}">
                    <a16:creationId xmlns:a16="http://schemas.microsoft.com/office/drawing/2014/main" id="{55F0E78B-4562-4292-B78B-1AD0002E6244}"/>
                  </a:ext>
                </a:extLst>
              </p:cNvPr>
              <p:cNvSpPr/>
              <p:nvPr/>
            </p:nvSpPr>
            <p:spPr>
              <a:xfrm>
                <a:off x="1712051" y="1043792"/>
                <a:ext cx="4115937" cy="877674"/>
              </a:xfrm>
              <a:prstGeom prst="curvedDownArrow">
                <a:avLst>
                  <a:gd name="adj1" fmla="val 25000"/>
                  <a:gd name="adj2" fmla="val 50000"/>
                  <a:gd name="adj3" fmla="val 17241"/>
                </a:avLst>
              </a:prstGeom>
              <a:gradFill>
                <a:gsLst>
                  <a:gs pos="94000">
                    <a:schemeClr val="accent4">
                      <a:tint val="15000"/>
                      <a:satMod val="350000"/>
                      <a:alpha val="99000"/>
                    </a:schemeClr>
                  </a:gs>
                  <a:gs pos="85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effectLst>
                <a:outerShdw sx="1000" sy="1000" rotWithShape="0">
                  <a:srgbClr val="000000"/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ArchUp">
                  <a:avLst/>
                </a:prstTxWarp>
                <a:noAutofit/>
              </a:bodyPr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01A5CA5-1E11-436F-B878-385F1EBBF050}"/>
                  </a:ext>
                </a:extLst>
              </p:cNvPr>
              <p:cNvSpPr/>
              <p:nvPr/>
            </p:nvSpPr>
            <p:spPr>
              <a:xfrm>
                <a:off x="4170138" y="2024033"/>
                <a:ext cx="2260525" cy="8776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Hedge risk and Currency appreciation</a:t>
                </a:r>
              </a:p>
            </p:txBody>
          </p:sp>
          <p:sp>
            <p:nvSpPr>
              <p:cNvPr id="14" name="箭头: 左弧形 13">
                <a:extLst>
                  <a:ext uri="{FF2B5EF4-FFF2-40B4-BE49-F238E27FC236}">
                    <a16:creationId xmlns:a16="http://schemas.microsoft.com/office/drawing/2014/main" id="{AF5C3A04-9F8F-45AF-A22E-E99A6AC45995}"/>
                  </a:ext>
                </a:extLst>
              </p:cNvPr>
              <p:cNvSpPr/>
              <p:nvPr/>
            </p:nvSpPr>
            <p:spPr>
              <a:xfrm rot="16200000">
                <a:off x="3309996" y="1400226"/>
                <a:ext cx="996248" cy="4192138"/>
              </a:xfrm>
              <a:prstGeom prst="curvedRightArrow">
                <a:avLst>
                  <a:gd name="adj1" fmla="val 20611"/>
                  <a:gd name="adj2" fmla="val 50000"/>
                  <a:gd name="adj3" fmla="val 19961"/>
                </a:avLst>
              </a:prstGeom>
              <a:gradFill>
                <a:gsLst>
                  <a:gs pos="94000">
                    <a:schemeClr val="accent4">
                      <a:tint val="15000"/>
                      <a:satMod val="350000"/>
                      <a:alpha val="99000"/>
                    </a:schemeClr>
                  </a:gs>
                  <a:gs pos="85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effectLst>
                <a:outerShdw sx="1000" sy="1000" rotWithShape="0">
                  <a:srgbClr val="000000"/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91440" tIns="45720" rIns="91440" bIns="45720" numCol="1" spcCol="0" rtlCol="0" fromWordArt="0" anchor="ctr" anchorCtr="0" forceAA="0" compatLnSpc="1">
                <a:prstTxWarp prst="textArchUp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D2D87D1-4F5C-4B01-9140-CB76527E3C56}"/>
                </a:ext>
              </a:extLst>
            </p:cNvPr>
            <p:cNvSpPr/>
            <p:nvPr/>
          </p:nvSpPr>
          <p:spPr>
            <a:xfrm>
              <a:off x="1453755" y="2391553"/>
              <a:ext cx="4227826" cy="16137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Still sell oil to take advantage of high oil price</a:t>
              </a:r>
              <a:endParaRPr lang="zh-CN" altLang="en-US" sz="1400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1FC0305-D259-4E29-8E62-1E8452F94D51}"/>
                </a:ext>
              </a:extLst>
            </p:cNvPr>
            <p:cNvSpPr/>
            <p:nvPr/>
          </p:nvSpPr>
          <p:spPr>
            <a:xfrm>
              <a:off x="1437989" y="3377660"/>
              <a:ext cx="4227826" cy="16137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ArchDown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attract more asset investment for the country</a:t>
              </a:r>
              <a:endParaRPr lang="zh-CN" altLang="en-US" dirty="0"/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31D9BD-70C6-457F-89AE-F6FE66DCB897}"/>
              </a:ext>
            </a:extLst>
          </p:cNvPr>
          <p:cNvSpPr/>
          <p:nvPr/>
        </p:nvSpPr>
        <p:spPr>
          <a:xfrm>
            <a:off x="6400800" y="2198701"/>
            <a:ext cx="1753401" cy="8160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Net oil importing countries</a:t>
            </a:r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EDC07C-621C-44DC-B218-2CB59C392573}"/>
              </a:ext>
            </a:extLst>
          </p:cNvPr>
          <p:cNvSpPr/>
          <p:nvPr/>
        </p:nvSpPr>
        <p:spPr>
          <a:xfrm>
            <a:off x="6456490" y="4111798"/>
            <a:ext cx="1642020" cy="8160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Currency depreciation</a:t>
            </a:r>
            <a:endParaRPr lang="zh-CN" altLang="en-US" sz="1600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247ECF11-5712-4AB3-9085-0899375DEA1C}"/>
              </a:ext>
            </a:extLst>
          </p:cNvPr>
          <p:cNvSpPr/>
          <p:nvPr/>
        </p:nvSpPr>
        <p:spPr>
          <a:xfrm>
            <a:off x="7102180" y="3095771"/>
            <a:ext cx="304800" cy="960901"/>
          </a:xfrm>
          <a:prstGeom prst="downArrow">
            <a:avLst/>
          </a:prstGeom>
          <a:gradFill>
            <a:gsLst>
              <a:gs pos="94000">
                <a:schemeClr val="accent4">
                  <a:tint val="15000"/>
                  <a:satMod val="350000"/>
                  <a:alpha val="99000"/>
                </a:schemeClr>
              </a:gs>
              <a:gs pos="85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A8FF5F-9944-4753-BE06-13DE6129B4C7}"/>
              </a:ext>
            </a:extLst>
          </p:cNvPr>
          <p:cNvSpPr txBox="1"/>
          <p:nvPr/>
        </p:nvSpPr>
        <p:spPr>
          <a:xfrm>
            <a:off x="7392048" y="3035862"/>
            <a:ext cx="669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Less asset</a:t>
            </a:r>
          </a:p>
          <a:p>
            <a:r>
              <a:rPr lang="en-US" altLang="zh-CN" sz="1400" dirty="0"/>
              <a:t>investment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A3ACAE-8E3F-416E-97A9-752F4CC7C8F4}"/>
              </a:ext>
            </a:extLst>
          </p:cNvPr>
          <p:cNvSpPr txBox="1"/>
          <p:nvPr/>
        </p:nvSpPr>
        <p:spPr>
          <a:xfrm>
            <a:off x="6400800" y="3136611"/>
            <a:ext cx="837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Wealth moves outward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62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FD633B8-927F-4A17-BAA7-ECAE95C7D98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819150"/>
            <a:ext cx="7467600" cy="685800"/>
            <a:chOff x="155387" y="607960"/>
            <a:chExt cx="8838539" cy="868576"/>
          </a:xfrm>
        </p:grpSpPr>
        <p:grpSp>
          <p:nvGrpSpPr>
            <p:cNvPr id="5" name="组合 91">
              <a:extLst>
                <a:ext uri="{FF2B5EF4-FFF2-40B4-BE49-F238E27FC236}">
                  <a16:creationId xmlns:a16="http://schemas.microsoft.com/office/drawing/2014/main" id="{019C8EDF-4FF9-447F-B31F-1F01EDCF3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87" y="607960"/>
              <a:ext cx="1048851" cy="868576"/>
              <a:chOff x="155387" y="607960"/>
              <a:chExt cx="1048851" cy="868576"/>
            </a:xfrm>
          </p:grpSpPr>
          <p:sp>
            <p:nvSpPr>
              <p:cNvPr id="8" name="菱形 7">
                <a:extLst>
                  <a:ext uri="{FF2B5EF4-FFF2-40B4-BE49-F238E27FC236}">
                    <a16:creationId xmlns:a16="http://schemas.microsoft.com/office/drawing/2014/main" id="{6A638CD6-C1EE-4C0C-830E-BCDC6037EC0E}"/>
                  </a:ext>
                </a:extLst>
              </p:cNvPr>
              <p:cNvSpPr/>
              <p:nvPr/>
            </p:nvSpPr>
            <p:spPr>
              <a:xfrm>
                <a:off x="194198" y="607960"/>
                <a:ext cx="1010040" cy="868576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" name="文本框 90">
                <a:extLst>
                  <a:ext uri="{FF2B5EF4-FFF2-40B4-BE49-F238E27FC236}">
                    <a16:creationId xmlns:a16="http://schemas.microsoft.com/office/drawing/2014/main" id="{9E8B57E6-5F70-4D93-9874-49BE3E1BB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87" y="797914"/>
                <a:ext cx="1010040" cy="467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92">
              <a:extLst>
                <a:ext uri="{FF2B5EF4-FFF2-40B4-BE49-F238E27FC236}">
                  <a16:creationId xmlns:a16="http://schemas.microsoft.com/office/drawing/2014/main" id="{DB8EF55F-B4A0-440B-B595-2400069D2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069" y="827100"/>
              <a:ext cx="7700857" cy="467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Background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2FFD0D8-1D2D-418B-BBA5-6E041957B240}"/>
              </a:ext>
            </a:extLst>
          </p:cNvPr>
          <p:cNvSpPr txBox="1"/>
          <p:nvPr/>
        </p:nvSpPr>
        <p:spPr>
          <a:xfrm>
            <a:off x="6808002" y="4705350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F332BE-303A-437E-89B8-4A9A03736019}"/>
              </a:ext>
            </a:extLst>
          </p:cNvPr>
          <p:cNvGrpSpPr>
            <a:grpSpLocks/>
          </p:cNvGrpSpPr>
          <p:nvPr/>
        </p:nvGrpSpPr>
        <p:grpSpPr bwMode="auto">
          <a:xfrm>
            <a:off x="2625069" y="1775449"/>
            <a:ext cx="7467600" cy="685800"/>
            <a:chOff x="155387" y="607960"/>
            <a:chExt cx="8838539" cy="868576"/>
          </a:xfrm>
        </p:grpSpPr>
        <p:grpSp>
          <p:nvGrpSpPr>
            <p:cNvPr id="29" name="组合 91">
              <a:extLst>
                <a:ext uri="{FF2B5EF4-FFF2-40B4-BE49-F238E27FC236}">
                  <a16:creationId xmlns:a16="http://schemas.microsoft.com/office/drawing/2014/main" id="{8067ECB2-65B0-4AD9-9639-242DADDA8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87" y="607960"/>
              <a:ext cx="1048851" cy="868576"/>
              <a:chOff x="155387" y="607960"/>
              <a:chExt cx="1048851" cy="868576"/>
            </a:xfrm>
          </p:grpSpPr>
          <p:sp>
            <p:nvSpPr>
              <p:cNvPr id="31" name="菱形 30">
                <a:extLst>
                  <a:ext uri="{FF2B5EF4-FFF2-40B4-BE49-F238E27FC236}">
                    <a16:creationId xmlns:a16="http://schemas.microsoft.com/office/drawing/2014/main" id="{B45C893C-0D49-4F6A-A677-A920795C5507}"/>
                  </a:ext>
                </a:extLst>
              </p:cNvPr>
              <p:cNvSpPr/>
              <p:nvPr/>
            </p:nvSpPr>
            <p:spPr>
              <a:xfrm>
                <a:off x="194198" y="607960"/>
                <a:ext cx="1010040" cy="868576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文本框 90">
                <a:extLst>
                  <a:ext uri="{FF2B5EF4-FFF2-40B4-BE49-F238E27FC236}">
                    <a16:creationId xmlns:a16="http://schemas.microsoft.com/office/drawing/2014/main" id="{193A5D0E-D83F-47EF-9593-7C34E58AA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87" y="797914"/>
                <a:ext cx="1010040" cy="467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0" name="文本框 92">
              <a:extLst>
                <a:ext uri="{FF2B5EF4-FFF2-40B4-BE49-F238E27FC236}">
                  <a16:creationId xmlns:a16="http://schemas.microsoft.com/office/drawing/2014/main" id="{882037A2-A417-4FA6-B69F-1EE654740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069" y="827100"/>
              <a:ext cx="7700857" cy="467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Methodology and Data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64A64D9-280A-47A8-8957-D6C130E56E1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62521"/>
            <a:ext cx="7467600" cy="685800"/>
            <a:chOff x="155387" y="607960"/>
            <a:chExt cx="8838539" cy="868576"/>
          </a:xfrm>
        </p:grpSpPr>
        <p:grpSp>
          <p:nvGrpSpPr>
            <p:cNvPr id="34" name="组合 91">
              <a:extLst>
                <a:ext uri="{FF2B5EF4-FFF2-40B4-BE49-F238E27FC236}">
                  <a16:creationId xmlns:a16="http://schemas.microsoft.com/office/drawing/2014/main" id="{8E09CD04-5CED-4A71-AD72-D00D5B695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87" y="607960"/>
              <a:ext cx="1048851" cy="868576"/>
              <a:chOff x="155387" y="607960"/>
              <a:chExt cx="1048851" cy="868576"/>
            </a:xfrm>
          </p:grpSpPr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B7A0F44E-7214-45EA-A2D2-CB2BCD8822D8}"/>
                  </a:ext>
                </a:extLst>
              </p:cNvPr>
              <p:cNvSpPr/>
              <p:nvPr/>
            </p:nvSpPr>
            <p:spPr>
              <a:xfrm>
                <a:off x="194198" y="607960"/>
                <a:ext cx="1010040" cy="868576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7" name="文本框 90">
                <a:extLst>
                  <a:ext uri="{FF2B5EF4-FFF2-40B4-BE49-F238E27FC236}">
                    <a16:creationId xmlns:a16="http://schemas.microsoft.com/office/drawing/2014/main" id="{BBBEC370-2940-477E-BA37-531936C79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87" y="797914"/>
                <a:ext cx="1010040" cy="467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92">
              <a:extLst>
                <a:ext uri="{FF2B5EF4-FFF2-40B4-BE49-F238E27FC236}">
                  <a16:creationId xmlns:a16="http://schemas.microsoft.com/office/drawing/2014/main" id="{685AA1A0-643E-4CC3-914A-742904F24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069" y="827100"/>
              <a:ext cx="7700857" cy="467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Empirical Results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7D2F689-A3D5-4E6F-8CE1-A0A56A4017A9}"/>
              </a:ext>
            </a:extLst>
          </p:cNvPr>
          <p:cNvGrpSpPr>
            <a:grpSpLocks/>
          </p:cNvGrpSpPr>
          <p:nvPr/>
        </p:nvGrpSpPr>
        <p:grpSpPr bwMode="auto">
          <a:xfrm>
            <a:off x="2613446" y="3692388"/>
            <a:ext cx="7293098" cy="685800"/>
            <a:chOff x="155387" y="607960"/>
            <a:chExt cx="8632001" cy="868576"/>
          </a:xfrm>
        </p:grpSpPr>
        <p:grpSp>
          <p:nvGrpSpPr>
            <p:cNvPr id="39" name="组合 91">
              <a:extLst>
                <a:ext uri="{FF2B5EF4-FFF2-40B4-BE49-F238E27FC236}">
                  <a16:creationId xmlns:a16="http://schemas.microsoft.com/office/drawing/2014/main" id="{CB937658-D969-4A8A-9AA8-73BFC88FE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87" y="607960"/>
              <a:ext cx="1048851" cy="868576"/>
              <a:chOff x="155387" y="607960"/>
              <a:chExt cx="1048851" cy="868576"/>
            </a:xfrm>
          </p:grpSpPr>
          <p:sp>
            <p:nvSpPr>
              <p:cNvPr id="41" name="菱形 40">
                <a:extLst>
                  <a:ext uri="{FF2B5EF4-FFF2-40B4-BE49-F238E27FC236}">
                    <a16:creationId xmlns:a16="http://schemas.microsoft.com/office/drawing/2014/main" id="{B5698336-ADC0-445E-BA26-754A9F23574A}"/>
                  </a:ext>
                </a:extLst>
              </p:cNvPr>
              <p:cNvSpPr/>
              <p:nvPr/>
            </p:nvSpPr>
            <p:spPr>
              <a:xfrm>
                <a:off x="194198" y="607960"/>
                <a:ext cx="1010040" cy="868576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文本框 90">
                <a:extLst>
                  <a:ext uri="{FF2B5EF4-FFF2-40B4-BE49-F238E27FC236}">
                    <a16:creationId xmlns:a16="http://schemas.microsoft.com/office/drawing/2014/main" id="{C08F79EC-88FE-4C6A-A44E-B1AE49F55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87" y="797914"/>
                <a:ext cx="1010040" cy="467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0" name="文本框 92">
              <a:extLst>
                <a:ext uri="{FF2B5EF4-FFF2-40B4-BE49-F238E27FC236}">
                  <a16:creationId xmlns:a16="http://schemas.microsoft.com/office/drawing/2014/main" id="{FD48A5D0-A7CA-445D-A448-1EB44C188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069" y="827100"/>
              <a:ext cx="7494319" cy="467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Inference and Contribution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7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61462AC-E964-4ED9-8F97-48A021F060FF}"/>
              </a:ext>
            </a:extLst>
          </p:cNvPr>
          <p:cNvSpPr/>
          <p:nvPr/>
        </p:nvSpPr>
        <p:spPr>
          <a:xfrm>
            <a:off x="459783" y="971550"/>
            <a:ext cx="1252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Inference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575A4A-669D-40B0-956F-BE6A386F877F}"/>
              </a:ext>
            </a:extLst>
          </p:cNvPr>
          <p:cNvSpPr/>
          <p:nvPr/>
        </p:nvSpPr>
        <p:spPr>
          <a:xfrm>
            <a:off x="238140" y="1377009"/>
            <a:ext cx="8628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Demand  oil shocks:  Oil price will rise as demand increase so that producers are able to sell more oil and likely to obtain positive returns</a:t>
            </a:r>
            <a:r>
              <a:rPr lang="en-US" altLang="zh-CN" dirty="0"/>
              <a:t>, and which are associated with economic growth and stable oil production and consumption. </a:t>
            </a:r>
            <a:r>
              <a:rPr lang="en-US" altLang="zh-CN" dirty="0">
                <a:cs typeface="+mn-ea"/>
                <a:sym typeface="+mn-lt"/>
              </a:rPr>
              <a:t>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124C92-9E82-450C-B3E5-EDD638C4D511}"/>
              </a:ext>
            </a:extLst>
          </p:cNvPr>
          <p:cNvSpPr/>
          <p:nvPr/>
        </p:nvSpPr>
        <p:spPr>
          <a:xfrm>
            <a:off x="451945" y="4020345"/>
            <a:ext cx="8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China as an exception : </a:t>
            </a:r>
            <a:r>
              <a:rPr lang="en-US" altLang="zh-CN" dirty="0">
                <a:cs typeface="+mn-ea"/>
                <a:sym typeface="Wingdings" panose="05000000000000000000" pitchFamily="2" charset="2"/>
              </a:rPr>
              <a:t>(1) China implements a more rigorous and efficient exchange rate system; (2) China has a much larger economic size than others; (3) The proportion of oil in the total energy consumption is not so heavy.</a:t>
            </a:r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367D35-A0C9-4342-9388-BDE6B445AB30}"/>
              </a:ext>
            </a:extLst>
          </p:cNvPr>
          <p:cNvGrpSpPr/>
          <p:nvPr/>
        </p:nvGrpSpPr>
        <p:grpSpPr>
          <a:xfrm>
            <a:off x="565259" y="2583994"/>
            <a:ext cx="7909467" cy="1232754"/>
            <a:chOff x="565259" y="2583994"/>
            <a:chExt cx="7909467" cy="123275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A4F62F65-25C7-4241-9ED2-4DAF175D361B}"/>
                </a:ext>
              </a:extLst>
            </p:cNvPr>
            <p:cNvSpPr/>
            <p:nvPr/>
          </p:nvSpPr>
          <p:spPr>
            <a:xfrm>
              <a:off x="565259" y="2926592"/>
              <a:ext cx="1142999" cy="5284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/>
                <a:t>Demand oil shocks</a:t>
              </a:r>
              <a:endParaRPr lang="zh-CN" altLang="en-US" sz="1400" dirty="0"/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53C2BC1F-B3CB-476A-BF96-1880F5838675}"/>
                </a:ext>
              </a:extLst>
            </p:cNvPr>
            <p:cNvSpPr/>
            <p:nvPr/>
          </p:nvSpPr>
          <p:spPr>
            <a:xfrm rot="16200000">
              <a:off x="1836739" y="2986138"/>
              <a:ext cx="276443" cy="381002"/>
            </a:xfrm>
            <a:prstGeom prst="downArrow">
              <a:avLst/>
            </a:prstGeom>
            <a:gradFill>
              <a:gsLst>
                <a:gs pos="94000">
                  <a:schemeClr val="accent4">
                    <a:tint val="15000"/>
                    <a:satMod val="350000"/>
                    <a:alpha val="99000"/>
                  </a:schemeClr>
                </a:gs>
                <a:gs pos="85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0" anchor="ctr" anchorCtr="0" forceAA="0" compatLnSpc="1">
              <a:prstTxWarp prst="textArchUp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19C4C43-55A9-4205-8826-125D21ADAAF5}"/>
                </a:ext>
              </a:extLst>
            </p:cNvPr>
            <p:cNvSpPr/>
            <p:nvPr/>
          </p:nvSpPr>
          <p:spPr>
            <a:xfrm>
              <a:off x="2228525" y="2943707"/>
              <a:ext cx="1600200" cy="5284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/>
                <a:t>Expected world economic growth</a:t>
              </a:r>
              <a:endParaRPr lang="zh-CN" altLang="en-US" sz="1400" dirty="0"/>
            </a:p>
          </p:txBody>
        </p:sp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DD7C016E-DD04-4326-83DC-C01E14D96F0D}"/>
                </a:ext>
              </a:extLst>
            </p:cNvPr>
            <p:cNvSpPr/>
            <p:nvPr/>
          </p:nvSpPr>
          <p:spPr>
            <a:xfrm rot="14747480">
              <a:off x="3936327" y="2697431"/>
              <a:ext cx="270084" cy="410651"/>
            </a:xfrm>
            <a:prstGeom prst="downArrow">
              <a:avLst/>
            </a:prstGeom>
            <a:gradFill>
              <a:gsLst>
                <a:gs pos="94000">
                  <a:schemeClr val="accent4">
                    <a:tint val="15000"/>
                    <a:satMod val="350000"/>
                    <a:alpha val="99000"/>
                  </a:schemeClr>
                </a:gs>
                <a:gs pos="85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0" anchor="ctr" anchorCtr="0" forceAA="0" compatLnSpc="1">
              <a:prstTxWarp prst="textArchUp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946427E-691B-45AC-9F76-892AFD5AC8F6}"/>
                </a:ext>
              </a:extLst>
            </p:cNvPr>
            <p:cNvSpPr/>
            <p:nvPr/>
          </p:nvSpPr>
          <p:spPr>
            <a:xfrm>
              <a:off x="4332428" y="2605922"/>
              <a:ext cx="3137123" cy="4859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/>
                <a:t>Investors are more willing to invest in non-dollar assets, as risk lovers.</a:t>
              </a:r>
              <a:endParaRPr lang="zh-CN" altLang="en-US" sz="1400" dirty="0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0D53E40E-4612-40B1-B23F-D8DA2089F112}"/>
                </a:ext>
              </a:extLst>
            </p:cNvPr>
            <p:cNvSpPr/>
            <p:nvPr/>
          </p:nvSpPr>
          <p:spPr>
            <a:xfrm rot="17367615">
              <a:off x="3886293" y="3339914"/>
              <a:ext cx="310538" cy="378072"/>
            </a:xfrm>
            <a:prstGeom prst="downArrow">
              <a:avLst/>
            </a:prstGeom>
            <a:gradFill>
              <a:gsLst>
                <a:gs pos="94000">
                  <a:schemeClr val="accent4">
                    <a:tint val="15000"/>
                    <a:satMod val="350000"/>
                    <a:alpha val="99000"/>
                  </a:schemeClr>
                </a:gs>
                <a:gs pos="85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0" anchor="ctr" anchorCtr="0" forceAA="0" compatLnSpc="1">
              <a:prstTxWarp prst="textArchUp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5760997-215B-428B-A1BD-7CE9F78B3034}"/>
                </a:ext>
              </a:extLst>
            </p:cNvPr>
            <p:cNvSpPr/>
            <p:nvPr/>
          </p:nvSpPr>
          <p:spPr>
            <a:xfrm>
              <a:off x="4341440" y="3330831"/>
              <a:ext cx="3137123" cy="4859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/>
                <a:t>Investors prefer assets in high-growth economies, like BRICS</a:t>
              </a:r>
              <a:endParaRPr lang="zh-CN" altLang="en-US" sz="1400" dirty="0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6839E81-0B6F-47C7-950C-E89D72FF95E6}"/>
                </a:ext>
              </a:extLst>
            </p:cNvPr>
            <p:cNvSpPr/>
            <p:nvPr/>
          </p:nvSpPr>
          <p:spPr>
            <a:xfrm>
              <a:off x="7793688" y="2583994"/>
              <a:ext cx="681038" cy="12112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400" dirty="0"/>
                <a:t>Currency Appreciation </a:t>
              </a:r>
              <a:endParaRPr lang="zh-CN" altLang="en-US" sz="1400" dirty="0"/>
            </a:p>
          </p:txBody>
        </p:sp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2654DAFB-8A34-4374-A62D-A0408175C1A2}"/>
                </a:ext>
              </a:extLst>
            </p:cNvPr>
            <p:cNvSpPr/>
            <p:nvPr/>
          </p:nvSpPr>
          <p:spPr>
            <a:xfrm>
              <a:off x="7548475" y="2624549"/>
              <a:ext cx="215632" cy="1170658"/>
            </a:xfrm>
            <a:prstGeom prst="rightBrace">
              <a:avLst>
                <a:gd name="adj1" fmla="val 27662"/>
                <a:gd name="adj2" fmla="val 47017"/>
              </a:avLst>
            </a:prstGeom>
            <a:gradFill>
              <a:gsLst>
                <a:gs pos="94000">
                  <a:schemeClr val="accent4">
                    <a:tint val="15000"/>
                    <a:satMod val="350000"/>
                    <a:alpha val="99000"/>
                  </a:schemeClr>
                </a:gs>
                <a:gs pos="85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0" anchor="ctr" anchorCtr="0" forceAA="0" compatLnSpc="1">
              <a:prstTxWarp prst="textArchUp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标题 4">
            <a:extLst>
              <a:ext uri="{FF2B5EF4-FFF2-40B4-BE49-F238E27FC236}">
                <a16:creationId xmlns:a16="http://schemas.microsoft.com/office/drawing/2014/main" id="{17E1AB77-DF27-4547-9805-7AC08679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Summary</a:t>
            </a:r>
            <a:r>
              <a:rPr lang="zh-CN" altLang="en-US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Inference and Contribution</a:t>
            </a:r>
          </a:p>
        </p:txBody>
      </p:sp>
      <p:sp>
        <p:nvSpPr>
          <p:cNvPr id="25" name="灯片编号占位符 3">
            <a:extLst>
              <a:ext uri="{FF2B5EF4-FFF2-40B4-BE49-F238E27FC236}">
                <a16:creationId xmlns:a16="http://schemas.microsoft.com/office/drawing/2014/main" id="{8C7AED8B-3D22-4355-83A9-71ED623272F1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19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3226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61462AC-E964-4ED9-8F97-48A021F060FF}"/>
              </a:ext>
            </a:extLst>
          </p:cNvPr>
          <p:cNvSpPr/>
          <p:nvPr/>
        </p:nvSpPr>
        <p:spPr>
          <a:xfrm>
            <a:off x="457200" y="971550"/>
            <a:ext cx="1568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+mj-ea"/>
                <a:cs typeface="+mn-ea"/>
              </a:rPr>
              <a:t>Contribution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F8E274-1F0C-4C2C-95A8-D09D303852D3}"/>
              </a:ext>
            </a:extLst>
          </p:cNvPr>
          <p:cNvSpPr/>
          <p:nvPr/>
        </p:nvSpPr>
        <p:spPr>
          <a:xfrm>
            <a:off x="457200" y="1371660"/>
            <a:ext cx="8130676" cy="351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cs typeface="+mn-ea"/>
                <a:sym typeface="+mn-lt"/>
              </a:rPr>
              <a:t>Research Perspective</a:t>
            </a:r>
            <a:r>
              <a:rPr lang="zh-CN" altLang="en-US" dirty="0">
                <a:cs typeface="+mn-ea"/>
                <a:sym typeface="+mn-lt"/>
              </a:rPr>
              <a:t>：</a:t>
            </a:r>
            <a:r>
              <a:rPr lang="en-US" altLang="zh-CN" dirty="0">
                <a:cs typeface="+mn-ea"/>
                <a:sym typeface="+mn-lt"/>
              </a:rPr>
              <a:t>As little researches concentrate on this domain,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this study investigates the effect of supply and demand oil shocks on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the BRICS’ exchange rates</a:t>
            </a:r>
            <a:r>
              <a:rPr lang="en-US" altLang="zh-CN" dirty="0">
                <a:cs typeface="+mn-ea"/>
                <a:sym typeface="+mn-lt"/>
              </a:rPr>
              <a:t>.</a:t>
            </a:r>
          </a:p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cs typeface="+mn-ea"/>
                <a:sym typeface="+mn-lt"/>
              </a:rPr>
              <a:t>Application of Methodology</a:t>
            </a:r>
            <a:r>
              <a:rPr lang="zh-CN" altLang="en-US" dirty="0">
                <a:cs typeface="+mn-ea"/>
                <a:sym typeface="+mn-lt"/>
              </a:rPr>
              <a:t>：</a:t>
            </a:r>
            <a:r>
              <a:rPr lang="en-US" altLang="zh-CN" dirty="0">
                <a:cs typeface="+mn-ea"/>
                <a:sym typeface="+mn-lt"/>
              </a:rPr>
              <a:t>This study extends the work of existing researches by adopting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a new decomposed approach</a:t>
            </a:r>
            <a:r>
              <a:rPr lang="en-US" altLang="zh-CN" dirty="0">
                <a:cs typeface="+mn-ea"/>
                <a:sym typeface="+mn-lt"/>
              </a:rPr>
              <a:t> developed by Ready, but also further considered the different effect of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short-run and long-run</a:t>
            </a:r>
            <a:r>
              <a:rPr lang="en-US" altLang="zh-CN" dirty="0">
                <a:cs typeface="+mn-ea"/>
                <a:sym typeface="+mn-lt"/>
              </a:rPr>
              <a:t>.</a:t>
            </a:r>
          </a:p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cs typeface="+mn-ea"/>
                <a:sym typeface="+mn-lt"/>
              </a:rPr>
              <a:t>The Robustness</a:t>
            </a:r>
            <a:r>
              <a:rPr lang="zh-CN" altLang="en-US" dirty="0">
                <a:cs typeface="+mn-ea"/>
                <a:sym typeface="+mn-lt"/>
              </a:rPr>
              <a:t>：</a:t>
            </a:r>
            <a:r>
              <a:rPr lang="en-US" altLang="zh-CN" dirty="0">
                <a:cs typeface="+mn-ea"/>
                <a:sym typeface="+mn-lt"/>
              </a:rPr>
              <a:t>This paper utilizes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a reasonable and long sample interval </a:t>
            </a:r>
            <a:r>
              <a:rPr lang="en-US" altLang="zh-CN" dirty="0">
                <a:cs typeface="+mn-ea"/>
                <a:sym typeface="+mn-lt"/>
              </a:rPr>
              <a:t>to avoid the bias of the structural impact of China's exchange rate reform and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use the FMOLS</a:t>
            </a:r>
            <a:r>
              <a:rPr lang="en-US" altLang="zh-CN" dirty="0">
                <a:cs typeface="+mn-ea"/>
                <a:sym typeface="+mn-lt"/>
              </a:rPr>
              <a:t> to verify the robustness of the empirical results.</a:t>
            </a:r>
          </a:p>
        </p:txBody>
      </p:sp>
      <p:sp>
        <p:nvSpPr>
          <p:cNvPr id="68" name="灯片编号占位符 3">
            <a:extLst>
              <a:ext uri="{FF2B5EF4-FFF2-40B4-BE49-F238E27FC236}">
                <a16:creationId xmlns:a16="http://schemas.microsoft.com/office/drawing/2014/main" id="{34A4C565-3407-4D47-A496-F7785243F2C9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</a:t>
            </a:r>
            <a:endParaRPr lang="en-JM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B42A5B0A-38BA-4410-9D0E-129B8FF6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Summary</a:t>
            </a:r>
            <a:r>
              <a:rPr lang="zh-CN" altLang="en-US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Inference and Contribution</a:t>
            </a:r>
          </a:p>
        </p:txBody>
      </p:sp>
    </p:spTree>
    <p:extLst>
      <p:ext uri="{BB962C8B-B14F-4D97-AF65-F5344CB8AC3E}">
        <p14:creationId xmlns:p14="http://schemas.microsoft.com/office/powerpoint/2010/main" val="33932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43000" y="1504950"/>
            <a:ext cx="6629400" cy="1378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b="1" kern="0" dirty="0">
                <a:cs typeface="+mn-ea"/>
                <a:sym typeface="+mn-lt"/>
              </a:rPr>
              <a:t>Thanks for watching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kern="0" dirty="0">
                <a:cs typeface="+mn-ea"/>
                <a:sym typeface="+mn-lt"/>
              </a:rPr>
              <a:t>I hope you liked it</a:t>
            </a: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FE052CED-AD88-43F5-9AEF-74E4A8E50FE8}"/>
              </a:ext>
            </a:extLst>
          </p:cNvPr>
          <p:cNvSpPr/>
          <p:nvPr/>
        </p:nvSpPr>
        <p:spPr>
          <a:xfrm>
            <a:off x="1247775" y="3409950"/>
            <a:ext cx="622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zh-CN" dirty="0">
                <a:cs typeface="+mn-ea"/>
                <a:sym typeface="+mn-lt"/>
              </a:rPr>
              <a:t>Author</a:t>
            </a:r>
            <a:r>
              <a:rPr lang="zh-CN" altLang="en-US" dirty="0">
                <a:cs typeface="+mn-ea"/>
                <a:sym typeface="+mn-lt"/>
              </a:rPr>
              <a:t>：</a:t>
            </a:r>
            <a:r>
              <a:rPr lang="en-US" altLang="zh-CN" dirty="0">
                <a:cs typeface="+mn-ea"/>
                <a:sym typeface="+mn-lt"/>
              </a:rPr>
              <a:t>Lin </a:t>
            </a:r>
            <a:r>
              <a:rPr lang="en-US" altLang="zh-CN" dirty="0" err="1">
                <a:cs typeface="+mn-ea"/>
                <a:sym typeface="+mn-lt"/>
              </a:rPr>
              <a:t>Boqiang</a:t>
            </a:r>
            <a:r>
              <a:rPr lang="en-US" altLang="zh-CN" dirty="0">
                <a:cs typeface="+mn-ea"/>
                <a:sym typeface="+mn-lt"/>
              </a:rPr>
              <a:t> (</a:t>
            </a:r>
            <a:r>
              <a:rPr lang="zh-CN" altLang="en-US" dirty="0">
                <a:cs typeface="+mn-ea"/>
                <a:sym typeface="+mn-lt"/>
              </a:rPr>
              <a:t>林伯强</a:t>
            </a:r>
            <a:r>
              <a:rPr lang="en-US" altLang="zh-CN" dirty="0">
                <a:cs typeface="+mn-ea"/>
                <a:sym typeface="+mn-lt"/>
              </a:rPr>
              <a:t>)*; </a:t>
            </a:r>
            <a:r>
              <a:rPr lang="en-US" altLang="zh-CN" b="1" u="sng" dirty="0">
                <a:cs typeface="+mn-ea"/>
                <a:sym typeface="+mn-lt"/>
              </a:rPr>
              <a:t>Su Tong (</a:t>
            </a:r>
            <a:r>
              <a:rPr lang="zh-CN" altLang="en-US" b="1" u="sng" dirty="0">
                <a:cs typeface="+mn-ea"/>
                <a:sym typeface="+mn-lt"/>
              </a:rPr>
              <a:t>苏彤</a:t>
            </a:r>
            <a:r>
              <a:rPr lang="en-US" altLang="zh-CN" b="1" u="sng" dirty="0">
                <a:cs typeface="+mn-ea"/>
                <a:sym typeface="+mn-lt"/>
              </a:rPr>
              <a:t>)</a:t>
            </a:r>
          </a:p>
          <a:p>
            <a:pPr algn="ctr" eaLnBrk="0" hangingPunct="0"/>
            <a:r>
              <a:rPr lang="en-US" altLang="zh-CN" dirty="0"/>
              <a:t>Affiliation</a:t>
            </a:r>
            <a:r>
              <a:rPr lang="en-US" altLang="zh-CN" dirty="0">
                <a:cs typeface="+mn-ea"/>
                <a:sym typeface="+mn-lt"/>
              </a:rPr>
              <a:t>: Xiamen University</a:t>
            </a:r>
          </a:p>
          <a:p>
            <a:pPr algn="ctr" eaLnBrk="0" hangingPunct="0"/>
            <a:r>
              <a:rPr lang="en-US" altLang="zh-CN" dirty="0">
                <a:cs typeface="+mn-ea"/>
                <a:sym typeface="+mn-lt"/>
              </a:rPr>
              <a:t>E-mail: </a:t>
            </a:r>
            <a:r>
              <a:rPr lang="en-US" altLang="zh-CN" dirty="0">
                <a:hlinkClick r:id="rId2"/>
              </a:rPr>
              <a:t>bqlin@xmu.edu.cn</a:t>
            </a:r>
            <a:r>
              <a:rPr lang="en-US" altLang="zh-CN" dirty="0"/>
              <a:t>; </a:t>
            </a:r>
            <a:r>
              <a:rPr lang="en-US" altLang="zh-CN" dirty="0">
                <a:hlinkClick r:id="rId3"/>
              </a:rPr>
              <a:t>Suyaozhicug@sina.com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00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757B6A9-C563-47BF-87CA-BC1E8457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36576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Research Background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C83A1-FB63-4B63-8BB7-3415BE3C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5508" y="4857750"/>
            <a:ext cx="457200" cy="273844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en-JM" dirty="0"/>
          </a:p>
        </p:txBody>
      </p:sp>
      <p:graphicFrame>
        <p:nvGraphicFramePr>
          <p:cNvPr id="14" name="图片占位符 13">
            <a:extLst>
              <a:ext uri="{FF2B5EF4-FFF2-40B4-BE49-F238E27FC236}">
                <a16:creationId xmlns:a16="http://schemas.microsoft.com/office/drawing/2014/main" id="{6DF59E37-CA4E-434A-833A-9264150AA395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1328368254"/>
              </p:ext>
            </p:extLst>
          </p:nvPr>
        </p:nvGraphicFramePr>
        <p:xfrm>
          <a:off x="472966" y="1904882"/>
          <a:ext cx="7560678" cy="262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椭圆 14">
            <a:extLst>
              <a:ext uri="{FF2B5EF4-FFF2-40B4-BE49-F238E27FC236}">
                <a16:creationId xmlns:a16="http://schemas.microsoft.com/office/drawing/2014/main" id="{3A912AA3-8EBE-41F2-A788-99CBA7123137}"/>
              </a:ext>
            </a:extLst>
          </p:cNvPr>
          <p:cNvSpPr/>
          <p:nvPr/>
        </p:nvSpPr>
        <p:spPr>
          <a:xfrm>
            <a:off x="838200" y="2150433"/>
            <a:ext cx="415636" cy="1451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63BD585-34E1-4E98-B779-727FD816B173}"/>
              </a:ext>
            </a:extLst>
          </p:cNvPr>
          <p:cNvSpPr/>
          <p:nvPr/>
        </p:nvSpPr>
        <p:spPr>
          <a:xfrm>
            <a:off x="4744890" y="2183729"/>
            <a:ext cx="369455" cy="1296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2DCB027-8198-430C-8ACF-A8201632C08D}"/>
              </a:ext>
            </a:extLst>
          </p:cNvPr>
          <p:cNvSpPr/>
          <p:nvPr/>
        </p:nvSpPr>
        <p:spPr>
          <a:xfrm>
            <a:off x="7239000" y="1957713"/>
            <a:ext cx="415636" cy="1644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D098D8-E7AA-44E1-894D-C57875565A07}"/>
              </a:ext>
            </a:extLst>
          </p:cNvPr>
          <p:cNvSpPr txBox="1"/>
          <p:nvPr/>
        </p:nvSpPr>
        <p:spPr>
          <a:xfrm>
            <a:off x="486104" y="4524062"/>
            <a:ext cx="819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Oil prices and exchange rates sometimes fluctuate in the same direction and sometimes in the opposite direction.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D235C5-3912-4207-8EAD-40CD4540566A}"/>
              </a:ext>
            </a:extLst>
          </p:cNvPr>
          <p:cNvSpPr/>
          <p:nvPr/>
        </p:nvSpPr>
        <p:spPr>
          <a:xfrm>
            <a:off x="457200" y="899471"/>
            <a:ext cx="84497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kern="100" dirty="0">
                <a:cs typeface="+mn-ea"/>
                <a:sym typeface="+mn-lt"/>
              </a:rPr>
              <a:t>Oil and its price are increasingly important to the economy</a:t>
            </a:r>
            <a:r>
              <a:rPr lang="zh-CN" altLang="en-US" kern="100" dirty="0">
                <a:cs typeface="+mn-ea"/>
                <a:sym typeface="+mn-lt"/>
              </a:rPr>
              <a:t>；</a:t>
            </a:r>
            <a:endParaRPr lang="en-US" altLang="zh-CN" kern="1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kern="1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kern="100" dirty="0">
                <a:cs typeface="+mn-ea"/>
                <a:sym typeface="+mn-lt"/>
              </a:rPr>
              <a:t>The importance of exchange rate stability has become increasingly prominent;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74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757B6A9-C563-47BF-87CA-BC1E8457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36576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Research Background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C83A1-FB63-4B63-8BB7-3415BE3C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5508" y="4857750"/>
            <a:ext cx="457200" cy="273844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en-JM" dirty="0"/>
          </a:p>
        </p:txBody>
      </p:sp>
      <p:graphicFrame>
        <p:nvGraphicFramePr>
          <p:cNvPr id="14" name="图片占位符 13">
            <a:extLst>
              <a:ext uri="{FF2B5EF4-FFF2-40B4-BE49-F238E27FC236}">
                <a16:creationId xmlns:a16="http://schemas.microsoft.com/office/drawing/2014/main" id="{6DF59E37-CA4E-434A-833A-9264150AA395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166006222"/>
              </p:ext>
            </p:extLst>
          </p:nvPr>
        </p:nvGraphicFramePr>
        <p:xfrm>
          <a:off x="472966" y="1904882"/>
          <a:ext cx="7560678" cy="262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76EB1538-F70A-41AA-B0B8-6E13F867FB5F}"/>
              </a:ext>
            </a:extLst>
          </p:cNvPr>
          <p:cNvGrpSpPr/>
          <p:nvPr/>
        </p:nvGrpSpPr>
        <p:grpSpPr>
          <a:xfrm>
            <a:off x="2133600" y="2022335"/>
            <a:ext cx="4149436" cy="1644371"/>
            <a:chOff x="2133600" y="2022335"/>
            <a:chExt cx="4149436" cy="164437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A912AA3-8EBE-41F2-A788-99CBA7123137}"/>
                </a:ext>
              </a:extLst>
            </p:cNvPr>
            <p:cNvSpPr/>
            <p:nvPr/>
          </p:nvSpPr>
          <p:spPr>
            <a:xfrm>
              <a:off x="2133600" y="2106101"/>
              <a:ext cx="415636" cy="1451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3BD585-34E1-4E98-B779-727FD816B173}"/>
                </a:ext>
              </a:extLst>
            </p:cNvPr>
            <p:cNvSpPr/>
            <p:nvPr/>
          </p:nvSpPr>
          <p:spPr>
            <a:xfrm>
              <a:off x="3595684" y="2196325"/>
              <a:ext cx="369455" cy="12963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2DCB027-8198-430C-8ACF-A8201632C08D}"/>
                </a:ext>
              </a:extLst>
            </p:cNvPr>
            <p:cNvSpPr/>
            <p:nvPr/>
          </p:nvSpPr>
          <p:spPr>
            <a:xfrm>
              <a:off x="5867400" y="2022335"/>
              <a:ext cx="415636" cy="16443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4D235C5-3912-4207-8EAD-40CD4540566A}"/>
              </a:ext>
            </a:extLst>
          </p:cNvPr>
          <p:cNvSpPr/>
          <p:nvPr/>
        </p:nvSpPr>
        <p:spPr>
          <a:xfrm>
            <a:off x="457200" y="899471"/>
            <a:ext cx="84497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kern="100" dirty="0">
                <a:cs typeface="+mn-ea"/>
                <a:sym typeface="+mn-lt"/>
              </a:rPr>
              <a:t>Oil and its price are increasingly important to the economy</a:t>
            </a:r>
            <a:r>
              <a:rPr lang="zh-CN" altLang="en-US" kern="100" dirty="0">
                <a:cs typeface="+mn-ea"/>
                <a:sym typeface="+mn-lt"/>
              </a:rPr>
              <a:t>；</a:t>
            </a:r>
            <a:endParaRPr lang="en-US" altLang="zh-CN" kern="1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kern="1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kern="100" dirty="0">
                <a:cs typeface="+mn-ea"/>
                <a:sym typeface="+mn-lt"/>
              </a:rPr>
              <a:t>The importance of exchange rate stability has become increasingly prominent;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FA23A9-E067-41DA-BE30-6861E0ACBD82}"/>
              </a:ext>
            </a:extLst>
          </p:cNvPr>
          <p:cNvSpPr txBox="1"/>
          <p:nvPr/>
        </p:nvSpPr>
        <p:spPr>
          <a:xfrm>
            <a:off x="486104" y="4524062"/>
            <a:ext cx="819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Oil prices and exchange rates sometimes fluctuate in the same direction and sometimes in the opposite direction.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C83A1-FB63-4B63-8BB7-3415BE3C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5508" y="4857750"/>
            <a:ext cx="457200" cy="273844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en-JM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9BA15-4A10-4CAB-BA2D-6EEF2D677AE9}"/>
              </a:ext>
            </a:extLst>
          </p:cNvPr>
          <p:cNvSpPr txBox="1"/>
          <p:nvPr/>
        </p:nvSpPr>
        <p:spPr>
          <a:xfrm>
            <a:off x="398758" y="4071342"/>
            <a:ext cx="842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kern="100" dirty="0">
                <a:cs typeface="+mn-ea"/>
                <a:sym typeface="+mn-lt"/>
              </a:rPr>
              <a:t>Previous studies have debated this question, leading us to speculate about whether oil supply and demand shocks have different effects and ultimately lead to this complex trend relationship.</a:t>
            </a:r>
            <a:endParaRPr lang="zh-CN" altLang="en-US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670B40F2-86D3-418B-9344-CEB631BB7B3B}"/>
              </a:ext>
            </a:extLst>
          </p:cNvPr>
          <p:cNvSpPr txBox="1">
            <a:spLocks/>
          </p:cNvSpPr>
          <p:nvPr/>
        </p:nvSpPr>
        <p:spPr>
          <a:xfrm>
            <a:off x="457200" y="438150"/>
            <a:ext cx="36576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Research Background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9F60EF0-7918-4C85-9336-39DC710F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85886"/>
              </p:ext>
            </p:extLst>
          </p:nvPr>
        </p:nvGraphicFramePr>
        <p:xfrm>
          <a:off x="532108" y="1052089"/>
          <a:ext cx="8153400" cy="302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3854418903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7076630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6274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188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Key literature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Conclusions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Methodology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Region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691416"/>
                  </a:ext>
                </a:extLst>
              </a:tr>
              <a:tr h="242610">
                <a:tc>
                  <a:txBody>
                    <a:bodyPr/>
                    <a:lstStyle/>
                    <a:p>
                      <a:pPr algn="l"/>
                      <a:r>
                        <a:rPr lang="nl-NL" altLang="zh-CN" sz="1000" dirty="0"/>
                        <a:t>Amano and van Norden (1998)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Oil price </a:t>
                      </a:r>
                      <a:r>
                        <a:rPr lang="zh-CN" altLang="en-US" sz="1000" dirty="0"/>
                        <a:t>→</a:t>
                      </a:r>
                      <a:r>
                        <a:rPr lang="en-US" altLang="zh-CN" sz="1000" dirty="0"/>
                        <a:t>US real effective exchange rate (+)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ECM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USA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5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err="1"/>
                        <a:t>Benassy-Quere</a:t>
                      </a:r>
                      <a:r>
                        <a:rPr lang="en-US" altLang="zh-CN" sz="1000" dirty="0"/>
                        <a:t> et al. (2007)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Oil price →appreciation of Dollar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VAR-VECM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USA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238042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Ghosh (2011) 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Oil price →depreciation of Indian Rupee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GARCH and EGARCH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India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8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Tiwari et al. (2013)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Oil price →Indian Rupee (only low frequency scales)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Wavelet transform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India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68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err="1"/>
                        <a:t>Lizardo</a:t>
                      </a:r>
                      <a:r>
                        <a:rPr lang="en-US" altLang="zh-CN" sz="1000" dirty="0"/>
                        <a:t> and </a:t>
                      </a:r>
                      <a:r>
                        <a:rPr lang="en-US" altLang="zh-CN" sz="1000" dirty="0" err="1"/>
                        <a:t>Mollick</a:t>
                      </a:r>
                      <a:r>
                        <a:rPr lang="en-US" altLang="zh-CN" sz="1000" dirty="0"/>
                        <a:t> (2010) 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Cointegrating relationship are strong for all countries, except for Norway.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and VECM model 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9 countries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76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Beckmann et al., 2016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In the case of rising oil prices, oil exporters currency appreciation, oil importers currency devaluation.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Dynamic copula approach.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12 countries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957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err="1"/>
                        <a:t>Lv</a:t>
                      </a:r>
                      <a:r>
                        <a:rPr lang="en-US" altLang="zh-CN" sz="1000" dirty="0"/>
                        <a:t> et al. (2018)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Exchange rate regime distorts the relationship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MS-VAR;MS-VECM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17 oil-exporters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56523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err="1"/>
                        <a:t>Atems</a:t>
                      </a:r>
                      <a:r>
                        <a:rPr lang="en-US" altLang="zh-CN" sz="1000" dirty="0"/>
                        <a:t> et al. (2015)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Demand shocks</a:t>
                      </a:r>
                      <a:r>
                        <a:rPr lang="zh-CN" altLang="en-US" sz="1000" dirty="0"/>
                        <a:t>→</a:t>
                      </a:r>
                      <a:r>
                        <a:rPr lang="en-US" altLang="zh-CN" sz="1000" dirty="0"/>
                        <a:t>US exchange rates(-)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SVAR(Killian)+SVAR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USA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39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Basher et al. (2016)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Demand shocks</a:t>
                      </a:r>
                      <a:r>
                        <a:rPr lang="zh-CN" altLang="en-US" sz="1000" dirty="0"/>
                        <a:t>→</a:t>
                      </a:r>
                      <a:r>
                        <a:rPr lang="en-US" altLang="zh-CN" sz="1000" dirty="0"/>
                        <a:t>exchange rates (no systematic pattern), Supply shocks</a:t>
                      </a:r>
                      <a:r>
                        <a:rPr lang="zh-CN" altLang="en-US" sz="1000" dirty="0"/>
                        <a:t>→</a:t>
                      </a:r>
                      <a:r>
                        <a:rPr lang="en-US" altLang="zh-CN" sz="1000" dirty="0"/>
                        <a:t>exchange rates (weakly)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SVAR(Killian)+Markov-switching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9 countries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15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4B3A1F-194E-481C-AEEB-A50D39523187}"/>
              </a:ext>
            </a:extLst>
          </p:cNvPr>
          <p:cNvSpPr/>
          <p:nvPr/>
        </p:nvSpPr>
        <p:spPr>
          <a:xfrm>
            <a:off x="459783" y="971550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Arial"/>
                <a:ea typeface="+mj-ea"/>
                <a:cs typeface="+mn-ea"/>
              </a:rPr>
              <a:t>Methodology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7AC86B-9B6F-40CA-803F-FFB2CE77D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62"/>
          <a:stretch/>
        </p:blipFill>
        <p:spPr>
          <a:xfrm>
            <a:off x="228600" y="3345418"/>
            <a:ext cx="6172200" cy="1709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C23EC3-49EF-4AE1-8144-4E296B514C7E}"/>
                  </a:ext>
                </a:extLst>
              </p:cNvPr>
              <p:cNvSpPr/>
              <p:nvPr/>
            </p:nvSpPr>
            <p:spPr>
              <a:xfrm>
                <a:off x="5867400" y="3643755"/>
                <a:ext cx="336367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𝑉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C23EC3-49EF-4AE1-8144-4E296B514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643755"/>
                <a:ext cx="3363677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02CC8E7-9E1D-4A61-AC72-38F4D65CAE4A}"/>
                  </a:ext>
                </a:extLst>
              </p:cNvPr>
              <p:cNvSpPr/>
              <p:nvPr/>
            </p:nvSpPr>
            <p:spPr>
              <a:xfrm>
                <a:off x="5943600" y="3486150"/>
                <a:ext cx="1336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i="1" dirty="0">
                    <a:cs typeface="+mn-ea"/>
                    <a:sym typeface="+mn-lt"/>
                  </a:rPr>
                  <a:t>. 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02CC8E7-9E1D-4A61-AC72-38F4D65CA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486150"/>
                <a:ext cx="1336391" cy="369332"/>
              </a:xfrm>
              <a:prstGeom prst="rect">
                <a:avLst/>
              </a:prstGeom>
              <a:blipFill>
                <a:blip r:embed="rId5"/>
                <a:stretch>
                  <a:fillRect t="-10000" r="-31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3046F6A-35AC-482A-9CD0-E622161D8EF0}"/>
              </a:ext>
            </a:extLst>
          </p:cNvPr>
          <p:cNvSpPr/>
          <p:nvPr/>
        </p:nvSpPr>
        <p:spPr>
          <a:xfrm>
            <a:off x="457200" y="1624191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en-US" altLang="zh-CN" dirty="0">
              <a:cs typeface="+mn-ea"/>
              <a:sym typeface="+mn-lt"/>
            </a:endParaRPr>
          </a:p>
          <a:p>
            <a:pPr indent="457200" algn="just"/>
            <a:r>
              <a:rPr lang="en-US" altLang="zh-CN" dirty="0">
                <a:cs typeface="+mn-ea"/>
                <a:sym typeface="+mn-lt"/>
              </a:rPr>
              <a:t>Killian(2009) explain only 4% of the contemporaneous variation in oil prices. Of the remaining variation in oil price changes, 19% is classified as predictable by the SVAR, and the residual 77% is classified as “precautionary demand shocks”. 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1800C4-5FDD-43E4-9730-D585FC10096C}"/>
              </a:ext>
            </a:extLst>
          </p:cNvPr>
          <p:cNvSpPr/>
          <p:nvPr/>
        </p:nvSpPr>
        <p:spPr>
          <a:xfrm>
            <a:off x="18080" y="1468288"/>
            <a:ext cx="9125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b="1" dirty="0">
                <a:cs typeface="+mn-ea"/>
                <a:sym typeface="+mn-lt"/>
              </a:rPr>
              <a:t>STEP 1</a:t>
            </a:r>
            <a:r>
              <a:rPr lang="en-US" altLang="zh-CN" dirty="0">
                <a:cs typeface="+mn-ea"/>
                <a:sym typeface="+mn-lt"/>
              </a:rPr>
              <a:t>:SVAR-Decomposing the oil price shocks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Ready,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2018</a:t>
            </a:r>
            <a:r>
              <a:rPr lang="zh-CN" altLang="en-US" dirty="0">
                <a:cs typeface="+mn-ea"/>
                <a:sym typeface="+mn-lt"/>
              </a:rPr>
              <a:t>）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6B983F46-2CC3-4F6C-900D-D55A1147AD2E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</a:t>
            </a:r>
            <a:endParaRPr lang="en-JM" dirty="0"/>
          </a:p>
        </p:txBody>
      </p:sp>
      <p:sp>
        <p:nvSpPr>
          <p:cNvPr id="17" name="标题 4">
            <a:extLst>
              <a:ext uri="{FF2B5EF4-FFF2-40B4-BE49-F238E27FC236}">
                <a16:creationId xmlns:a16="http://schemas.microsoft.com/office/drawing/2014/main" id="{7E9FD17B-8B77-4A02-BA1E-58573840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36576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Methodology and Data</a:t>
            </a:r>
          </a:p>
        </p:txBody>
      </p:sp>
    </p:spTree>
    <p:extLst>
      <p:ext uri="{BB962C8B-B14F-4D97-AF65-F5344CB8AC3E}">
        <p14:creationId xmlns:p14="http://schemas.microsoft.com/office/powerpoint/2010/main" val="3006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4B3A1F-194E-481C-AEEB-A50D39523187}"/>
              </a:ext>
            </a:extLst>
          </p:cNvPr>
          <p:cNvSpPr/>
          <p:nvPr/>
        </p:nvSpPr>
        <p:spPr>
          <a:xfrm>
            <a:off x="459783" y="971550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Arial"/>
                <a:ea typeface="+mj-ea"/>
                <a:cs typeface="+mn-ea"/>
              </a:rPr>
              <a:t>Methodology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6F83A8-E814-4E8A-B435-CFF99B7F45C0}"/>
              </a:ext>
            </a:extLst>
          </p:cNvPr>
          <p:cNvSpPr/>
          <p:nvPr/>
        </p:nvSpPr>
        <p:spPr>
          <a:xfrm>
            <a:off x="18080" y="1468288"/>
            <a:ext cx="9125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b="1" dirty="0">
                <a:cs typeface="+mn-ea"/>
                <a:sym typeface="+mn-lt"/>
              </a:rPr>
              <a:t>STEP 1</a:t>
            </a:r>
            <a:r>
              <a:rPr lang="en-US" altLang="zh-CN" dirty="0">
                <a:cs typeface="+mn-ea"/>
                <a:sym typeface="+mn-lt"/>
              </a:rPr>
              <a:t>:SVAR-Decomposing the oil price shocks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Ready,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2018</a:t>
            </a:r>
            <a:r>
              <a:rPr lang="zh-CN" altLang="en-US" dirty="0">
                <a:cs typeface="+mn-ea"/>
                <a:sym typeface="+mn-lt"/>
              </a:rPr>
              <a:t>）</a:t>
            </a:r>
            <a:endParaRPr lang="en-US" altLang="zh-CN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5E720F-5E8F-4852-B7D1-AB4BA16540EB}"/>
                  </a:ext>
                </a:extLst>
              </p:cNvPr>
              <p:cNvSpPr/>
              <p:nvPr/>
            </p:nvSpPr>
            <p:spPr>
              <a:xfrm>
                <a:off x="486905" y="1900991"/>
                <a:ext cx="36039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𝛥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cs typeface="+mn-ea"/>
                    <a:sym typeface="+mn-lt"/>
                  </a:rPr>
                  <a:t> is changes in oil prices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5E720F-5E8F-4852-B7D1-AB4BA1654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" y="1900991"/>
                <a:ext cx="360397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DC8F04-B262-416C-B4E5-C946ACCB394F}"/>
                  </a:ext>
                </a:extLst>
              </p:cNvPr>
              <p:cNvSpPr/>
              <p:nvPr/>
            </p:nvSpPr>
            <p:spPr>
              <a:xfrm>
                <a:off x="517860" y="2281928"/>
                <a:ext cx="6612731" cy="432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𝑝𝑟𝑜𝑑</m:t>
                        </m:r>
                      </m:sup>
                    </m:sSubSup>
                  </m:oMath>
                </a14:m>
                <a:r>
                  <a:rPr lang="en-US" altLang="zh-CN" dirty="0">
                    <a:cs typeface="+mn-ea"/>
                    <a:sym typeface="+mn-lt"/>
                  </a:rPr>
                  <a:t> is return on the index of global oil producing firms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DC8F04-B262-416C-B4E5-C946ACCB3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60" y="2281928"/>
                <a:ext cx="6612731" cy="432041"/>
              </a:xfrm>
              <a:prstGeom prst="rect">
                <a:avLst/>
              </a:prstGeom>
              <a:blipFill>
                <a:blip r:embed="rId3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5DD18B-6C6B-4433-8FB6-F42360E61B68}"/>
                  </a:ext>
                </a:extLst>
              </p:cNvPr>
              <p:cNvSpPr/>
              <p:nvPr/>
            </p:nvSpPr>
            <p:spPr>
              <a:xfrm>
                <a:off x="517861" y="2720654"/>
                <a:ext cx="474565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𝑉𝐼𝑋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cs typeface="+mn-ea"/>
                    <a:sym typeface="+mn-lt"/>
                  </a:rPr>
                  <a:t> represents unexpected changes to VIX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5DD18B-6C6B-4433-8FB6-F42360E61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61" y="2720654"/>
                <a:ext cx="4745658" cy="381515"/>
              </a:xfrm>
              <a:prstGeom prst="rect">
                <a:avLst/>
              </a:prstGeom>
              <a:blipFill>
                <a:blip r:embed="rId4"/>
                <a:stretch>
                  <a:fillRect l="-386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C7BEB017-B82F-4B4B-A6E6-BD7D7DDFE334}"/>
              </a:ext>
            </a:extLst>
          </p:cNvPr>
          <p:cNvSpPr/>
          <p:nvPr/>
        </p:nvSpPr>
        <p:spPr>
          <a:xfrm>
            <a:off x="517862" y="3176862"/>
            <a:ext cx="2013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cs typeface="+mn-ea"/>
                <a:sym typeface="+mn-lt"/>
              </a:rPr>
              <a:t>Firstly, employ an ARMA (1,1) process to VIX to get its residuals as unexpected changes in VIX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2DB184-7630-4921-BC38-9CB899D143E9}"/>
              </a:ext>
            </a:extLst>
          </p:cNvPr>
          <p:cNvSpPr/>
          <p:nvPr/>
        </p:nvSpPr>
        <p:spPr>
          <a:xfrm>
            <a:off x="5651292" y="3210393"/>
            <a:ext cx="2974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cs typeface="+mn-ea"/>
                <a:sym typeface="+mn-lt"/>
              </a:rPr>
              <a:t>Finally, supply shocks are similarly constructed by the residuals after regression of contemporaneous oil price changes and two residuals.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36CECEB6-D9D1-4AF8-8ADD-11B7C48A91B9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</a:t>
            </a:r>
            <a:endParaRPr lang="en-JM" dirty="0"/>
          </a:p>
        </p:txBody>
      </p:sp>
      <p:sp>
        <p:nvSpPr>
          <p:cNvPr id="13" name="标题 4">
            <a:extLst>
              <a:ext uri="{FF2B5EF4-FFF2-40B4-BE49-F238E27FC236}">
                <a16:creationId xmlns:a16="http://schemas.microsoft.com/office/drawing/2014/main" id="{FD4942FA-A1EC-4D2B-9D47-C576D346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36576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Methodology and Data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532432-2051-4D71-85AE-63B4E1396E04}"/>
              </a:ext>
            </a:extLst>
          </p:cNvPr>
          <p:cNvSpPr/>
          <p:nvPr/>
        </p:nvSpPr>
        <p:spPr>
          <a:xfrm>
            <a:off x="2590800" y="3194517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Then, the residuals is used as independent variables to regress production index of oil firms, the residual value from this procedure is then defined as demand shocks.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762920E-AA5D-48CF-A3D7-99142B2A1273}"/>
              </a:ext>
            </a:extLst>
          </p:cNvPr>
          <p:cNvSpPr/>
          <p:nvPr/>
        </p:nvSpPr>
        <p:spPr>
          <a:xfrm>
            <a:off x="492392" y="1916267"/>
            <a:ext cx="8177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It can estimate the long-term relationship between variables, without restricting the cointegration of variables in the same order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7767C3F-213B-4AD7-965E-42FD4CF81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46" b="34075"/>
          <a:stretch/>
        </p:blipFill>
        <p:spPr>
          <a:xfrm>
            <a:off x="63348" y="2890251"/>
            <a:ext cx="7975133" cy="6396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8BBE63-9A33-44A2-9A0C-CAC7062A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" y="3957051"/>
            <a:ext cx="9005024" cy="1129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19DE8DE-77E1-471E-A8BB-A5CB8F4875B8}"/>
                  </a:ext>
                </a:extLst>
              </p:cNvPr>
              <p:cNvSpPr/>
              <p:nvPr/>
            </p:nvSpPr>
            <p:spPr>
              <a:xfrm>
                <a:off x="522872" y="2641245"/>
                <a:ext cx="170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𝑨𝑹𝑫𝑳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𝒎𝒐𝒅𝒆𝒍</m:t>
                    </m:r>
                  </m:oMath>
                </a14:m>
                <a:r>
                  <a:rPr lang="en-US" altLang="zh-CN" b="1" dirty="0">
                    <a:cs typeface="+mn-ea"/>
                    <a:sym typeface="+mn-lt"/>
                  </a:rPr>
                  <a:t>: </a:t>
                </a:r>
                <a:endParaRPr lang="zh-CN" altLang="en-US" b="1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19DE8DE-77E1-471E-A8BB-A5CB8F487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2" y="2641245"/>
                <a:ext cx="1701107" cy="369332"/>
              </a:xfrm>
              <a:prstGeom prst="rect">
                <a:avLst/>
              </a:prstGeom>
              <a:blipFill>
                <a:blip r:embed="rId4"/>
                <a:stretch>
                  <a:fillRect t="-8197" r="-179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8D10290-4F8C-4204-9426-BBC3DCC62E2E}"/>
                  </a:ext>
                </a:extLst>
              </p:cNvPr>
              <p:cNvSpPr/>
              <p:nvPr/>
            </p:nvSpPr>
            <p:spPr>
              <a:xfrm>
                <a:off x="444348" y="3587719"/>
                <a:ext cx="2286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𝑨𝑹𝑫𝑳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𝒃𝒐𝒖𝒏𝒅𝒔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𝒕𝒆𝒔𝒕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</m:t>
                      </m:r>
                    </m:oMath>
                  </m:oMathPara>
                </a14:m>
                <a:endParaRPr lang="zh-CN" altLang="en-US" b="1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8D10290-4F8C-4204-9426-BBC3DCC62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8" y="3587719"/>
                <a:ext cx="22862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6F02E4C3-165D-46C4-A45E-6DC6EA7ABBEE}"/>
              </a:ext>
            </a:extLst>
          </p:cNvPr>
          <p:cNvSpPr/>
          <p:nvPr/>
        </p:nvSpPr>
        <p:spPr>
          <a:xfrm>
            <a:off x="459783" y="971550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Arial"/>
                <a:ea typeface="+mj-ea"/>
                <a:cs typeface="+mn-ea"/>
              </a:rPr>
              <a:t>Methodology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42AF35-5F9F-446E-B508-16B3F8F9858F}"/>
              </a:ext>
            </a:extLst>
          </p:cNvPr>
          <p:cNvSpPr/>
          <p:nvPr/>
        </p:nvSpPr>
        <p:spPr>
          <a:xfrm>
            <a:off x="18080" y="1468288"/>
            <a:ext cx="9125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b="1" dirty="0">
                <a:cs typeface="+mn-ea"/>
                <a:sym typeface="+mn-lt"/>
              </a:rPr>
              <a:t>STEP 2</a:t>
            </a:r>
            <a:r>
              <a:rPr lang="en-US" altLang="zh-CN" dirty="0">
                <a:cs typeface="+mn-ea"/>
                <a:sym typeface="+mn-lt"/>
              </a:rPr>
              <a:t>: ARDL approach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 err="1">
                <a:cs typeface="+mn-ea"/>
                <a:sym typeface="+mn-lt"/>
              </a:rPr>
              <a:t>Pesaran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2001</a:t>
            </a:r>
            <a:r>
              <a:rPr lang="zh-CN" altLang="en-US" dirty="0">
                <a:cs typeface="+mn-ea"/>
                <a:sym typeface="+mn-lt"/>
              </a:rPr>
              <a:t>）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0CD43AD4-823B-4C02-9603-9A6D21BA6856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7</a:t>
            </a:r>
            <a:endParaRPr lang="en-JM" dirty="0"/>
          </a:p>
        </p:txBody>
      </p:sp>
      <p:sp>
        <p:nvSpPr>
          <p:cNvPr id="14" name="标题 4">
            <a:extLst>
              <a:ext uri="{FF2B5EF4-FFF2-40B4-BE49-F238E27FC236}">
                <a16:creationId xmlns:a16="http://schemas.microsoft.com/office/drawing/2014/main" id="{E913E7C0-463E-4074-A35A-0CB98B94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36576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Methodology and Data</a:t>
            </a:r>
          </a:p>
        </p:txBody>
      </p:sp>
    </p:spTree>
    <p:extLst>
      <p:ext uri="{BB962C8B-B14F-4D97-AF65-F5344CB8AC3E}">
        <p14:creationId xmlns:p14="http://schemas.microsoft.com/office/powerpoint/2010/main" val="20367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B61F4C8-9993-4A26-A3B4-5E5CC780E80B}"/>
              </a:ext>
            </a:extLst>
          </p:cNvPr>
          <p:cNvSpPr txBox="1"/>
          <p:nvPr/>
        </p:nvSpPr>
        <p:spPr>
          <a:xfrm>
            <a:off x="457200" y="1371660"/>
            <a:ext cx="7658100" cy="170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cs typeface="+mn-ea"/>
                <a:sym typeface="+mn-lt"/>
              </a:rPr>
              <a:t>Data Source</a:t>
            </a:r>
            <a:r>
              <a:rPr lang="zh-CN" altLang="en-US" dirty="0">
                <a:solidFill>
                  <a:prstClr val="black"/>
                </a:solidFill>
                <a:cs typeface="+mn-ea"/>
                <a:sym typeface="+mn-lt"/>
              </a:rPr>
              <a:t>：</a:t>
            </a:r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 Wind database and </a:t>
            </a:r>
            <a:r>
              <a:rPr lang="en-US" altLang="zh-CN" dirty="0" err="1">
                <a:solidFill>
                  <a:prstClr val="black"/>
                </a:solidFill>
                <a:cs typeface="+mn-ea"/>
                <a:sym typeface="+mn-lt"/>
              </a:rPr>
              <a:t>Datastream</a:t>
            </a:r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 database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cs typeface="+mn-ea"/>
                <a:sym typeface="+mn-lt"/>
              </a:rPr>
              <a:t>Sample Interval</a:t>
            </a:r>
            <a:r>
              <a:rPr lang="zh-CN" altLang="en-US" b="1" dirty="0">
                <a:solidFill>
                  <a:prstClr val="black"/>
                </a:solidFill>
                <a:cs typeface="+mn-ea"/>
                <a:sym typeface="+mn-lt"/>
              </a:rPr>
              <a:t>：</a:t>
            </a:r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From August 1, 2005 to February 15, 2019 ( Since China implemented the reform for the exchange rate system in late July 2005), a total of 3,281 sample points.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7FC54D-7131-4EEF-932E-86DB0512A373}"/>
              </a:ext>
            </a:extLst>
          </p:cNvPr>
          <p:cNvSpPr/>
          <p:nvPr/>
        </p:nvSpPr>
        <p:spPr>
          <a:xfrm>
            <a:off x="459783" y="971550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Arial"/>
                <a:ea typeface="+mj-ea"/>
                <a:cs typeface="+mn-ea"/>
              </a:rPr>
              <a:t>Data</a:t>
            </a:r>
            <a:endParaRPr lang="zh-CN" altLang="en-US" sz="2000" dirty="0">
              <a:solidFill>
                <a:prstClr val="black"/>
              </a:solidFill>
              <a:latin typeface="Arial"/>
              <a:ea typeface="+mj-ea"/>
              <a:cs typeface="+mn-ea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714EE304-F38D-444E-851E-52BC4F3ADFFC}"/>
              </a:ext>
            </a:extLst>
          </p:cNvPr>
          <p:cNvSpPr txBox="1">
            <a:spLocks/>
          </p:cNvSpPr>
          <p:nvPr/>
        </p:nvSpPr>
        <p:spPr>
          <a:xfrm>
            <a:off x="8685508" y="4857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</a:t>
            </a:r>
            <a:endParaRPr lang="en-JM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E49870A-A5FE-4371-AB26-387BC3A1A518}"/>
              </a:ext>
            </a:extLst>
          </p:cNvPr>
          <p:cNvGrpSpPr/>
          <p:nvPr/>
        </p:nvGrpSpPr>
        <p:grpSpPr>
          <a:xfrm>
            <a:off x="685800" y="3114518"/>
            <a:ext cx="7585185" cy="1783060"/>
            <a:chOff x="0" y="1072387"/>
            <a:chExt cx="9144000" cy="200812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6683FB8-EC05-4339-9FD7-65C008EE1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459"/>
            <a:stretch/>
          </p:blipFill>
          <p:spPr>
            <a:xfrm>
              <a:off x="0" y="1504950"/>
              <a:ext cx="9144000" cy="157556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E6E5E34-072C-4025-88CE-5E4C2B640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034"/>
            <a:stretch/>
          </p:blipFill>
          <p:spPr>
            <a:xfrm>
              <a:off x="0" y="1072387"/>
              <a:ext cx="9144000" cy="50876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</p:grpSp>
      <p:sp>
        <p:nvSpPr>
          <p:cNvPr id="11" name="标题 4">
            <a:extLst>
              <a:ext uri="{FF2B5EF4-FFF2-40B4-BE49-F238E27FC236}">
                <a16:creationId xmlns:a16="http://schemas.microsoft.com/office/drawing/2014/main" id="{30FAC538-6233-4545-B9D6-6FB9D58C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3657600" cy="42267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Methodology and Data</a:t>
            </a:r>
          </a:p>
        </p:txBody>
      </p:sp>
    </p:spTree>
    <p:extLst>
      <p:ext uri="{BB962C8B-B14F-4D97-AF65-F5344CB8AC3E}">
        <p14:creationId xmlns:p14="http://schemas.microsoft.com/office/powerpoint/2010/main" val="39065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11199</TotalTime>
  <Words>1378</Words>
  <Application>Microsoft Office PowerPoint</Application>
  <PresentationFormat>全屏显示(16:9)</PresentationFormat>
  <Paragraphs>213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Bebas Neue</vt:lpstr>
      <vt:lpstr>Arial</vt:lpstr>
      <vt:lpstr>Calibri</vt:lpstr>
      <vt:lpstr>Cambria Math</vt:lpstr>
      <vt:lpstr>Wingdings</vt:lpstr>
      <vt:lpstr>第一PPT，www.1ppt.com</vt:lpstr>
      <vt:lpstr>PowerPoint 演示文稿</vt:lpstr>
      <vt:lpstr>PowerPoint 演示文稿</vt:lpstr>
      <vt:lpstr>Research Background</vt:lpstr>
      <vt:lpstr>Research Background</vt:lpstr>
      <vt:lpstr>PowerPoint 演示文稿</vt:lpstr>
      <vt:lpstr>Methodology and Data</vt:lpstr>
      <vt:lpstr>Methodology and Data</vt:lpstr>
      <vt:lpstr>Methodology and Data</vt:lpstr>
      <vt:lpstr>Methodology and Data</vt:lpstr>
      <vt:lpstr>Empirical Results</vt:lpstr>
      <vt:lpstr>Empirical Results</vt:lpstr>
      <vt:lpstr>Empirical Results</vt:lpstr>
      <vt:lpstr>Empirical Results</vt:lpstr>
      <vt:lpstr>Empirical Results</vt:lpstr>
      <vt:lpstr>Empirical Results</vt:lpstr>
      <vt:lpstr>Empirical Results</vt:lpstr>
      <vt:lpstr>Empirical Results</vt:lpstr>
      <vt:lpstr>Summary，Inference and Contribution</vt:lpstr>
      <vt:lpstr>Summary，Inference and Contribution</vt:lpstr>
      <vt:lpstr>Summary，Inference and Contribution</vt:lpstr>
      <vt:lpstr>Summary，Inference and Contribution</vt:lpstr>
      <vt:lpstr>PowerPoint 演示文稿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Zhijie Jia</dc:creator>
  <cp:lastModifiedBy>su tong</cp:lastModifiedBy>
  <cp:revision>396</cp:revision>
  <dcterms:created xsi:type="dcterms:W3CDTF">2011-12-26T17:46:32Z</dcterms:created>
  <dcterms:modified xsi:type="dcterms:W3CDTF">2019-10-27T09:59:51Z</dcterms:modified>
</cp:coreProperties>
</file>