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ontserrat" panose="020B0604020202020204" charset="0"/>
      <p:regular r:id="rId10"/>
      <p:bold r:id="rId11"/>
      <p:italic r:id="rId12"/>
      <p:boldItalic r:id="rId13"/>
    </p:embeddedFont>
    <p:embeddedFont>
      <p:font typeface="La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5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653f52ca8_0_1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653f52ca8_0_1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653f52ca8_0_1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653f52ca8_0_1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653f52ca8_0_1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653f52ca8_0_1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653f52ca8_0_19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653f52ca8_0_19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653f52ca8_0_1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653f52ca8_0_1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653f52ca8_0_20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653f52ca8_0_20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download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Sutrisno-14/Jago-Coding-" TargetMode="External"/><Relationship Id="rId4" Type="http://schemas.openxmlformats.org/officeDocument/2006/relationships/hyperlink" Target="https://adminlte.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071950" y="962775"/>
            <a:ext cx="5637152" cy="1369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300" b="1" dirty="0"/>
              <a:t>Membuat Web Sederhana Manajemen Siswa dengan PHP dan Database Mysql</a:t>
            </a:r>
            <a:endParaRPr sz="2300" b="1" dirty="0"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8575" y="86125"/>
            <a:ext cx="1082550" cy="108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090678" y="197000"/>
            <a:ext cx="20832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 dirty="0"/>
              <a:t>Biodata</a:t>
            </a:r>
            <a:endParaRPr b="1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090678" y="941035"/>
            <a:ext cx="4416442" cy="2058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dirty="0"/>
              <a:t>Nama	</a:t>
            </a:r>
            <a:r>
              <a:rPr lang="en-GB" sz="1600" dirty="0" smtClean="0"/>
              <a:t>   : </a:t>
            </a:r>
            <a:r>
              <a:rPr lang="id" sz="1600" dirty="0" smtClean="0"/>
              <a:t>Sutrisno</a:t>
            </a:r>
            <a:r>
              <a:rPr lang="en-GB" sz="1600" dirty="0" smtClean="0"/>
              <a:t> </a:t>
            </a:r>
            <a:r>
              <a:rPr lang="id" sz="1600" dirty="0" smtClean="0"/>
              <a:t>(Pesantren </a:t>
            </a:r>
            <a:r>
              <a:rPr lang="id" sz="1600" dirty="0"/>
              <a:t>udacoding )</a:t>
            </a:r>
            <a:endParaRPr sz="1600" dirty="0"/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600" dirty="0" smtClean="0"/>
              <a:t>Instagram</a:t>
            </a:r>
            <a:r>
              <a:rPr lang="en-GB" sz="1600" dirty="0" smtClean="0"/>
              <a:t>   </a:t>
            </a:r>
            <a:r>
              <a:rPr lang="id" sz="1600" dirty="0" smtClean="0"/>
              <a:t>:</a:t>
            </a:r>
            <a:r>
              <a:rPr lang="en-GB" sz="1600" dirty="0" smtClean="0"/>
              <a:t> </a:t>
            </a:r>
            <a:r>
              <a:rPr lang="id" sz="1600" dirty="0" smtClean="0"/>
              <a:t>Sutrisno_20</a:t>
            </a:r>
            <a:endParaRPr sz="1600" dirty="0"/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600" dirty="0"/>
              <a:t>WhatsApps </a:t>
            </a:r>
            <a:r>
              <a:rPr lang="id" sz="1600" dirty="0" smtClean="0"/>
              <a:t>:</a:t>
            </a:r>
            <a:r>
              <a:rPr lang="en-GB" sz="1600" dirty="0" smtClean="0"/>
              <a:t> </a:t>
            </a:r>
            <a:r>
              <a:rPr lang="id" sz="1600" dirty="0" smtClean="0"/>
              <a:t>0822-6994-1787</a:t>
            </a:r>
            <a:endParaRPr sz="1600" dirty="0"/>
          </a:p>
          <a:p>
            <a:pPr marL="0" lvl="0" indent="0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17300" y="1008200"/>
            <a:ext cx="5124300" cy="1300800"/>
          </a:xfrm>
          <a:prstGeom prst="rect">
            <a:avLst/>
          </a:prstGeom>
          <a:effectLst>
            <a:outerShdw blurRad="57150" dist="47625" dir="10020000" algn="bl" rotWithShape="0">
              <a:schemeClr val="lt1">
                <a:alpha val="11000"/>
              </a:scheme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6800" b="1" kern="1500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Goals</a:t>
            </a:r>
            <a:r>
              <a:rPr lang="id" sz="6800" b="1" kern="1500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?</a:t>
            </a:r>
            <a:endParaRPr sz="6800" b="1" kern="1500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355600" y="2643125"/>
            <a:ext cx="5450100" cy="19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600"/>
              <a:t>Setelah mengikuti Jago Coding ini diharapkan dapat membuat sebuah aplikasi sederhana berbasis website berupa CRUD </a:t>
            </a:r>
            <a:r>
              <a:rPr lang="id" sz="1600" i="1"/>
              <a:t>( Creat Read Update and Delate) </a:t>
            </a:r>
            <a:r>
              <a:rPr lang="id" sz="1600"/>
              <a:t>dengan menggunakan bahasa pemograman PHP:</a:t>
            </a:r>
            <a:r>
              <a:rPr lang="id" sz="1600" i="1"/>
              <a:t>Hypertext Preprocessor.</a:t>
            </a:r>
            <a:endParaRPr sz="1600" i="1"/>
          </a:p>
        </p:txBody>
      </p:sp>
      <p:sp>
        <p:nvSpPr>
          <p:cNvPr id="2" name="Rounded Rectangle 1"/>
          <p:cNvSpPr/>
          <p:nvPr/>
        </p:nvSpPr>
        <p:spPr>
          <a:xfrm>
            <a:off x="657922" y="2129883"/>
            <a:ext cx="5040351" cy="10036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079075" y="334050"/>
            <a:ext cx="2411400" cy="5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 b="1"/>
              <a:t>Persiapan</a:t>
            </a:r>
            <a:endParaRPr sz="2500" b="1"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288199" y="1291382"/>
            <a:ext cx="8733138" cy="3994295"/>
          </a:xfrm>
          <a:prstGeom prst="rect">
            <a:avLst/>
          </a:prstGeom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id" sz="1600" dirty="0">
                <a:latin typeface="+mn-lt"/>
              </a:rPr>
              <a:t>Install XAMPP pada device/Laptop.</a:t>
            </a:r>
            <a:endParaRPr sz="1600" dirty="0">
              <a:latin typeface="+mn-lt"/>
            </a:endParaRPr>
          </a:p>
          <a:p>
            <a:pPr marL="1206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GB" sz="1600" dirty="0" smtClean="0">
                <a:latin typeface="+mn-lt"/>
              </a:rPr>
              <a:t>   -   </a:t>
            </a:r>
            <a:r>
              <a:rPr lang="id" sz="1600" dirty="0" smtClean="0">
                <a:latin typeface="+mn-lt"/>
              </a:rPr>
              <a:t>Download </a:t>
            </a:r>
            <a:r>
              <a:rPr lang="id" sz="1600" i="1" dirty="0">
                <a:latin typeface="+mn-lt"/>
              </a:rPr>
              <a:t>(recomended last version)</a:t>
            </a:r>
            <a:r>
              <a:rPr lang="id" sz="1600" dirty="0">
                <a:latin typeface="+mn-lt"/>
              </a:rPr>
              <a:t> : </a:t>
            </a:r>
            <a:r>
              <a:rPr lang="id" sz="1600" i="1" u="sng" dirty="0">
                <a:solidFill>
                  <a:srgbClr val="00B0F0"/>
                </a:solidFill>
                <a:latin typeface="+mn-lt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https://www.apachefriends.org/download.html</a:t>
            </a:r>
            <a:endParaRPr sz="1600" i="1" dirty="0">
              <a:solidFill>
                <a:srgbClr val="00B0F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GB" sz="1600" dirty="0" smtClean="0">
                <a:latin typeface="+mn-lt"/>
                <a:ea typeface="Arial"/>
                <a:cs typeface="Arial"/>
                <a:sym typeface="Arial"/>
              </a:rPr>
              <a:t>   </a:t>
            </a:r>
            <a:r>
              <a:rPr lang="id" sz="1600" dirty="0" smtClean="0">
                <a:latin typeface="+mn-lt"/>
                <a:ea typeface="Arial"/>
                <a:cs typeface="Arial"/>
                <a:sym typeface="Arial"/>
              </a:rPr>
              <a:t> -</a:t>
            </a:r>
            <a:r>
              <a:rPr lang="en-GB" sz="1600" dirty="0" smtClean="0">
                <a:latin typeface="+mn-lt"/>
                <a:ea typeface="Arial"/>
                <a:cs typeface="Arial"/>
                <a:sym typeface="Arial"/>
              </a:rPr>
              <a:t>   </a:t>
            </a:r>
            <a:r>
              <a:rPr lang="id" sz="1600" dirty="0" smtClean="0">
                <a:latin typeface="+mn-lt"/>
                <a:ea typeface="Arial"/>
                <a:cs typeface="Arial"/>
                <a:sym typeface="Arial"/>
              </a:rPr>
              <a:t>Install </a:t>
            </a:r>
            <a:r>
              <a:rPr lang="id" sz="1600" dirty="0">
                <a:latin typeface="+mn-lt"/>
                <a:ea typeface="Arial"/>
                <a:cs typeface="Arial"/>
                <a:sym typeface="Arial"/>
              </a:rPr>
              <a:t>XAMPP :</a:t>
            </a:r>
            <a:r>
              <a:rPr lang="id" sz="1600" i="1" dirty="0">
                <a:solidFill>
                  <a:srgbClr val="00B0F0"/>
                </a:solidFill>
                <a:latin typeface="+mn-lt"/>
                <a:ea typeface="Arial"/>
                <a:cs typeface="Arial"/>
                <a:sym typeface="Arial"/>
              </a:rPr>
              <a:t> https://www.niagahoster.co.id/blog/cara-instal-xampp/</a:t>
            </a:r>
            <a:endParaRPr sz="1600" i="1" dirty="0">
              <a:solidFill>
                <a:srgbClr val="00B0F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89999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dirty="0" smtClean="0">
                <a:latin typeface="+mn-lt"/>
                <a:ea typeface="Arial"/>
                <a:cs typeface="Arial"/>
                <a:sym typeface="Arial"/>
              </a:rPr>
              <a:t>2.</a:t>
            </a:r>
            <a:r>
              <a:rPr lang="en-GB" sz="1600" dirty="0" smtClea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id" sz="1600" dirty="0" smtClean="0">
                <a:latin typeface="+mn-lt"/>
                <a:ea typeface="Arial"/>
                <a:cs typeface="Arial"/>
                <a:sym typeface="Arial"/>
              </a:rPr>
              <a:t>Text </a:t>
            </a:r>
            <a:r>
              <a:rPr lang="id" sz="1600" dirty="0">
                <a:latin typeface="+mn-lt"/>
                <a:ea typeface="Arial"/>
                <a:cs typeface="Arial"/>
                <a:sym typeface="Arial"/>
              </a:rPr>
              <a:t>editor :</a:t>
            </a:r>
            <a:endParaRPr sz="1600" dirty="0">
              <a:latin typeface="+mn-lt"/>
              <a:ea typeface="Arial"/>
              <a:cs typeface="Arial"/>
              <a:sym typeface="Arial"/>
            </a:endParaRPr>
          </a:p>
          <a:p>
            <a:pPr marL="89999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smtClean="0">
                <a:latin typeface="+mn-lt"/>
                <a:ea typeface="Arial"/>
                <a:cs typeface="Arial"/>
                <a:sym typeface="Arial"/>
              </a:rPr>
              <a:t>   </a:t>
            </a:r>
            <a:r>
              <a:rPr lang="id" sz="1600" dirty="0" smtClean="0">
                <a:latin typeface="+mn-lt"/>
                <a:ea typeface="Arial"/>
                <a:cs typeface="Arial"/>
                <a:sym typeface="Arial"/>
              </a:rPr>
              <a:t>-</a:t>
            </a:r>
            <a:r>
              <a:rPr lang="en-GB" sz="1600" dirty="0" smtClean="0">
                <a:latin typeface="+mn-lt"/>
                <a:ea typeface="Arial"/>
                <a:cs typeface="Arial"/>
                <a:sym typeface="Arial"/>
              </a:rPr>
              <a:t>   </a:t>
            </a:r>
            <a:r>
              <a:rPr lang="id" sz="1600" dirty="0" smtClean="0">
                <a:latin typeface="+mn-lt"/>
                <a:ea typeface="Arial"/>
                <a:cs typeface="Arial"/>
                <a:sym typeface="Arial"/>
              </a:rPr>
              <a:t>Visual </a:t>
            </a:r>
            <a:r>
              <a:rPr lang="id" sz="1600" dirty="0">
                <a:latin typeface="+mn-lt"/>
                <a:ea typeface="Arial"/>
                <a:cs typeface="Arial"/>
                <a:sym typeface="Arial"/>
              </a:rPr>
              <a:t>Studio Code </a:t>
            </a:r>
            <a:r>
              <a:rPr lang="id" sz="1600" i="1" dirty="0">
                <a:latin typeface="+mn-lt"/>
                <a:ea typeface="Arial"/>
                <a:cs typeface="Arial"/>
                <a:sym typeface="Arial"/>
              </a:rPr>
              <a:t>(recomended) : </a:t>
            </a:r>
            <a:r>
              <a:rPr lang="id" sz="1600" i="1" dirty="0">
                <a:solidFill>
                  <a:srgbClr val="00B0F0"/>
                </a:solidFill>
                <a:latin typeface="+mn-lt"/>
                <a:ea typeface="Arial"/>
                <a:cs typeface="Arial"/>
                <a:sym typeface="Arial"/>
              </a:rPr>
              <a:t>https://code.visualstudio.com/</a:t>
            </a:r>
            <a:endParaRPr sz="1600" i="1" dirty="0">
              <a:solidFill>
                <a:srgbClr val="00B0F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89999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smtClean="0">
                <a:latin typeface="+mn-lt"/>
                <a:ea typeface="Arial"/>
                <a:cs typeface="Arial"/>
                <a:sym typeface="Arial"/>
              </a:rPr>
              <a:t>   </a:t>
            </a:r>
            <a:r>
              <a:rPr lang="id" sz="1600" dirty="0" smtClean="0">
                <a:latin typeface="+mn-lt"/>
                <a:ea typeface="Arial"/>
                <a:cs typeface="Arial"/>
                <a:sym typeface="Arial"/>
              </a:rPr>
              <a:t>-</a:t>
            </a:r>
            <a:r>
              <a:rPr lang="en-GB" sz="1600" dirty="0" smtClean="0">
                <a:latin typeface="+mn-lt"/>
                <a:ea typeface="Arial"/>
                <a:cs typeface="Arial"/>
                <a:sym typeface="Arial"/>
              </a:rPr>
              <a:t>   </a:t>
            </a:r>
            <a:r>
              <a:rPr lang="id" sz="1600" dirty="0" smtClean="0">
                <a:latin typeface="+mn-lt"/>
                <a:ea typeface="Arial"/>
                <a:cs typeface="Arial"/>
                <a:sym typeface="Arial"/>
              </a:rPr>
              <a:t>Sublime </a:t>
            </a:r>
            <a:r>
              <a:rPr lang="id" sz="1600" dirty="0">
                <a:latin typeface="+mn-lt"/>
                <a:ea typeface="Arial"/>
                <a:cs typeface="Arial"/>
                <a:sym typeface="Arial"/>
              </a:rPr>
              <a:t>text :  </a:t>
            </a:r>
            <a:r>
              <a:rPr lang="id" sz="1600" i="1" dirty="0">
                <a:solidFill>
                  <a:srgbClr val="00B0F0"/>
                </a:solidFill>
                <a:latin typeface="+mn-lt"/>
                <a:ea typeface="Arial"/>
                <a:cs typeface="Arial"/>
                <a:sym typeface="Arial"/>
              </a:rPr>
              <a:t>https://www.sublimetext.com/</a:t>
            </a:r>
            <a:endParaRPr sz="1600" i="1" dirty="0">
              <a:solidFill>
                <a:srgbClr val="00B0F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89999" lvl="0" indent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600" dirty="0" smtClean="0">
                <a:latin typeface="+mn-lt"/>
                <a:ea typeface="Arial"/>
                <a:cs typeface="Arial"/>
                <a:sym typeface="Arial"/>
              </a:rPr>
              <a:t>3. </a:t>
            </a:r>
            <a:r>
              <a:rPr lang="id" sz="1600" dirty="0" smtClean="0">
                <a:latin typeface="+mn-lt"/>
                <a:ea typeface="Arial"/>
                <a:cs typeface="Arial"/>
                <a:sym typeface="Arial"/>
              </a:rPr>
              <a:t>Download </a:t>
            </a:r>
            <a:r>
              <a:rPr lang="id" sz="1600" dirty="0">
                <a:latin typeface="+mn-lt"/>
                <a:ea typeface="Arial"/>
                <a:cs typeface="Arial"/>
                <a:sym typeface="Arial"/>
              </a:rPr>
              <a:t>Template Admin Lte : </a:t>
            </a:r>
            <a:r>
              <a:rPr lang="id" sz="1600" i="1" dirty="0">
                <a:solidFill>
                  <a:srgbClr val="00B0F0"/>
                </a:solidFill>
                <a:latin typeface="+mn-lt"/>
                <a:ea typeface="Arial"/>
                <a:cs typeface="Arial"/>
                <a:sym typeface="Arial"/>
                <a:hlinkClick r:id="rId4"/>
              </a:rPr>
              <a:t>https://adminlte.io</a:t>
            </a:r>
            <a:r>
              <a:rPr lang="id" sz="1600" i="1" dirty="0" smtClean="0">
                <a:solidFill>
                  <a:srgbClr val="00B0F0"/>
                </a:solidFill>
                <a:latin typeface="+mn-lt"/>
                <a:ea typeface="Arial"/>
                <a:cs typeface="Arial"/>
                <a:sym typeface="Arial"/>
                <a:hlinkClick r:id="rId4"/>
              </a:rPr>
              <a:t>/</a:t>
            </a:r>
            <a:endParaRPr lang="en-GB" sz="1600" i="1" dirty="0" smtClean="0">
              <a:solidFill>
                <a:srgbClr val="00B0F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268288" lvl="0" indent="-179388">
              <a:lnSpc>
                <a:spcPct val="150000"/>
              </a:lnSpc>
              <a:buNone/>
            </a:pPr>
            <a:r>
              <a:rPr lang="en-GB" sz="160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  - </a:t>
            </a:r>
            <a:r>
              <a:rPr lang="en-GB" sz="160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Template </a:t>
            </a:r>
            <a:r>
              <a:rPr lang="en-GB" sz="1600" dirty="0" err="1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AdminLte</a:t>
            </a:r>
            <a:r>
              <a:rPr lang="en-GB" sz="160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sudah</a:t>
            </a:r>
            <a:r>
              <a:rPr lang="en-GB" sz="1600" dirty="0" smtClean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di setting : </a:t>
            </a:r>
            <a:r>
              <a:rPr lang="en-GB" sz="16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Arial"/>
                <a:cs typeface="Arial"/>
                <a:sym typeface="Arial"/>
                <a:hlinkClick r:id="rId5"/>
              </a:rPr>
              <a:t>https://</a:t>
            </a:r>
            <a:r>
              <a:rPr lang="en-GB" sz="16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Arial"/>
                <a:cs typeface="Arial"/>
                <a:sym typeface="Arial"/>
                <a:hlinkClick r:id="rId5"/>
              </a:rPr>
              <a:t>github.com/Sutrisno-14/Jago-Coding-</a:t>
            </a:r>
            <a:r>
              <a:rPr lang="en-GB" sz="16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  </a:t>
            </a:r>
            <a:r>
              <a:rPr lang="en-GB" sz="1600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Udacoding</a:t>
            </a:r>
            <a:r>
              <a:rPr lang="en-GB" sz="16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/tree/main/</a:t>
            </a:r>
            <a:r>
              <a:rPr lang="en-GB" sz="1600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AdminLte</a:t>
            </a:r>
            <a:endParaRPr sz="1600" i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1148700" y="970150"/>
            <a:ext cx="3700800" cy="59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64925" y="1836700"/>
            <a:ext cx="5580300" cy="25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id" sz="1900" dirty="0"/>
              <a:t>Melakukan setting pada template admin lte.</a:t>
            </a:r>
            <a:endParaRPr sz="1900" dirty="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id" sz="1900" dirty="0"/>
              <a:t>Membuat database : db_sekolah.</a:t>
            </a:r>
            <a:endParaRPr sz="1900" dirty="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id" sz="1900" dirty="0"/>
              <a:t>Membuat tabel siswa dan kelas.</a:t>
            </a:r>
            <a:endParaRPr sz="1900" dirty="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id" sz="1900" dirty="0"/>
              <a:t>Membuat relational database : tabel siswa berelasi dengan tabel </a:t>
            </a:r>
            <a:r>
              <a:rPr lang="en-GB" sz="1900" smtClean="0"/>
              <a:t>kelas</a:t>
            </a:r>
            <a:r>
              <a:rPr lang="id" sz="1900" smtClean="0"/>
              <a:t>.</a:t>
            </a:r>
            <a:endParaRPr sz="1900" dirty="0"/>
          </a:p>
        </p:txBody>
      </p:sp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96075" y="478225"/>
            <a:ext cx="4776000" cy="7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2800" b="1">
                <a:latin typeface="Arial"/>
                <a:ea typeface="Arial"/>
                <a:cs typeface="Arial"/>
                <a:sym typeface="Arial"/>
              </a:rPr>
              <a:t>Tahapan Membuat Website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143999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 i="1"/>
              <a:t>L e t ’s   G o …</a:t>
            </a:r>
            <a:endParaRPr sz="1400" b="1" i="1"/>
          </a:p>
        </p:txBody>
      </p:sp>
      <p:sp>
        <p:nvSpPr>
          <p:cNvPr id="167" name="Google Shape;167;p18"/>
          <p:cNvSpPr txBox="1">
            <a:spLocks noGrp="1"/>
          </p:cNvSpPr>
          <p:nvPr>
            <p:ph type="title" idx="4294967295"/>
          </p:nvPr>
        </p:nvSpPr>
        <p:spPr>
          <a:xfrm>
            <a:off x="1415850" y="542700"/>
            <a:ext cx="6312300" cy="1116600"/>
          </a:xfrm>
          <a:prstGeom prst="rect">
            <a:avLst/>
          </a:prstGeom>
          <a:effectLst>
            <a:outerShdw blurRad="57150" dist="47625" dir="10020000" algn="bl" rotWithShape="0">
              <a:schemeClr val="lt1">
                <a:alpha val="11000"/>
              </a:schemeClr>
            </a:outerShdw>
          </a:effectLst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d" sz="6800" b="1">
                <a:latin typeface="Arial"/>
                <a:ea typeface="Arial"/>
                <a:cs typeface="Arial"/>
                <a:sym typeface="Arial"/>
              </a:rPr>
              <a:t>Implementasi</a:t>
            </a:r>
            <a:endParaRPr sz="68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1515450" y="1546800"/>
            <a:ext cx="6113100" cy="112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ctrTitle"/>
          </p:nvPr>
        </p:nvSpPr>
        <p:spPr>
          <a:xfrm>
            <a:off x="2933000" y="1865125"/>
            <a:ext cx="5543700" cy="11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6100" b="1">
                <a:latin typeface="Arial"/>
                <a:ea typeface="Arial"/>
                <a:cs typeface="Arial"/>
                <a:sym typeface="Arial"/>
              </a:rPr>
              <a:t>Terima kasih</a:t>
            </a:r>
            <a:endParaRPr sz="6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176</Words>
  <Application>Microsoft Office PowerPoint</Application>
  <PresentationFormat>On-screen Show (16:9)</PresentationFormat>
  <Paragraphs>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Montserrat</vt:lpstr>
      <vt:lpstr>Lato</vt:lpstr>
      <vt:lpstr>Arial</vt:lpstr>
      <vt:lpstr>Focus</vt:lpstr>
      <vt:lpstr>Membuat Web Sederhana Manajemen Siswa dengan PHP dan Database Mysql</vt:lpstr>
      <vt:lpstr>Biodata</vt:lpstr>
      <vt:lpstr>Goals?</vt:lpstr>
      <vt:lpstr>Persiapan</vt:lpstr>
      <vt:lpstr>Tahapan Membuat Website</vt:lpstr>
      <vt:lpstr>Implementasi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Membuat Web Sederhana Manajemen Siswa dengan PHP dan Database Mysql</dc:title>
  <dc:creator>SUTRISNO .</dc:creator>
  <cp:lastModifiedBy>SUTRISNO .</cp:lastModifiedBy>
  <cp:revision>7</cp:revision>
  <dcterms:modified xsi:type="dcterms:W3CDTF">2022-06-28T02:43:12Z</dcterms:modified>
</cp:coreProperties>
</file>