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2" r:id="rId9"/>
    <p:sldId id="266" r:id="rId10"/>
    <p:sldId id="267" r:id="rId11"/>
    <p:sldId id="268" r:id="rId12"/>
    <p:sldId id="270" r:id="rId13"/>
    <p:sldId id="269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4A0"/>
    <a:srgbClr val="DACEB5"/>
    <a:srgbClr val="C0B19B"/>
    <a:srgbClr val="E9E2C9"/>
    <a:srgbClr val="FCFBEE"/>
    <a:srgbClr val="B2A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918E8-5E48-43E9-B6D5-F3A01F6A8F59}" v="76" dt="2025-01-31T13:14:3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okov Maksim" userId="c765fb14f241b08f" providerId="Windows Live" clId="Web-{00A918E8-5E48-43E9-B6D5-F3A01F6A8F59}"/>
    <pc:docChg chg="modSld">
      <pc:chgData name="Shirokov Maksim" userId="c765fb14f241b08f" providerId="Windows Live" clId="Web-{00A918E8-5E48-43E9-B6D5-F3A01F6A8F59}" dt="2025-01-31T13:14:06.630" v="39" actId="20577"/>
      <pc:docMkLst>
        <pc:docMk/>
      </pc:docMkLst>
      <pc:sldChg chg="modSp">
        <pc:chgData name="Shirokov Maksim" userId="c765fb14f241b08f" providerId="Windows Live" clId="Web-{00A918E8-5E48-43E9-B6D5-F3A01F6A8F59}" dt="2025-01-31T13:14:06.630" v="39" actId="20577"/>
        <pc:sldMkLst>
          <pc:docMk/>
          <pc:sldMk cId="1041651138" sldId="258"/>
        </pc:sldMkLst>
        <pc:spChg chg="mod">
          <ac:chgData name="Shirokov Maksim" userId="c765fb14f241b08f" providerId="Windows Live" clId="Web-{00A918E8-5E48-43E9-B6D5-F3A01F6A8F59}" dt="2025-01-31T13:14:06.630" v="39" actId="20577"/>
          <ac:spMkLst>
            <pc:docMk/>
            <pc:sldMk cId="1041651138" sldId="258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56.192" v="37" actId="20577"/>
        <pc:sldMkLst>
          <pc:docMk/>
          <pc:sldMk cId="2343392090" sldId="259"/>
        </pc:sldMkLst>
        <pc:spChg chg="mod">
          <ac:chgData name="Shirokov Maksim" userId="c765fb14f241b08f" providerId="Windows Live" clId="Web-{00A918E8-5E48-43E9-B6D5-F3A01F6A8F59}" dt="2025-01-31T13:13:56.192" v="37" actId="20577"/>
          <ac:spMkLst>
            <pc:docMk/>
            <pc:sldMk cId="2343392090" sldId="259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2:22.404" v="4" actId="20577"/>
        <pc:sldMkLst>
          <pc:docMk/>
          <pc:sldMk cId="3632752736" sldId="260"/>
        </pc:sldMkLst>
        <pc:spChg chg="mod">
          <ac:chgData name="Shirokov Maksim" userId="c765fb14f241b08f" providerId="Windows Live" clId="Web-{00A918E8-5E48-43E9-B6D5-F3A01F6A8F59}" dt="2025-01-31T13:12:22.404" v="4" actId="20577"/>
          <ac:spMkLst>
            <pc:docMk/>
            <pc:sldMk cId="3632752736" sldId="260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10.361" v="33" actId="20577"/>
        <pc:sldMkLst>
          <pc:docMk/>
          <pc:sldMk cId="554368893" sldId="261"/>
        </pc:sldMkLst>
        <pc:spChg chg="mod">
          <ac:chgData name="Shirokov Maksim" userId="c765fb14f241b08f" providerId="Windows Live" clId="Web-{00A918E8-5E48-43E9-B6D5-F3A01F6A8F59}" dt="2025-01-31T13:13:10.361" v="33" actId="20577"/>
          <ac:spMkLst>
            <pc:docMk/>
            <pc:sldMk cId="554368893" sldId="261"/>
            <ac:spMk id="16" creationId="{4A5BCDC1-5093-47C2-A3CF-3CB4C8920441}"/>
          </ac:spMkLst>
        </pc:spChg>
      </pc:sldChg>
      <pc:sldChg chg="modSp">
        <pc:chgData name="Shirokov Maksim" userId="c765fb14f241b08f" providerId="Windows Live" clId="Web-{00A918E8-5E48-43E9-B6D5-F3A01F6A8F59}" dt="2025-01-31T13:13:22.143" v="36" actId="20577"/>
        <pc:sldMkLst>
          <pc:docMk/>
          <pc:sldMk cId="2387959163" sldId="262"/>
        </pc:sldMkLst>
        <pc:spChg chg="mod">
          <ac:chgData name="Shirokov Maksim" userId="c765fb14f241b08f" providerId="Windows Live" clId="Web-{00A918E8-5E48-43E9-B6D5-F3A01F6A8F59}" dt="2025-01-31T13:13:22.143" v="36" actId="20577"/>
          <ac:spMkLst>
            <pc:docMk/>
            <pc:sldMk cId="2387959163" sldId="262"/>
            <ac:spMk id="16" creationId="{4A5BCDC1-5093-47C2-A3CF-3CB4C89204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2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4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1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CCA5B9-9A00-42C1-BA4B-B46514A75C0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B3C9C6-D6C3-4D0B-BBD2-B800C1C32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PYGAME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«ИГРА «ТЮРЬМА ВРЕМЕНИ» В ЖАНРЕ ROGUE-LIKE»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88479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20" y="1430150"/>
            <a:ext cx="7121822" cy="345467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900855" y="-31297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технологий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«Тюрьма времени» была реализована с использованием различных средств библиотеки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pyga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Рисунок 6" descr="Шестеренки со сплошной заливкой">
            <a:extLst>
              <a:ext uri="{FF2B5EF4-FFF2-40B4-BE49-F238E27FC236}">
                <a16:creationId xmlns:a16="http://schemas.microsoft.com/office/drawing/2014/main" id="{AED0001B-FE6A-439B-B2ED-9296A4B6E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822" y="82633"/>
            <a:ext cx="767256" cy="767256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FF065F0-AF61-4BF8-B08E-17C90E51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7" y="2829613"/>
            <a:ext cx="4628147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0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766751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Экран главного меню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56275" y="61501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2841832" y="1842421"/>
            <a:ext cx="6764623" cy="431543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9DD0E4-020C-482D-8880-D7F2CDBD1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311" y="2078144"/>
            <a:ext cx="4635174" cy="38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48270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комната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56275" y="61501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2841832" y="1842421"/>
            <a:ext cx="6638499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C383C-32EC-4B69-8038-683D8C326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630" y="2218523"/>
            <a:ext cx="4976901" cy="41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00102" y="1150944"/>
            <a:ext cx="438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Одна из комнат первого этажа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64AF8-908D-48A0-9641-E5EA9E794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592" y="2329829"/>
            <a:ext cx="4680982" cy="39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48270" y="1134535"/>
            <a:ext cx="291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Комната с сундуком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9DB3C-C762-4863-86C5-B638845FC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619" y="2344687"/>
            <a:ext cx="4652927" cy="38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105229" y="1134535"/>
            <a:ext cx="401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 из комнат второго этажа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4E7CA-1365-450A-A2CE-7FFCF4509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884" y="2345390"/>
            <a:ext cx="4672398" cy="3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5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4156448" y="1171594"/>
            <a:ext cx="3879104" cy="35881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726311" y="0"/>
            <a:ext cx="4309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Интерфейс игры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931398" y="1134534"/>
            <a:ext cx="4019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Комната с боссом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466785" y="613839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8" name="Рисунок 7" descr="Интернет со сплошной заливкой">
            <a:extLst>
              <a:ext uri="{FF2B5EF4-FFF2-40B4-BE49-F238E27FC236}">
                <a16:creationId xmlns:a16="http://schemas.microsoft.com/office/drawing/2014/main" id="{9894ADE6-A6BB-490C-A682-15CA6300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7296" y="128597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3A36E3-CF52-479A-96EB-AE219617D39E}"/>
              </a:ext>
            </a:extLst>
          </p:cNvPr>
          <p:cNvSpPr/>
          <p:nvPr/>
        </p:nvSpPr>
        <p:spPr>
          <a:xfrm>
            <a:off x="3132083" y="1842421"/>
            <a:ext cx="6096000" cy="4886982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F07C68-812C-404A-B437-4E1D9C2B7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165" y="2132065"/>
            <a:ext cx="5187669" cy="43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PYGAME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«ИГРА «ТЮРЬМА ВРЕМЕНИ» В ЖАНРЕ ROGUE-LIKE»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79208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элементы игрового процесса: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60507"/>
            <a:ext cx="6929734" cy="4344496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234774" y="2370382"/>
            <a:ext cx="7210097" cy="38523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Геймплей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Цели игрока:</a:t>
            </a:r>
            <a:br>
              <a:rPr lang="ru-RU" sz="16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 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Игрок должен подняться на верхний этаж тюрьмы, победить врагов на пути и одолеть финального босса.</a:t>
            </a:r>
            <a:endParaRPr lang="ru-RU" sz="1400" u="none" strike="noStrike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Механики: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Исследование этажей (случайная генерация уровней).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Бои с врагами в режиме реального времени.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Сбор снаряжения и улучшение характеристик персонажа.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Использование активных способностей для победы над врагами.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5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элементы игрового процесса: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70381"/>
            <a:ext cx="7490723" cy="4432439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160283" y="2370381"/>
            <a:ext cx="7705396" cy="43159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dirty="0">
                <a:solidFill>
                  <a:srgbClr val="000000"/>
                </a:solidFill>
                <a:latin typeface="Arial"/>
                <a:cs typeface="Arial"/>
              </a:rPr>
              <a:t>Элементы</a:t>
            </a: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ru-RU" sz="1600" b="1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rogue-like</a:t>
            </a:r>
            <a:endParaRPr lang="ru-RU" sz="1400" b="1" u="none" strike="noStrike" dirty="0">
              <a:effectLst/>
              <a:latin typeface="Arial"/>
              <a:cs typeface="Arial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Генерация этажей и размещения врагов.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Перманентная смерть: при гибели персонажа игрок начинает с первого уровня.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Элементы случайности в подборе снаряжения и способностей.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Прогрессия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Этажи: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Уровень сложности возрастает по мере подъёма.</a:t>
            </a:r>
            <a:endParaRPr lang="en-US" sz="16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Каждый этаж тюрьмы соответствует определенной эпохе истории.</a:t>
            </a:r>
            <a:endParaRPr lang="ru-RU" sz="16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9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элементы игрового процесса: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70382"/>
            <a:ext cx="6835141" cy="4209094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15765" y="2584311"/>
            <a:ext cx="6968359" cy="15240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Снаряжение и способности: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Сундуки содержат предметы, которые могут усиливать персонажа: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Активные способности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B9FEED-7C5A-46DB-BC72-DB84D1225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162" y="5523419"/>
            <a:ext cx="543801" cy="6344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381587-A4AD-4A23-BB18-AF6D401D4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1" y="5523419"/>
            <a:ext cx="331621" cy="5895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77F741-E145-46A2-BA4C-0938C21BCC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704"/>
          <a:stretch/>
        </p:blipFill>
        <p:spPr>
          <a:xfrm>
            <a:off x="4291454" y="5647115"/>
            <a:ext cx="552075" cy="510738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908DC42-19CB-4F26-8B65-85D5E49E2B3F}"/>
              </a:ext>
            </a:extLst>
          </p:cNvPr>
          <p:cNvCxnSpPr/>
          <p:nvPr/>
        </p:nvCxnSpPr>
        <p:spPr>
          <a:xfrm>
            <a:off x="4875613" y="5840636"/>
            <a:ext cx="366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2457632-2008-4E88-8350-17A29ACF8D28}"/>
              </a:ext>
            </a:extLst>
          </p:cNvPr>
          <p:cNvCxnSpPr/>
          <p:nvPr/>
        </p:nvCxnSpPr>
        <p:spPr>
          <a:xfrm>
            <a:off x="5864766" y="5856977"/>
            <a:ext cx="366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5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элементы игрового процесса: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70382"/>
            <a:ext cx="6835141" cy="4209094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-2377" y="2541957"/>
            <a:ext cx="6986501" cy="30269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Враги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Типы врагов: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Каждый этаж представлен врагами из соответствующей исторической эпохи.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Усиление способностей врага с переходом на новый уровень.</a:t>
            </a:r>
            <a:endParaRPr lang="ru-RU" sz="1400" dirty="0">
              <a:solidFill>
                <a:srgbClr val="FFFFFF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/>
                <a:ea typeface="Times New Roman" panose="02020603050405020304" pitchFamily="18" charset="0"/>
                <a:cs typeface="Arial"/>
              </a:rPr>
              <a:t>Финальный босс: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Использует уникальные способности.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6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374956" y="908403"/>
            <a:ext cx="5258589" cy="1245021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499945" y="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Постановка задачи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374956" y="923832"/>
            <a:ext cx="5468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возможности, которыми должен обладать проект: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Художественное оформление: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id="{9383A271-E20F-4E6C-9196-0B72E06C6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679" y="55179"/>
            <a:ext cx="914400" cy="9144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2C82B4-94A0-45C6-A658-DA48CF40FCD8}"/>
              </a:ext>
            </a:extLst>
          </p:cNvPr>
          <p:cNvSpPr/>
          <p:nvPr/>
        </p:nvSpPr>
        <p:spPr>
          <a:xfrm>
            <a:off x="374956" y="2370381"/>
            <a:ext cx="7490723" cy="4314197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noFill/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BCDC1-5093-47C2-A3CF-3CB4C8920441}"/>
              </a:ext>
            </a:extLst>
          </p:cNvPr>
          <p:cNvSpPr txBox="1"/>
          <p:nvPr/>
        </p:nvSpPr>
        <p:spPr>
          <a:xfrm>
            <a:off x="176048" y="2481077"/>
            <a:ext cx="10914993" cy="3598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Графика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2D график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</a:t>
            </a: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Персонажи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Главный герой: нейтральный внешний вид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Враги: детализированные модели, соответствующие эпохам.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Босс: массивный, визуально впечатляющий персонаж.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</a:pPr>
            <a:r>
              <a:rPr lang="ru-RU" sz="16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Звуковое сопровождение</a:t>
            </a:r>
            <a:endParaRPr lang="ru-RU" sz="1400" b="1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Атмосферный саундтрек.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Эффекты окружения: звон металла, шаги, крики врагов.</a:t>
            </a:r>
            <a:endParaRPr lang="ru-RU" sz="1400" u="none" strike="noStrik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spcAft>
                <a:spcPts val="1200"/>
              </a:spcAft>
              <a:buAutoNum type="arabicPeriod"/>
            </a:pPr>
            <a:r>
              <a:rPr lang="ru-RU" sz="16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Эпическая музыка для финального босса</a:t>
            </a:r>
            <a:r>
              <a:rPr lang="ru-RU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5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19" y="1430150"/>
            <a:ext cx="7812603" cy="291736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647090" y="-1640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идеи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Основная идея: создание игры "Тюрьма времени" в жанре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rogue-like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в которой игроку придется выбраться из тюрьмы, поднимаясь по этажам, населенным различными стражниками из разных эпох истории. В конце пользователя будет ожидать финальный босс, победив которого, игрок пройдет игру.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Рисунок 9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05B429EC-B415-4353-8019-A94FBED7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83" y="133264"/>
            <a:ext cx="775139" cy="775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DB8292-C919-4647-B6F0-E49A61EB1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2" y="3580692"/>
            <a:ext cx="571580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139C4-F10E-4B4B-9E1D-7F010D260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" y="318867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209419" y="1430150"/>
            <a:ext cx="7812603" cy="291736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3647090" y="-16400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идеи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427507" y="1788961"/>
            <a:ext cx="726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Основная идея: создание игры "Тюрьма времени" в жанре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rogue-like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в которой игроку придется выбраться из тюрьмы, поднимаясь по этажам, населенным различными стражниками из разных эпох истории. В конце пользователя будет ожидать финальный босс, победив которого, игрок пройдет игру.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Рисунок 9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05B429EC-B415-4353-8019-A94FBED7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883" y="133264"/>
            <a:ext cx="775139" cy="7751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DB8292-C919-4647-B6F0-E49A61EB1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79" y="3597806"/>
            <a:ext cx="571580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139C4-F10E-4B4B-9E1D-7F010D260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62" y="31967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3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57000" numberOfShades="6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E825CAB-7315-4BD8-A7C7-8FA0C0A90F1D}"/>
              </a:ext>
            </a:extLst>
          </p:cNvPr>
          <p:cNvSpPr/>
          <p:nvPr/>
        </p:nvSpPr>
        <p:spPr>
          <a:xfrm>
            <a:off x="80211" y="1211179"/>
            <a:ext cx="8590547" cy="5590673"/>
          </a:xfrm>
          <a:prstGeom prst="roundRect">
            <a:avLst/>
          </a:prstGeom>
          <a:solidFill>
            <a:srgbClr val="DACEB5">
              <a:alpha val="63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glow rad="215900">
              <a:srgbClr val="D8D4A0">
                <a:alpha val="2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900855" y="-31297"/>
            <a:ext cx="7199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Описание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реализации</a:t>
            </a:r>
            <a:endParaRPr kumimoji="0" lang="ru-RU" sz="3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89E9-8AA6-40D3-829C-058721D57E8D}"/>
              </a:ext>
            </a:extLst>
          </p:cNvPr>
          <p:cNvSpPr txBox="1"/>
          <p:nvPr/>
        </p:nvSpPr>
        <p:spPr>
          <a:xfrm>
            <a:off x="539125" y="1211180"/>
            <a:ext cx="7866938" cy="634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Игра «Тюрьма времени» была реализована с помощью следующих классов: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Arrow(Projectile):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Barrier(pygame.sprite.Sprite)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Bow(pygame.sprite.Sprite)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Boss(pygame.sprite.Sprite)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Bullet(pygame.sprite.Sprite)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Button()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Chest(pygame.sprite.Sprite)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Door(pygame.sprite.Sprite)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Enemy(pygame.sprite.Sprite)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Fireball(Projectile)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Icespell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(Projectile)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Item(pygame.sprite.Sprite)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Level()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Player(pygame.sprite.Sprite)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Projectile(pygame.sprite.Sprite)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lass Wall(pygame.sprite.Sprite)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B267-0135-48CB-8D0D-C3FAD7C83C04}"/>
              </a:ext>
            </a:extLst>
          </p:cNvPr>
          <p:cNvSpPr txBox="1"/>
          <p:nvPr/>
        </p:nvSpPr>
        <p:spPr>
          <a:xfrm>
            <a:off x="11540358" y="615785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9" name="Рисунок 8" descr="Фрагменты головоломки со сплошной заливкой">
            <a:extLst>
              <a:ext uri="{FF2B5EF4-FFF2-40B4-BE49-F238E27FC236}">
                <a16:creationId xmlns:a16="http://schemas.microsoft.com/office/drawing/2014/main" id="{1259F633-595B-41A0-9CFF-7E3D1ECE2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022" y="-46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680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Милана Стремлина</dc:creator>
  <cp:lastModifiedBy>Милана Стремлина</cp:lastModifiedBy>
  <cp:revision>34</cp:revision>
  <dcterms:created xsi:type="dcterms:W3CDTF">2025-01-20T16:40:10Z</dcterms:created>
  <dcterms:modified xsi:type="dcterms:W3CDTF">2025-01-31T13:14:39Z</dcterms:modified>
</cp:coreProperties>
</file>