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72" r:id="rId4"/>
    <p:sldId id="258" r:id="rId5"/>
    <p:sldId id="266" r:id="rId6"/>
    <p:sldId id="267" r:id="rId7"/>
    <p:sldId id="268" r:id="rId8"/>
    <p:sldId id="270" r:id="rId9"/>
    <p:sldId id="269" r:id="rId10"/>
    <p:sldId id="271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4A0"/>
    <a:srgbClr val="DACEB5"/>
    <a:srgbClr val="C0B19B"/>
    <a:srgbClr val="E9E2C9"/>
    <a:srgbClr val="FCFBEE"/>
    <a:srgbClr val="B2A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3C0D7-4A85-456E-8689-3DEA25CB8D7A}" v="561" dt="2025-02-04T12:51:2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okov Maksim" userId="c765fb14f241b08f" providerId="Windows Live" clId="Web-{B1B3C0D7-4A85-456E-8689-3DEA25CB8D7A}"/>
    <pc:docChg chg="delSld modSld sldOrd">
      <pc:chgData name="Shirokov Maksim" userId="c765fb14f241b08f" providerId="Windows Live" clId="Web-{B1B3C0D7-4A85-456E-8689-3DEA25CB8D7A}" dt="2025-02-04T12:51:20.648" v="286"/>
      <pc:docMkLst>
        <pc:docMk/>
      </pc:docMkLst>
      <pc:sldChg chg="modSp">
        <pc:chgData name="Shirokov Maksim" userId="c765fb14f241b08f" providerId="Windows Live" clId="Web-{B1B3C0D7-4A85-456E-8689-3DEA25CB8D7A}" dt="2025-02-04T12:48:24.230" v="268" actId="20577"/>
        <pc:sldMkLst>
          <pc:docMk/>
          <pc:sldMk cId="1041651138" sldId="258"/>
        </pc:sldMkLst>
        <pc:spChg chg="mod">
          <ac:chgData name="Shirokov Maksim" userId="c765fb14f241b08f" providerId="Windows Live" clId="Web-{B1B3C0D7-4A85-456E-8689-3DEA25CB8D7A}" dt="2025-02-04T12:48:24.230" v="268" actId="20577"/>
          <ac:spMkLst>
            <pc:docMk/>
            <pc:sldMk cId="1041651138" sldId="258"/>
            <ac:spMk id="15" creationId="{5235B267-0135-48CB-8D0D-C3FAD7C83C04}"/>
          </ac:spMkLst>
        </pc:spChg>
      </pc:sldChg>
      <pc:sldChg chg="del mod ord modShow">
        <pc:chgData name="Shirokov Maksim" userId="c765fb14f241b08f" providerId="Windows Live" clId="Web-{B1B3C0D7-4A85-456E-8689-3DEA25CB8D7A}" dt="2025-02-04T12:51:16.273" v="283"/>
        <pc:sldMkLst>
          <pc:docMk/>
          <pc:sldMk cId="2343392090" sldId="259"/>
        </pc:sldMkLst>
      </pc:sldChg>
      <pc:sldChg chg="modSp del mod ord modShow">
        <pc:chgData name="Shirokov Maksim" userId="c765fb14f241b08f" providerId="Windows Live" clId="Web-{B1B3C0D7-4A85-456E-8689-3DEA25CB8D7A}" dt="2025-02-04T12:51:17.663" v="284"/>
        <pc:sldMkLst>
          <pc:docMk/>
          <pc:sldMk cId="3632752736" sldId="260"/>
        </pc:sldMkLst>
        <pc:spChg chg="mod">
          <ac:chgData name="Shirokov Maksim" userId="c765fb14f241b08f" providerId="Windows Live" clId="Web-{B1B3C0D7-4A85-456E-8689-3DEA25CB8D7A}" dt="2025-02-04T12:43:55.994" v="259" actId="20577"/>
          <ac:spMkLst>
            <pc:docMk/>
            <pc:sldMk cId="3632752736" sldId="260"/>
            <ac:spMk id="16" creationId="{4A5BCDC1-5093-47C2-A3CF-3CB4C8920441}"/>
          </ac:spMkLst>
        </pc:spChg>
      </pc:sldChg>
      <pc:sldChg chg="del mod ord modShow">
        <pc:chgData name="Shirokov Maksim" userId="c765fb14f241b08f" providerId="Windows Live" clId="Web-{B1B3C0D7-4A85-456E-8689-3DEA25CB8D7A}" dt="2025-02-04T12:51:19.179" v="285"/>
        <pc:sldMkLst>
          <pc:docMk/>
          <pc:sldMk cId="554368893" sldId="261"/>
        </pc:sldMkLst>
      </pc:sldChg>
      <pc:sldChg chg="modSp del mod ord modShow">
        <pc:chgData name="Shirokov Maksim" userId="c765fb14f241b08f" providerId="Windows Live" clId="Web-{B1B3C0D7-4A85-456E-8689-3DEA25CB8D7A}" dt="2025-02-04T12:51:20.648" v="286"/>
        <pc:sldMkLst>
          <pc:docMk/>
          <pc:sldMk cId="2387959163" sldId="262"/>
        </pc:sldMkLst>
        <pc:spChg chg="mod">
          <ac:chgData name="Shirokov Maksim" userId="c765fb14f241b08f" providerId="Windows Live" clId="Web-{B1B3C0D7-4A85-456E-8689-3DEA25CB8D7A}" dt="2025-02-04T12:41:27.702" v="95" actId="20577"/>
          <ac:spMkLst>
            <pc:docMk/>
            <pc:sldMk cId="2387959163" sldId="262"/>
            <ac:spMk id="16" creationId="{4A5BCDC1-5093-47C2-A3CF-3CB4C8920441}"/>
          </ac:spMkLst>
        </pc:spChg>
      </pc:sldChg>
      <pc:sldChg chg="modSp ord">
        <pc:chgData name="Shirokov Maksim" userId="c765fb14f241b08f" providerId="Windows Live" clId="Web-{B1B3C0D7-4A85-456E-8689-3DEA25CB8D7A}" dt="2025-02-04T12:48:16.995" v="266" actId="20577"/>
        <pc:sldMkLst>
          <pc:docMk/>
          <pc:sldMk cId="1128687406" sldId="264"/>
        </pc:sldMkLst>
        <pc:spChg chg="mod">
          <ac:chgData name="Shirokov Maksim" userId="c765fb14f241b08f" providerId="Windows Live" clId="Web-{B1B3C0D7-4A85-456E-8689-3DEA25CB8D7A}" dt="2025-02-04T12:48:16.995" v="266" actId="20577"/>
          <ac:spMkLst>
            <pc:docMk/>
            <pc:sldMk cId="1128687406" sldId="264"/>
            <ac:spMk id="15" creationId="{5235B267-0135-48CB-8D0D-C3FAD7C83C04}"/>
          </ac:spMkLst>
        </pc:spChg>
      </pc:sldChg>
      <pc:sldChg chg="modSp">
        <pc:chgData name="Shirokov Maksim" userId="c765fb14f241b08f" providerId="Windows Live" clId="Web-{B1B3C0D7-4A85-456E-8689-3DEA25CB8D7A}" dt="2025-02-04T12:48:27.886" v="269" actId="20577"/>
        <pc:sldMkLst>
          <pc:docMk/>
          <pc:sldMk cId="2478817234" sldId="266"/>
        </pc:sldMkLst>
        <pc:spChg chg="mod">
          <ac:chgData name="Shirokov Maksim" userId="c765fb14f241b08f" providerId="Windows Live" clId="Web-{B1B3C0D7-4A85-456E-8689-3DEA25CB8D7A}" dt="2025-02-04T12:48:27.886" v="269" actId="20577"/>
          <ac:spMkLst>
            <pc:docMk/>
            <pc:sldMk cId="2478817234" sldId="266"/>
            <ac:spMk id="15" creationId="{5235B267-0135-48CB-8D0D-C3FAD7C83C04}"/>
          </ac:spMkLst>
        </pc:spChg>
      </pc:sldChg>
      <pc:sldChg chg="modSp">
        <pc:chgData name="Shirokov Maksim" userId="c765fb14f241b08f" providerId="Windows Live" clId="Web-{B1B3C0D7-4A85-456E-8689-3DEA25CB8D7A}" dt="2025-02-04T12:48:30.918" v="270" actId="20577"/>
        <pc:sldMkLst>
          <pc:docMk/>
          <pc:sldMk cId="1517006895" sldId="267"/>
        </pc:sldMkLst>
        <pc:spChg chg="mod">
          <ac:chgData name="Shirokov Maksim" userId="c765fb14f241b08f" providerId="Windows Live" clId="Web-{B1B3C0D7-4A85-456E-8689-3DEA25CB8D7A}" dt="2025-02-04T12:48:30.918" v="270" actId="20577"/>
          <ac:spMkLst>
            <pc:docMk/>
            <pc:sldMk cId="1517006895" sldId="267"/>
            <ac:spMk id="15" creationId="{5235B267-0135-48CB-8D0D-C3FAD7C83C04}"/>
          </ac:spMkLst>
        </pc:spChg>
      </pc:sldChg>
      <pc:sldChg chg="modSp">
        <pc:chgData name="Shirokov Maksim" userId="c765fb14f241b08f" providerId="Windows Live" clId="Web-{B1B3C0D7-4A85-456E-8689-3DEA25CB8D7A}" dt="2025-02-04T12:48:34.184" v="271" actId="20577"/>
        <pc:sldMkLst>
          <pc:docMk/>
          <pc:sldMk cId="1286886389" sldId="268"/>
        </pc:sldMkLst>
        <pc:spChg chg="mod">
          <ac:chgData name="Shirokov Maksim" userId="c765fb14f241b08f" providerId="Windows Live" clId="Web-{B1B3C0D7-4A85-456E-8689-3DEA25CB8D7A}" dt="2025-02-04T12:48:34.184" v="271" actId="20577"/>
          <ac:spMkLst>
            <pc:docMk/>
            <pc:sldMk cId="1286886389" sldId="268"/>
            <ac:spMk id="15" creationId="{5235B267-0135-48CB-8D0D-C3FAD7C83C04}"/>
          </ac:spMkLst>
        </pc:spChg>
      </pc:sldChg>
      <pc:sldChg chg="modSp">
        <pc:chgData name="Shirokov Maksim" userId="c765fb14f241b08f" providerId="Windows Live" clId="Web-{B1B3C0D7-4A85-456E-8689-3DEA25CB8D7A}" dt="2025-02-04T12:48:43.356" v="274" actId="20577"/>
        <pc:sldMkLst>
          <pc:docMk/>
          <pc:sldMk cId="3955045876" sldId="269"/>
        </pc:sldMkLst>
        <pc:spChg chg="mod">
          <ac:chgData name="Shirokov Maksim" userId="c765fb14f241b08f" providerId="Windows Live" clId="Web-{B1B3C0D7-4A85-456E-8689-3DEA25CB8D7A}" dt="2025-02-04T12:48:43.356" v="274" actId="20577"/>
          <ac:spMkLst>
            <pc:docMk/>
            <pc:sldMk cId="3955045876" sldId="269"/>
            <ac:spMk id="15" creationId="{5235B267-0135-48CB-8D0D-C3FAD7C83C04}"/>
          </ac:spMkLst>
        </pc:spChg>
      </pc:sldChg>
      <pc:sldChg chg="modSp">
        <pc:chgData name="Shirokov Maksim" userId="c765fb14f241b08f" providerId="Windows Live" clId="Web-{B1B3C0D7-4A85-456E-8689-3DEA25CB8D7A}" dt="2025-02-04T12:48:37.856" v="272" actId="20577"/>
        <pc:sldMkLst>
          <pc:docMk/>
          <pc:sldMk cId="225993175" sldId="270"/>
        </pc:sldMkLst>
        <pc:spChg chg="mod">
          <ac:chgData name="Shirokov Maksim" userId="c765fb14f241b08f" providerId="Windows Live" clId="Web-{B1B3C0D7-4A85-456E-8689-3DEA25CB8D7A}" dt="2025-02-04T12:48:37.856" v="272" actId="20577"/>
          <ac:spMkLst>
            <pc:docMk/>
            <pc:sldMk cId="225993175" sldId="270"/>
            <ac:spMk id="15" creationId="{5235B267-0135-48CB-8D0D-C3FAD7C83C04}"/>
          </ac:spMkLst>
        </pc:spChg>
      </pc:sldChg>
      <pc:sldChg chg="modSp">
        <pc:chgData name="Shirokov Maksim" userId="c765fb14f241b08f" providerId="Windows Live" clId="Web-{B1B3C0D7-4A85-456E-8689-3DEA25CB8D7A}" dt="2025-02-04T12:48:45.716" v="275" actId="20577"/>
        <pc:sldMkLst>
          <pc:docMk/>
          <pc:sldMk cId="630302825" sldId="271"/>
        </pc:sldMkLst>
        <pc:spChg chg="mod">
          <ac:chgData name="Shirokov Maksim" userId="c765fb14f241b08f" providerId="Windows Live" clId="Web-{B1B3C0D7-4A85-456E-8689-3DEA25CB8D7A}" dt="2025-02-04T12:48:45.716" v="275" actId="20577"/>
          <ac:spMkLst>
            <pc:docMk/>
            <pc:sldMk cId="630302825" sldId="271"/>
            <ac:spMk id="15" creationId="{5235B267-0135-48CB-8D0D-C3FAD7C83C04}"/>
          </ac:spMkLst>
        </pc:spChg>
      </pc:sldChg>
      <pc:sldChg chg="modSp ord">
        <pc:chgData name="Shirokov Maksim" userId="c765fb14f241b08f" providerId="Windows Live" clId="Web-{B1B3C0D7-4A85-456E-8689-3DEA25CB8D7A}" dt="2025-02-04T12:48:20.745" v="267" actId="20577"/>
        <pc:sldMkLst>
          <pc:docMk/>
          <pc:sldMk cId="3357135742" sldId="272"/>
        </pc:sldMkLst>
        <pc:spChg chg="mod">
          <ac:chgData name="Shirokov Maksim" userId="c765fb14f241b08f" providerId="Windows Live" clId="Web-{B1B3C0D7-4A85-456E-8689-3DEA25CB8D7A}" dt="2025-02-04T12:48:20.745" v="267" actId="20577"/>
          <ac:spMkLst>
            <pc:docMk/>
            <pc:sldMk cId="3357135742" sldId="272"/>
            <ac:spMk id="15" creationId="{5235B267-0135-48CB-8D0D-C3FAD7C83C04}"/>
          </ac:spMkLst>
        </pc:spChg>
      </pc:sldChg>
      <pc:sldChg chg="modSp">
        <pc:chgData name="Shirokov Maksim" userId="c765fb14f241b08f" providerId="Windows Live" clId="Web-{B1B3C0D7-4A85-456E-8689-3DEA25CB8D7A}" dt="2025-02-04T12:48:48.966" v="276" actId="20577"/>
        <pc:sldMkLst>
          <pc:docMk/>
          <pc:sldMk cId="2260752208" sldId="273"/>
        </pc:sldMkLst>
        <pc:spChg chg="mod">
          <ac:chgData name="Shirokov Maksim" userId="c765fb14f241b08f" providerId="Windows Live" clId="Web-{B1B3C0D7-4A85-456E-8689-3DEA25CB8D7A}" dt="2025-02-04T12:48:48.966" v="276" actId="20577"/>
          <ac:spMkLst>
            <pc:docMk/>
            <pc:sldMk cId="2260752208" sldId="273"/>
            <ac:spMk id="15" creationId="{5235B267-0135-48CB-8D0D-C3FAD7C83C04}"/>
          </ac:spMkLst>
        </pc:spChg>
      </pc:sldChg>
      <pc:sldChg chg="modSp">
        <pc:chgData name="Shirokov Maksim" userId="c765fb14f241b08f" providerId="Windows Live" clId="Web-{B1B3C0D7-4A85-456E-8689-3DEA25CB8D7A}" dt="2025-02-04T12:48:52.779" v="278" actId="20577"/>
        <pc:sldMkLst>
          <pc:docMk/>
          <pc:sldMk cId="3025329009" sldId="274"/>
        </pc:sldMkLst>
        <pc:spChg chg="mod">
          <ac:chgData name="Shirokov Maksim" userId="c765fb14f241b08f" providerId="Windows Live" clId="Web-{B1B3C0D7-4A85-456E-8689-3DEA25CB8D7A}" dt="2025-02-04T12:48:52.779" v="278" actId="20577"/>
          <ac:spMkLst>
            <pc:docMk/>
            <pc:sldMk cId="3025329009" sldId="274"/>
            <ac:spMk id="15" creationId="{5235B267-0135-48CB-8D0D-C3FAD7C83C04}"/>
          </ac:spMkLst>
        </pc:spChg>
      </pc:sldChg>
    </pc:docChg>
  </pc:docChgLst>
  <pc:docChgLst>
    <pc:chgData name="Shirokov Maksim" userId="c765fb14f241b08f" providerId="Windows Live" clId="Web-{00A918E8-5E48-43E9-B6D5-F3A01F6A8F59}"/>
    <pc:docChg chg="modSld">
      <pc:chgData name="Shirokov Maksim" userId="c765fb14f241b08f" providerId="Windows Live" clId="Web-{00A918E8-5E48-43E9-B6D5-F3A01F6A8F59}" dt="2025-01-31T13:14:06.630" v="39" actId="20577"/>
      <pc:docMkLst>
        <pc:docMk/>
      </pc:docMkLst>
      <pc:sldChg chg="modSp">
        <pc:chgData name="Shirokov Maksim" userId="c765fb14f241b08f" providerId="Windows Live" clId="Web-{00A918E8-5E48-43E9-B6D5-F3A01F6A8F59}" dt="2025-01-31T13:14:06.630" v="39" actId="20577"/>
        <pc:sldMkLst>
          <pc:docMk/>
          <pc:sldMk cId="1041651138" sldId="258"/>
        </pc:sldMkLst>
        <pc:spChg chg="mod">
          <ac:chgData name="Shirokov Maksim" userId="c765fb14f241b08f" providerId="Windows Live" clId="Web-{00A918E8-5E48-43E9-B6D5-F3A01F6A8F59}" dt="2025-01-31T13:14:06.630" v="39" actId="20577"/>
          <ac:spMkLst>
            <pc:docMk/>
            <pc:sldMk cId="1041651138" sldId="258"/>
            <ac:spMk id="16" creationId="{4A5BCDC1-5093-47C2-A3CF-3CB4C8920441}"/>
          </ac:spMkLst>
        </pc:spChg>
      </pc:sldChg>
      <pc:sldChg chg="modSp">
        <pc:chgData name="Shirokov Maksim" userId="c765fb14f241b08f" providerId="Windows Live" clId="Web-{00A918E8-5E48-43E9-B6D5-F3A01F6A8F59}" dt="2025-01-31T13:13:56.192" v="37" actId="20577"/>
        <pc:sldMkLst>
          <pc:docMk/>
          <pc:sldMk cId="2343392090" sldId="259"/>
        </pc:sldMkLst>
        <pc:spChg chg="mod">
          <ac:chgData name="Shirokov Maksim" userId="c765fb14f241b08f" providerId="Windows Live" clId="Web-{00A918E8-5E48-43E9-B6D5-F3A01F6A8F59}" dt="2025-01-31T13:13:56.192" v="37" actId="20577"/>
          <ac:spMkLst>
            <pc:docMk/>
            <pc:sldMk cId="2343392090" sldId="259"/>
            <ac:spMk id="16" creationId="{4A5BCDC1-5093-47C2-A3CF-3CB4C8920441}"/>
          </ac:spMkLst>
        </pc:spChg>
      </pc:sldChg>
      <pc:sldChg chg="modSp">
        <pc:chgData name="Shirokov Maksim" userId="c765fb14f241b08f" providerId="Windows Live" clId="Web-{00A918E8-5E48-43E9-B6D5-F3A01F6A8F59}" dt="2025-01-31T13:12:22.404" v="4" actId="20577"/>
        <pc:sldMkLst>
          <pc:docMk/>
          <pc:sldMk cId="3632752736" sldId="260"/>
        </pc:sldMkLst>
        <pc:spChg chg="mod">
          <ac:chgData name="Shirokov Maksim" userId="c765fb14f241b08f" providerId="Windows Live" clId="Web-{00A918E8-5E48-43E9-B6D5-F3A01F6A8F59}" dt="2025-01-31T13:12:22.404" v="4" actId="20577"/>
          <ac:spMkLst>
            <pc:docMk/>
            <pc:sldMk cId="3632752736" sldId="260"/>
            <ac:spMk id="16" creationId="{4A5BCDC1-5093-47C2-A3CF-3CB4C8920441}"/>
          </ac:spMkLst>
        </pc:spChg>
      </pc:sldChg>
      <pc:sldChg chg="modSp">
        <pc:chgData name="Shirokov Maksim" userId="c765fb14f241b08f" providerId="Windows Live" clId="Web-{00A918E8-5E48-43E9-B6D5-F3A01F6A8F59}" dt="2025-01-31T13:13:10.361" v="33" actId="20577"/>
        <pc:sldMkLst>
          <pc:docMk/>
          <pc:sldMk cId="554368893" sldId="261"/>
        </pc:sldMkLst>
        <pc:spChg chg="mod">
          <ac:chgData name="Shirokov Maksim" userId="c765fb14f241b08f" providerId="Windows Live" clId="Web-{00A918E8-5E48-43E9-B6D5-F3A01F6A8F59}" dt="2025-01-31T13:13:10.361" v="33" actId="20577"/>
          <ac:spMkLst>
            <pc:docMk/>
            <pc:sldMk cId="554368893" sldId="261"/>
            <ac:spMk id="16" creationId="{4A5BCDC1-5093-47C2-A3CF-3CB4C8920441}"/>
          </ac:spMkLst>
        </pc:spChg>
      </pc:sldChg>
      <pc:sldChg chg="modSp">
        <pc:chgData name="Shirokov Maksim" userId="c765fb14f241b08f" providerId="Windows Live" clId="Web-{00A918E8-5E48-43E9-B6D5-F3A01F6A8F59}" dt="2025-01-31T13:13:22.143" v="36" actId="20577"/>
        <pc:sldMkLst>
          <pc:docMk/>
          <pc:sldMk cId="2387959163" sldId="262"/>
        </pc:sldMkLst>
        <pc:spChg chg="mod">
          <ac:chgData name="Shirokov Maksim" userId="c765fb14f241b08f" providerId="Windows Live" clId="Web-{00A918E8-5E48-43E9-B6D5-F3A01F6A8F59}" dt="2025-01-31T13:13:22.143" v="36" actId="20577"/>
          <ac:spMkLst>
            <pc:docMk/>
            <pc:sldMk cId="2387959163" sldId="262"/>
            <ac:spMk id="16" creationId="{4A5BCDC1-5093-47C2-A3CF-3CB4C89204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2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14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2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75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0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7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9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3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11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CCA5B9-9A00-42C1-BA4B-B46514A75C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BBB7-1E0D-4A48-A157-301CC5BD8600}"/>
              </a:ext>
            </a:extLst>
          </p:cNvPr>
          <p:cNvSpPr txBox="1"/>
          <p:nvPr/>
        </p:nvSpPr>
        <p:spPr>
          <a:xfrm>
            <a:off x="-131379" y="94592"/>
            <a:ext cx="12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ФЕДЕРАЛЬНОЕ ГОСУДАРСТВЕННОЕ БЮДЖЕТНОЕ ОБРАЗОВАТЕЛЬНОЕ УЧРЕЖДЕНИЕ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ВЫСШЕГО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ОБРАЗОВАНИЯ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«ВОРОНЕЖСКИЙ ГОСУДАРСТВЕННЫЙ УНИВЕРСИТЕТ»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Дополнительное образование «Основы промышленного программирования»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52249" y="2486467"/>
            <a:ext cx="61726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PYGAME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ПРОЕКТ ПО ТЕМЕ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: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«ИГРА «ТЮРЬМА ВРЕМЕНИ» В ЖАНРЕ ROGUE-LIKE»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ACA3-BBA8-4EC1-9111-4B2AFAB8E9F2}"/>
              </a:ext>
            </a:extLst>
          </p:cNvPr>
          <p:cNvSpPr txBox="1"/>
          <p:nvPr/>
        </p:nvSpPr>
        <p:spPr>
          <a:xfrm>
            <a:off x="6804894" y="5160580"/>
            <a:ext cx="55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Авторы: Бубнов К., Стремлина М., Широков М.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Преподаватель: Копытин А.В</a:t>
            </a:r>
          </a:p>
        </p:txBody>
      </p:sp>
    </p:spTree>
    <p:extLst>
      <p:ext uri="{BB962C8B-B14F-4D97-AF65-F5344CB8AC3E}">
        <p14:creationId xmlns:p14="http://schemas.microsoft.com/office/powerpoint/2010/main" val="288479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948270" y="1134535"/>
            <a:ext cx="291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Комната с сундуком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66785" y="6138395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/>
                <a:cs typeface="Arial"/>
              </a:rPr>
              <a:t>9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3132083" y="1842421"/>
            <a:ext cx="6096000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9DB3C-C762-4863-86C5-B638845FC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619" y="2344687"/>
            <a:ext cx="4652927" cy="38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0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105229" y="1134535"/>
            <a:ext cx="4019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 из комнат второго этажа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66785" y="6138395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/>
                <a:cs typeface="Arial"/>
              </a:rPr>
              <a:t>10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3132083" y="1842421"/>
            <a:ext cx="6096000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4E7CA-1365-450A-A2CE-7FFCF4509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884" y="2345390"/>
            <a:ext cx="4672398" cy="38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5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931398" y="1134534"/>
            <a:ext cx="4019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Комната с боссом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66785" y="6138395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/>
                <a:cs typeface="Arial"/>
              </a:rPr>
              <a:t>11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3132083" y="1842421"/>
            <a:ext cx="6096000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F07C68-812C-404A-B437-4E1D9C2B7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165" y="2132065"/>
            <a:ext cx="5187669" cy="43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BBB7-1E0D-4A48-A157-301CC5BD8600}"/>
              </a:ext>
            </a:extLst>
          </p:cNvPr>
          <p:cNvSpPr txBox="1"/>
          <p:nvPr/>
        </p:nvSpPr>
        <p:spPr>
          <a:xfrm>
            <a:off x="-131379" y="94592"/>
            <a:ext cx="12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ФЕДЕРАЛЬНОЕ ГОСУДАРСТВЕННОЕ БЮДЖЕТНОЕ ОБРАЗОВАТЕЛЬНОЕ УЧРЕЖДЕНИЕ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ВЫСШЕГО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ОБРАЗОВАНИЯ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«ВОРОНЕЖСКИЙ ГОСУДАРСТВЕННЫЙ УНИВЕРСИТЕТ»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Дополнительное образование «Основы промышленного программирования»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52249" y="2486467"/>
            <a:ext cx="61726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PYGAME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ПРОЕКТ ПО ТЕМЕ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: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«ИГРА «ТЮРЬМА ВРЕМЕНИ» В ЖАНРЕ ROGUE-LIKE»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ACA3-BBA8-4EC1-9111-4B2AFAB8E9F2}"/>
              </a:ext>
            </a:extLst>
          </p:cNvPr>
          <p:cNvSpPr txBox="1"/>
          <p:nvPr/>
        </p:nvSpPr>
        <p:spPr>
          <a:xfrm>
            <a:off x="6804894" y="5160580"/>
            <a:ext cx="55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Авторы: Бубнов К., Стремлина М., Широков М.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Преподаватель: Копытин А.В</a:t>
            </a:r>
          </a:p>
        </p:txBody>
      </p:sp>
    </p:spTree>
    <p:extLst>
      <p:ext uri="{BB962C8B-B14F-4D97-AF65-F5344CB8AC3E}">
        <p14:creationId xmlns:p14="http://schemas.microsoft.com/office/powerpoint/2010/main" val="79208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209419" y="1430150"/>
            <a:ext cx="7812603" cy="2917363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647090" y="-1640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Описание идеи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27507" y="1788961"/>
            <a:ext cx="7266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Основная идея: создание игры "Тюрьма времени" в жанре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rogue-like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в которой игроку придется выбраться из тюрьмы, поднимаясь по этажам, населенным различными стражниками из разных эпох истории. В конце пользователя будет ожидать финальный босс, победив которого, игрок пройдет игру.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 descr="Лампочка и шестеренка со сплошной заливкой">
            <a:extLst>
              <a:ext uri="{FF2B5EF4-FFF2-40B4-BE49-F238E27FC236}">
                <a16:creationId xmlns:a16="http://schemas.microsoft.com/office/drawing/2014/main" id="{05B429EC-B415-4353-8019-A94FBED74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883" y="133264"/>
            <a:ext cx="775139" cy="7751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DB8292-C919-4647-B6F0-E49A61EB1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02" y="3580692"/>
            <a:ext cx="571580" cy="571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2139C4-F10E-4B4B-9E1D-7F010D260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" y="318867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8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209419" y="1430150"/>
            <a:ext cx="7812603" cy="2917363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647090" y="-1640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Описание идеи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27507" y="1788961"/>
            <a:ext cx="7266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Основная идея: создание игры "Тюрьма времени" в жанре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rogue-like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в которой игроку придется выбраться из тюрьмы, поднимаясь по этажам, населенным различными стражниками из разных эпох истории. В конце пользователя будет ожидать финальный босс, победив которого, игрок пройдет игру.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 descr="Лампочка и шестеренка со сплошной заливкой">
            <a:extLst>
              <a:ext uri="{FF2B5EF4-FFF2-40B4-BE49-F238E27FC236}">
                <a16:creationId xmlns:a16="http://schemas.microsoft.com/office/drawing/2014/main" id="{05B429EC-B415-4353-8019-A94FBED74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883" y="133264"/>
            <a:ext cx="775139" cy="7751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DB8292-C919-4647-B6F0-E49A61EB1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79" y="3597806"/>
            <a:ext cx="571580" cy="571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2139C4-F10E-4B4B-9E1D-7F010D260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62" y="31967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3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374956" y="908403"/>
            <a:ext cx="5258589" cy="124502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499945" y="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Постановка задачи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374956" y="923832"/>
            <a:ext cx="5468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возможности, которыми должен обладать проект: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элементы игрового процесса: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Сборник схем со сплошной заливкой">
            <a:extLst>
              <a:ext uri="{FF2B5EF4-FFF2-40B4-BE49-F238E27FC236}">
                <a16:creationId xmlns:a16="http://schemas.microsoft.com/office/drawing/2014/main" id="{9383A271-E20F-4E6C-9196-0B72E06C6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679" y="55179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2C82B4-94A0-45C6-A658-DA48CF40FCD8}"/>
              </a:ext>
            </a:extLst>
          </p:cNvPr>
          <p:cNvSpPr/>
          <p:nvPr/>
        </p:nvSpPr>
        <p:spPr>
          <a:xfrm>
            <a:off x="374956" y="2360507"/>
            <a:ext cx="6929734" cy="4344496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noFill/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BCDC1-5093-47C2-A3CF-3CB4C8920441}"/>
              </a:ext>
            </a:extLst>
          </p:cNvPr>
          <p:cNvSpPr txBox="1"/>
          <p:nvPr/>
        </p:nvSpPr>
        <p:spPr>
          <a:xfrm>
            <a:off x="234774" y="2370382"/>
            <a:ext cx="7210097" cy="38523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Геймплей</a:t>
            </a:r>
            <a:endParaRPr lang="ru-RU" sz="1400" b="1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Цели игрока:</a:t>
            </a:r>
            <a:br>
              <a:rPr lang="ru-RU" sz="1600" b="1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 </a:t>
            </a: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Игрок должен подняться на верхний этаж тюрьмы, победить врагов на пути и одолеть финального босса.</a:t>
            </a:r>
            <a:endParaRPr lang="ru-RU" sz="1400" u="none" strike="noStrike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lvl="1">
              <a:lnSpc>
                <a:spcPct val="150000"/>
              </a:lnSpc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Механики: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Исследование этажей (случайная генерация уровней).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Бои с врагами в режиме реального времени.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Сбор снаряжения и улучшение характеристик персонажа.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Использование активных способностей для победы над врагами.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5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80211" y="1211179"/>
            <a:ext cx="8590547" cy="5590673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900855" y="-31297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Описание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реализации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539125" y="1211180"/>
            <a:ext cx="7866938" cy="634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Игра «Тюрьма времени» была реализована с помощью следующих классов: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Arrow(Projectile):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Barrier(pygame.sprite.Sprite)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Bow(pygame.sprite.Sprite)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Boss(pygame.sprite.Sprite)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Bullet(pygame.sprite.Sprite)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Button()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Chest(pygame.sprite.Sprite)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Door(pygame.sprite.Sprite)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Enemy(pygame.sprite.Sprite)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Fireball(Projectile)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Icespell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(Projectile)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Item(pygame.sprite.Sprite)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Level()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Player(pygame.sprite.Sprite)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Projectile(pygame.sprite.Sprite)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lass Wall(pygame.sprite.Sprite)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Фрагменты головоломки со сплошной заливкой">
            <a:extLst>
              <a:ext uri="{FF2B5EF4-FFF2-40B4-BE49-F238E27FC236}">
                <a16:creationId xmlns:a16="http://schemas.microsoft.com/office/drawing/2014/main" id="{1259F633-595B-41A0-9CFF-7E3D1ECE2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022" y="-46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1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209420" y="1430150"/>
            <a:ext cx="7121822" cy="345467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900855" y="-31297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Описание технологий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27507" y="1788961"/>
            <a:ext cx="7266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«Тюрьма времени» была реализована с использованием различных средств библиотеки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pyga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Шестеренки со сплошной заливкой">
            <a:extLst>
              <a:ext uri="{FF2B5EF4-FFF2-40B4-BE49-F238E27FC236}">
                <a16:creationId xmlns:a16="http://schemas.microsoft.com/office/drawing/2014/main" id="{AED0001B-FE6A-439B-B2ED-9296A4B6E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822" y="82633"/>
            <a:ext cx="767256" cy="767256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FF065F0-AF61-4BF8-B08E-17C90E51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7" y="2829613"/>
            <a:ext cx="4628147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00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766751" y="1134535"/>
            <a:ext cx="291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Экран главного меню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56275" y="6150114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2841832" y="1842421"/>
            <a:ext cx="6764623" cy="431543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9DD0E4-020C-482D-8880-D7F2CDBD1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6311" y="2078144"/>
            <a:ext cx="4635174" cy="38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8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948270" y="1134535"/>
            <a:ext cx="291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Первая комната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56275" y="6150114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2841832" y="1842421"/>
            <a:ext cx="6638499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CC383C-32EC-4B69-8038-683D8C326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2630" y="2218523"/>
            <a:ext cx="4976901" cy="41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200102" y="1150944"/>
            <a:ext cx="438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Одна из комнат первого этажа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66785" y="6138395"/>
            <a:ext cx="91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3132083" y="1842421"/>
            <a:ext cx="6096000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A64AF8-908D-48A0-9641-E5EA9E794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592" y="2329829"/>
            <a:ext cx="4680982" cy="39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5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680</Words>
  <Application>Microsoft Office PowerPoint</Application>
  <PresentationFormat>Широкоэкранный</PresentationFormat>
  <Paragraphs>114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Милана Стремлина</dc:creator>
  <cp:lastModifiedBy>Милана Стремлина</cp:lastModifiedBy>
  <cp:revision>77</cp:revision>
  <dcterms:created xsi:type="dcterms:W3CDTF">2025-01-20T16:40:10Z</dcterms:created>
  <dcterms:modified xsi:type="dcterms:W3CDTF">2025-02-04T12:51:26Z</dcterms:modified>
</cp:coreProperties>
</file>