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c7c683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c7c683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4c7c683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4c7c683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c7c683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c7c683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c7c683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c7c683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112cbf2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112cbf2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112cbf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112cbf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4c7c68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4c7c68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Воронеж 2024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98154" y="276850"/>
            <a:ext cx="45477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Цель работы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311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Выполнить проект по QT под названием “Система управления задачами и событиями с возможностью их категоризации” на языке программирования Python.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09750" y="2238800"/>
            <a:ext cx="672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58375" y="2936025"/>
            <a:ext cx="6724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категориями, событиями, задачами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фильтрации событий и задач по категориям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экспорта данных в .csv файл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2626055" y="241875"/>
            <a:ext cx="3891900" cy="10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Описание идеи</a:t>
            </a:r>
            <a:endParaRPr sz="28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333275"/>
            <a:ext cx="8520600" cy="27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Мой проект направлен на создание системы, которая не просто помогает управлять задачами и событиями, но и делает это с заботой о ментальном здоровье, поддерживая осознанное планирование и помогая минимизировать перегруженность.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0" y="198150"/>
            <a:ext cx="8520600" cy="7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Описание реализации</a:t>
            </a:r>
            <a:endParaRPr sz="2800"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983550"/>
            <a:ext cx="8520600" cy="3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моей программе реализовано 8 классов: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MainWidget – позволяет пользователю управлять задачами, событиями, а также категориями.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– предоставляет информацию о существующих категориях, а также позволяет ими управлять.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EditCategory – позволяет добавить или отредактировать категорию.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TaskForm – служит для вывода информации о задаче.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TaskWidget – позволяет добавить или отредактировать задачу.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EventFrom – служит для вывода информации о событии.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EventsDate – служит для вывода даты события.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EventWidget – позволяет добавить или отредактировать событие.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799100" y="183600"/>
            <a:ext cx="55458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Описание технологий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113662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приложении «Система управления задачами и событиями с возможностью их категоризации» реализованы: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интерфейса средствами QT Designer.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диалоговыми окнами и изображениями (Добавление картинки к задаче).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файлами (.csv).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Использована БД (таблицы: categories, tasks, events).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1161900" y="183600"/>
            <a:ext cx="68202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Интерфейс программы</a:t>
            </a:r>
            <a:endParaRPr sz="3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50" y="1341113"/>
            <a:ext cx="2668880" cy="33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13" y="1341125"/>
            <a:ext cx="2706883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13" y="1017725"/>
            <a:ext cx="49603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Воронеж 2024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