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50"/>
            <a:ext cx="8520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«ВОРОНЕЖСКИЙ ГОСУДАРСТВЕННЫЙ УНИВЕРСИТЕТ»</a:t>
            </a:r>
            <a:endParaRPr sz="1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86750" y="3606250"/>
            <a:ext cx="2122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dk1"/>
                </a:solidFill>
              </a:rPr>
              <a:t>Выполнил: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dk1"/>
                </a:solidFill>
              </a:rPr>
              <a:t>Широков Максим Николаевич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57250" y="1675650"/>
            <a:ext cx="4429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“Система управления задачами и событиями с возможностью их категоризации”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66950" y="4669950"/>
            <a:ext cx="161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Воронеж 2024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298154" y="276850"/>
            <a:ext cx="45477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Цель работы</a:t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311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Выполнить проект по QT под названием “Система управления задачами и событиями с возможностью их категоризации” на языке программирования Python.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09750" y="2238800"/>
            <a:ext cx="672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158375" y="2936025"/>
            <a:ext cx="6724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десктопное приложение со следующим функционалом: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 управление категориями, событиями, задачами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фильтрации событий и задач по категориям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экспорта данных в .csv файл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2626055" y="241875"/>
            <a:ext cx="38919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Описание идеи</a:t>
            </a:r>
            <a:endParaRPr sz="2800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1333275"/>
            <a:ext cx="85206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Мой проект направлен на создание системы, которая не просто помогает управлять задачами и событиями, но и делает это с заботой о ментальном здоровье, поддерживая осознанное планирование и помогая минимизировать перегруженность.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198150"/>
            <a:ext cx="85206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Описание реализации</a:t>
            </a:r>
            <a:endParaRPr sz="2800"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983550"/>
            <a:ext cx="85206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моей программе реализовано 8 классов: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MainWidget – позволяет пользователю просматривать задачи и события, фильтруя их по категориям.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– помогает получать информацию о существующих категориях.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EditCategory – позволяет добавить или отредактировать категорию.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TaskForm – служит для вывода информации о задаче.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TaskWidget – позволяет добавить или отредактировать задачу.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EventForm – служит для вывода информации о событии.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EventsDate – служит для вывода даты события.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EventWidget – позволяет добавить или отредактировать событие.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1799100" y="183600"/>
            <a:ext cx="5545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Описание технологий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1136625"/>
            <a:ext cx="8520600" cy="3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приложении «Система управления задачами и событиями с возможностью их категоризации» реализованы: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интерфейса средствами QT Designer.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диалоговыми окнами и изображениями (Добавление картинки к задаче).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файлами (.csv).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Использована БД (таблицы: categories, tasks, events).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Схема Базы Данных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1813" y="1017725"/>
            <a:ext cx="496037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1161900" y="183600"/>
            <a:ext cx="68202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/>
              <a:t>Интерфейс программы</a:t>
            </a:r>
            <a:endParaRPr sz="3800"/>
          </a:p>
        </p:txBody>
      </p:sp>
      <p:sp>
        <p:nvSpPr>
          <p:cNvPr id="100" name="Google Shape;100;p19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00" y="1341125"/>
            <a:ext cx="2668875" cy="33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225" y="1341125"/>
            <a:ext cx="2668875" cy="3340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537400" y="182750"/>
            <a:ext cx="4069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Заключение</a:t>
            </a:r>
            <a:endParaRPr sz="382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реализации данного проекта была достигнута поставленная цель: разработать и реализовать десктопное приложение “Система управления задачами и событиями с возможностью их категоризации”, связав его с БД.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0" y="225850"/>
            <a:ext cx="8520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«ВОРОНЕЖСКИЙ ГОСУДАРСТВЕННЫЙ УНИВЕРСИТЕТ»</a:t>
            </a:r>
            <a:endParaRPr sz="1000"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6786750" y="3606250"/>
            <a:ext cx="2122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dk1"/>
                </a:solidFill>
              </a:rPr>
              <a:t>Выполнил: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dk1"/>
                </a:solidFill>
              </a:rPr>
              <a:t>Широков Максим Николаевич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357250" y="1675650"/>
            <a:ext cx="4429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“Система управления задачами и событиями с возможностью их категоризации”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766950" y="4669950"/>
            <a:ext cx="161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Воронеж 2024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