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14112cbf2b_0_5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14112cbf2b_0_5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14112cbf2b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14112cbf2b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14112cbf2b_0_5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14112cbf2b_0_5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225850"/>
            <a:ext cx="8520600" cy="88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МИНОБРНАУКИ РОССИИ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ФЕДЕРАЛЬНОЕ ГОСУДАРСТВЕННОЕ БЮДЖЕТНОЕ ОБРАЗОВАТЕЛЬНОЕ УЧРЕЖДЕНИЕ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ВЫСШЕГО ОБРАЗОВАНИЯ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«ВОРОНЕЖСКИЙ ГОСУДАРСТВЕННЫЙ УНИВЕРСИТЕТ»</a:t>
            </a:r>
            <a:endParaRPr sz="10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6786750" y="3606250"/>
            <a:ext cx="2122500" cy="8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Выполнил: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Широков Максим Николаевич</a:t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2357250" y="1675650"/>
            <a:ext cx="4429500" cy="10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QT проект по теме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“Система управления задачами и событиями с возможностью их категоризации”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3766950" y="4669950"/>
            <a:ext cx="16101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Воронеж 2024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ctrTitle"/>
          </p:nvPr>
        </p:nvSpPr>
        <p:spPr>
          <a:xfrm>
            <a:off x="1161900" y="183600"/>
            <a:ext cx="6820200" cy="109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Интерфейс программы</a:t>
            </a:r>
            <a:endParaRPr sz="3800"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9850" y="1341113"/>
            <a:ext cx="2668880" cy="3330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8113" y="1341125"/>
            <a:ext cx="2706883" cy="338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Схема Базы Данных</a:t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1813" y="1017725"/>
            <a:ext cx="4960379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1307400" y="699750"/>
            <a:ext cx="6529200" cy="374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Спасибо за внимание!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