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73" r:id="rId6"/>
    <p:sldId id="274" r:id="rId7"/>
    <p:sldId id="262" r:id="rId8"/>
    <p:sldId id="264" r:id="rId9"/>
    <p:sldId id="272" r:id="rId10"/>
    <p:sldId id="265" r:id="rId11"/>
    <p:sldId id="267" r:id="rId12"/>
    <p:sldId id="266" r:id="rId13"/>
    <p:sldId id="269" r:id="rId14"/>
    <p:sldId id="268" r:id="rId15"/>
    <p:sldId id="271" r:id="rId16"/>
    <p:sldId id="270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AB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36F24-DF51-4082-ACEE-0923E73CE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EB3134C-9093-4F46-8644-EADF1D726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0D4B9-7EB4-4716-8843-E98B788F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4F779-35B0-4A88-86DF-509428B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4A05A-217F-4C75-9F8E-81AA0D28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27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DE90F-C5AA-4927-8694-7F2C3E292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27CAE0-17D6-46CB-8189-2DFFDCDAB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4CD949-7971-488D-AD10-754C447B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B78260-C8DF-448D-B5FC-142BFED1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9E9A70-2FF9-4569-ABE6-C22A7422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55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DAD182-4BE6-4F5E-A713-DD1ACEDE4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C347A68-B13D-49B6-92A3-38F1DA02E2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B4C80A-A60C-462D-893A-7F2638C23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C9AC9C-59E4-451F-AE2D-6D08729E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875A2-9354-47C8-8683-A458F675D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34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CA559-5C18-4271-B302-80D6A2BC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C371C4-F4A8-4A5D-B91A-A730E5A45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5FEC4-3253-4958-936D-EE762C38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1EB20-1A1F-49CD-8C34-CE7A2D86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15DD4-12F6-46CF-A6E9-37281567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676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4701C-88DB-4613-9F79-033233B0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F1ACBB-A1ED-418E-BD66-E81F54024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C56AAF-988C-4DF6-A2E2-31943968F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ADA7C0-A744-4B5B-A918-C6BADAA0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37292E-7229-41AA-8CD7-A87C2EFE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776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D81144-4AEB-4ED2-AD77-9FEAD8BC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8BA92-1293-4C2F-A04E-61CCCB43B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196BB5-3C9D-480B-B907-CCC8C8EA0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F2DC56D-E117-48F7-B853-16FF169DC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3477BD-1F51-4755-AC96-E7675AA7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4C5226-B627-4216-A08E-60AEF2EA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9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DF2BB5-2EF9-4C4D-9764-2C9DFE14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E86D18-4E7D-44D6-B55F-CF7B35B83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30777-CC16-4AD4-879E-BA73224A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FADE429-1EDC-4C03-9192-11C11E93F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0BAB38-5759-4011-AD2C-7D66A49D31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F1E9B4-42AB-4B8F-B6B1-D99B165D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D6DDCD3-B289-41A2-BF91-F15D5FFC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BFA183-F301-424C-8A36-F6FF94267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7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1CD3A4-F2E8-4A6E-8CEE-354EB9F3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FC45C2F-0DAD-4F0D-8528-D95D5416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0F921B-6071-4D88-944C-FB53474B8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C103A7D-3984-4EFE-8B36-B2B1018C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47F827-831F-4F28-A54B-7E9C883A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D33A96-935B-435F-99D2-25B60BAC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371E0C-564A-428B-AAF3-6794F13B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38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0ABBC-71F1-4FBB-A1D2-BE641B90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604DE9-008B-4695-94CF-95281514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D85228-31C6-4E6E-8F83-4CD21B629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53FA00-BC05-46C0-A99C-E3DE6BECD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A6C30-091E-4061-AD0F-54B7E3F6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A304DF-9428-4895-8AD6-1C50D9E7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97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DA850-BE95-4D22-9AE9-EC96E885C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51D4EB-3046-4221-AB3D-A2DED55A5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769891-556A-493C-83C5-D69D64F74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92738C-CC3D-4C00-AC55-E9CC677A2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886FDB-557A-4F97-ADD4-7A2AED6CB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0E8F1-CB03-43D3-BE65-8A837A16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576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F8C94-F2D9-42AA-AE71-6D5D1D3B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0AE414-317C-4332-BBD5-C46AE08F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0A0A1-4BCD-46B4-802A-062A9A042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C72FB-DCD1-4258-87A5-30564D890B40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278E71-E065-44D3-B8CB-6E6AB2F9E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9AAEFE-441A-47A2-992C-BCC313B16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543C-F7C7-46F3-96C8-B6B4773E9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44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WEB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«СОЗДАНИЕ МАРКЕТПЛЕЙСА»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88479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590553" y="5934670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11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347578" y="899257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Страница регистрации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4DD418B-E031-463A-A1EA-5C20395B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15" y="1657930"/>
            <a:ext cx="5123664" cy="415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63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7104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2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423234" y="879125"/>
            <a:ext cx="3015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Страница авторизации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310FF3-7F57-4509-80B7-5D5C2D8B49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6147" y="1617666"/>
            <a:ext cx="5469742" cy="421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643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3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3985612" y="743359"/>
            <a:ext cx="3781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Просмотр страницы профиля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FC48E6A-0C12-4F3D-AB0F-6256A837B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236" y="1630332"/>
            <a:ext cx="5622555" cy="46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38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7393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4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423234" y="831776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Создание объявления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3ABBC4-4591-452F-A421-FB9836E5A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686" y="1522968"/>
            <a:ext cx="4125342" cy="463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63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81549" y="5934670"/>
            <a:ext cx="723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5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204424" y="737432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Просмотр объявления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C19961-BD7A-45B7-A67E-81D5F74F9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2634" y="1492046"/>
            <a:ext cx="4015639" cy="37594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80FDD1-51AA-48E4-A1B9-C02752061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80" y="1495810"/>
            <a:ext cx="5036187" cy="37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44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423234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796F04AF-A9EF-4D85-9D3E-2C44C4BDF039}"/>
              </a:ext>
            </a:extLst>
          </p:cNvPr>
          <p:cNvGrpSpPr/>
          <p:nvPr/>
        </p:nvGrpSpPr>
        <p:grpSpPr>
          <a:xfrm>
            <a:off x="6821698" y="105636"/>
            <a:ext cx="815865" cy="496613"/>
            <a:chOff x="6998161" y="177362"/>
            <a:chExt cx="815865" cy="496613"/>
          </a:xfrm>
        </p:grpSpPr>
        <p:sp>
          <p:nvSpPr>
            <p:cNvPr id="11" name="Полилиния: фигура 10">
              <a:extLst>
                <a:ext uri="{FF2B5EF4-FFF2-40B4-BE49-F238E27FC236}">
                  <a16:creationId xmlns:a16="http://schemas.microsoft.com/office/drawing/2014/main" id="{326C9581-8207-439F-B734-0B2B6F4354A9}"/>
                </a:ext>
              </a:extLst>
            </p:cNvPr>
            <p:cNvSpPr/>
            <p:nvPr/>
          </p:nvSpPr>
          <p:spPr>
            <a:xfrm>
              <a:off x="7104578" y="177362"/>
              <a:ext cx="603031" cy="407932"/>
            </a:xfrm>
            <a:custGeom>
              <a:avLst/>
              <a:gdLst>
                <a:gd name="connsiteX0" fmla="*/ 549822 w 603031"/>
                <a:gd name="connsiteY0" fmla="*/ 354724 h 407932"/>
                <a:gd name="connsiteX1" fmla="*/ 53209 w 603031"/>
                <a:gd name="connsiteY1" fmla="*/ 354724 h 407932"/>
                <a:gd name="connsiteX2" fmla="*/ 53209 w 603031"/>
                <a:gd name="connsiteY2" fmla="*/ 53209 h 407932"/>
                <a:gd name="connsiteX3" fmla="*/ 549822 w 603031"/>
                <a:gd name="connsiteY3" fmla="*/ 53209 h 407932"/>
                <a:gd name="connsiteX4" fmla="*/ 549822 w 603031"/>
                <a:gd name="connsiteY4" fmla="*/ 354724 h 407932"/>
                <a:gd name="connsiteX5" fmla="*/ 603031 w 603031"/>
                <a:gd name="connsiteY5" fmla="*/ 35472 h 407932"/>
                <a:gd name="connsiteX6" fmla="*/ 567559 w 603031"/>
                <a:gd name="connsiteY6" fmla="*/ 0 h 407932"/>
                <a:gd name="connsiteX7" fmla="*/ 35472 w 603031"/>
                <a:gd name="connsiteY7" fmla="*/ 0 h 407932"/>
                <a:gd name="connsiteX8" fmla="*/ 0 w 603031"/>
                <a:gd name="connsiteY8" fmla="*/ 35472 h 407932"/>
                <a:gd name="connsiteX9" fmla="*/ 0 w 603031"/>
                <a:gd name="connsiteY9" fmla="*/ 407933 h 407932"/>
                <a:gd name="connsiteX10" fmla="*/ 603031 w 603031"/>
                <a:gd name="connsiteY10" fmla="*/ 407933 h 407932"/>
                <a:gd name="connsiteX11" fmla="*/ 603031 w 603031"/>
                <a:gd name="connsiteY11" fmla="*/ 35472 h 407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3031" h="407932">
                  <a:moveTo>
                    <a:pt x="549822" y="354724"/>
                  </a:moveTo>
                  <a:lnTo>
                    <a:pt x="53209" y="354724"/>
                  </a:lnTo>
                  <a:lnTo>
                    <a:pt x="53209" y="53209"/>
                  </a:lnTo>
                  <a:lnTo>
                    <a:pt x="549822" y="53209"/>
                  </a:lnTo>
                  <a:lnTo>
                    <a:pt x="549822" y="354724"/>
                  </a:lnTo>
                  <a:close/>
                  <a:moveTo>
                    <a:pt x="603031" y="35472"/>
                  </a:moveTo>
                  <a:cubicBezTo>
                    <a:pt x="603031" y="15963"/>
                    <a:pt x="587069" y="0"/>
                    <a:pt x="567559" y="0"/>
                  </a:cubicBezTo>
                  <a:lnTo>
                    <a:pt x="35472" y="0"/>
                  </a:lnTo>
                  <a:cubicBezTo>
                    <a:pt x="15963" y="0"/>
                    <a:pt x="0" y="15963"/>
                    <a:pt x="0" y="35472"/>
                  </a:cubicBezTo>
                  <a:lnTo>
                    <a:pt x="0" y="407933"/>
                  </a:lnTo>
                  <a:lnTo>
                    <a:pt x="603031" y="407933"/>
                  </a:lnTo>
                  <a:lnTo>
                    <a:pt x="603031" y="35472"/>
                  </a:lnTo>
                  <a:close/>
                </a:path>
              </a:pathLst>
            </a:custGeom>
            <a:solidFill>
              <a:schemeClr val="bg1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: фигура 11">
              <a:extLst>
                <a:ext uri="{FF2B5EF4-FFF2-40B4-BE49-F238E27FC236}">
                  <a16:creationId xmlns:a16="http://schemas.microsoft.com/office/drawing/2014/main" id="{E9299555-8353-41BF-A327-75F81ABABDE6}"/>
                </a:ext>
              </a:extLst>
            </p:cNvPr>
            <p:cNvSpPr/>
            <p:nvPr/>
          </p:nvSpPr>
          <p:spPr>
            <a:xfrm>
              <a:off x="6998161" y="620767"/>
              <a:ext cx="815865" cy="53208"/>
            </a:xfrm>
            <a:custGeom>
              <a:avLst/>
              <a:gdLst>
                <a:gd name="connsiteX0" fmla="*/ 461141 w 815865"/>
                <a:gd name="connsiteY0" fmla="*/ 0 h 53208"/>
                <a:gd name="connsiteX1" fmla="*/ 461141 w 815865"/>
                <a:gd name="connsiteY1" fmla="*/ 8868 h 53208"/>
                <a:gd name="connsiteX2" fmla="*/ 452273 w 815865"/>
                <a:gd name="connsiteY2" fmla="*/ 17736 h 53208"/>
                <a:gd name="connsiteX3" fmla="*/ 363592 w 815865"/>
                <a:gd name="connsiteY3" fmla="*/ 17736 h 53208"/>
                <a:gd name="connsiteX4" fmla="*/ 354724 w 815865"/>
                <a:gd name="connsiteY4" fmla="*/ 8868 h 53208"/>
                <a:gd name="connsiteX5" fmla="*/ 354724 w 815865"/>
                <a:gd name="connsiteY5" fmla="*/ 0 h 53208"/>
                <a:gd name="connsiteX6" fmla="*/ 0 w 815865"/>
                <a:gd name="connsiteY6" fmla="*/ 0 h 53208"/>
                <a:gd name="connsiteX7" fmla="*/ 0 w 815865"/>
                <a:gd name="connsiteY7" fmla="*/ 17736 h 53208"/>
                <a:gd name="connsiteX8" fmla="*/ 35472 w 815865"/>
                <a:gd name="connsiteY8" fmla="*/ 53209 h 53208"/>
                <a:gd name="connsiteX9" fmla="*/ 780393 w 815865"/>
                <a:gd name="connsiteY9" fmla="*/ 53209 h 53208"/>
                <a:gd name="connsiteX10" fmla="*/ 815866 w 815865"/>
                <a:gd name="connsiteY10" fmla="*/ 17736 h 53208"/>
                <a:gd name="connsiteX11" fmla="*/ 815866 w 815865"/>
                <a:gd name="connsiteY11" fmla="*/ 0 h 53208"/>
                <a:gd name="connsiteX12" fmla="*/ 461141 w 815865"/>
                <a:gd name="connsiteY12" fmla="*/ 0 h 5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15865" h="53208">
                  <a:moveTo>
                    <a:pt x="461141" y="0"/>
                  </a:moveTo>
                  <a:lnTo>
                    <a:pt x="461141" y="8868"/>
                  </a:lnTo>
                  <a:cubicBezTo>
                    <a:pt x="461141" y="14189"/>
                    <a:pt x="457594" y="17736"/>
                    <a:pt x="452273" y="17736"/>
                  </a:cubicBezTo>
                  <a:lnTo>
                    <a:pt x="363592" y="17736"/>
                  </a:lnTo>
                  <a:cubicBezTo>
                    <a:pt x="358271" y="17736"/>
                    <a:pt x="354724" y="14189"/>
                    <a:pt x="354724" y="8868"/>
                  </a:cubicBezTo>
                  <a:lnTo>
                    <a:pt x="354724" y="0"/>
                  </a:lnTo>
                  <a:lnTo>
                    <a:pt x="0" y="0"/>
                  </a:lnTo>
                  <a:lnTo>
                    <a:pt x="0" y="17736"/>
                  </a:lnTo>
                  <a:cubicBezTo>
                    <a:pt x="0" y="37246"/>
                    <a:pt x="15963" y="53209"/>
                    <a:pt x="35472" y="53209"/>
                  </a:cubicBezTo>
                  <a:lnTo>
                    <a:pt x="780393" y="53209"/>
                  </a:lnTo>
                  <a:cubicBezTo>
                    <a:pt x="799903" y="53209"/>
                    <a:pt x="815866" y="37246"/>
                    <a:pt x="815866" y="17736"/>
                  </a:cubicBezTo>
                  <a:lnTo>
                    <a:pt x="815866" y="0"/>
                  </a:lnTo>
                  <a:lnTo>
                    <a:pt x="461141" y="0"/>
                  </a:lnTo>
                  <a:close/>
                </a:path>
              </a:pathLst>
            </a:custGeom>
            <a:solidFill>
              <a:srgbClr val="000066"/>
            </a:solidFill>
            <a:ln w="88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81549" y="5934670"/>
            <a:ext cx="7040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</a:t>
            </a:r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6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863099" y="722089"/>
            <a:ext cx="2305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Создание отзыва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AC682BD-6CF7-4FC0-B3F8-FF35FEA1D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624" y="1607192"/>
            <a:ext cx="6006390" cy="405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1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BD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05BBB7-1E0D-4A48-A157-301CC5BD8600}"/>
              </a:ext>
            </a:extLst>
          </p:cNvPr>
          <p:cNvSpPr txBox="1"/>
          <p:nvPr/>
        </p:nvSpPr>
        <p:spPr>
          <a:xfrm>
            <a:off x="-131379" y="94592"/>
            <a:ext cx="124547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МИНОБРНАУКИ РОССИИ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ФЕДЕРАЛЬНОЕ ГОСУДАРСТВЕННОЕ БЮДЖЕТНОЕ ОБРАЗОВАТЕЛЬНОЕ УЧРЕЖДЕНИЕ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ВЫСШЕГО</a:t>
            </a:r>
            <a:r>
              <a:rPr kumimoji="0" lang="en-US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 </a:t>
            </a:r>
            <a:r>
              <a:rPr kumimoji="0" lang="ru-RU" sz="1800" b="0" i="0" u="none" strike="noStrike" kern="1200" cap="none" spc="-1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ОБРАЗОВАНИЯ</a:t>
            </a: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«ВОРОНЕЖСКИЙ ГОСУДАРСТВЕННЫЙ УНИВЕРСИТЕТ»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Дополнительное образование «Основы промышленного программирования»</a:t>
            </a:r>
            <a:endParaRPr kumimoji="0" lang="ru-RU" sz="1800" b="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273EF-301B-426B-80E6-456E2A79C6AE}"/>
              </a:ext>
            </a:extLst>
          </p:cNvPr>
          <p:cNvSpPr txBox="1"/>
          <p:nvPr/>
        </p:nvSpPr>
        <p:spPr>
          <a:xfrm>
            <a:off x="252249" y="2486467"/>
            <a:ext cx="6172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WEB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ПРОЕКТ ПО ТЕМЕ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: </a:t>
            </a:r>
            <a:r>
              <a:rPr kumimoji="0" lang="ru-RU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Times New Roman" panose="02020603050405020304" pitchFamily="18" charset="0"/>
                <a:cs typeface="+mn-cs"/>
              </a:rPr>
              <a:t>«СОЗДАНИЕ МАРКЕТПЛЕЙСА»</a:t>
            </a:r>
            <a:endParaRPr kumimoji="0" lang="ru-RU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Times New Roman" panose="02020603050405020304" pitchFamily="18" charset="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rbel" panose="020B050302020402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22ACA3-BBA8-4EC1-9111-4B2AFAB8E9F2}"/>
              </a:ext>
            </a:extLst>
          </p:cNvPr>
          <p:cNvSpPr txBox="1"/>
          <p:nvPr/>
        </p:nvSpPr>
        <p:spPr>
          <a:xfrm>
            <a:off x="6804894" y="5160580"/>
            <a:ext cx="55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Авторы: Бубнов К., Стремлина М., Широков М.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Преподаватель: Копытин А.В</a:t>
            </a:r>
          </a:p>
        </p:txBody>
      </p:sp>
    </p:spTree>
    <p:extLst>
      <p:ext uri="{BB962C8B-B14F-4D97-AF65-F5344CB8AC3E}">
        <p14:creationId xmlns:p14="http://schemas.microsoft.com/office/powerpoint/2010/main" val="2176109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852"/>
                    </a14:imgEffect>
                    <a14:imgEffect>
                      <a14:saturation sat="139000"/>
                    </a14:imgEffect>
                    <a14:imgEffect>
                      <a14:brightnessContrast bright="13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3AE9AC-0AA1-44E8-9C84-1CB2219FB6DA}"/>
              </a:ext>
            </a:extLst>
          </p:cNvPr>
          <p:cNvSpPr txBox="1"/>
          <p:nvPr/>
        </p:nvSpPr>
        <p:spPr>
          <a:xfrm>
            <a:off x="3573517" y="0"/>
            <a:ext cx="4160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Постановка задачи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EEDD9-91FB-4F63-984C-43F759692285}"/>
              </a:ext>
            </a:extLst>
          </p:cNvPr>
          <p:cNvSpPr txBox="1"/>
          <p:nvPr/>
        </p:nvSpPr>
        <p:spPr>
          <a:xfrm>
            <a:off x="210205" y="948701"/>
            <a:ext cx="61275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Функциональные возможности</a:t>
            </a:r>
            <a:r>
              <a:rPr lang="ru-RU" sz="2800" dirty="0">
                <a:latin typeface="Bahnschrift SemiBold SemiConden" panose="020B0502040204020203" pitchFamily="34" charset="0"/>
              </a:rPr>
              <a:t>, </a:t>
            </a:r>
            <a:r>
              <a:rPr lang="ru-RU" sz="2800" dirty="0">
                <a:latin typeface="Bahnschrift SemiCondensed" panose="020B0502040204020203" pitchFamily="34" charset="0"/>
              </a:rPr>
              <a:t>которыми должен обладать проект: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2CFB15EF-424A-45FA-959F-BEAEBC36E980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EDCBBAA-832E-4B9E-A1AB-0450C7AEE3A2}"/>
              </a:ext>
            </a:extLst>
          </p:cNvPr>
          <p:cNvSpPr txBox="1"/>
          <p:nvPr/>
        </p:nvSpPr>
        <p:spPr>
          <a:xfrm>
            <a:off x="282243" y="2245472"/>
            <a:ext cx="513634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1.  Аутентификация и авторизация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2. Объявления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3. Оценки и отзывы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4. Профиль пользователя</a:t>
            </a:r>
          </a:p>
          <a:p>
            <a:r>
              <a:rPr lang="ru-RU" sz="2800" dirty="0">
                <a:latin typeface="Bahnschrift SemiCondensed" panose="020B0502040204020203" pitchFamily="34" charset="0"/>
              </a:rPr>
              <a:t>5. </a:t>
            </a:r>
            <a:r>
              <a:rPr lang="en-US" sz="2800" dirty="0">
                <a:latin typeface="Bahnschrift SemiCondensed" panose="020B0502040204020203" pitchFamily="34" charset="0"/>
              </a:rPr>
              <a:t>API</a:t>
            </a:r>
            <a:endParaRPr lang="ru-RU" sz="2800" dirty="0">
              <a:latin typeface="Bahnschrift SemiCondensed" panose="020B0502040204020203" pitchFamily="34" charset="0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EB19835-86B3-47C3-B40B-6A1B47131454}"/>
              </a:ext>
            </a:extLst>
          </p:cNvPr>
          <p:cNvSpPr/>
          <p:nvPr/>
        </p:nvSpPr>
        <p:spPr>
          <a:xfrm>
            <a:off x="10442027" y="-1608081"/>
            <a:ext cx="2680136" cy="2680136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BBF22694-49D8-40E8-978D-1593E3BBC75F}"/>
              </a:ext>
            </a:extLst>
          </p:cNvPr>
          <p:cNvSpPr/>
          <p:nvPr/>
        </p:nvSpPr>
        <p:spPr>
          <a:xfrm>
            <a:off x="10799378" y="5564093"/>
            <a:ext cx="4645570" cy="4645570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BB188613-704B-4D54-8522-4B3AFABD17C1}"/>
              </a:ext>
            </a:extLst>
          </p:cNvPr>
          <p:cNvSpPr/>
          <p:nvPr/>
        </p:nvSpPr>
        <p:spPr>
          <a:xfrm>
            <a:off x="10281835" y="5126927"/>
            <a:ext cx="4645570" cy="4645570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4F70B78-A8E2-4DF8-B829-411DC04B104B}"/>
              </a:ext>
            </a:extLst>
          </p:cNvPr>
          <p:cNvSpPr/>
          <p:nvPr/>
        </p:nvSpPr>
        <p:spPr>
          <a:xfrm>
            <a:off x="9764292" y="4689761"/>
            <a:ext cx="4645570" cy="4645570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0D086F0E-8A31-4110-B327-AB7B5D204112}"/>
              </a:ext>
            </a:extLst>
          </p:cNvPr>
          <p:cNvSpPr/>
          <p:nvPr/>
        </p:nvSpPr>
        <p:spPr>
          <a:xfrm>
            <a:off x="11837921" y="505571"/>
            <a:ext cx="4750674" cy="4750674"/>
          </a:xfrm>
          <a:prstGeom prst="ellipse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ACAC44AD-5874-459C-B087-934A737EE885}"/>
              </a:ext>
            </a:extLst>
          </p:cNvPr>
          <p:cNvSpPr/>
          <p:nvPr/>
        </p:nvSpPr>
        <p:spPr>
          <a:xfrm>
            <a:off x="10747009" y="-1972250"/>
            <a:ext cx="2680136" cy="2680136"/>
          </a:xfrm>
          <a:prstGeom prst="ellipse">
            <a:avLst/>
          </a:prstGeom>
          <a:noFill/>
          <a:ln w="889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2126E997-3599-4270-A804-FC98654AFFAC}"/>
              </a:ext>
            </a:extLst>
          </p:cNvPr>
          <p:cNvGrpSpPr/>
          <p:nvPr/>
        </p:nvGrpSpPr>
        <p:grpSpPr>
          <a:xfrm>
            <a:off x="7760202" y="81309"/>
            <a:ext cx="556820" cy="545268"/>
            <a:chOff x="7836480" y="102850"/>
            <a:chExt cx="556820" cy="545268"/>
          </a:xfrm>
        </p:grpSpPr>
        <p:sp>
          <p:nvSpPr>
            <p:cNvPr id="33" name="Полилиния: фигура 32">
              <a:extLst>
                <a:ext uri="{FF2B5EF4-FFF2-40B4-BE49-F238E27FC236}">
                  <a16:creationId xmlns:a16="http://schemas.microsoft.com/office/drawing/2014/main" id="{DDFE4F14-5355-488F-B3B8-116C41B1F6D4}"/>
                </a:ext>
              </a:extLst>
            </p:cNvPr>
            <p:cNvSpPr/>
            <p:nvPr/>
          </p:nvSpPr>
          <p:spPr>
            <a:xfrm>
              <a:off x="7836480" y="442417"/>
              <a:ext cx="293130" cy="205701"/>
            </a:xfrm>
            <a:custGeom>
              <a:avLst/>
              <a:gdLst>
                <a:gd name="connsiteX0" fmla="*/ 265988 w 293130"/>
                <a:gd name="connsiteY0" fmla="*/ 131966 h 205701"/>
                <a:gd name="connsiteX1" fmla="*/ 291117 w 293130"/>
                <a:gd name="connsiteY1" fmla="*/ 81983 h 205701"/>
                <a:gd name="connsiteX2" fmla="*/ 241135 w 293130"/>
                <a:gd name="connsiteY2" fmla="*/ 56854 h 205701"/>
                <a:gd name="connsiteX3" fmla="*/ 221525 w 293130"/>
                <a:gd name="connsiteY3" fmla="*/ 71205 h 205701"/>
                <a:gd name="connsiteX4" fmla="*/ 221525 w 293130"/>
                <a:gd name="connsiteY4" fmla="*/ 0 h 205701"/>
                <a:gd name="connsiteX5" fmla="*/ 173502 w 293130"/>
                <a:gd name="connsiteY5" fmla="*/ 0 h 205701"/>
                <a:gd name="connsiteX6" fmla="*/ 174056 w 293130"/>
                <a:gd name="connsiteY6" fmla="*/ 7912 h 205701"/>
                <a:gd name="connsiteX7" fmla="*/ 110763 w 293130"/>
                <a:gd name="connsiteY7" fmla="*/ 71205 h 205701"/>
                <a:gd name="connsiteX8" fmla="*/ 47470 w 293130"/>
                <a:gd name="connsiteY8" fmla="*/ 7912 h 205701"/>
                <a:gd name="connsiteX9" fmla="*/ 48024 w 293130"/>
                <a:gd name="connsiteY9" fmla="*/ 0 h 205701"/>
                <a:gd name="connsiteX10" fmla="*/ 0 w 293130"/>
                <a:gd name="connsiteY10" fmla="*/ 0 h 205701"/>
                <a:gd name="connsiteX11" fmla="*/ 0 w 293130"/>
                <a:gd name="connsiteY11" fmla="*/ 205702 h 205701"/>
                <a:gd name="connsiteX12" fmla="*/ 221525 w 293130"/>
                <a:gd name="connsiteY12" fmla="*/ 205702 h 205701"/>
                <a:gd name="connsiteX13" fmla="*/ 221525 w 293130"/>
                <a:gd name="connsiteY13" fmla="*/ 118674 h 205701"/>
                <a:gd name="connsiteX14" fmla="*/ 224373 w 293130"/>
                <a:gd name="connsiteY14" fmla="*/ 122155 h 205701"/>
                <a:gd name="connsiteX15" fmla="*/ 225877 w 293130"/>
                <a:gd name="connsiteY15" fmla="*/ 124450 h 205701"/>
                <a:gd name="connsiteX16" fmla="*/ 261083 w 293130"/>
                <a:gd name="connsiteY16" fmla="*/ 133548 h 205701"/>
                <a:gd name="connsiteX17" fmla="*/ 264960 w 293130"/>
                <a:gd name="connsiteY17" fmla="*/ 132361 h 205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3130" h="205701">
                  <a:moveTo>
                    <a:pt x="265988" y="131966"/>
                  </a:moveTo>
                  <a:cubicBezTo>
                    <a:pt x="286730" y="125102"/>
                    <a:pt x="297981" y="102724"/>
                    <a:pt x="291117" y="81983"/>
                  </a:cubicBezTo>
                  <a:cubicBezTo>
                    <a:pt x="284254" y="61242"/>
                    <a:pt x="261876" y="49992"/>
                    <a:pt x="241135" y="56854"/>
                  </a:cubicBezTo>
                  <a:cubicBezTo>
                    <a:pt x="233255" y="59462"/>
                    <a:pt x="226394" y="64482"/>
                    <a:pt x="221525" y="71205"/>
                  </a:cubicBezTo>
                  <a:lnTo>
                    <a:pt x="221525" y="0"/>
                  </a:lnTo>
                  <a:lnTo>
                    <a:pt x="173502" y="0"/>
                  </a:lnTo>
                  <a:cubicBezTo>
                    <a:pt x="173849" y="2623"/>
                    <a:pt x="174034" y="5265"/>
                    <a:pt x="174056" y="7912"/>
                  </a:cubicBezTo>
                  <a:cubicBezTo>
                    <a:pt x="174056" y="42868"/>
                    <a:pt x="145719" y="71205"/>
                    <a:pt x="110763" y="71205"/>
                  </a:cubicBezTo>
                  <a:cubicBezTo>
                    <a:pt x="75807" y="71205"/>
                    <a:pt x="47470" y="42868"/>
                    <a:pt x="47470" y="7912"/>
                  </a:cubicBezTo>
                  <a:cubicBezTo>
                    <a:pt x="47491" y="5265"/>
                    <a:pt x="47676" y="2623"/>
                    <a:pt x="48024" y="0"/>
                  </a:cubicBezTo>
                  <a:lnTo>
                    <a:pt x="0" y="0"/>
                  </a:lnTo>
                  <a:lnTo>
                    <a:pt x="0" y="205702"/>
                  </a:lnTo>
                  <a:lnTo>
                    <a:pt x="221525" y="205702"/>
                  </a:lnTo>
                  <a:lnTo>
                    <a:pt x="221525" y="118674"/>
                  </a:lnTo>
                  <a:cubicBezTo>
                    <a:pt x="222407" y="119889"/>
                    <a:pt x="223358" y="121051"/>
                    <a:pt x="224373" y="122155"/>
                  </a:cubicBezTo>
                  <a:cubicBezTo>
                    <a:pt x="224800" y="122966"/>
                    <a:pt x="225303" y="123735"/>
                    <a:pt x="225877" y="124450"/>
                  </a:cubicBezTo>
                  <a:cubicBezTo>
                    <a:pt x="235228" y="133405"/>
                    <a:pt x="248564" y="136852"/>
                    <a:pt x="261083" y="133548"/>
                  </a:cubicBezTo>
                  <a:cubicBezTo>
                    <a:pt x="262428" y="133548"/>
                    <a:pt x="263694" y="132757"/>
                    <a:pt x="264960" y="132361"/>
                  </a:cubicBezTo>
                  <a:close/>
                </a:path>
              </a:pathLst>
            </a:custGeom>
            <a:solidFill>
              <a:schemeClr val="bg1"/>
            </a:solidFill>
            <a:ln w="78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1E9B7349-1A53-4A8D-BE0A-A5161D200831}"/>
                </a:ext>
              </a:extLst>
            </p:cNvPr>
            <p:cNvGrpSpPr/>
            <p:nvPr/>
          </p:nvGrpSpPr>
          <p:grpSpPr>
            <a:xfrm>
              <a:off x="7836480" y="102850"/>
              <a:ext cx="556820" cy="545110"/>
              <a:chOff x="7836480" y="102850"/>
              <a:chExt cx="556820" cy="545110"/>
            </a:xfrm>
          </p:grpSpPr>
          <p:sp>
            <p:nvSpPr>
              <p:cNvPr id="35" name="Полилиния: фигура 34">
                <a:extLst>
                  <a:ext uri="{FF2B5EF4-FFF2-40B4-BE49-F238E27FC236}">
                    <a16:creationId xmlns:a16="http://schemas.microsoft.com/office/drawing/2014/main" id="{B42F5566-00AB-49AF-AE0A-B15D7378556D}"/>
                  </a:ext>
                </a:extLst>
              </p:cNvPr>
              <p:cNvSpPr/>
              <p:nvPr/>
            </p:nvSpPr>
            <p:spPr>
              <a:xfrm>
                <a:off x="8091735" y="102850"/>
                <a:ext cx="301565" cy="270339"/>
              </a:xfrm>
              <a:custGeom>
                <a:avLst/>
                <a:gdLst>
                  <a:gd name="connsiteX0" fmla="*/ 30751 w 301565"/>
                  <a:gd name="connsiteY0" fmla="*/ 190907 h 270339"/>
                  <a:gd name="connsiteX1" fmla="*/ 30751 w 301565"/>
                  <a:gd name="connsiteY1" fmla="*/ 190907 h 270339"/>
                  <a:gd name="connsiteX2" fmla="*/ 75293 w 301565"/>
                  <a:gd name="connsiteY2" fmla="*/ 209341 h 270339"/>
                  <a:gd name="connsiteX3" fmla="*/ 131104 w 301565"/>
                  <a:gd name="connsiteY3" fmla="*/ 159293 h 270339"/>
                  <a:gd name="connsiteX4" fmla="*/ 177195 w 301565"/>
                  <a:gd name="connsiteY4" fmla="*/ 191936 h 270339"/>
                  <a:gd name="connsiteX5" fmla="*/ 167938 w 301565"/>
                  <a:gd name="connsiteY5" fmla="*/ 247713 h 270339"/>
                  <a:gd name="connsiteX6" fmla="*/ 221579 w 301565"/>
                  <a:gd name="connsiteY6" fmla="*/ 269944 h 270339"/>
                  <a:gd name="connsiteX7" fmla="*/ 222528 w 301565"/>
                  <a:gd name="connsiteY7" fmla="*/ 270340 h 270339"/>
                  <a:gd name="connsiteX8" fmla="*/ 301565 w 301565"/>
                  <a:gd name="connsiteY8" fmla="*/ 79116 h 270339"/>
                  <a:gd name="connsiteX9" fmla="*/ 109788 w 301565"/>
                  <a:gd name="connsiteY9" fmla="*/ 0 h 270339"/>
                  <a:gd name="connsiteX10" fmla="*/ 79961 w 301565"/>
                  <a:gd name="connsiteY10" fmla="*/ 73341 h 270339"/>
                  <a:gd name="connsiteX11" fmla="*/ 79961 w 301565"/>
                  <a:gd name="connsiteY11" fmla="*/ 73341 h 270339"/>
                  <a:gd name="connsiteX12" fmla="*/ 77666 w 301565"/>
                  <a:gd name="connsiteY12" fmla="*/ 78800 h 270339"/>
                  <a:gd name="connsiteX13" fmla="*/ 77034 w 301565"/>
                  <a:gd name="connsiteY13" fmla="*/ 76268 h 270339"/>
                  <a:gd name="connsiteX14" fmla="*/ 23393 w 301565"/>
                  <a:gd name="connsiteY14" fmla="*/ 54036 h 270339"/>
                  <a:gd name="connsiteX15" fmla="*/ 2269 w 301565"/>
                  <a:gd name="connsiteY15" fmla="*/ 74053 h 270339"/>
                  <a:gd name="connsiteX16" fmla="*/ 27579 w 301565"/>
                  <a:gd name="connsiteY16" fmla="*/ 126192 h 270339"/>
                  <a:gd name="connsiteX17" fmla="*/ 56701 w 301565"/>
                  <a:gd name="connsiteY17" fmla="*/ 125320 h 270339"/>
                  <a:gd name="connsiteX18" fmla="*/ 59232 w 301565"/>
                  <a:gd name="connsiteY18" fmla="*/ 124291 h 270339"/>
                  <a:gd name="connsiteX19" fmla="*/ 57729 w 301565"/>
                  <a:gd name="connsiteY19" fmla="*/ 127931 h 270339"/>
                  <a:gd name="connsiteX20" fmla="*/ 57729 w 301565"/>
                  <a:gd name="connsiteY20" fmla="*/ 127931 h 270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01565" h="270339">
                    <a:moveTo>
                      <a:pt x="30751" y="190907"/>
                    </a:moveTo>
                    <a:lnTo>
                      <a:pt x="30751" y="190907"/>
                    </a:lnTo>
                    <a:lnTo>
                      <a:pt x="75293" y="209341"/>
                    </a:lnTo>
                    <a:cubicBezTo>
                      <a:pt x="76884" y="180110"/>
                      <a:pt x="101871" y="157702"/>
                      <a:pt x="131104" y="159293"/>
                    </a:cubicBezTo>
                    <a:cubicBezTo>
                      <a:pt x="151468" y="160402"/>
                      <a:pt x="169390" y="173094"/>
                      <a:pt x="177195" y="191936"/>
                    </a:cubicBezTo>
                    <a:cubicBezTo>
                      <a:pt x="184746" y="210800"/>
                      <a:pt x="181178" y="232298"/>
                      <a:pt x="167938" y="247713"/>
                    </a:cubicBezTo>
                    <a:lnTo>
                      <a:pt x="221579" y="269944"/>
                    </a:lnTo>
                    <a:lnTo>
                      <a:pt x="222528" y="270340"/>
                    </a:lnTo>
                    <a:lnTo>
                      <a:pt x="301565" y="79116"/>
                    </a:lnTo>
                    <a:lnTo>
                      <a:pt x="109788" y="0"/>
                    </a:lnTo>
                    <a:lnTo>
                      <a:pt x="79961" y="73341"/>
                    </a:lnTo>
                    <a:lnTo>
                      <a:pt x="79961" y="73341"/>
                    </a:lnTo>
                    <a:lnTo>
                      <a:pt x="77666" y="78800"/>
                    </a:lnTo>
                    <a:lnTo>
                      <a:pt x="77034" y="76268"/>
                    </a:lnTo>
                    <a:cubicBezTo>
                      <a:pt x="68325" y="55351"/>
                      <a:pt x="44344" y="45412"/>
                      <a:pt x="23393" y="54036"/>
                    </a:cubicBezTo>
                    <a:cubicBezTo>
                      <a:pt x="14207" y="58002"/>
                      <a:pt x="6723" y="65094"/>
                      <a:pt x="2269" y="74053"/>
                    </a:cubicBezTo>
                    <a:cubicBezTo>
                      <a:pt x="-5140" y="95439"/>
                      <a:pt x="6191" y="118783"/>
                      <a:pt x="27579" y="126192"/>
                    </a:cubicBezTo>
                    <a:cubicBezTo>
                      <a:pt x="37065" y="129478"/>
                      <a:pt x="47427" y="129168"/>
                      <a:pt x="56701" y="125320"/>
                    </a:cubicBezTo>
                    <a:lnTo>
                      <a:pt x="59232" y="124291"/>
                    </a:lnTo>
                    <a:lnTo>
                      <a:pt x="57729" y="127931"/>
                    </a:lnTo>
                    <a:lnTo>
                      <a:pt x="57729" y="127931"/>
                    </a:lnTo>
                    <a:close/>
                  </a:path>
                </a:pathLst>
              </a:custGeom>
              <a:solidFill>
                <a:schemeClr val="bg1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6" name="Полилиния: фигура 35">
                <a:extLst>
                  <a:ext uri="{FF2B5EF4-FFF2-40B4-BE49-F238E27FC236}">
                    <a16:creationId xmlns:a16="http://schemas.microsoft.com/office/drawing/2014/main" id="{FB83F54E-6F89-473B-A2F6-3C8CA623780C}"/>
                  </a:ext>
                </a:extLst>
              </p:cNvPr>
              <p:cNvSpPr/>
              <p:nvPr/>
            </p:nvSpPr>
            <p:spPr>
              <a:xfrm>
                <a:off x="8081741" y="371538"/>
                <a:ext cx="205701" cy="276422"/>
              </a:xfrm>
              <a:custGeom>
                <a:avLst/>
                <a:gdLst>
                  <a:gd name="connsiteX0" fmla="*/ 118674 w 205701"/>
                  <a:gd name="connsiteY0" fmla="*/ 70721 h 276422"/>
                  <a:gd name="connsiteX1" fmla="*/ 122155 w 205701"/>
                  <a:gd name="connsiteY1" fmla="*/ 67793 h 276422"/>
                  <a:gd name="connsiteX2" fmla="*/ 124450 w 205701"/>
                  <a:gd name="connsiteY2" fmla="*/ 66290 h 276422"/>
                  <a:gd name="connsiteX3" fmla="*/ 132836 w 205701"/>
                  <a:gd name="connsiteY3" fmla="*/ 27444 h 276422"/>
                  <a:gd name="connsiteX4" fmla="*/ 132836 w 205701"/>
                  <a:gd name="connsiteY4" fmla="*/ 26257 h 276422"/>
                  <a:gd name="connsiteX5" fmla="*/ 82274 w 205701"/>
                  <a:gd name="connsiteY5" fmla="*/ 2318 h 276422"/>
                  <a:gd name="connsiteX6" fmla="*/ 58334 w 205701"/>
                  <a:gd name="connsiteY6" fmla="*/ 52880 h 276422"/>
                  <a:gd name="connsiteX7" fmla="*/ 71205 w 205701"/>
                  <a:gd name="connsiteY7" fmla="*/ 70721 h 276422"/>
                  <a:gd name="connsiteX8" fmla="*/ 0 w 205701"/>
                  <a:gd name="connsiteY8" fmla="*/ 70721 h 276422"/>
                  <a:gd name="connsiteX9" fmla="*/ 0 w 205701"/>
                  <a:gd name="connsiteY9" fmla="*/ 103158 h 276422"/>
                  <a:gd name="connsiteX10" fmla="*/ 7912 w 205701"/>
                  <a:gd name="connsiteY10" fmla="*/ 102684 h 276422"/>
                  <a:gd name="connsiteX11" fmla="*/ 71205 w 205701"/>
                  <a:gd name="connsiteY11" fmla="*/ 165977 h 276422"/>
                  <a:gd name="connsiteX12" fmla="*/ 7912 w 205701"/>
                  <a:gd name="connsiteY12" fmla="*/ 229269 h 276422"/>
                  <a:gd name="connsiteX13" fmla="*/ 0 w 205701"/>
                  <a:gd name="connsiteY13" fmla="*/ 228716 h 276422"/>
                  <a:gd name="connsiteX14" fmla="*/ 0 w 205701"/>
                  <a:gd name="connsiteY14" fmla="*/ 276423 h 276422"/>
                  <a:gd name="connsiteX15" fmla="*/ 205702 w 205701"/>
                  <a:gd name="connsiteY15" fmla="*/ 276423 h 276422"/>
                  <a:gd name="connsiteX16" fmla="*/ 205702 w 205701"/>
                  <a:gd name="connsiteY16" fmla="*/ 70721 h 2764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05701" h="276422">
                    <a:moveTo>
                      <a:pt x="118674" y="70721"/>
                    </a:moveTo>
                    <a:cubicBezTo>
                      <a:pt x="119902" y="69827"/>
                      <a:pt x="121065" y="68850"/>
                      <a:pt x="122155" y="67793"/>
                    </a:cubicBezTo>
                    <a:cubicBezTo>
                      <a:pt x="123019" y="67463"/>
                      <a:pt x="123803" y="66951"/>
                      <a:pt x="124450" y="66290"/>
                    </a:cubicBezTo>
                    <a:cubicBezTo>
                      <a:pt x="134175" y="55868"/>
                      <a:pt x="137395" y="40950"/>
                      <a:pt x="132836" y="27444"/>
                    </a:cubicBezTo>
                    <a:lnTo>
                      <a:pt x="132836" y="26257"/>
                    </a:lnTo>
                    <a:cubicBezTo>
                      <a:pt x="125485" y="5684"/>
                      <a:pt x="102847" y="-5034"/>
                      <a:pt x="82274" y="2318"/>
                    </a:cubicBezTo>
                    <a:cubicBezTo>
                      <a:pt x="61700" y="9669"/>
                      <a:pt x="50982" y="32307"/>
                      <a:pt x="58334" y="52880"/>
                    </a:cubicBezTo>
                    <a:cubicBezTo>
                      <a:pt x="60851" y="59924"/>
                      <a:pt x="65314" y="66111"/>
                      <a:pt x="71205" y="70721"/>
                    </a:cubicBezTo>
                    <a:lnTo>
                      <a:pt x="0" y="70721"/>
                    </a:lnTo>
                    <a:lnTo>
                      <a:pt x="0" y="103158"/>
                    </a:lnTo>
                    <a:cubicBezTo>
                      <a:pt x="2625" y="102840"/>
                      <a:pt x="5268" y="102682"/>
                      <a:pt x="7912" y="102684"/>
                    </a:cubicBezTo>
                    <a:cubicBezTo>
                      <a:pt x="42868" y="102684"/>
                      <a:pt x="71205" y="131021"/>
                      <a:pt x="71205" y="165977"/>
                    </a:cubicBezTo>
                    <a:cubicBezTo>
                      <a:pt x="71205" y="200932"/>
                      <a:pt x="42868" y="229269"/>
                      <a:pt x="7912" y="229269"/>
                    </a:cubicBezTo>
                    <a:cubicBezTo>
                      <a:pt x="5266" y="229245"/>
                      <a:pt x="2623" y="229061"/>
                      <a:pt x="0" y="228716"/>
                    </a:cubicBezTo>
                    <a:lnTo>
                      <a:pt x="0" y="276423"/>
                    </a:lnTo>
                    <a:lnTo>
                      <a:pt x="205702" y="276423"/>
                    </a:lnTo>
                    <a:lnTo>
                      <a:pt x="205702" y="70721"/>
                    </a:lnTo>
                    <a:close/>
                  </a:path>
                </a:pathLst>
              </a:custGeom>
              <a:solidFill>
                <a:srgbClr val="00006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37" name="Полилиния: фигура 36">
                <a:extLst>
                  <a:ext uri="{FF2B5EF4-FFF2-40B4-BE49-F238E27FC236}">
                    <a16:creationId xmlns:a16="http://schemas.microsoft.com/office/drawing/2014/main" id="{D6EBE4AE-D7D5-4C1F-8CD0-08306288540C}"/>
                  </a:ext>
                </a:extLst>
              </p:cNvPr>
              <p:cNvSpPr/>
              <p:nvPr/>
            </p:nvSpPr>
            <p:spPr>
              <a:xfrm>
                <a:off x="7836480" y="196999"/>
                <a:ext cx="221525" cy="292729"/>
              </a:xfrm>
              <a:custGeom>
                <a:avLst/>
                <a:gdLst>
                  <a:gd name="connsiteX0" fmla="*/ 221525 w 221525"/>
                  <a:gd name="connsiteY0" fmla="*/ 82123 h 292729"/>
                  <a:gd name="connsiteX1" fmla="*/ 221525 w 221525"/>
                  <a:gd name="connsiteY1" fmla="*/ 0 h 292729"/>
                  <a:gd name="connsiteX2" fmla="*/ 0 w 221525"/>
                  <a:gd name="connsiteY2" fmla="*/ 0 h 292729"/>
                  <a:gd name="connsiteX3" fmla="*/ 0 w 221525"/>
                  <a:gd name="connsiteY3" fmla="*/ 221525 h 292729"/>
                  <a:gd name="connsiteX4" fmla="*/ 87028 w 221525"/>
                  <a:gd name="connsiteY4" fmla="*/ 221525 h 292729"/>
                  <a:gd name="connsiteX5" fmla="*/ 71205 w 221525"/>
                  <a:gd name="connsiteY5" fmla="*/ 253172 h 292729"/>
                  <a:gd name="connsiteX6" fmla="*/ 110763 w 221525"/>
                  <a:gd name="connsiteY6" fmla="*/ 292730 h 292729"/>
                  <a:gd name="connsiteX7" fmla="*/ 150321 w 221525"/>
                  <a:gd name="connsiteY7" fmla="*/ 253172 h 292729"/>
                  <a:gd name="connsiteX8" fmla="*/ 134497 w 221525"/>
                  <a:gd name="connsiteY8" fmla="*/ 221525 h 292729"/>
                  <a:gd name="connsiteX9" fmla="*/ 221525 w 221525"/>
                  <a:gd name="connsiteY9" fmla="*/ 221525 h 292729"/>
                  <a:gd name="connsiteX10" fmla="*/ 221525 w 221525"/>
                  <a:gd name="connsiteY10" fmla="*/ 140194 h 292729"/>
                  <a:gd name="connsiteX11" fmla="*/ 161001 w 221525"/>
                  <a:gd name="connsiteY11" fmla="*/ 140194 h 292729"/>
                  <a:gd name="connsiteX12" fmla="*/ 160324 w 221525"/>
                  <a:gd name="connsiteY12" fmla="*/ 82800 h 292729"/>
                  <a:gd name="connsiteX13" fmla="*/ 161001 w 221525"/>
                  <a:gd name="connsiteY13" fmla="*/ 82123 h 292729"/>
                  <a:gd name="connsiteX14" fmla="*/ 221525 w 221525"/>
                  <a:gd name="connsiteY14" fmla="*/ 82123 h 292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1525" h="292729">
                    <a:moveTo>
                      <a:pt x="221525" y="82123"/>
                    </a:moveTo>
                    <a:lnTo>
                      <a:pt x="221525" y="0"/>
                    </a:lnTo>
                    <a:lnTo>
                      <a:pt x="0" y="0"/>
                    </a:lnTo>
                    <a:lnTo>
                      <a:pt x="0" y="221525"/>
                    </a:lnTo>
                    <a:lnTo>
                      <a:pt x="87028" y="221525"/>
                    </a:lnTo>
                    <a:cubicBezTo>
                      <a:pt x="77067" y="228996"/>
                      <a:pt x="71205" y="240720"/>
                      <a:pt x="71205" y="253172"/>
                    </a:cubicBezTo>
                    <a:cubicBezTo>
                      <a:pt x="71205" y="275019"/>
                      <a:pt x="88915" y="292730"/>
                      <a:pt x="110763" y="292730"/>
                    </a:cubicBezTo>
                    <a:cubicBezTo>
                      <a:pt x="132610" y="292730"/>
                      <a:pt x="150321" y="275019"/>
                      <a:pt x="150321" y="253172"/>
                    </a:cubicBezTo>
                    <a:cubicBezTo>
                      <a:pt x="150321" y="240720"/>
                      <a:pt x="144458" y="228996"/>
                      <a:pt x="134497" y="221525"/>
                    </a:cubicBezTo>
                    <a:lnTo>
                      <a:pt x="221525" y="221525"/>
                    </a:lnTo>
                    <a:lnTo>
                      <a:pt x="221525" y="140194"/>
                    </a:lnTo>
                    <a:cubicBezTo>
                      <a:pt x="204510" y="156160"/>
                      <a:pt x="178017" y="156160"/>
                      <a:pt x="161001" y="140194"/>
                    </a:cubicBezTo>
                    <a:cubicBezTo>
                      <a:pt x="144965" y="124532"/>
                      <a:pt x="144662" y="98836"/>
                      <a:pt x="160324" y="82800"/>
                    </a:cubicBezTo>
                    <a:cubicBezTo>
                      <a:pt x="160547" y="82571"/>
                      <a:pt x="160773" y="82346"/>
                      <a:pt x="161001" y="82123"/>
                    </a:cubicBezTo>
                    <a:cubicBezTo>
                      <a:pt x="178017" y="66156"/>
                      <a:pt x="204510" y="66156"/>
                      <a:pt x="221525" y="82123"/>
                    </a:cubicBezTo>
                    <a:close/>
                  </a:path>
                </a:pathLst>
              </a:custGeom>
              <a:solidFill>
                <a:srgbClr val="000066"/>
              </a:solidFill>
              <a:ln w="78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98B4FD1-E73A-4E19-8535-9B20E8D5D63F}"/>
              </a:ext>
            </a:extLst>
          </p:cNvPr>
          <p:cNvSpPr txBox="1"/>
          <p:nvPr/>
        </p:nvSpPr>
        <p:spPr>
          <a:xfrm>
            <a:off x="11658726" y="5934670"/>
            <a:ext cx="502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852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1"/>
                    </a14:imgEffect>
                    <a14:imgEffect>
                      <a14:sharpenSoften amount="-62000"/>
                    </a14:imgEffect>
                    <a14:imgEffect>
                      <a14:colorTemperature colorTemp="9633"/>
                    </a14:imgEffect>
                    <a14:imgEffect>
                      <a14:brightnessContrast bright="-3000"/>
                    </a14:imgEffect>
                  </a14:imgLayer>
                </a14:imgProps>
              </a:ext>
            </a:extLst>
          </a:blip>
          <a:srcRect/>
          <a:stretch>
            <a:fillRect t="-85000" b="-8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9409EA-C531-490B-9B5B-E0C62889379D}"/>
              </a:ext>
            </a:extLst>
          </p:cNvPr>
          <p:cNvSpPr txBox="1"/>
          <p:nvPr/>
        </p:nvSpPr>
        <p:spPr>
          <a:xfrm>
            <a:off x="3741684" y="0"/>
            <a:ext cx="3302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идеи</a:t>
            </a:r>
          </a:p>
        </p:txBody>
      </p:sp>
      <p:sp>
        <p:nvSpPr>
          <p:cNvPr id="19" name="Полилиния: фигура 18">
            <a:extLst>
              <a:ext uri="{FF2B5EF4-FFF2-40B4-BE49-F238E27FC236}">
                <a16:creationId xmlns:a16="http://schemas.microsoft.com/office/drawing/2014/main" id="{CBC33BFC-FBB1-4022-9EA7-F5F2F3201532}"/>
              </a:ext>
            </a:extLst>
          </p:cNvPr>
          <p:cNvSpPr/>
          <p:nvPr/>
        </p:nvSpPr>
        <p:spPr>
          <a:xfrm>
            <a:off x="7331961" y="261447"/>
            <a:ext cx="184902" cy="183772"/>
          </a:xfrm>
          <a:custGeom>
            <a:avLst/>
            <a:gdLst>
              <a:gd name="connsiteX0" fmla="*/ 158984 w 184902"/>
              <a:gd name="connsiteY0" fmla="*/ 54825 h 183772"/>
              <a:gd name="connsiteX1" fmla="*/ 165847 w 184902"/>
              <a:gd name="connsiteY1" fmla="*/ 34478 h 183772"/>
              <a:gd name="connsiteX2" fmla="*/ 150345 w 184902"/>
              <a:gd name="connsiteY2" fmla="*/ 18975 h 183772"/>
              <a:gd name="connsiteX3" fmla="*/ 129997 w 184902"/>
              <a:gd name="connsiteY3" fmla="*/ 25838 h 183772"/>
              <a:gd name="connsiteX4" fmla="*/ 113203 w 184902"/>
              <a:gd name="connsiteY4" fmla="*/ 18975 h 183772"/>
              <a:gd name="connsiteX5" fmla="*/ 103675 w 184902"/>
              <a:gd name="connsiteY5" fmla="*/ 0 h 183772"/>
              <a:gd name="connsiteX6" fmla="*/ 82036 w 184902"/>
              <a:gd name="connsiteY6" fmla="*/ 0 h 183772"/>
              <a:gd name="connsiteX7" fmla="*/ 72427 w 184902"/>
              <a:gd name="connsiteY7" fmla="*/ 19056 h 183772"/>
              <a:gd name="connsiteX8" fmla="*/ 55552 w 184902"/>
              <a:gd name="connsiteY8" fmla="*/ 25919 h 183772"/>
              <a:gd name="connsiteX9" fmla="*/ 35204 w 184902"/>
              <a:gd name="connsiteY9" fmla="*/ 19056 h 183772"/>
              <a:gd name="connsiteX10" fmla="*/ 19701 w 184902"/>
              <a:gd name="connsiteY10" fmla="*/ 34558 h 183772"/>
              <a:gd name="connsiteX11" fmla="*/ 26161 w 184902"/>
              <a:gd name="connsiteY11" fmla="*/ 54906 h 183772"/>
              <a:gd name="connsiteX12" fmla="*/ 19056 w 184902"/>
              <a:gd name="connsiteY12" fmla="*/ 71700 h 183772"/>
              <a:gd name="connsiteX13" fmla="*/ 0 w 184902"/>
              <a:gd name="connsiteY13" fmla="*/ 81228 h 183772"/>
              <a:gd name="connsiteX14" fmla="*/ 0 w 184902"/>
              <a:gd name="connsiteY14" fmla="*/ 102544 h 183772"/>
              <a:gd name="connsiteX15" fmla="*/ 19056 w 184902"/>
              <a:gd name="connsiteY15" fmla="*/ 112153 h 183772"/>
              <a:gd name="connsiteX16" fmla="*/ 25919 w 184902"/>
              <a:gd name="connsiteY16" fmla="*/ 128948 h 183772"/>
              <a:gd name="connsiteX17" fmla="*/ 19056 w 184902"/>
              <a:gd name="connsiteY17" fmla="*/ 149295 h 183772"/>
              <a:gd name="connsiteX18" fmla="*/ 35204 w 184902"/>
              <a:gd name="connsiteY18" fmla="*/ 164798 h 183772"/>
              <a:gd name="connsiteX19" fmla="*/ 55552 w 184902"/>
              <a:gd name="connsiteY19" fmla="*/ 157854 h 183772"/>
              <a:gd name="connsiteX20" fmla="*/ 72346 w 184902"/>
              <a:gd name="connsiteY20" fmla="*/ 164798 h 183772"/>
              <a:gd name="connsiteX21" fmla="*/ 81874 w 184902"/>
              <a:gd name="connsiteY21" fmla="*/ 183773 h 183772"/>
              <a:gd name="connsiteX22" fmla="*/ 103513 w 184902"/>
              <a:gd name="connsiteY22" fmla="*/ 183773 h 183772"/>
              <a:gd name="connsiteX23" fmla="*/ 113122 w 184902"/>
              <a:gd name="connsiteY23" fmla="*/ 165121 h 183772"/>
              <a:gd name="connsiteX24" fmla="*/ 129674 w 184902"/>
              <a:gd name="connsiteY24" fmla="*/ 158419 h 183772"/>
              <a:gd name="connsiteX25" fmla="*/ 149941 w 184902"/>
              <a:gd name="connsiteY25" fmla="*/ 165363 h 183772"/>
              <a:gd name="connsiteX26" fmla="*/ 165444 w 184902"/>
              <a:gd name="connsiteY26" fmla="*/ 149779 h 183772"/>
              <a:gd name="connsiteX27" fmla="*/ 158581 w 184902"/>
              <a:gd name="connsiteY27" fmla="*/ 129513 h 183772"/>
              <a:gd name="connsiteX28" fmla="*/ 165928 w 184902"/>
              <a:gd name="connsiteY28" fmla="*/ 112637 h 183772"/>
              <a:gd name="connsiteX29" fmla="*/ 184903 w 184902"/>
              <a:gd name="connsiteY29" fmla="*/ 103110 h 183772"/>
              <a:gd name="connsiteX30" fmla="*/ 184903 w 184902"/>
              <a:gd name="connsiteY30" fmla="*/ 81228 h 183772"/>
              <a:gd name="connsiteX31" fmla="*/ 165847 w 184902"/>
              <a:gd name="connsiteY31" fmla="*/ 71620 h 183772"/>
              <a:gd name="connsiteX32" fmla="*/ 158984 w 184902"/>
              <a:gd name="connsiteY32" fmla="*/ 54825 h 183772"/>
              <a:gd name="connsiteX33" fmla="*/ 92774 w 184902"/>
              <a:gd name="connsiteY33" fmla="*/ 124507 h 183772"/>
              <a:gd name="connsiteX34" fmla="*/ 60477 w 184902"/>
              <a:gd name="connsiteY34" fmla="*/ 92209 h 183772"/>
              <a:gd name="connsiteX35" fmla="*/ 92774 w 184902"/>
              <a:gd name="connsiteY35" fmla="*/ 59912 h 183772"/>
              <a:gd name="connsiteX36" fmla="*/ 125072 w 184902"/>
              <a:gd name="connsiteY36" fmla="*/ 92209 h 183772"/>
              <a:gd name="connsiteX37" fmla="*/ 92774 w 184902"/>
              <a:gd name="connsiteY37" fmla="*/ 124507 h 183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4902" h="183772">
                <a:moveTo>
                  <a:pt x="158984" y="54825"/>
                </a:moveTo>
                <a:lnTo>
                  <a:pt x="165847" y="34478"/>
                </a:lnTo>
                <a:lnTo>
                  <a:pt x="150345" y="18975"/>
                </a:lnTo>
                <a:lnTo>
                  <a:pt x="129997" y="25838"/>
                </a:lnTo>
                <a:cubicBezTo>
                  <a:pt x="124708" y="22858"/>
                  <a:pt x="119065" y="20552"/>
                  <a:pt x="113203" y="18975"/>
                </a:cubicBezTo>
                <a:lnTo>
                  <a:pt x="103675" y="0"/>
                </a:lnTo>
                <a:lnTo>
                  <a:pt x="82036" y="0"/>
                </a:lnTo>
                <a:lnTo>
                  <a:pt x="72427" y="19056"/>
                </a:lnTo>
                <a:cubicBezTo>
                  <a:pt x="66543" y="20647"/>
                  <a:pt x="60876" y="22951"/>
                  <a:pt x="55552" y="25919"/>
                </a:cubicBezTo>
                <a:lnTo>
                  <a:pt x="35204" y="19056"/>
                </a:lnTo>
                <a:lnTo>
                  <a:pt x="19701" y="34558"/>
                </a:lnTo>
                <a:lnTo>
                  <a:pt x="26161" y="54906"/>
                </a:lnTo>
                <a:cubicBezTo>
                  <a:pt x="23063" y="60166"/>
                  <a:pt x="20674" y="65813"/>
                  <a:pt x="19056" y="71700"/>
                </a:cubicBezTo>
                <a:lnTo>
                  <a:pt x="0" y="81228"/>
                </a:lnTo>
                <a:lnTo>
                  <a:pt x="0" y="102544"/>
                </a:lnTo>
                <a:lnTo>
                  <a:pt x="19056" y="112153"/>
                </a:lnTo>
                <a:cubicBezTo>
                  <a:pt x="20626" y="118018"/>
                  <a:pt x="22932" y="123661"/>
                  <a:pt x="25919" y="128948"/>
                </a:cubicBezTo>
                <a:lnTo>
                  <a:pt x="19056" y="149295"/>
                </a:lnTo>
                <a:lnTo>
                  <a:pt x="35204" y="164798"/>
                </a:lnTo>
                <a:lnTo>
                  <a:pt x="55552" y="157854"/>
                </a:lnTo>
                <a:cubicBezTo>
                  <a:pt x="60837" y="160862"/>
                  <a:pt x="66479" y="163195"/>
                  <a:pt x="72346" y="164798"/>
                </a:cubicBezTo>
                <a:lnTo>
                  <a:pt x="81874" y="183773"/>
                </a:lnTo>
                <a:lnTo>
                  <a:pt x="103513" y="183773"/>
                </a:lnTo>
                <a:lnTo>
                  <a:pt x="113122" y="165121"/>
                </a:lnTo>
                <a:cubicBezTo>
                  <a:pt x="118886" y="163554"/>
                  <a:pt x="124443" y="161303"/>
                  <a:pt x="129674" y="158419"/>
                </a:cubicBezTo>
                <a:lnTo>
                  <a:pt x="149941" y="165363"/>
                </a:lnTo>
                <a:lnTo>
                  <a:pt x="165444" y="149779"/>
                </a:lnTo>
                <a:lnTo>
                  <a:pt x="158581" y="129513"/>
                </a:lnTo>
                <a:cubicBezTo>
                  <a:pt x="161665" y="124186"/>
                  <a:pt x="164130" y="118524"/>
                  <a:pt x="165928" y="112637"/>
                </a:cubicBezTo>
                <a:lnTo>
                  <a:pt x="184903" y="103110"/>
                </a:lnTo>
                <a:lnTo>
                  <a:pt x="184903" y="81228"/>
                </a:lnTo>
                <a:lnTo>
                  <a:pt x="165847" y="71620"/>
                </a:lnTo>
                <a:cubicBezTo>
                  <a:pt x="164306" y="65745"/>
                  <a:pt x="161998" y="60098"/>
                  <a:pt x="158984" y="54825"/>
                </a:cubicBezTo>
                <a:close/>
                <a:moveTo>
                  <a:pt x="92774" y="124507"/>
                </a:moveTo>
                <a:cubicBezTo>
                  <a:pt x="74937" y="124507"/>
                  <a:pt x="60477" y="110046"/>
                  <a:pt x="60477" y="92209"/>
                </a:cubicBezTo>
                <a:cubicBezTo>
                  <a:pt x="60477" y="74372"/>
                  <a:pt x="74937" y="59912"/>
                  <a:pt x="92774" y="59912"/>
                </a:cubicBezTo>
                <a:cubicBezTo>
                  <a:pt x="110503" y="60172"/>
                  <a:pt x="124812" y="74480"/>
                  <a:pt x="125072" y="92209"/>
                </a:cubicBezTo>
                <a:cubicBezTo>
                  <a:pt x="125072" y="110046"/>
                  <a:pt x="110612" y="124507"/>
                  <a:pt x="92774" y="124507"/>
                </a:cubicBezTo>
                <a:close/>
              </a:path>
            </a:pathLst>
          </a:custGeom>
          <a:solidFill>
            <a:srgbClr val="000066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E5563C0B-03BF-4506-B73D-64E9F8D895CF}"/>
              </a:ext>
            </a:extLst>
          </p:cNvPr>
          <p:cNvSpPr/>
          <p:nvPr/>
        </p:nvSpPr>
        <p:spPr>
          <a:xfrm>
            <a:off x="7333171" y="603881"/>
            <a:ext cx="182887" cy="46589"/>
          </a:xfrm>
          <a:custGeom>
            <a:avLst/>
            <a:gdLst>
              <a:gd name="connsiteX0" fmla="*/ 160924 w 182887"/>
              <a:gd name="connsiteY0" fmla="*/ 0 h 46589"/>
              <a:gd name="connsiteX1" fmla="*/ 21964 w 182887"/>
              <a:gd name="connsiteY1" fmla="*/ 0 h 46589"/>
              <a:gd name="connsiteX2" fmla="*/ 41 w 182887"/>
              <a:gd name="connsiteY2" fmla="*/ 24666 h 46589"/>
              <a:gd name="connsiteX3" fmla="*/ 21964 w 182887"/>
              <a:gd name="connsiteY3" fmla="*/ 46589 h 46589"/>
              <a:gd name="connsiteX4" fmla="*/ 160924 w 182887"/>
              <a:gd name="connsiteY4" fmla="*/ 46589 h 46589"/>
              <a:gd name="connsiteX5" fmla="*/ 182846 w 182887"/>
              <a:gd name="connsiteY5" fmla="*/ 21923 h 46589"/>
              <a:gd name="connsiteX6" fmla="*/ 160924 w 182887"/>
              <a:gd name="connsiteY6" fmla="*/ 0 h 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7" h="46589">
                <a:moveTo>
                  <a:pt x="160924" y="0"/>
                </a:moveTo>
                <a:lnTo>
                  <a:pt x="21964" y="0"/>
                </a:lnTo>
                <a:cubicBezTo>
                  <a:pt x="9099" y="758"/>
                  <a:pt x="-716" y="11802"/>
                  <a:pt x="41" y="24666"/>
                </a:cubicBezTo>
                <a:cubicBezTo>
                  <a:pt x="737" y="36474"/>
                  <a:pt x="10157" y="45894"/>
                  <a:pt x="21964" y="46589"/>
                </a:cubicBezTo>
                <a:lnTo>
                  <a:pt x="160924" y="46589"/>
                </a:lnTo>
                <a:cubicBezTo>
                  <a:pt x="173788" y="45831"/>
                  <a:pt x="183604" y="34788"/>
                  <a:pt x="182846" y="21923"/>
                </a:cubicBezTo>
                <a:cubicBezTo>
                  <a:pt x="182150" y="10115"/>
                  <a:pt x="172731" y="695"/>
                  <a:pt x="160924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Полилиния: фигура 20">
            <a:extLst>
              <a:ext uri="{FF2B5EF4-FFF2-40B4-BE49-F238E27FC236}">
                <a16:creationId xmlns:a16="http://schemas.microsoft.com/office/drawing/2014/main" id="{A0118B69-07CD-4437-81EF-9245740E43FC}"/>
              </a:ext>
            </a:extLst>
          </p:cNvPr>
          <p:cNvSpPr/>
          <p:nvPr/>
        </p:nvSpPr>
        <p:spPr>
          <a:xfrm>
            <a:off x="7374190" y="682768"/>
            <a:ext cx="100848" cy="46589"/>
          </a:xfrm>
          <a:custGeom>
            <a:avLst/>
            <a:gdLst>
              <a:gd name="connsiteX0" fmla="*/ 50465 w 100848"/>
              <a:gd name="connsiteY0" fmla="*/ 46589 h 46589"/>
              <a:gd name="connsiteX1" fmla="*/ 100849 w 100848"/>
              <a:gd name="connsiteY1" fmla="*/ 0 h 46589"/>
              <a:gd name="connsiteX2" fmla="*/ 0 w 100848"/>
              <a:gd name="connsiteY2" fmla="*/ 0 h 46589"/>
              <a:gd name="connsiteX3" fmla="*/ 50465 w 100848"/>
              <a:gd name="connsiteY3" fmla="*/ 46589 h 46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48" h="46589">
                <a:moveTo>
                  <a:pt x="50465" y="46589"/>
                </a:moveTo>
                <a:cubicBezTo>
                  <a:pt x="76828" y="46547"/>
                  <a:pt x="98746" y="26280"/>
                  <a:pt x="100849" y="0"/>
                </a:cubicBezTo>
                <a:lnTo>
                  <a:pt x="0" y="0"/>
                </a:lnTo>
                <a:cubicBezTo>
                  <a:pt x="2142" y="26293"/>
                  <a:pt x="24086" y="46550"/>
                  <a:pt x="50465" y="46589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11485459-A6B6-44A5-8060-F0854AAEA449}"/>
              </a:ext>
            </a:extLst>
          </p:cNvPr>
          <p:cNvSpPr/>
          <p:nvPr/>
        </p:nvSpPr>
        <p:spPr>
          <a:xfrm>
            <a:off x="7222553" y="152766"/>
            <a:ext cx="403718" cy="418817"/>
          </a:xfrm>
          <a:custGeom>
            <a:avLst/>
            <a:gdLst>
              <a:gd name="connsiteX0" fmla="*/ 403718 w 403718"/>
              <a:gd name="connsiteY0" fmla="*/ 206300 h 418817"/>
              <a:gd name="connsiteX1" fmla="*/ 403718 w 403718"/>
              <a:gd name="connsiteY1" fmla="*/ 199356 h 418817"/>
              <a:gd name="connsiteX2" fmla="*/ 201859 w 403718"/>
              <a:gd name="connsiteY2" fmla="*/ 0 h 418817"/>
              <a:gd name="connsiteX3" fmla="*/ 201859 w 403718"/>
              <a:gd name="connsiteY3" fmla="*/ 0 h 418817"/>
              <a:gd name="connsiteX4" fmla="*/ 0 w 403718"/>
              <a:gd name="connsiteY4" fmla="*/ 199356 h 418817"/>
              <a:gd name="connsiteX5" fmla="*/ 0 w 403718"/>
              <a:gd name="connsiteY5" fmla="*/ 206300 h 418817"/>
              <a:gd name="connsiteX6" fmla="*/ 14049 w 403718"/>
              <a:gd name="connsiteY6" fmla="*/ 276143 h 418817"/>
              <a:gd name="connsiteX7" fmla="*/ 49092 w 403718"/>
              <a:gd name="connsiteY7" fmla="*/ 333552 h 418817"/>
              <a:gd name="connsiteX8" fmla="*/ 96327 w 403718"/>
              <a:gd name="connsiteY8" fmla="*/ 410259 h 418817"/>
              <a:gd name="connsiteX9" fmla="*/ 110215 w 403718"/>
              <a:gd name="connsiteY9" fmla="*/ 418817 h 418817"/>
              <a:gd name="connsiteX10" fmla="*/ 293503 w 403718"/>
              <a:gd name="connsiteY10" fmla="*/ 418817 h 418817"/>
              <a:gd name="connsiteX11" fmla="*/ 307391 w 403718"/>
              <a:gd name="connsiteY11" fmla="*/ 410259 h 418817"/>
              <a:gd name="connsiteX12" fmla="*/ 354626 w 403718"/>
              <a:gd name="connsiteY12" fmla="*/ 333552 h 418817"/>
              <a:gd name="connsiteX13" fmla="*/ 389669 w 403718"/>
              <a:gd name="connsiteY13" fmla="*/ 276143 h 418817"/>
              <a:gd name="connsiteX14" fmla="*/ 403718 w 403718"/>
              <a:gd name="connsiteY14" fmla="*/ 206300 h 418817"/>
              <a:gd name="connsiteX15" fmla="*/ 357210 w 403718"/>
              <a:gd name="connsiteY15" fmla="*/ 205573 h 418817"/>
              <a:gd name="connsiteX16" fmla="*/ 346471 w 403718"/>
              <a:gd name="connsiteY16" fmla="*/ 259833 h 418817"/>
              <a:gd name="connsiteX17" fmla="*/ 320310 w 403718"/>
              <a:gd name="connsiteY17" fmla="*/ 302466 h 418817"/>
              <a:gd name="connsiteX18" fmla="*/ 274528 w 403718"/>
              <a:gd name="connsiteY18" fmla="*/ 372067 h 418817"/>
              <a:gd name="connsiteX19" fmla="*/ 129190 w 403718"/>
              <a:gd name="connsiteY19" fmla="*/ 372067 h 418817"/>
              <a:gd name="connsiteX20" fmla="*/ 83812 w 403718"/>
              <a:gd name="connsiteY20" fmla="*/ 302223 h 418817"/>
              <a:gd name="connsiteX21" fmla="*/ 57651 w 403718"/>
              <a:gd name="connsiteY21" fmla="*/ 259591 h 418817"/>
              <a:gd name="connsiteX22" fmla="*/ 46508 w 403718"/>
              <a:gd name="connsiteY22" fmla="*/ 205331 h 418817"/>
              <a:gd name="connsiteX23" fmla="*/ 46508 w 403718"/>
              <a:gd name="connsiteY23" fmla="*/ 199518 h 418817"/>
              <a:gd name="connsiteX24" fmla="*/ 201617 w 403718"/>
              <a:gd name="connsiteY24" fmla="*/ 46105 h 418817"/>
              <a:gd name="connsiteX25" fmla="*/ 201617 w 403718"/>
              <a:gd name="connsiteY25" fmla="*/ 46105 h 418817"/>
              <a:gd name="connsiteX26" fmla="*/ 356725 w 403718"/>
              <a:gd name="connsiteY26" fmla="*/ 199518 h 41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3718" h="418817">
                <a:moveTo>
                  <a:pt x="403718" y="206300"/>
                </a:moveTo>
                <a:lnTo>
                  <a:pt x="403718" y="199356"/>
                </a:lnTo>
                <a:cubicBezTo>
                  <a:pt x="401661" y="89144"/>
                  <a:pt x="312088" y="681"/>
                  <a:pt x="201859" y="0"/>
                </a:cubicBezTo>
                <a:lnTo>
                  <a:pt x="201859" y="0"/>
                </a:lnTo>
                <a:cubicBezTo>
                  <a:pt x="91630" y="681"/>
                  <a:pt x="2057" y="89144"/>
                  <a:pt x="0" y="199356"/>
                </a:cubicBezTo>
                <a:lnTo>
                  <a:pt x="0" y="206300"/>
                </a:lnTo>
                <a:cubicBezTo>
                  <a:pt x="738" y="230203"/>
                  <a:pt x="5487" y="253814"/>
                  <a:pt x="14049" y="276143"/>
                </a:cubicBezTo>
                <a:cubicBezTo>
                  <a:pt x="22221" y="297212"/>
                  <a:pt x="34088" y="316653"/>
                  <a:pt x="49092" y="333552"/>
                </a:cubicBezTo>
                <a:cubicBezTo>
                  <a:pt x="67582" y="353657"/>
                  <a:pt x="87768" y="392818"/>
                  <a:pt x="96327" y="410259"/>
                </a:cubicBezTo>
                <a:cubicBezTo>
                  <a:pt x="98945" y="415527"/>
                  <a:pt x="104332" y="418846"/>
                  <a:pt x="110215" y="418817"/>
                </a:cubicBezTo>
                <a:lnTo>
                  <a:pt x="293503" y="418817"/>
                </a:lnTo>
                <a:cubicBezTo>
                  <a:pt x="299386" y="418846"/>
                  <a:pt x="304773" y="415527"/>
                  <a:pt x="307391" y="410259"/>
                </a:cubicBezTo>
                <a:cubicBezTo>
                  <a:pt x="315950" y="392818"/>
                  <a:pt x="336136" y="353738"/>
                  <a:pt x="354626" y="333552"/>
                </a:cubicBezTo>
                <a:cubicBezTo>
                  <a:pt x="369630" y="316653"/>
                  <a:pt x="381497" y="297212"/>
                  <a:pt x="389669" y="276143"/>
                </a:cubicBezTo>
                <a:cubicBezTo>
                  <a:pt x="398231" y="253814"/>
                  <a:pt x="402980" y="230203"/>
                  <a:pt x="403718" y="206300"/>
                </a:cubicBezTo>
                <a:close/>
                <a:moveTo>
                  <a:pt x="357210" y="205573"/>
                </a:moveTo>
                <a:cubicBezTo>
                  <a:pt x="356636" y="224127"/>
                  <a:pt x="353008" y="242459"/>
                  <a:pt x="346471" y="259833"/>
                </a:cubicBezTo>
                <a:cubicBezTo>
                  <a:pt x="340340" y="275479"/>
                  <a:pt x="331483" y="289913"/>
                  <a:pt x="320310" y="302466"/>
                </a:cubicBezTo>
                <a:cubicBezTo>
                  <a:pt x="302387" y="323801"/>
                  <a:pt x="287022" y="347161"/>
                  <a:pt x="274528" y="372067"/>
                </a:cubicBezTo>
                <a:lnTo>
                  <a:pt x="129190" y="372067"/>
                </a:lnTo>
                <a:cubicBezTo>
                  <a:pt x="116839" y="347096"/>
                  <a:pt x="101609" y="323655"/>
                  <a:pt x="83812" y="302223"/>
                </a:cubicBezTo>
                <a:cubicBezTo>
                  <a:pt x="72639" y="289671"/>
                  <a:pt x="63782" y="275237"/>
                  <a:pt x="57651" y="259591"/>
                </a:cubicBezTo>
                <a:cubicBezTo>
                  <a:pt x="50977" y="242241"/>
                  <a:pt x="47212" y="223908"/>
                  <a:pt x="46508" y="205331"/>
                </a:cubicBezTo>
                <a:lnTo>
                  <a:pt x="46508" y="199518"/>
                </a:lnTo>
                <a:cubicBezTo>
                  <a:pt x="47954" y="114737"/>
                  <a:pt x="116825" y="46619"/>
                  <a:pt x="201617" y="46105"/>
                </a:cubicBezTo>
                <a:lnTo>
                  <a:pt x="201617" y="46105"/>
                </a:lnTo>
                <a:cubicBezTo>
                  <a:pt x="286409" y="46619"/>
                  <a:pt x="355279" y="114737"/>
                  <a:pt x="356725" y="199518"/>
                </a:cubicBezTo>
                <a:close/>
              </a:path>
            </a:pathLst>
          </a:custGeom>
          <a:solidFill>
            <a:srgbClr val="000066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3" name="Полилиния: фигура 22">
            <a:extLst>
              <a:ext uri="{FF2B5EF4-FFF2-40B4-BE49-F238E27FC236}">
                <a16:creationId xmlns:a16="http://schemas.microsoft.com/office/drawing/2014/main" id="{26B92C00-9793-42D6-A38D-BF0B8326B0ED}"/>
              </a:ext>
            </a:extLst>
          </p:cNvPr>
          <p:cNvSpPr/>
          <p:nvPr/>
        </p:nvSpPr>
        <p:spPr>
          <a:xfrm>
            <a:off x="7410040" y="32297"/>
            <a:ext cx="32297" cy="88818"/>
          </a:xfrm>
          <a:custGeom>
            <a:avLst/>
            <a:gdLst>
              <a:gd name="connsiteX0" fmla="*/ 16149 w 32297"/>
              <a:gd name="connsiteY0" fmla="*/ 88818 h 88818"/>
              <a:gd name="connsiteX1" fmla="*/ 32297 w 32297"/>
              <a:gd name="connsiteY1" fmla="*/ 72669 h 88818"/>
              <a:gd name="connsiteX2" fmla="*/ 32297 w 32297"/>
              <a:gd name="connsiteY2" fmla="*/ 16149 h 88818"/>
              <a:gd name="connsiteX3" fmla="*/ 16149 w 32297"/>
              <a:gd name="connsiteY3" fmla="*/ 0 h 88818"/>
              <a:gd name="connsiteX4" fmla="*/ 0 w 32297"/>
              <a:gd name="connsiteY4" fmla="*/ 16149 h 88818"/>
              <a:gd name="connsiteX5" fmla="*/ 0 w 32297"/>
              <a:gd name="connsiteY5" fmla="*/ 72669 h 88818"/>
              <a:gd name="connsiteX6" fmla="*/ 16149 w 32297"/>
              <a:gd name="connsiteY6" fmla="*/ 88818 h 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97" h="88818">
                <a:moveTo>
                  <a:pt x="16149" y="88818"/>
                </a:moveTo>
                <a:cubicBezTo>
                  <a:pt x="25068" y="88818"/>
                  <a:pt x="32297" y="81588"/>
                  <a:pt x="32297" y="72669"/>
                </a:cubicBezTo>
                <a:lnTo>
                  <a:pt x="32297" y="16149"/>
                </a:lnTo>
                <a:cubicBezTo>
                  <a:pt x="32297" y="7230"/>
                  <a:pt x="25068" y="0"/>
                  <a:pt x="16149" y="0"/>
                </a:cubicBezTo>
                <a:cubicBezTo>
                  <a:pt x="7230" y="0"/>
                  <a:pt x="0" y="7230"/>
                  <a:pt x="0" y="16149"/>
                </a:cubicBezTo>
                <a:lnTo>
                  <a:pt x="0" y="72669"/>
                </a:lnTo>
                <a:cubicBezTo>
                  <a:pt x="0" y="81588"/>
                  <a:pt x="7230" y="88818"/>
                  <a:pt x="16149" y="88818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5480475E-D8AC-450A-B484-0580ADF48E8C}"/>
              </a:ext>
            </a:extLst>
          </p:cNvPr>
          <p:cNvSpPr/>
          <p:nvPr/>
        </p:nvSpPr>
        <p:spPr>
          <a:xfrm>
            <a:off x="7190415" y="125026"/>
            <a:ext cx="71634" cy="71757"/>
          </a:xfrm>
          <a:custGeom>
            <a:avLst/>
            <a:gdLst>
              <a:gd name="connsiteX0" fmla="*/ 44169 w 71634"/>
              <a:gd name="connsiteY0" fmla="*/ 67062 h 71757"/>
              <a:gd name="connsiteX1" fmla="*/ 66939 w 71634"/>
              <a:gd name="connsiteY1" fmla="*/ 67062 h 71757"/>
              <a:gd name="connsiteX2" fmla="*/ 66939 w 71634"/>
              <a:gd name="connsiteY2" fmla="*/ 44292 h 71757"/>
              <a:gd name="connsiteX3" fmla="*/ 26971 w 71634"/>
              <a:gd name="connsiteY3" fmla="*/ 4163 h 71757"/>
              <a:gd name="connsiteX4" fmla="*/ 4162 w 71634"/>
              <a:gd name="connsiteY4" fmla="*/ 5326 h 71757"/>
              <a:gd name="connsiteX5" fmla="*/ 4201 w 71634"/>
              <a:gd name="connsiteY5" fmla="*/ 27013 h 7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634" h="71757">
                <a:moveTo>
                  <a:pt x="44169" y="67062"/>
                </a:moveTo>
                <a:cubicBezTo>
                  <a:pt x="50468" y="73323"/>
                  <a:pt x="60640" y="73323"/>
                  <a:pt x="66939" y="67062"/>
                </a:cubicBezTo>
                <a:cubicBezTo>
                  <a:pt x="73200" y="60763"/>
                  <a:pt x="73200" y="50591"/>
                  <a:pt x="66939" y="44292"/>
                </a:cubicBezTo>
                <a:lnTo>
                  <a:pt x="26971" y="4163"/>
                </a:lnTo>
                <a:cubicBezTo>
                  <a:pt x="20352" y="-1814"/>
                  <a:pt x="10140" y="-1293"/>
                  <a:pt x="4162" y="5326"/>
                </a:cubicBezTo>
                <a:cubicBezTo>
                  <a:pt x="-1402" y="11490"/>
                  <a:pt x="-1385" y="20870"/>
                  <a:pt x="4201" y="27013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5" name="Полилиния: фигура 24">
            <a:extLst>
              <a:ext uri="{FF2B5EF4-FFF2-40B4-BE49-F238E27FC236}">
                <a16:creationId xmlns:a16="http://schemas.microsoft.com/office/drawing/2014/main" id="{56477F88-2FD8-40E2-B31E-15AA731E8A52}"/>
              </a:ext>
            </a:extLst>
          </p:cNvPr>
          <p:cNvSpPr/>
          <p:nvPr/>
        </p:nvSpPr>
        <p:spPr>
          <a:xfrm>
            <a:off x="7590167" y="129216"/>
            <a:ext cx="70870" cy="70721"/>
          </a:xfrm>
          <a:custGeom>
            <a:avLst/>
            <a:gdLst>
              <a:gd name="connsiteX0" fmla="*/ 16484 w 70870"/>
              <a:gd name="connsiteY0" fmla="*/ 70704 h 70721"/>
              <a:gd name="connsiteX1" fmla="*/ 27950 w 70870"/>
              <a:gd name="connsiteY1" fmla="*/ 65941 h 70721"/>
              <a:gd name="connsiteX2" fmla="*/ 67837 w 70870"/>
              <a:gd name="connsiteY2" fmla="*/ 25569 h 70721"/>
              <a:gd name="connsiteX3" fmla="*/ 64141 w 70870"/>
              <a:gd name="connsiteY3" fmla="*/ 3032 h 70721"/>
              <a:gd name="connsiteX4" fmla="*/ 45067 w 70870"/>
              <a:gd name="connsiteY4" fmla="*/ 3203 h 70721"/>
              <a:gd name="connsiteX5" fmla="*/ 4696 w 70870"/>
              <a:gd name="connsiteY5" fmla="*/ 43575 h 70721"/>
              <a:gd name="connsiteX6" fmla="*/ 4696 w 70870"/>
              <a:gd name="connsiteY6" fmla="*/ 66344 h 70721"/>
              <a:gd name="connsiteX7" fmla="*/ 16484 w 70870"/>
              <a:gd name="connsiteY7" fmla="*/ 70704 h 70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870" h="70721">
                <a:moveTo>
                  <a:pt x="16484" y="70704"/>
                </a:moveTo>
                <a:cubicBezTo>
                  <a:pt x="20788" y="70708"/>
                  <a:pt x="24915" y="68993"/>
                  <a:pt x="27950" y="65941"/>
                </a:cubicBezTo>
                <a:lnTo>
                  <a:pt x="67837" y="25569"/>
                </a:lnTo>
                <a:cubicBezTo>
                  <a:pt x="73040" y="18324"/>
                  <a:pt x="71385" y="8235"/>
                  <a:pt x="64141" y="3032"/>
                </a:cubicBezTo>
                <a:cubicBezTo>
                  <a:pt x="58425" y="-1073"/>
                  <a:pt x="50709" y="-1004"/>
                  <a:pt x="45067" y="3203"/>
                </a:cubicBezTo>
                <a:lnTo>
                  <a:pt x="4696" y="43575"/>
                </a:lnTo>
                <a:cubicBezTo>
                  <a:pt x="-1565" y="49873"/>
                  <a:pt x="-1565" y="60045"/>
                  <a:pt x="4696" y="66344"/>
                </a:cubicBezTo>
                <a:cubicBezTo>
                  <a:pt x="7875" y="69330"/>
                  <a:pt x="12127" y="70903"/>
                  <a:pt x="16484" y="70704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50D5AE80-8DDA-485E-AC08-0F0F332F8ED8}"/>
              </a:ext>
            </a:extLst>
          </p:cNvPr>
          <p:cNvSpPr/>
          <p:nvPr/>
        </p:nvSpPr>
        <p:spPr>
          <a:xfrm>
            <a:off x="7102730" y="335086"/>
            <a:ext cx="88818" cy="32297"/>
          </a:xfrm>
          <a:custGeom>
            <a:avLst/>
            <a:gdLst>
              <a:gd name="connsiteX0" fmla="*/ 72669 w 88818"/>
              <a:gd name="connsiteY0" fmla="*/ 0 h 32297"/>
              <a:gd name="connsiteX1" fmla="*/ 16149 w 88818"/>
              <a:gd name="connsiteY1" fmla="*/ 0 h 32297"/>
              <a:gd name="connsiteX2" fmla="*/ 0 w 88818"/>
              <a:gd name="connsiteY2" fmla="*/ 16149 h 32297"/>
              <a:gd name="connsiteX3" fmla="*/ 16149 w 88818"/>
              <a:gd name="connsiteY3" fmla="*/ 32297 h 32297"/>
              <a:gd name="connsiteX4" fmla="*/ 72669 w 88818"/>
              <a:gd name="connsiteY4" fmla="*/ 32297 h 32297"/>
              <a:gd name="connsiteX5" fmla="*/ 88818 w 88818"/>
              <a:gd name="connsiteY5" fmla="*/ 16149 h 32297"/>
              <a:gd name="connsiteX6" fmla="*/ 72669 w 88818"/>
              <a:gd name="connsiteY6" fmla="*/ 0 h 3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18" h="32297">
                <a:moveTo>
                  <a:pt x="72669" y="0"/>
                </a:moveTo>
                <a:lnTo>
                  <a:pt x="16149" y="0"/>
                </a:lnTo>
                <a:cubicBezTo>
                  <a:pt x="7230" y="0"/>
                  <a:pt x="0" y="7230"/>
                  <a:pt x="0" y="16149"/>
                </a:cubicBezTo>
                <a:cubicBezTo>
                  <a:pt x="0" y="25068"/>
                  <a:pt x="7230" y="32297"/>
                  <a:pt x="16149" y="32297"/>
                </a:cubicBezTo>
                <a:lnTo>
                  <a:pt x="72669" y="32297"/>
                </a:lnTo>
                <a:cubicBezTo>
                  <a:pt x="81588" y="32297"/>
                  <a:pt x="88818" y="25068"/>
                  <a:pt x="88818" y="16149"/>
                </a:cubicBezTo>
                <a:cubicBezTo>
                  <a:pt x="88818" y="7230"/>
                  <a:pt x="81588" y="0"/>
                  <a:pt x="72669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8972F6F5-6A59-48CA-A369-4302594F57D9}"/>
              </a:ext>
            </a:extLst>
          </p:cNvPr>
          <p:cNvSpPr/>
          <p:nvPr/>
        </p:nvSpPr>
        <p:spPr>
          <a:xfrm>
            <a:off x="7188971" y="505932"/>
            <a:ext cx="72266" cy="72669"/>
          </a:xfrm>
          <a:custGeom>
            <a:avLst/>
            <a:gdLst>
              <a:gd name="connsiteX0" fmla="*/ 45613 w 72266"/>
              <a:gd name="connsiteY0" fmla="*/ 3883 h 72669"/>
              <a:gd name="connsiteX1" fmla="*/ 5645 w 72266"/>
              <a:gd name="connsiteY1" fmla="*/ 44255 h 72669"/>
              <a:gd name="connsiteX2" fmla="*/ 3883 w 72266"/>
              <a:gd name="connsiteY2" fmla="*/ 67025 h 72669"/>
              <a:gd name="connsiteX3" fmla="*/ 26653 w 72266"/>
              <a:gd name="connsiteY3" fmla="*/ 68786 h 72669"/>
              <a:gd name="connsiteX4" fmla="*/ 28415 w 72266"/>
              <a:gd name="connsiteY4" fmla="*/ 67025 h 72669"/>
              <a:gd name="connsiteX5" fmla="*/ 68383 w 72266"/>
              <a:gd name="connsiteY5" fmla="*/ 26653 h 72669"/>
              <a:gd name="connsiteX6" fmla="*/ 66621 w 72266"/>
              <a:gd name="connsiteY6" fmla="*/ 3883 h 72669"/>
              <a:gd name="connsiteX7" fmla="*/ 45613 w 72266"/>
              <a:gd name="connsiteY7" fmla="*/ 3883 h 72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66" h="72669">
                <a:moveTo>
                  <a:pt x="45613" y="3883"/>
                </a:moveTo>
                <a:lnTo>
                  <a:pt x="5645" y="44255"/>
                </a:lnTo>
                <a:cubicBezTo>
                  <a:pt x="-1129" y="50056"/>
                  <a:pt x="-1918" y="60250"/>
                  <a:pt x="3883" y="67025"/>
                </a:cubicBezTo>
                <a:cubicBezTo>
                  <a:pt x="9685" y="73799"/>
                  <a:pt x="19880" y="74587"/>
                  <a:pt x="26653" y="68786"/>
                </a:cubicBezTo>
                <a:cubicBezTo>
                  <a:pt x="27285" y="68245"/>
                  <a:pt x="27874" y="67656"/>
                  <a:pt x="28415" y="67025"/>
                </a:cubicBezTo>
                <a:lnTo>
                  <a:pt x="68383" y="26653"/>
                </a:lnTo>
                <a:cubicBezTo>
                  <a:pt x="74185" y="19878"/>
                  <a:pt x="73396" y="9684"/>
                  <a:pt x="66621" y="3883"/>
                </a:cubicBezTo>
                <a:cubicBezTo>
                  <a:pt x="60576" y="-1294"/>
                  <a:pt x="51659" y="-1294"/>
                  <a:pt x="45613" y="3883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408118B9-8156-4832-BD37-1E237CC4D90E}"/>
              </a:ext>
            </a:extLst>
          </p:cNvPr>
          <p:cNvSpPr/>
          <p:nvPr/>
        </p:nvSpPr>
        <p:spPr>
          <a:xfrm>
            <a:off x="7589982" y="501420"/>
            <a:ext cx="74213" cy="74281"/>
          </a:xfrm>
          <a:custGeom>
            <a:avLst/>
            <a:gdLst>
              <a:gd name="connsiteX0" fmla="*/ 28135 w 74213"/>
              <a:gd name="connsiteY0" fmla="*/ 5326 h 74281"/>
              <a:gd name="connsiteX1" fmla="*/ 5326 w 74213"/>
              <a:gd name="connsiteY1" fmla="*/ 4163 h 74281"/>
              <a:gd name="connsiteX2" fmla="*/ 4163 w 74213"/>
              <a:gd name="connsiteY2" fmla="*/ 26971 h 74281"/>
              <a:gd name="connsiteX3" fmla="*/ 5284 w 74213"/>
              <a:gd name="connsiteY3" fmla="*/ 28096 h 74281"/>
              <a:gd name="connsiteX4" fmla="*/ 45656 w 74213"/>
              <a:gd name="connsiteY4" fmla="*/ 68468 h 74281"/>
              <a:gd name="connsiteX5" fmla="*/ 68400 w 74213"/>
              <a:gd name="connsiteY5" fmla="*/ 70540 h 74281"/>
              <a:gd name="connsiteX6" fmla="*/ 70472 w 74213"/>
              <a:gd name="connsiteY6" fmla="*/ 47797 h 74281"/>
              <a:gd name="connsiteX7" fmla="*/ 67861 w 74213"/>
              <a:gd name="connsiteY7" fmla="*/ 45294 h 74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213" h="74281">
                <a:moveTo>
                  <a:pt x="28135" y="5326"/>
                </a:moveTo>
                <a:cubicBezTo>
                  <a:pt x="22158" y="-1293"/>
                  <a:pt x="11947" y="-1814"/>
                  <a:pt x="5326" y="4163"/>
                </a:cubicBezTo>
                <a:cubicBezTo>
                  <a:pt x="-1293" y="10139"/>
                  <a:pt x="-1814" y="20351"/>
                  <a:pt x="4163" y="26971"/>
                </a:cubicBezTo>
                <a:cubicBezTo>
                  <a:pt x="4518" y="27364"/>
                  <a:pt x="4893" y="27740"/>
                  <a:pt x="5284" y="28096"/>
                </a:cubicBezTo>
                <a:lnTo>
                  <a:pt x="45656" y="68468"/>
                </a:lnTo>
                <a:cubicBezTo>
                  <a:pt x="51365" y="75321"/>
                  <a:pt x="61547" y="76248"/>
                  <a:pt x="68400" y="70540"/>
                </a:cubicBezTo>
                <a:cubicBezTo>
                  <a:pt x="75253" y="64832"/>
                  <a:pt x="76180" y="54649"/>
                  <a:pt x="70472" y="47797"/>
                </a:cubicBezTo>
                <a:cubicBezTo>
                  <a:pt x="69698" y="46867"/>
                  <a:pt x="68822" y="46028"/>
                  <a:pt x="67861" y="45294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9" name="Полилиния: фигура 28">
            <a:extLst>
              <a:ext uri="{FF2B5EF4-FFF2-40B4-BE49-F238E27FC236}">
                <a16:creationId xmlns:a16="http://schemas.microsoft.com/office/drawing/2014/main" id="{D2A1535E-765B-467B-948D-70FD997CEA8F}"/>
              </a:ext>
            </a:extLst>
          </p:cNvPr>
          <p:cNvSpPr/>
          <p:nvPr/>
        </p:nvSpPr>
        <p:spPr>
          <a:xfrm>
            <a:off x="7657842" y="334520"/>
            <a:ext cx="88818" cy="32297"/>
          </a:xfrm>
          <a:custGeom>
            <a:avLst/>
            <a:gdLst>
              <a:gd name="connsiteX0" fmla="*/ 72669 w 88818"/>
              <a:gd name="connsiteY0" fmla="*/ 0 h 32297"/>
              <a:gd name="connsiteX1" fmla="*/ 16149 w 88818"/>
              <a:gd name="connsiteY1" fmla="*/ 0 h 32297"/>
              <a:gd name="connsiteX2" fmla="*/ 0 w 88818"/>
              <a:gd name="connsiteY2" fmla="*/ 16149 h 32297"/>
              <a:gd name="connsiteX3" fmla="*/ 16149 w 88818"/>
              <a:gd name="connsiteY3" fmla="*/ 32297 h 32297"/>
              <a:gd name="connsiteX4" fmla="*/ 72669 w 88818"/>
              <a:gd name="connsiteY4" fmla="*/ 32297 h 32297"/>
              <a:gd name="connsiteX5" fmla="*/ 88818 w 88818"/>
              <a:gd name="connsiteY5" fmla="*/ 16149 h 32297"/>
              <a:gd name="connsiteX6" fmla="*/ 72669 w 88818"/>
              <a:gd name="connsiteY6" fmla="*/ 0 h 32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18" h="32297">
                <a:moveTo>
                  <a:pt x="72669" y="0"/>
                </a:moveTo>
                <a:lnTo>
                  <a:pt x="16149" y="0"/>
                </a:lnTo>
                <a:cubicBezTo>
                  <a:pt x="7230" y="0"/>
                  <a:pt x="0" y="7230"/>
                  <a:pt x="0" y="16149"/>
                </a:cubicBezTo>
                <a:cubicBezTo>
                  <a:pt x="0" y="25068"/>
                  <a:pt x="7230" y="32297"/>
                  <a:pt x="16149" y="32297"/>
                </a:cubicBezTo>
                <a:lnTo>
                  <a:pt x="72669" y="32297"/>
                </a:lnTo>
                <a:cubicBezTo>
                  <a:pt x="81588" y="32297"/>
                  <a:pt x="88818" y="25068"/>
                  <a:pt x="88818" y="16149"/>
                </a:cubicBezTo>
                <a:cubicBezTo>
                  <a:pt x="88818" y="7230"/>
                  <a:pt x="81588" y="0"/>
                  <a:pt x="72669" y="0"/>
                </a:cubicBezTo>
                <a:close/>
              </a:path>
            </a:pathLst>
          </a:custGeom>
          <a:solidFill>
            <a:schemeClr val="bg1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3233-F5E5-41D3-A901-2AAC06FA42B9}"/>
              </a:ext>
            </a:extLst>
          </p:cNvPr>
          <p:cNvSpPr txBox="1"/>
          <p:nvPr/>
        </p:nvSpPr>
        <p:spPr>
          <a:xfrm>
            <a:off x="315308" y="1182231"/>
            <a:ext cx="78932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Основная идея: </a:t>
            </a:r>
            <a:r>
              <a:rPr lang="ru-RU" sz="2800" dirty="0">
                <a:latin typeface="Bahnschrift SemiCondensed" panose="020B0502040204020203" pitchFamily="34" charset="0"/>
              </a:rPr>
              <a:t>создание маркетплейса, где каждый авторизованный пользователь сможет публиковать свои объявления, просматривать другие, используя для удобства сортировку и поиск, просматривать и оставлять отзывы</a:t>
            </a:r>
          </a:p>
        </p:txBody>
      </p:sp>
      <p:cxnSp>
        <p:nvCxnSpPr>
          <p:cNvPr id="8" name="Соединитель: изогнутый 7">
            <a:extLst>
              <a:ext uri="{FF2B5EF4-FFF2-40B4-BE49-F238E27FC236}">
                <a16:creationId xmlns:a16="http://schemas.microsoft.com/office/drawing/2014/main" id="{E62BFB2F-841F-447A-A37D-ADA8F934569A}"/>
              </a:ext>
            </a:extLst>
          </p:cNvPr>
          <p:cNvCxnSpPr>
            <a:cxnSpLocks/>
          </p:cNvCxnSpPr>
          <p:nvPr/>
        </p:nvCxnSpPr>
        <p:spPr>
          <a:xfrm>
            <a:off x="-94593" y="4009697"/>
            <a:ext cx="4792717" cy="2779986"/>
          </a:xfrm>
          <a:prstGeom prst="curved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2A96D1B5-7CF3-42C6-8D18-6EC747B5918B}"/>
              </a:ext>
            </a:extLst>
          </p:cNvPr>
          <p:cNvCxnSpPr>
            <a:cxnSpLocks/>
          </p:cNvCxnSpPr>
          <p:nvPr/>
        </p:nvCxnSpPr>
        <p:spPr>
          <a:xfrm>
            <a:off x="-433552" y="4409090"/>
            <a:ext cx="4792717" cy="2779986"/>
          </a:xfrm>
          <a:prstGeom prst="curvedConnector3">
            <a:avLst/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54BB9389-1547-499E-A39D-C3E2AF7EC665}"/>
              </a:ext>
            </a:extLst>
          </p:cNvPr>
          <p:cNvCxnSpPr>
            <a:cxnSpLocks/>
          </p:cNvCxnSpPr>
          <p:nvPr/>
        </p:nvCxnSpPr>
        <p:spPr>
          <a:xfrm>
            <a:off x="-856593" y="4808483"/>
            <a:ext cx="4792717" cy="2779986"/>
          </a:xfrm>
          <a:prstGeom prst="curvedConnector3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08B1EE49-43E6-4D0C-924F-7547BF85398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577302" y="2574378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801FF125-6E56-4DFE-A1DD-E423687A09E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16261" y="2795751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9BFB88B1-C07E-4B78-88D4-DD6DC589A8E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255221" y="3017124"/>
            <a:ext cx="6801507" cy="2427890"/>
          </a:xfrm>
          <a:prstGeom prst="curvedConnector3">
            <a:avLst>
              <a:gd name="adj1" fmla="val 50000"/>
            </a:avLst>
          </a:prstGeom>
          <a:ln w="6350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379DCA-F44F-4738-B705-0B64AE5DD115}"/>
              </a:ext>
            </a:extLst>
          </p:cNvPr>
          <p:cNvSpPr txBox="1"/>
          <p:nvPr/>
        </p:nvSpPr>
        <p:spPr>
          <a:xfrm>
            <a:off x="11658726" y="5934670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224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реализации</a:t>
            </a:r>
          </a:p>
        </p:txBody>
      </p:sp>
      <p:grpSp>
        <p:nvGrpSpPr>
          <p:cNvPr id="6" name="Рисунок 4" descr="Шестеренки со сплошной заливкой">
            <a:extLst>
              <a:ext uri="{FF2B5EF4-FFF2-40B4-BE49-F238E27FC236}">
                <a16:creationId xmlns:a16="http://schemas.microsoft.com/office/drawing/2014/main" id="{1FDAE056-7B52-462D-A9B4-D4B11D329B5F}"/>
              </a:ext>
            </a:extLst>
          </p:cNvPr>
          <p:cNvGrpSpPr/>
          <p:nvPr/>
        </p:nvGrpSpPr>
        <p:grpSpPr>
          <a:xfrm>
            <a:off x="7796646" y="77298"/>
            <a:ext cx="521094" cy="630588"/>
            <a:chOff x="7796645" y="67934"/>
            <a:chExt cx="521094" cy="630588"/>
          </a:xfrm>
          <a:solidFill>
            <a:schemeClr val="bg1">
              <a:lumMod val="95000"/>
            </a:schemeClr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9DCA86C0-5052-44D7-8199-14B02A1CB739}"/>
                </a:ext>
              </a:extLst>
            </p:cNvPr>
            <p:cNvSpPr/>
            <p:nvPr/>
          </p:nvSpPr>
          <p:spPr>
            <a:xfrm>
              <a:off x="7977270" y="67934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305304 w 340469"/>
                <a:gd name="connsiteY5" fmla="*/ 132671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166 w 340469"/>
                <a:gd name="connsiteY16" fmla="*/ 63938 h 339670"/>
                <a:gd name="connsiteX17" fmla="*/ 47954 w 340469"/>
                <a:gd name="connsiteY17" fmla="*/ 101502 h 339670"/>
                <a:gd name="connsiteX18" fmla="*/ 35166 w 340469"/>
                <a:gd name="connsiteY18" fmla="*/ 132671 h 339670"/>
                <a:gd name="connsiteX19" fmla="*/ 0 w 340469"/>
                <a:gd name="connsiteY19" fmla="*/ 150254 h 339670"/>
                <a:gd name="connsiteX20" fmla="*/ 0 w 340469"/>
                <a:gd name="connsiteY20" fmla="*/ 190216 h 339670"/>
                <a:gd name="connsiteX21" fmla="*/ 35166 w 340469"/>
                <a:gd name="connsiteY21" fmla="*/ 207799 h 339670"/>
                <a:gd name="connsiteX22" fmla="*/ 47954 w 340469"/>
                <a:gd name="connsiteY22" fmla="*/ 238968 h 339670"/>
                <a:gd name="connsiteX23" fmla="*/ 35166 w 340469"/>
                <a:gd name="connsiteY23" fmla="*/ 276532 h 339670"/>
                <a:gd name="connsiteX24" fmla="*/ 63139 w 340469"/>
                <a:gd name="connsiteY24" fmla="*/ 304505 h 339670"/>
                <a:gd name="connsiteX25" fmla="*/ 100702 w 340469"/>
                <a:gd name="connsiteY25" fmla="*/ 291717 h 339670"/>
                <a:gd name="connsiteX26" fmla="*/ 131872 w 340469"/>
                <a:gd name="connsiteY26" fmla="*/ 304505 h 339670"/>
                <a:gd name="connsiteX27" fmla="*/ 149455 w 340469"/>
                <a:gd name="connsiteY27" fmla="*/ 339671 h 339670"/>
                <a:gd name="connsiteX28" fmla="*/ 189416 w 340469"/>
                <a:gd name="connsiteY28" fmla="*/ 339671 h 339670"/>
                <a:gd name="connsiteX29" fmla="*/ 206999 w 340469"/>
                <a:gd name="connsiteY29" fmla="*/ 304505 h 339670"/>
                <a:gd name="connsiteX30" fmla="*/ 238169 w 340469"/>
                <a:gd name="connsiteY30" fmla="*/ 291717 h 339670"/>
                <a:gd name="connsiteX31" fmla="*/ 275733 w 340469"/>
                <a:gd name="connsiteY31" fmla="*/ 304505 h 339670"/>
                <a:gd name="connsiteX32" fmla="*/ 304505 w 340469"/>
                <a:gd name="connsiteY32" fmla="*/ 276532 h 339670"/>
                <a:gd name="connsiteX33" fmla="*/ 291717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74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003" y="230177"/>
                    <a:pt x="170235" y="230177"/>
                  </a:cubicBezTo>
                  <a:close/>
                  <a:moveTo>
                    <a:pt x="305304" y="132671"/>
                  </a:moveTo>
                  <a:cubicBezTo>
                    <a:pt x="302107" y="121482"/>
                    <a:pt x="298111" y="111092"/>
                    <a:pt x="292516" y="101502"/>
                  </a:cubicBez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9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166" y="63938"/>
                  </a:lnTo>
                  <a:lnTo>
                    <a:pt x="47954" y="101502"/>
                  </a:lnTo>
                  <a:cubicBezTo>
                    <a:pt x="42359" y="111092"/>
                    <a:pt x="38363" y="121482"/>
                    <a:pt x="35166" y="132671"/>
                  </a:cubicBezTo>
                  <a:lnTo>
                    <a:pt x="0" y="150254"/>
                  </a:lnTo>
                  <a:lnTo>
                    <a:pt x="0" y="190216"/>
                  </a:lnTo>
                  <a:lnTo>
                    <a:pt x="35166" y="207799"/>
                  </a:lnTo>
                  <a:cubicBezTo>
                    <a:pt x="38363" y="218988"/>
                    <a:pt x="42359" y="229378"/>
                    <a:pt x="47954" y="238968"/>
                  </a:cubicBezTo>
                  <a:lnTo>
                    <a:pt x="35166" y="276532"/>
                  </a:lnTo>
                  <a:lnTo>
                    <a:pt x="63139" y="304505"/>
                  </a:lnTo>
                  <a:lnTo>
                    <a:pt x="100702" y="291717"/>
                  </a:lnTo>
                  <a:cubicBezTo>
                    <a:pt x="110293" y="297312"/>
                    <a:pt x="120683" y="301308"/>
                    <a:pt x="131872" y="304505"/>
                  </a:cubicBezTo>
                  <a:lnTo>
                    <a:pt x="149455" y="339671"/>
                  </a:lnTo>
                  <a:lnTo>
                    <a:pt x="189416" y="339671"/>
                  </a:lnTo>
                  <a:lnTo>
                    <a:pt x="206999" y="304505"/>
                  </a:lnTo>
                  <a:cubicBezTo>
                    <a:pt x="218188" y="301308"/>
                    <a:pt x="228578" y="297312"/>
                    <a:pt x="238169" y="291717"/>
                  </a:cubicBezTo>
                  <a:lnTo>
                    <a:pt x="275733" y="304505"/>
                  </a:lnTo>
                  <a:lnTo>
                    <a:pt x="304505" y="276532"/>
                  </a:lnTo>
                  <a:lnTo>
                    <a:pt x="291717" y="238968"/>
                  </a:lnTo>
                  <a:cubicBezTo>
                    <a:pt x="297312" y="229378"/>
                    <a:pt x="302107" y="2181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282CD028-2D72-4D3F-A729-3C91796415CC}"/>
                </a:ext>
              </a:extLst>
            </p:cNvPr>
            <p:cNvSpPr/>
            <p:nvPr/>
          </p:nvSpPr>
          <p:spPr>
            <a:xfrm>
              <a:off x="7796645" y="358852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170235 w 340469"/>
                <a:gd name="connsiteY5" fmla="*/ 230177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965 w 340469"/>
                <a:gd name="connsiteY16" fmla="*/ 63139 h 339670"/>
                <a:gd name="connsiteX17" fmla="*/ 47954 w 340469"/>
                <a:gd name="connsiteY17" fmla="*/ 100702 h 339670"/>
                <a:gd name="connsiteX18" fmla="*/ 35166 w 340469"/>
                <a:gd name="connsiteY18" fmla="*/ 131872 h 339670"/>
                <a:gd name="connsiteX19" fmla="*/ 0 w 340469"/>
                <a:gd name="connsiteY19" fmla="*/ 149455 h 339670"/>
                <a:gd name="connsiteX20" fmla="*/ 0 w 340469"/>
                <a:gd name="connsiteY20" fmla="*/ 189416 h 339670"/>
                <a:gd name="connsiteX21" fmla="*/ 35166 w 340469"/>
                <a:gd name="connsiteY21" fmla="*/ 206999 h 339670"/>
                <a:gd name="connsiteX22" fmla="*/ 47954 w 340469"/>
                <a:gd name="connsiteY22" fmla="*/ 238169 h 339670"/>
                <a:gd name="connsiteX23" fmla="*/ 35965 w 340469"/>
                <a:gd name="connsiteY23" fmla="*/ 275733 h 339670"/>
                <a:gd name="connsiteX24" fmla="*/ 63938 w 340469"/>
                <a:gd name="connsiteY24" fmla="*/ 303706 h 339670"/>
                <a:gd name="connsiteX25" fmla="*/ 101502 w 340469"/>
                <a:gd name="connsiteY25" fmla="*/ 291717 h 339670"/>
                <a:gd name="connsiteX26" fmla="*/ 132671 w 340469"/>
                <a:gd name="connsiteY26" fmla="*/ 304505 h 339670"/>
                <a:gd name="connsiteX27" fmla="*/ 150254 w 340469"/>
                <a:gd name="connsiteY27" fmla="*/ 339671 h 339670"/>
                <a:gd name="connsiteX28" fmla="*/ 190216 w 340469"/>
                <a:gd name="connsiteY28" fmla="*/ 339671 h 339670"/>
                <a:gd name="connsiteX29" fmla="*/ 207799 w 340469"/>
                <a:gd name="connsiteY29" fmla="*/ 304505 h 339670"/>
                <a:gd name="connsiteX30" fmla="*/ 238968 w 340469"/>
                <a:gd name="connsiteY30" fmla="*/ 291717 h 339670"/>
                <a:gd name="connsiteX31" fmla="*/ 276532 w 340469"/>
                <a:gd name="connsiteY31" fmla="*/ 304505 h 339670"/>
                <a:gd name="connsiteX32" fmla="*/ 304505 w 340469"/>
                <a:gd name="connsiteY32" fmla="*/ 275733 h 339670"/>
                <a:gd name="connsiteX33" fmla="*/ 292516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  <a:gd name="connsiteX38" fmla="*/ 292516 w 340469"/>
                <a:gd name="connsiteY38" fmla="*/ 101502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66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802" y="230177"/>
                    <a:pt x="170235" y="230177"/>
                  </a:cubicBezTo>
                  <a:lnTo>
                    <a:pt x="170235" y="230177"/>
                  </a:lnTo>
                  <a:close/>
                  <a:moveTo>
                    <a:pt x="292516" y="101502"/>
                  </a:move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1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965" y="63139"/>
                  </a:lnTo>
                  <a:lnTo>
                    <a:pt x="47954" y="100702"/>
                  </a:lnTo>
                  <a:cubicBezTo>
                    <a:pt x="42359" y="110293"/>
                    <a:pt x="38363" y="121482"/>
                    <a:pt x="35166" y="131872"/>
                  </a:cubicBezTo>
                  <a:lnTo>
                    <a:pt x="0" y="149455"/>
                  </a:lnTo>
                  <a:lnTo>
                    <a:pt x="0" y="189416"/>
                  </a:lnTo>
                  <a:lnTo>
                    <a:pt x="35166" y="206999"/>
                  </a:lnTo>
                  <a:cubicBezTo>
                    <a:pt x="38363" y="218188"/>
                    <a:pt x="42359" y="228578"/>
                    <a:pt x="47954" y="238169"/>
                  </a:cubicBezTo>
                  <a:lnTo>
                    <a:pt x="35965" y="275733"/>
                  </a:lnTo>
                  <a:lnTo>
                    <a:pt x="63938" y="303706"/>
                  </a:lnTo>
                  <a:lnTo>
                    <a:pt x="101502" y="291717"/>
                  </a:lnTo>
                  <a:cubicBezTo>
                    <a:pt x="111092" y="297312"/>
                    <a:pt x="121482" y="301308"/>
                    <a:pt x="132671" y="304505"/>
                  </a:cubicBezTo>
                  <a:lnTo>
                    <a:pt x="150254" y="339671"/>
                  </a:lnTo>
                  <a:lnTo>
                    <a:pt x="190216" y="339671"/>
                  </a:lnTo>
                  <a:lnTo>
                    <a:pt x="207799" y="304505"/>
                  </a:lnTo>
                  <a:cubicBezTo>
                    <a:pt x="218988" y="301308"/>
                    <a:pt x="229378" y="297312"/>
                    <a:pt x="238968" y="291717"/>
                  </a:cubicBezTo>
                  <a:lnTo>
                    <a:pt x="276532" y="304505"/>
                  </a:lnTo>
                  <a:lnTo>
                    <a:pt x="304505" y="275733"/>
                  </a:lnTo>
                  <a:lnTo>
                    <a:pt x="292516" y="238968"/>
                  </a:lnTo>
                  <a:cubicBezTo>
                    <a:pt x="298111" y="229378"/>
                    <a:pt x="302107" y="2189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ubicBezTo>
                    <a:pt x="302107" y="121482"/>
                    <a:pt x="298111" y="111092"/>
                    <a:pt x="292516" y="101502"/>
                  </a:cubicBezTo>
                  <a:close/>
                </a:path>
              </a:pathLst>
            </a:custGeom>
            <a:solidFill>
              <a:srgbClr val="000066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Веб-проект «Маркетплейс» был разработан с помощью следующих </a:t>
            </a:r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классов</a:t>
            </a:r>
            <a:r>
              <a:rPr lang="ru-RU" sz="2800" dirty="0">
                <a:latin typeface="Bahnschrift SemiCondensed" panose="020B0502040204020203" pitchFamily="34" charset="0"/>
              </a:rPr>
              <a:t>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29754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Ads()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Avatars</a:t>
            </a:r>
            <a:r>
              <a:rPr lang="ru-RU" sz="2800" dirty="0">
                <a:latin typeface="Bahnschrift SemiCondensed" panose="020B0502040204020203" pitchFamily="34" charset="0"/>
              </a:rPr>
              <a:t>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Categories()</a:t>
            </a:r>
            <a:endParaRPr lang="ru-RU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Images()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Reviews()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class Users()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E2E3-6D08-4CF1-8A75-FB8F27F154B1}"/>
              </a:ext>
            </a:extLst>
          </p:cNvPr>
          <p:cNvSpPr txBox="1"/>
          <p:nvPr/>
        </p:nvSpPr>
        <p:spPr>
          <a:xfrm>
            <a:off x="11658726" y="5934670"/>
            <a:ext cx="514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2077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реализации</a:t>
            </a:r>
          </a:p>
        </p:txBody>
      </p:sp>
      <p:grpSp>
        <p:nvGrpSpPr>
          <p:cNvPr id="6" name="Рисунок 4" descr="Шестеренки со сплошной заливкой">
            <a:extLst>
              <a:ext uri="{FF2B5EF4-FFF2-40B4-BE49-F238E27FC236}">
                <a16:creationId xmlns:a16="http://schemas.microsoft.com/office/drawing/2014/main" id="{1FDAE056-7B52-462D-A9B4-D4B11D329B5F}"/>
              </a:ext>
            </a:extLst>
          </p:cNvPr>
          <p:cNvGrpSpPr/>
          <p:nvPr/>
        </p:nvGrpSpPr>
        <p:grpSpPr>
          <a:xfrm>
            <a:off x="7796646" y="77298"/>
            <a:ext cx="521094" cy="630588"/>
            <a:chOff x="7796645" y="67934"/>
            <a:chExt cx="521094" cy="630588"/>
          </a:xfrm>
          <a:solidFill>
            <a:schemeClr val="bg1">
              <a:lumMod val="95000"/>
            </a:schemeClr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9DCA86C0-5052-44D7-8199-14B02A1CB739}"/>
                </a:ext>
              </a:extLst>
            </p:cNvPr>
            <p:cNvSpPr/>
            <p:nvPr/>
          </p:nvSpPr>
          <p:spPr>
            <a:xfrm>
              <a:off x="7977270" y="67934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305304 w 340469"/>
                <a:gd name="connsiteY5" fmla="*/ 132671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166 w 340469"/>
                <a:gd name="connsiteY16" fmla="*/ 63938 h 339670"/>
                <a:gd name="connsiteX17" fmla="*/ 47954 w 340469"/>
                <a:gd name="connsiteY17" fmla="*/ 101502 h 339670"/>
                <a:gd name="connsiteX18" fmla="*/ 35166 w 340469"/>
                <a:gd name="connsiteY18" fmla="*/ 132671 h 339670"/>
                <a:gd name="connsiteX19" fmla="*/ 0 w 340469"/>
                <a:gd name="connsiteY19" fmla="*/ 150254 h 339670"/>
                <a:gd name="connsiteX20" fmla="*/ 0 w 340469"/>
                <a:gd name="connsiteY20" fmla="*/ 190216 h 339670"/>
                <a:gd name="connsiteX21" fmla="*/ 35166 w 340469"/>
                <a:gd name="connsiteY21" fmla="*/ 207799 h 339670"/>
                <a:gd name="connsiteX22" fmla="*/ 47954 w 340469"/>
                <a:gd name="connsiteY22" fmla="*/ 238968 h 339670"/>
                <a:gd name="connsiteX23" fmla="*/ 35166 w 340469"/>
                <a:gd name="connsiteY23" fmla="*/ 276532 h 339670"/>
                <a:gd name="connsiteX24" fmla="*/ 63139 w 340469"/>
                <a:gd name="connsiteY24" fmla="*/ 304505 h 339670"/>
                <a:gd name="connsiteX25" fmla="*/ 100702 w 340469"/>
                <a:gd name="connsiteY25" fmla="*/ 291717 h 339670"/>
                <a:gd name="connsiteX26" fmla="*/ 131872 w 340469"/>
                <a:gd name="connsiteY26" fmla="*/ 304505 h 339670"/>
                <a:gd name="connsiteX27" fmla="*/ 149455 w 340469"/>
                <a:gd name="connsiteY27" fmla="*/ 339671 h 339670"/>
                <a:gd name="connsiteX28" fmla="*/ 189416 w 340469"/>
                <a:gd name="connsiteY28" fmla="*/ 339671 h 339670"/>
                <a:gd name="connsiteX29" fmla="*/ 206999 w 340469"/>
                <a:gd name="connsiteY29" fmla="*/ 304505 h 339670"/>
                <a:gd name="connsiteX30" fmla="*/ 238169 w 340469"/>
                <a:gd name="connsiteY30" fmla="*/ 291717 h 339670"/>
                <a:gd name="connsiteX31" fmla="*/ 275733 w 340469"/>
                <a:gd name="connsiteY31" fmla="*/ 304505 h 339670"/>
                <a:gd name="connsiteX32" fmla="*/ 304505 w 340469"/>
                <a:gd name="connsiteY32" fmla="*/ 276532 h 339670"/>
                <a:gd name="connsiteX33" fmla="*/ 291717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74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003" y="230177"/>
                    <a:pt x="170235" y="230177"/>
                  </a:cubicBezTo>
                  <a:close/>
                  <a:moveTo>
                    <a:pt x="305304" y="132671"/>
                  </a:moveTo>
                  <a:cubicBezTo>
                    <a:pt x="302107" y="121482"/>
                    <a:pt x="298111" y="111092"/>
                    <a:pt x="292516" y="101502"/>
                  </a:cubicBez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9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166" y="63938"/>
                  </a:lnTo>
                  <a:lnTo>
                    <a:pt x="47954" y="101502"/>
                  </a:lnTo>
                  <a:cubicBezTo>
                    <a:pt x="42359" y="111092"/>
                    <a:pt x="38363" y="121482"/>
                    <a:pt x="35166" y="132671"/>
                  </a:cubicBezTo>
                  <a:lnTo>
                    <a:pt x="0" y="150254"/>
                  </a:lnTo>
                  <a:lnTo>
                    <a:pt x="0" y="190216"/>
                  </a:lnTo>
                  <a:lnTo>
                    <a:pt x="35166" y="207799"/>
                  </a:lnTo>
                  <a:cubicBezTo>
                    <a:pt x="38363" y="218988"/>
                    <a:pt x="42359" y="229378"/>
                    <a:pt x="47954" y="238968"/>
                  </a:cubicBezTo>
                  <a:lnTo>
                    <a:pt x="35166" y="276532"/>
                  </a:lnTo>
                  <a:lnTo>
                    <a:pt x="63139" y="304505"/>
                  </a:lnTo>
                  <a:lnTo>
                    <a:pt x="100702" y="291717"/>
                  </a:lnTo>
                  <a:cubicBezTo>
                    <a:pt x="110293" y="297312"/>
                    <a:pt x="120683" y="301308"/>
                    <a:pt x="131872" y="304505"/>
                  </a:cubicBezTo>
                  <a:lnTo>
                    <a:pt x="149455" y="339671"/>
                  </a:lnTo>
                  <a:lnTo>
                    <a:pt x="189416" y="339671"/>
                  </a:lnTo>
                  <a:lnTo>
                    <a:pt x="206999" y="304505"/>
                  </a:lnTo>
                  <a:cubicBezTo>
                    <a:pt x="218188" y="301308"/>
                    <a:pt x="228578" y="297312"/>
                    <a:pt x="238169" y="291717"/>
                  </a:cubicBezTo>
                  <a:lnTo>
                    <a:pt x="275733" y="304505"/>
                  </a:lnTo>
                  <a:lnTo>
                    <a:pt x="304505" y="276532"/>
                  </a:lnTo>
                  <a:lnTo>
                    <a:pt x="291717" y="238968"/>
                  </a:lnTo>
                  <a:cubicBezTo>
                    <a:pt x="297312" y="229378"/>
                    <a:pt x="302107" y="2181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282CD028-2D72-4D3F-A729-3C91796415CC}"/>
                </a:ext>
              </a:extLst>
            </p:cNvPr>
            <p:cNvSpPr/>
            <p:nvPr/>
          </p:nvSpPr>
          <p:spPr>
            <a:xfrm>
              <a:off x="7796645" y="358852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170235 w 340469"/>
                <a:gd name="connsiteY5" fmla="*/ 230177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965 w 340469"/>
                <a:gd name="connsiteY16" fmla="*/ 63139 h 339670"/>
                <a:gd name="connsiteX17" fmla="*/ 47954 w 340469"/>
                <a:gd name="connsiteY17" fmla="*/ 100702 h 339670"/>
                <a:gd name="connsiteX18" fmla="*/ 35166 w 340469"/>
                <a:gd name="connsiteY18" fmla="*/ 131872 h 339670"/>
                <a:gd name="connsiteX19" fmla="*/ 0 w 340469"/>
                <a:gd name="connsiteY19" fmla="*/ 149455 h 339670"/>
                <a:gd name="connsiteX20" fmla="*/ 0 w 340469"/>
                <a:gd name="connsiteY20" fmla="*/ 189416 h 339670"/>
                <a:gd name="connsiteX21" fmla="*/ 35166 w 340469"/>
                <a:gd name="connsiteY21" fmla="*/ 206999 h 339670"/>
                <a:gd name="connsiteX22" fmla="*/ 47954 w 340469"/>
                <a:gd name="connsiteY22" fmla="*/ 238169 h 339670"/>
                <a:gd name="connsiteX23" fmla="*/ 35965 w 340469"/>
                <a:gd name="connsiteY23" fmla="*/ 275733 h 339670"/>
                <a:gd name="connsiteX24" fmla="*/ 63938 w 340469"/>
                <a:gd name="connsiteY24" fmla="*/ 303706 h 339670"/>
                <a:gd name="connsiteX25" fmla="*/ 101502 w 340469"/>
                <a:gd name="connsiteY25" fmla="*/ 291717 h 339670"/>
                <a:gd name="connsiteX26" fmla="*/ 132671 w 340469"/>
                <a:gd name="connsiteY26" fmla="*/ 304505 h 339670"/>
                <a:gd name="connsiteX27" fmla="*/ 150254 w 340469"/>
                <a:gd name="connsiteY27" fmla="*/ 339671 h 339670"/>
                <a:gd name="connsiteX28" fmla="*/ 190216 w 340469"/>
                <a:gd name="connsiteY28" fmla="*/ 339671 h 339670"/>
                <a:gd name="connsiteX29" fmla="*/ 207799 w 340469"/>
                <a:gd name="connsiteY29" fmla="*/ 304505 h 339670"/>
                <a:gd name="connsiteX30" fmla="*/ 238968 w 340469"/>
                <a:gd name="connsiteY30" fmla="*/ 291717 h 339670"/>
                <a:gd name="connsiteX31" fmla="*/ 276532 w 340469"/>
                <a:gd name="connsiteY31" fmla="*/ 304505 h 339670"/>
                <a:gd name="connsiteX32" fmla="*/ 304505 w 340469"/>
                <a:gd name="connsiteY32" fmla="*/ 275733 h 339670"/>
                <a:gd name="connsiteX33" fmla="*/ 292516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  <a:gd name="connsiteX38" fmla="*/ 292516 w 340469"/>
                <a:gd name="connsiteY38" fmla="*/ 101502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66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802" y="230177"/>
                    <a:pt x="170235" y="230177"/>
                  </a:cubicBezTo>
                  <a:lnTo>
                    <a:pt x="170235" y="230177"/>
                  </a:lnTo>
                  <a:close/>
                  <a:moveTo>
                    <a:pt x="292516" y="101502"/>
                  </a:move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1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965" y="63139"/>
                  </a:lnTo>
                  <a:lnTo>
                    <a:pt x="47954" y="100702"/>
                  </a:lnTo>
                  <a:cubicBezTo>
                    <a:pt x="42359" y="110293"/>
                    <a:pt x="38363" y="121482"/>
                    <a:pt x="35166" y="131872"/>
                  </a:cubicBezTo>
                  <a:lnTo>
                    <a:pt x="0" y="149455"/>
                  </a:lnTo>
                  <a:lnTo>
                    <a:pt x="0" y="189416"/>
                  </a:lnTo>
                  <a:lnTo>
                    <a:pt x="35166" y="206999"/>
                  </a:lnTo>
                  <a:cubicBezTo>
                    <a:pt x="38363" y="218188"/>
                    <a:pt x="42359" y="228578"/>
                    <a:pt x="47954" y="238169"/>
                  </a:cubicBezTo>
                  <a:lnTo>
                    <a:pt x="35965" y="275733"/>
                  </a:lnTo>
                  <a:lnTo>
                    <a:pt x="63938" y="303706"/>
                  </a:lnTo>
                  <a:lnTo>
                    <a:pt x="101502" y="291717"/>
                  </a:lnTo>
                  <a:cubicBezTo>
                    <a:pt x="111092" y="297312"/>
                    <a:pt x="121482" y="301308"/>
                    <a:pt x="132671" y="304505"/>
                  </a:cubicBezTo>
                  <a:lnTo>
                    <a:pt x="150254" y="339671"/>
                  </a:lnTo>
                  <a:lnTo>
                    <a:pt x="190216" y="339671"/>
                  </a:lnTo>
                  <a:lnTo>
                    <a:pt x="207799" y="304505"/>
                  </a:lnTo>
                  <a:cubicBezTo>
                    <a:pt x="218988" y="301308"/>
                    <a:pt x="229378" y="297312"/>
                    <a:pt x="238968" y="291717"/>
                  </a:cubicBezTo>
                  <a:lnTo>
                    <a:pt x="276532" y="304505"/>
                  </a:lnTo>
                  <a:lnTo>
                    <a:pt x="304505" y="275733"/>
                  </a:lnTo>
                  <a:lnTo>
                    <a:pt x="292516" y="238968"/>
                  </a:lnTo>
                  <a:cubicBezTo>
                    <a:pt x="298111" y="229378"/>
                    <a:pt x="302107" y="2189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ubicBezTo>
                    <a:pt x="302107" y="121482"/>
                    <a:pt x="298111" y="111092"/>
                    <a:pt x="292516" y="101502"/>
                  </a:cubicBezTo>
                  <a:close/>
                </a:path>
              </a:pathLst>
            </a:custGeom>
            <a:solidFill>
              <a:srgbClr val="000066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Основные </a:t>
            </a:r>
            <a:r>
              <a:rPr lang="ru-RU" sz="2800" dirty="0">
                <a:solidFill>
                  <a:srgbClr val="000066"/>
                </a:solidFill>
                <a:latin typeface="Bahnschrift SemiCondensed" panose="020B0502040204020203" pitchFamily="34" charset="0"/>
              </a:rPr>
              <a:t>обработчики</a:t>
            </a:r>
            <a:r>
              <a:rPr lang="ru-RU" sz="2800" dirty="0">
                <a:latin typeface="Bahnschrift SemiCondensed" panose="020B0502040204020203" pitchFamily="34" charset="0"/>
              </a:rPr>
              <a:t>, разработанные для проекта: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365837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/</a:t>
            </a:r>
            <a:r>
              <a:rPr lang="en-US" sz="2800" dirty="0">
                <a:latin typeface="Bahnschrift SemiCondensed" panose="020B0502040204020203" pitchFamily="34" charset="0"/>
              </a:rPr>
              <a:t>search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/register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/login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/profile/&lt;</a:t>
            </a:r>
            <a:r>
              <a:rPr lang="en-US" sz="2800" dirty="0" err="1">
                <a:latin typeface="Bahnschrift SemiCondensed" panose="020B0502040204020203" pitchFamily="34" charset="0"/>
              </a:rPr>
              <a:t>user_id</a:t>
            </a:r>
            <a:r>
              <a:rPr lang="en-US" sz="2800" dirty="0">
                <a:latin typeface="Bahnschrift SemiCondensed" panose="020B0502040204020203" pitchFamily="34" charset="0"/>
              </a:rPr>
              <a:t>&gt;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</a:t>
            </a:r>
            <a:r>
              <a:rPr lang="en-US" sz="2800" dirty="0" err="1">
                <a:latin typeface="Bahnschrift SemiCondensed" panose="020B0502040204020203" pitchFamily="34" charset="0"/>
              </a:rPr>
              <a:t>create_ad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/ads/&lt;</a:t>
            </a:r>
            <a:r>
              <a:rPr lang="en-US" sz="2800" dirty="0" err="1">
                <a:latin typeface="Bahnschrift SemiCondensed" panose="020B0502040204020203" pitchFamily="34" charset="0"/>
              </a:rPr>
              <a:t>ad_id</a:t>
            </a:r>
            <a:r>
              <a:rPr lang="en-US" sz="2800" dirty="0">
                <a:latin typeface="Bahnschrift SemiCondensed" panose="020B0502040204020203" pitchFamily="34" charset="0"/>
              </a:rPr>
              <a:t>&gt;</a:t>
            </a:r>
            <a:endParaRPr lang="ru-RU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/</a:t>
            </a:r>
            <a:r>
              <a:rPr lang="en-US" sz="2800" dirty="0" err="1">
                <a:latin typeface="Bahnschrift SemiCondensed" panose="020B0502040204020203" pitchFamily="34" charset="0"/>
              </a:rPr>
              <a:t>create_review</a:t>
            </a:r>
            <a:r>
              <a:rPr lang="en-US" sz="2800" dirty="0">
                <a:latin typeface="Bahnschrift SemiCondensed" panose="020B0502040204020203" pitchFamily="34" charset="0"/>
              </a:rPr>
              <a:t>/&lt;</a:t>
            </a:r>
            <a:r>
              <a:rPr lang="en-US" sz="2800" dirty="0" err="1">
                <a:latin typeface="Bahnschrift SemiCondensed" panose="020B0502040204020203" pitchFamily="34" charset="0"/>
              </a:rPr>
              <a:t>ad_id</a:t>
            </a:r>
            <a:r>
              <a:rPr lang="en-US" sz="2800" dirty="0">
                <a:latin typeface="Bahnschrift SemiCondensed" panose="020B0502040204020203" pitchFamily="34" charset="0"/>
              </a:rPr>
              <a:t>&gt;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E2E3-6D08-4CF1-8A75-FB8F27F154B1}"/>
              </a:ext>
            </a:extLst>
          </p:cNvPr>
          <p:cNvSpPr txBox="1"/>
          <p:nvPr/>
        </p:nvSpPr>
        <p:spPr>
          <a:xfrm>
            <a:off x="11658726" y="593467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88995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883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реализации</a:t>
            </a:r>
          </a:p>
        </p:txBody>
      </p:sp>
      <p:grpSp>
        <p:nvGrpSpPr>
          <p:cNvPr id="6" name="Рисунок 4" descr="Шестеренки со сплошной заливкой">
            <a:extLst>
              <a:ext uri="{FF2B5EF4-FFF2-40B4-BE49-F238E27FC236}">
                <a16:creationId xmlns:a16="http://schemas.microsoft.com/office/drawing/2014/main" id="{1FDAE056-7B52-462D-A9B4-D4B11D329B5F}"/>
              </a:ext>
            </a:extLst>
          </p:cNvPr>
          <p:cNvGrpSpPr/>
          <p:nvPr/>
        </p:nvGrpSpPr>
        <p:grpSpPr>
          <a:xfrm>
            <a:off x="7796646" y="77298"/>
            <a:ext cx="521094" cy="630588"/>
            <a:chOff x="7796645" y="67934"/>
            <a:chExt cx="521094" cy="630588"/>
          </a:xfrm>
          <a:solidFill>
            <a:schemeClr val="bg1">
              <a:lumMod val="95000"/>
            </a:schemeClr>
          </a:solidFill>
        </p:grpSpPr>
        <p:sp>
          <p:nvSpPr>
            <p:cNvPr id="7" name="Полилиния: фигура 6">
              <a:extLst>
                <a:ext uri="{FF2B5EF4-FFF2-40B4-BE49-F238E27FC236}">
                  <a16:creationId xmlns:a16="http://schemas.microsoft.com/office/drawing/2014/main" id="{9DCA86C0-5052-44D7-8199-14B02A1CB739}"/>
                </a:ext>
              </a:extLst>
            </p:cNvPr>
            <p:cNvSpPr/>
            <p:nvPr/>
          </p:nvSpPr>
          <p:spPr>
            <a:xfrm>
              <a:off x="7977270" y="67934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305304 w 340469"/>
                <a:gd name="connsiteY5" fmla="*/ 132671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166 w 340469"/>
                <a:gd name="connsiteY16" fmla="*/ 63938 h 339670"/>
                <a:gd name="connsiteX17" fmla="*/ 47954 w 340469"/>
                <a:gd name="connsiteY17" fmla="*/ 101502 h 339670"/>
                <a:gd name="connsiteX18" fmla="*/ 35166 w 340469"/>
                <a:gd name="connsiteY18" fmla="*/ 132671 h 339670"/>
                <a:gd name="connsiteX19" fmla="*/ 0 w 340469"/>
                <a:gd name="connsiteY19" fmla="*/ 150254 h 339670"/>
                <a:gd name="connsiteX20" fmla="*/ 0 w 340469"/>
                <a:gd name="connsiteY20" fmla="*/ 190216 h 339670"/>
                <a:gd name="connsiteX21" fmla="*/ 35166 w 340469"/>
                <a:gd name="connsiteY21" fmla="*/ 207799 h 339670"/>
                <a:gd name="connsiteX22" fmla="*/ 47954 w 340469"/>
                <a:gd name="connsiteY22" fmla="*/ 238968 h 339670"/>
                <a:gd name="connsiteX23" fmla="*/ 35166 w 340469"/>
                <a:gd name="connsiteY23" fmla="*/ 276532 h 339670"/>
                <a:gd name="connsiteX24" fmla="*/ 63139 w 340469"/>
                <a:gd name="connsiteY24" fmla="*/ 304505 h 339670"/>
                <a:gd name="connsiteX25" fmla="*/ 100702 w 340469"/>
                <a:gd name="connsiteY25" fmla="*/ 291717 h 339670"/>
                <a:gd name="connsiteX26" fmla="*/ 131872 w 340469"/>
                <a:gd name="connsiteY26" fmla="*/ 304505 h 339670"/>
                <a:gd name="connsiteX27" fmla="*/ 149455 w 340469"/>
                <a:gd name="connsiteY27" fmla="*/ 339671 h 339670"/>
                <a:gd name="connsiteX28" fmla="*/ 189416 w 340469"/>
                <a:gd name="connsiteY28" fmla="*/ 339671 h 339670"/>
                <a:gd name="connsiteX29" fmla="*/ 206999 w 340469"/>
                <a:gd name="connsiteY29" fmla="*/ 304505 h 339670"/>
                <a:gd name="connsiteX30" fmla="*/ 238169 w 340469"/>
                <a:gd name="connsiteY30" fmla="*/ 291717 h 339670"/>
                <a:gd name="connsiteX31" fmla="*/ 275733 w 340469"/>
                <a:gd name="connsiteY31" fmla="*/ 304505 h 339670"/>
                <a:gd name="connsiteX32" fmla="*/ 304505 w 340469"/>
                <a:gd name="connsiteY32" fmla="*/ 276532 h 339670"/>
                <a:gd name="connsiteX33" fmla="*/ 291717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74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003" y="230177"/>
                    <a:pt x="170235" y="230177"/>
                  </a:cubicBezTo>
                  <a:close/>
                  <a:moveTo>
                    <a:pt x="305304" y="132671"/>
                  </a:moveTo>
                  <a:cubicBezTo>
                    <a:pt x="302107" y="121482"/>
                    <a:pt x="298111" y="111092"/>
                    <a:pt x="292516" y="101502"/>
                  </a:cubicBez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9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166" y="63938"/>
                  </a:lnTo>
                  <a:lnTo>
                    <a:pt x="47954" y="101502"/>
                  </a:lnTo>
                  <a:cubicBezTo>
                    <a:pt x="42359" y="111092"/>
                    <a:pt x="38363" y="121482"/>
                    <a:pt x="35166" y="132671"/>
                  </a:cubicBezTo>
                  <a:lnTo>
                    <a:pt x="0" y="150254"/>
                  </a:lnTo>
                  <a:lnTo>
                    <a:pt x="0" y="190216"/>
                  </a:lnTo>
                  <a:lnTo>
                    <a:pt x="35166" y="207799"/>
                  </a:lnTo>
                  <a:cubicBezTo>
                    <a:pt x="38363" y="218988"/>
                    <a:pt x="42359" y="229378"/>
                    <a:pt x="47954" y="238968"/>
                  </a:cubicBezTo>
                  <a:lnTo>
                    <a:pt x="35166" y="276532"/>
                  </a:lnTo>
                  <a:lnTo>
                    <a:pt x="63139" y="304505"/>
                  </a:lnTo>
                  <a:lnTo>
                    <a:pt x="100702" y="291717"/>
                  </a:lnTo>
                  <a:cubicBezTo>
                    <a:pt x="110293" y="297312"/>
                    <a:pt x="120683" y="301308"/>
                    <a:pt x="131872" y="304505"/>
                  </a:cubicBezTo>
                  <a:lnTo>
                    <a:pt x="149455" y="339671"/>
                  </a:lnTo>
                  <a:lnTo>
                    <a:pt x="189416" y="339671"/>
                  </a:lnTo>
                  <a:lnTo>
                    <a:pt x="206999" y="304505"/>
                  </a:lnTo>
                  <a:cubicBezTo>
                    <a:pt x="218188" y="301308"/>
                    <a:pt x="228578" y="297312"/>
                    <a:pt x="238169" y="291717"/>
                  </a:cubicBezTo>
                  <a:lnTo>
                    <a:pt x="275733" y="304505"/>
                  </a:lnTo>
                  <a:lnTo>
                    <a:pt x="304505" y="276532"/>
                  </a:lnTo>
                  <a:lnTo>
                    <a:pt x="291717" y="238968"/>
                  </a:lnTo>
                  <a:cubicBezTo>
                    <a:pt x="297312" y="229378"/>
                    <a:pt x="302107" y="2181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lose/>
                </a:path>
              </a:pathLst>
            </a:custGeom>
            <a:grpFill/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: фигура 7">
              <a:extLst>
                <a:ext uri="{FF2B5EF4-FFF2-40B4-BE49-F238E27FC236}">
                  <a16:creationId xmlns:a16="http://schemas.microsoft.com/office/drawing/2014/main" id="{282CD028-2D72-4D3F-A729-3C91796415CC}"/>
                </a:ext>
              </a:extLst>
            </p:cNvPr>
            <p:cNvSpPr/>
            <p:nvPr/>
          </p:nvSpPr>
          <p:spPr>
            <a:xfrm>
              <a:off x="7796645" y="358852"/>
              <a:ext cx="340469" cy="339670"/>
            </a:xfrm>
            <a:custGeom>
              <a:avLst/>
              <a:gdLst>
                <a:gd name="connsiteX0" fmla="*/ 170235 w 340469"/>
                <a:gd name="connsiteY0" fmla="*/ 230177 h 339670"/>
                <a:gd name="connsiteX1" fmla="*/ 110293 w 340469"/>
                <a:gd name="connsiteY1" fmla="*/ 170235 h 339670"/>
                <a:gd name="connsiteX2" fmla="*/ 170235 w 340469"/>
                <a:gd name="connsiteY2" fmla="*/ 110293 h 339670"/>
                <a:gd name="connsiteX3" fmla="*/ 230177 w 340469"/>
                <a:gd name="connsiteY3" fmla="*/ 170235 h 339670"/>
                <a:gd name="connsiteX4" fmla="*/ 170235 w 340469"/>
                <a:gd name="connsiteY4" fmla="*/ 230177 h 339670"/>
                <a:gd name="connsiteX5" fmla="*/ 170235 w 340469"/>
                <a:gd name="connsiteY5" fmla="*/ 230177 h 339670"/>
                <a:gd name="connsiteX6" fmla="*/ 292516 w 340469"/>
                <a:gd name="connsiteY6" fmla="*/ 101502 h 339670"/>
                <a:gd name="connsiteX7" fmla="*/ 305304 w 340469"/>
                <a:gd name="connsiteY7" fmla="*/ 63938 h 339670"/>
                <a:gd name="connsiteX8" fmla="*/ 276532 w 340469"/>
                <a:gd name="connsiteY8" fmla="*/ 35166 h 339670"/>
                <a:gd name="connsiteX9" fmla="*/ 238968 w 340469"/>
                <a:gd name="connsiteY9" fmla="*/ 47954 h 339670"/>
                <a:gd name="connsiteX10" fmla="*/ 207799 w 340469"/>
                <a:gd name="connsiteY10" fmla="*/ 35166 h 339670"/>
                <a:gd name="connsiteX11" fmla="*/ 190216 w 340469"/>
                <a:gd name="connsiteY11" fmla="*/ 0 h 339670"/>
                <a:gd name="connsiteX12" fmla="*/ 150254 w 340469"/>
                <a:gd name="connsiteY12" fmla="*/ 0 h 339670"/>
                <a:gd name="connsiteX13" fmla="*/ 132671 w 340469"/>
                <a:gd name="connsiteY13" fmla="*/ 35166 h 339670"/>
                <a:gd name="connsiteX14" fmla="*/ 101502 w 340469"/>
                <a:gd name="connsiteY14" fmla="*/ 47954 h 339670"/>
                <a:gd name="connsiteX15" fmla="*/ 63938 w 340469"/>
                <a:gd name="connsiteY15" fmla="*/ 35166 h 339670"/>
                <a:gd name="connsiteX16" fmla="*/ 35965 w 340469"/>
                <a:gd name="connsiteY16" fmla="*/ 63139 h 339670"/>
                <a:gd name="connsiteX17" fmla="*/ 47954 w 340469"/>
                <a:gd name="connsiteY17" fmla="*/ 100702 h 339670"/>
                <a:gd name="connsiteX18" fmla="*/ 35166 w 340469"/>
                <a:gd name="connsiteY18" fmla="*/ 131872 h 339670"/>
                <a:gd name="connsiteX19" fmla="*/ 0 w 340469"/>
                <a:gd name="connsiteY19" fmla="*/ 149455 h 339670"/>
                <a:gd name="connsiteX20" fmla="*/ 0 w 340469"/>
                <a:gd name="connsiteY20" fmla="*/ 189416 h 339670"/>
                <a:gd name="connsiteX21" fmla="*/ 35166 w 340469"/>
                <a:gd name="connsiteY21" fmla="*/ 206999 h 339670"/>
                <a:gd name="connsiteX22" fmla="*/ 47954 w 340469"/>
                <a:gd name="connsiteY22" fmla="*/ 238169 h 339670"/>
                <a:gd name="connsiteX23" fmla="*/ 35965 w 340469"/>
                <a:gd name="connsiteY23" fmla="*/ 275733 h 339670"/>
                <a:gd name="connsiteX24" fmla="*/ 63938 w 340469"/>
                <a:gd name="connsiteY24" fmla="*/ 303706 h 339670"/>
                <a:gd name="connsiteX25" fmla="*/ 101502 w 340469"/>
                <a:gd name="connsiteY25" fmla="*/ 291717 h 339670"/>
                <a:gd name="connsiteX26" fmla="*/ 132671 w 340469"/>
                <a:gd name="connsiteY26" fmla="*/ 304505 h 339670"/>
                <a:gd name="connsiteX27" fmla="*/ 150254 w 340469"/>
                <a:gd name="connsiteY27" fmla="*/ 339671 h 339670"/>
                <a:gd name="connsiteX28" fmla="*/ 190216 w 340469"/>
                <a:gd name="connsiteY28" fmla="*/ 339671 h 339670"/>
                <a:gd name="connsiteX29" fmla="*/ 207799 w 340469"/>
                <a:gd name="connsiteY29" fmla="*/ 304505 h 339670"/>
                <a:gd name="connsiteX30" fmla="*/ 238968 w 340469"/>
                <a:gd name="connsiteY30" fmla="*/ 291717 h 339670"/>
                <a:gd name="connsiteX31" fmla="*/ 276532 w 340469"/>
                <a:gd name="connsiteY31" fmla="*/ 304505 h 339670"/>
                <a:gd name="connsiteX32" fmla="*/ 304505 w 340469"/>
                <a:gd name="connsiteY32" fmla="*/ 275733 h 339670"/>
                <a:gd name="connsiteX33" fmla="*/ 292516 w 340469"/>
                <a:gd name="connsiteY33" fmla="*/ 238968 h 339670"/>
                <a:gd name="connsiteX34" fmla="*/ 305304 w 340469"/>
                <a:gd name="connsiteY34" fmla="*/ 207799 h 339670"/>
                <a:gd name="connsiteX35" fmla="*/ 340470 w 340469"/>
                <a:gd name="connsiteY35" fmla="*/ 190216 h 339670"/>
                <a:gd name="connsiteX36" fmla="*/ 340470 w 340469"/>
                <a:gd name="connsiteY36" fmla="*/ 150254 h 339670"/>
                <a:gd name="connsiteX37" fmla="*/ 305304 w 340469"/>
                <a:gd name="connsiteY37" fmla="*/ 132671 h 339670"/>
                <a:gd name="connsiteX38" fmla="*/ 292516 w 340469"/>
                <a:gd name="connsiteY38" fmla="*/ 101502 h 339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340469" h="339670">
                  <a:moveTo>
                    <a:pt x="170235" y="230177"/>
                  </a:moveTo>
                  <a:cubicBezTo>
                    <a:pt x="136667" y="230177"/>
                    <a:pt x="110293" y="203003"/>
                    <a:pt x="110293" y="170235"/>
                  </a:cubicBezTo>
                  <a:cubicBezTo>
                    <a:pt x="110293" y="136667"/>
                    <a:pt x="137467" y="110293"/>
                    <a:pt x="170235" y="110293"/>
                  </a:cubicBezTo>
                  <a:cubicBezTo>
                    <a:pt x="203802" y="110293"/>
                    <a:pt x="230177" y="137467"/>
                    <a:pt x="230177" y="170235"/>
                  </a:cubicBezTo>
                  <a:cubicBezTo>
                    <a:pt x="230177" y="203003"/>
                    <a:pt x="203802" y="230177"/>
                    <a:pt x="170235" y="230177"/>
                  </a:cubicBezTo>
                  <a:lnTo>
                    <a:pt x="170235" y="230177"/>
                  </a:lnTo>
                  <a:close/>
                  <a:moveTo>
                    <a:pt x="292516" y="101502"/>
                  </a:moveTo>
                  <a:lnTo>
                    <a:pt x="305304" y="63938"/>
                  </a:lnTo>
                  <a:lnTo>
                    <a:pt x="276532" y="35166"/>
                  </a:lnTo>
                  <a:lnTo>
                    <a:pt x="238968" y="47954"/>
                  </a:lnTo>
                  <a:cubicBezTo>
                    <a:pt x="229378" y="42359"/>
                    <a:pt x="218188" y="38363"/>
                    <a:pt x="207799" y="35166"/>
                  </a:cubicBezTo>
                  <a:lnTo>
                    <a:pt x="190216" y="0"/>
                  </a:lnTo>
                  <a:lnTo>
                    <a:pt x="150254" y="0"/>
                  </a:lnTo>
                  <a:lnTo>
                    <a:pt x="132671" y="35166"/>
                  </a:lnTo>
                  <a:cubicBezTo>
                    <a:pt x="121482" y="38363"/>
                    <a:pt x="111092" y="42359"/>
                    <a:pt x="101502" y="47954"/>
                  </a:cubicBezTo>
                  <a:lnTo>
                    <a:pt x="63938" y="35166"/>
                  </a:lnTo>
                  <a:lnTo>
                    <a:pt x="35965" y="63139"/>
                  </a:lnTo>
                  <a:lnTo>
                    <a:pt x="47954" y="100702"/>
                  </a:lnTo>
                  <a:cubicBezTo>
                    <a:pt x="42359" y="110293"/>
                    <a:pt x="38363" y="121482"/>
                    <a:pt x="35166" y="131872"/>
                  </a:cubicBezTo>
                  <a:lnTo>
                    <a:pt x="0" y="149455"/>
                  </a:lnTo>
                  <a:lnTo>
                    <a:pt x="0" y="189416"/>
                  </a:lnTo>
                  <a:lnTo>
                    <a:pt x="35166" y="206999"/>
                  </a:lnTo>
                  <a:cubicBezTo>
                    <a:pt x="38363" y="218188"/>
                    <a:pt x="42359" y="228578"/>
                    <a:pt x="47954" y="238169"/>
                  </a:cubicBezTo>
                  <a:lnTo>
                    <a:pt x="35965" y="275733"/>
                  </a:lnTo>
                  <a:lnTo>
                    <a:pt x="63938" y="303706"/>
                  </a:lnTo>
                  <a:lnTo>
                    <a:pt x="101502" y="291717"/>
                  </a:lnTo>
                  <a:cubicBezTo>
                    <a:pt x="111092" y="297312"/>
                    <a:pt x="121482" y="301308"/>
                    <a:pt x="132671" y="304505"/>
                  </a:cubicBezTo>
                  <a:lnTo>
                    <a:pt x="150254" y="339671"/>
                  </a:lnTo>
                  <a:lnTo>
                    <a:pt x="190216" y="339671"/>
                  </a:lnTo>
                  <a:lnTo>
                    <a:pt x="207799" y="304505"/>
                  </a:lnTo>
                  <a:cubicBezTo>
                    <a:pt x="218988" y="301308"/>
                    <a:pt x="229378" y="297312"/>
                    <a:pt x="238968" y="291717"/>
                  </a:cubicBezTo>
                  <a:lnTo>
                    <a:pt x="276532" y="304505"/>
                  </a:lnTo>
                  <a:lnTo>
                    <a:pt x="304505" y="275733"/>
                  </a:lnTo>
                  <a:lnTo>
                    <a:pt x="292516" y="238968"/>
                  </a:lnTo>
                  <a:cubicBezTo>
                    <a:pt x="298111" y="229378"/>
                    <a:pt x="302107" y="218988"/>
                    <a:pt x="305304" y="207799"/>
                  </a:cubicBezTo>
                  <a:lnTo>
                    <a:pt x="340470" y="190216"/>
                  </a:lnTo>
                  <a:lnTo>
                    <a:pt x="340470" y="150254"/>
                  </a:lnTo>
                  <a:lnTo>
                    <a:pt x="305304" y="132671"/>
                  </a:lnTo>
                  <a:cubicBezTo>
                    <a:pt x="302107" y="121482"/>
                    <a:pt x="298111" y="111092"/>
                    <a:pt x="292516" y="101502"/>
                  </a:cubicBezTo>
                  <a:close/>
                </a:path>
              </a:pathLst>
            </a:custGeom>
            <a:solidFill>
              <a:srgbClr val="000066"/>
            </a:solidFill>
            <a:ln w="79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Для проекта были разработаны следующие </a:t>
            </a:r>
            <a:r>
              <a:rPr lang="en-US" sz="2800" dirty="0">
                <a:solidFill>
                  <a:srgbClr val="000066"/>
                </a:solidFill>
                <a:latin typeface="Bahnschrift SemiCondensed" panose="020B0502040204020203" pitchFamily="34" charset="0"/>
              </a:rPr>
              <a:t>HTML-</a:t>
            </a:r>
            <a:r>
              <a:rPr lang="ru-RU" sz="2800" dirty="0">
                <a:solidFill>
                  <a:srgbClr val="000066"/>
                </a:solidFill>
                <a:latin typeface="Bahnschrift SemiCondensed" panose="020B0502040204020203" pitchFamily="34" charset="0"/>
              </a:rPr>
              <a:t>шаблоны</a:t>
            </a:r>
            <a:r>
              <a:rPr lang="ru-RU" sz="2800" dirty="0">
                <a:latin typeface="Bahnschrift SemiCondensed" panose="020B0502040204020203" pitchFamily="34" charset="0"/>
              </a:rPr>
              <a:t>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248177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Base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Bahnschrift SemiCondensed" panose="020B0502040204020203" pitchFamily="34" charset="0"/>
              </a:rPr>
              <a:t>Create_ad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Bahnschrift SemiCondensed" panose="020B0502040204020203" pitchFamily="34" charset="0"/>
              </a:rPr>
              <a:t>Create_review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Login</a:t>
            </a:r>
          </a:p>
          <a:p>
            <a:pPr marL="285750" indent="-285750">
              <a:buFontTx/>
              <a:buChar char="-"/>
            </a:pPr>
            <a:r>
              <a:rPr lang="en-US" sz="2800" dirty="0" err="1">
                <a:latin typeface="Bahnschrift SemiCondensed" panose="020B0502040204020203" pitchFamily="34" charset="0"/>
              </a:rPr>
              <a:t>Main_page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Product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Profile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Register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20E2E3-6D08-4CF1-8A75-FB8F27F154B1}"/>
              </a:ext>
            </a:extLst>
          </p:cNvPr>
          <p:cNvSpPr txBox="1"/>
          <p:nvPr/>
        </p:nvSpPr>
        <p:spPr>
          <a:xfrm>
            <a:off x="11658726" y="5934670"/>
            <a:ext cx="49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12620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00"/>
                    </a14:imgEffect>
                    <a14:imgEffect>
                      <a14:colorTemperature colorTemp="5996"/>
                    </a14:imgEffect>
                    <a14:imgEffect>
                      <a14:brightnessContrast bright="26000" contrast="10000"/>
                    </a14:imgEffect>
                  </a14:imgLayer>
                </a14:imgProps>
              </a:ext>
            </a:extLst>
          </a:blip>
          <a:srcRect/>
          <a:stretch>
            <a:fillRect t="-83000" b="-8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BBEABA-9172-4A3C-8E18-87A4900A28BE}"/>
              </a:ext>
            </a:extLst>
          </p:cNvPr>
          <p:cNvSpPr txBox="1"/>
          <p:nvPr/>
        </p:nvSpPr>
        <p:spPr>
          <a:xfrm>
            <a:off x="3174125" y="0"/>
            <a:ext cx="4629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Описание технологий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5E431-2DD9-4D1D-AA02-8AF36E2E485F}"/>
              </a:ext>
            </a:extLst>
          </p:cNvPr>
          <p:cNvSpPr txBox="1"/>
          <p:nvPr/>
        </p:nvSpPr>
        <p:spPr>
          <a:xfrm>
            <a:off x="336331" y="947401"/>
            <a:ext cx="665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Bahnschrift SemiCondensed" panose="020B0502040204020203" pitchFamily="34" charset="0"/>
              </a:rPr>
              <a:t>Веб-проект «Маркетплейс» был реализован посредством следующих </a:t>
            </a:r>
            <a:r>
              <a:rPr lang="ru-RU" sz="28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технологий</a:t>
            </a:r>
            <a:r>
              <a:rPr lang="ru-RU" sz="2800" dirty="0">
                <a:latin typeface="Bahnschrift SemiCondensed" panose="020B0502040204020203" pitchFamily="34" charset="0"/>
              </a:rPr>
              <a:t>: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FBBEBD2C-9231-4F1C-A972-82CFF653B4C3}"/>
              </a:ext>
            </a:extLst>
          </p:cNvPr>
          <p:cNvCxnSpPr/>
          <p:nvPr/>
        </p:nvCxnSpPr>
        <p:spPr>
          <a:xfrm>
            <a:off x="210205" y="1072055"/>
            <a:ext cx="0" cy="5486400"/>
          </a:xfrm>
          <a:prstGeom prst="line">
            <a:avLst/>
          </a:prstGeom>
          <a:ln w="66675">
            <a:solidFill>
              <a:schemeClr val="bg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8E2AE3-A410-4869-A8A6-88F4C53A29A3}"/>
              </a:ext>
            </a:extLst>
          </p:cNvPr>
          <p:cNvSpPr txBox="1"/>
          <p:nvPr/>
        </p:nvSpPr>
        <p:spPr>
          <a:xfrm>
            <a:off x="336331" y="1999373"/>
            <a:ext cx="53351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Backend: Flask (Python)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Frontend: HTML, CSS, Bootstrap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База данных:</a:t>
            </a:r>
            <a:r>
              <a:rPr lang="en-US" sz="2800" dirty="0">
                <a:latin typeface="Bahnschrift SemiCondensed" panose="020B0502040204020203" pitchFamily="34" charset="0"/>
              </a:rPr>
              <a:t> SQLite</a:t>
            </a:r>
          </a:p>
          <a:p>
            <a:pPr marL="285750" indent="-285750">
              <a:buFontTx/>
              <a:buChar char="-"/>
            </a:pPr>
            <a:r>
              <a:rPr lang="en-US" sz="2800" dirty="0">
                <a:latin typeface="Bahnschrift SemiCondensed" panose="020B0502040204020203" pitchFamily="34" charset="0"/>
              </a:rPr>
              <a:t>ORM: </a:t>
            </a:r>
            <a:r>
              <a:rPr lang="en-US" sz="2800" dirty="0" err="1">
                <a:latin typeface="Bahnschrift SemiCondensed" panose="020B0502040204020203" pitchFamily="34" charset="0"/>
              </a:rPr>
              <a:t>SQLAlchemy</a:t>
            </a:r>
            <a:endParaRPr lang="en-US" sz="2800" dirty="0">
              <a:latin typeface="Bahnschrift SemiCondensed" panose="020B0502040204020203" pitchFamily="34" charset="0"/>
            </a:endParaRP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Аутентификация: </a:t>
            </a:r>
            <a:r>
              <a:rPr lang="en-US" sz="2800" dirty="0">
                <a:latin typeface="Bahnschrift SemiCondensed" panose="020B0502040204020203" pitchFamily="34" charset="0"/>
              </a:rPr>
              <a:t>Flask-Login</a:t>
            </a:r>
          </a:p>
          <a:p>
            <a:pPr marL="285750" indent="-285750">
              <a:buFontTx/>
              <a:buChar char="-"/>
            </a:pPr>
            <a:r>
              <a:rPr lang="ru-RU" sz="2800" dirty="0">
                <a:latin typeface="Bahnschrift SemiCondensed" panose="020B0502040204020203" pitchFamily="34" charset="0"/>
              </a:rPr>
              <a:t>Хранение изображений: локально</a:t>
            </a:r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0C54B740-4899-42E3-AFA2-DE13DC64BD4A}"/>
              </a:ext>
            </a:extLst>
          </p:cNvPr>
          <p:cNvSpPr/>
          <p:nvPr/>
        </p:nvSpPr>
        <p:spPr>
          <a:xfrm rot="18165771">
            <a:off x="9645251" y="344939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512475EF-4C03-4ADF-AC31-445D276771E1}"/>
              </a:ext>
            </a:extLst>
          </p:cNvPr>
          <p:cNvSpPr/>
          <p:nvPr/>
        </p:nvSpPr>
        <p:spPr>
          <a:xfrm rot="18165771">
            <a:off x="11037871" y="155841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F6D4734D-2B50-49BD-94A6-6806DC48B994}"/>
              </a:ext>
            </a:extLst>
          </p:cNvPr>
          <p:cNvSpPr/>
          <p:nvPr/>
        </p:nvSpPr>
        <p:spPr>
          <a:xfrm rot="18165771">
            <a:off x="10886022" y="-1516639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Дуга 17">
            <a:extLst>
              <a:ext uri="{FF2B5EF4-FFF2-40B4-BE49-F238E27FC236}">
                <a16:creationId xmlns:a16="http://schemas.microsoft.com/office/drawing/2014/main" id="{DB31C5A2-66D9-441F-9CD4-25EFD6EEB49E}"/>
              </a:ext>
            </a:extLst>
          </p:cNvPr>
          <p:cNvSpPr/>
          <p:nvPr/>
        </p:nvSpPr>
        <p:spPr>
          <a:xfrm rot="18165771">
            <a:off x="7496437" y="6911088"/>
            <a:ext cx="4420835" cy="3741162"/>
          </a:xfrm>
          <a:prstGeom prst="arc">
            <a:avLst>
              <a:gd name="adj1" fmla="val 9781471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897E01EA-A207-41D9-B526-46BB45570405}"/>
              </a:ext>
            </a:extLst>
          </p:cNvPr>
          <p:cNvSpPr/>
          <p:nvPr/>
        </p:nvSpPr>
        <p:spPr>
          <a:xfrm>
            <a:off x="7860068" y="89751"/>
            <a:ext cx="562471" cy="562687"/>
          </a:xfrm>
          <a:custGeom>
            <a:avLst/>
            <a:gdLst>
              <a:gd name="connsiteX0" fmla="*/ 59807 w 562471"/>
              <a:gd name="connsiteY0" fmla="*/ 525369 h 562687"/>
              <a:gd name="connsiteX1" fmla="*/ 42238 w 562471"/>
              <a:gd name="connsiteY1" fmla="*/ 528883 h 562687"/>
              <a:gd name="connsiteX2" fmla="*/ 32399 w 562471"/>
              <a:gd name="connsiteY2" fmla="*/ 514125 h 562687"/>
              <a:gd name="connsiteX3" fmla="*/ 42238 w 562471"/>
              <a:gd name="connsiteY3" fmla="*/ 499366 h 562687"/>
              <a:gd name="connsiteX4" fmla="*/ 59807 w 562471"/>
              <a:gd name="connsiteY4" fmla="*/ 502880 h 562687"/>
              <a:gd name="connsiteX5" fmla="*/ 59807 w 562471"/>
              <a:gd name="connsiteY5" fmla="*/ 525369 h 562687"/>
              <a:gd name="connsiteX6" fmla="*/ 555964 w 562471"/>
              <a:gd name="connsiteY6" fmla="*/ 62243 h 562687"/>
              <a:gd name="connsiteX7" fmla="*/ 499039 w 562471"/>
              <a:gd name="connsiteY7" fmla="*/ 119167 h 562687"/>
              <a:gd name="connsiteX8" fmla="*/ 454062 w 562471"/>
              <a:gd name="connsiteY8" fmla="*/ 107220 h 562687"/>
              <a:gd name="connsiteX9" fmla="*/ 442817 w 562471"/>
              <a:gd name="connsiteY9" fmla="*/ 62946 h 562687"/>
              <a:gd name="connsiteX10" fmla="*/ 499742 w 562471"/>
              <a:gd name="connsiteY10" fmla="*/ 6021 h 562687"/>
              <a:gd name="connsiteX11" fmla="*/ 401354 w 562471"/>
              <a:gd name="connsiteY11" fmla="*/ 24996 h 562687"/>
              <a:gd name="connsiteX12" fmla="*/ 373243 w 562471"/>
              <a:gd name="connsiteY12" fmla="*/ 121276 h 562687"/>
              <a:gd name="connsiteX13" fmla="*/ 14830 w 562471"/>
              <a:gd name="connsiteY13" fmla="*/ 479689 h 562687"/>
              <a:gd name="connsiteX14" fmla="*/ 1477 w 562471"/>
              <a:gd name="connsiteY14" fmla="*/ 526774 h 562687"/>
              <a:gd name="connsiteX15" fmla="*/ 35913 w 562471"/>
              <a:gd name="connsiteY15" fmla="*/ 561210 h 562687"/>
              <a:gd name="connsiteX16" fmla="*/ 82999 w 562471"/>
              <a:gd name="connsiteY16" fmla="*/ 547858 h 562687"/>
              <a:gd name="connsiteX17" fmla="*/ 441412 w 562471"/>
              <a:gd name="connsiteY17" fmla="*/ 189444 h 562687"/>
              <a:gd name="connsiteX18" fmla="*/ 537692 w 562471"/>
              <a:gd name="connsiteY18" fmla="*/ 161334 h 562687"/>
              <a:gd name="connsiteX19" fmla="*/ 555964 w 562471"/>
              <a:gd name="connsiteY19" fmla="*/ 62243 h 562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62471" h="562687">
                <a:moveTo>
                  <a:pt x="59807" y="525369"/>
                </a:moveTo>
                <a:cubicBezTo>
                  <a:pt x="54888" y="530288"/>
                  <a:pt x="48563" y="531694"/>
                  <a:pt x="42238" y="528883"/>
                </a:cubicBezTo>
                <a:cubicBezTo>
                  <a:pt x="35913" y="526072"/>
                  <a:pt x="32399" y="520450"/>
                  <a:pt x="32399" y="514125"/>
                </a:cubicBezTo>
                <a:cubicBezTo>
                  <a:pt x="32399" y="507800"/>
                  <a:pt x="36616" y="501475"/>
                  <a:pt x="42238" y="499366"/>
                </a:cubicBezTo>
                <a:cubicBezTo>
                  <a:pt x="48563" y="496555"/>
                  <a:pt x="54888" y="497961"/>
                  <a:pt x="59807" y="502880"/>
                </a:cubicBezTo>
                <a:cubicBezTo>
                  <a:pt x="66132" y="508502"/>
                  <a:pt x="66132" y="519044"/>
                  <a:pt x="59807" y="525369"/>
                </a:cubicBezTo>
                <a:close/>
                <a:moveTo>
                  <a:pt x="555964" y="62243"/>
                </a:moveTo>
                <a:lnTo>
                  <a:pt x="499039" y="119167"/>
                </a:lnTo>
                <a:lnTo>
                  <a:pt x="454062" y="107220"/>
                </a:lnTo>
                <a:lnTo>
                  <a:pt x="442817" y="62946"/>
                </a:lnTo>
                <a:lnTo>
                  <a:pt x="499742" y="6021"/>
                </a:lnTo>
                <a:cubicBezTo>
                  <a:pt x="466009" y="-6629"/>
                  <a:pt x="428059" y="1102"/>
                  <a:pt x="401354" y="24996"/>
                </a:cubicBezTo>
                <a:cubicBezTo>
                  <a:pt x="374649" y="49593"/>
                  <a:pt x="364107" y="86137"/>
                  <a:pt x="373243" y="121276"/>
                </a:cubicBezTo>
                <a:lnTo>
                  <a:pt x="14830" y="479689"/>
                </a:lnTo>
                <a:cubicBezTo>
                  <a:pt x="2180" y="491636"/>
                  <a:pt x="-2739" y="509908"/>
                  <a:pt x="1477" y="526774"/>
                </a:cubicBezTo>
                <a:cubicBezTo>
                  <a:pt x="5694" y="543641"/>
                  <a:pt x="19047" y="556994"/>
                  <a:pt x="35913" y="561210"/>
                </a:cubicBezTo>
                <a:cubicBezTo>
                  <a:pt x="52780" y="565427"/>
                  <a:pt x="70349" y="560508"/>
                  <a:pt x="82999" y="547858"/>
                </a:cubicBezTo>
                <a:lnTo>
                  <a:pt x="441412" y="189444"/>
                </a:lnTo>
                <a:cubicBezTo>
                  <a:pt x="476550" y="198580"/>
                  <a:pt x="513095" y="188039"/>
                  <a:pt x="537692" y="161334"/>
                </a:cubicBezTo>
                <a:cubicBezTo>
                  <a:pt x="561586" y="134628"/>
                  <a:pt x="569316" y="95976"/>
                  <a:pt x="555964" y="62243"/>
                </a:cubicBezTo>
                <a:close/>
              </a:path>
            </a:pathLst>
          </a:custGeom>
          <a:solidFill>
            <a:srgbClr val="000066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67D24EA8-48E0-4E62-A5BE-BD1B618F91F0}"/>
              </a:ext>
            </a:extLst>
          </p:cNvPr>
          <p:cNvSpPr/>
          <p:nvPr/>
        </p:nvSpPr>
        <p:spPr>
          <a:xfrm>
            <a:off x="8158818" y="388125"/>
            <a:ext cx="263628" cy="263920"/>
          </a:xfrm>
          <a:custGeom>
            <a:avLst/>
            <a:gdLst>
              <a:gd name="connsiteX0" fmla="*/ 254403 w 263628"/>
              <a:gd name="connsiteY0" fmla="*/ 181315 h 263920"/>
              <a:gd name="connsiteX1" fmla="*/ 73088 w 263628"/>
              <a:gd name="connsiteY1" fmla="*/ 0 h 263920"/>
              <a:gd name="connsiteX2" fmla="*/ 0 w 263628"/>
              <a:gd name="connsiteY2" fmla="*/ 73088 h 263920"/>
              <a:gd name="connsiteX3" fmla="*/ 175693 w 263628"/>
              <a:gd name="connsiteY3" fmla="*/ 248781 h 263920"/>
              <a:gd name="connsiteX4" fmla="*/ 182018 w 263628"/>
              <a:gd name="connsiteY4" fmla="*/ 255106 h 263920"/>
              <a:gd name="connsiteX5" fmla="*/ 182720 w 263628"/>
              <a:gd name="connsiteY5" fmla="*/ 254403 h 263920"/>
              <a:gd name="connsiteX6" fmla="*/ 248781 w 263628"/>
              <a:gd name="connsiteY6" fmla="*/ 248781 h 263920"/>
              <a:gd name="connsiteX7" fmla="*/ 254403 w 263628"/>
              <a:gd name="connsiteY7" fmla="*/ 181315 h 263920"/>
              <a:gd name="connsiteX8" fmla="*/ 254403 w 263628"/>
              <a:gd name="connsiteY8" fmla="*/ 181315 h 263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3628" h="263920">
                <a:moveTo>
                  <a:pt x="254403" y="181315"/>
                </a:moveTo>
                <a:lnTo>
                  <a:pt x="73088" y="0"/>
                </a:lnTo>
                <a:lnTo>
                  <a:pt x="0" y="73088"/>
                </a:lnTo>
                <a:lnTo>
                  <a:pt x="175693" y="248781"/>
                </a:lnTo>
                <a:lnTo>
                  <a:pt x="182018" y="255106"/>
                </a:lnTo>
                <a:lnTo>
                  <a:pt x="182720" y="254403"/>
                </a:lnTo>
                <a:cubicBezTo>
                  <a:pt x="203101" y="269161"/>
                  <a:pt x="231212" y="266350"/>
                  <a:pt x="248781" y="248781"/>
                </a:cubicBezTo>
                <a:cubicBezTo>
                  <a:pt x="266350" y="230509"/>
                  <a:pt x="268458" y="202398"/>
                  <a:pt x="254403" y="181315"/>
                </a:cubicBezTo>
                <a:lnTo>
                  <a:pt x="254403" y="181315"/>
                </a:lnTo>
                <a:close/>
              </a:path>
            </a:pathLst>
          </a:custGeom>
          <a:solidFill>
            <a:schemeClr val="bg1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B0F994AD-BD53-413A-8254-2B9A04E607DE}"/>
              </a:ext>
            </a:extLst>
          </p:cNvPr>
          <p:cNvSpPr/>
          <p:nvPr/>
        </p:nvSpPr>
        <p:spPr>
          <a:xfrm>
            <a:off x="7860140" y="89447"/>
            <a:ext cx="236833" cy="236833"/>
          </a:xfrm>
          <a:custGeom>
            <a:avLst/>
            <a:gdLst>
              <a:gd name="connsiteX0" fmla="*/ 102605 w 236833"/>
              <a:gd name="connsiteY0" fmla="*/ 82927 h 236833"/>
              <a:gd name="connsiteX1" fmla="*/ 103307 w 236833"/>
              <a:gd name="connsiteY1" fmla="*/ 82224 h 236833"/>
              <a:gd name="connsiteX2" fmla="*/ 85035 w 236833"/>
              <a:gd name="connsiteY2" fmla="*/ 48491 h 236833"/>
              <a:gd name="connsiteX3" fmla="*/ 24597 w 236833"/>
              <a:gd name="connsiteY3" fmla="*/ 0 h 236833"/>
              <a:gd name="connsiteX4" fmla="*/ 0 w 236833"/>
              <a:gd name="connsiteY4" fmla="*/ 24597 h 236833"/>
              <a:gd name="connsiteX5" fmla="*/ 48491 w 236833"/>
              <a:gd name="connsiteY5" fmla="*/ 85035 h 236833"/>
              <a:gd name="connsiteX6" fmla="*/ 82224 w 236833"/>
              <a:gd name="connsiteY6" fmla="*/ 103307 h 236833"/>
              <a:gd name="connsiteX7" fmla="*/ 82927 w 236833"/>
              <a:gd name="connsiteY7" fmla="*/ 102605 h 236833"/>
              <a:gd name="connsiteX8" fmla="*/ 217156 w 236833"/>
              <a:gd name="connsiteY8" fmla="*/ 236834 h 236833"/>
              <a:gd name="connsiteX9" fmla="*/ 236834 w 236833"/>
              <a:gd name="connsiteY9" fmla="*/ 217156 h 236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6833" h="236833">
                <a:moveTo>
                  <a:pt x="102605" y="82927"/>
                </a:moveTo>
                <a:lnTo>
                  <a:pt x="103307" y="82224"/>
                </a:lnTo>
                <a:lnTo>
                  <a:pt x="85035" y="48491"/>
                </a:lnTo>
                <a:lnTo>
                  <a:pt x="24597" y="0"/>
                </a:lnTo>
                <a:lnTo>
                  <a:pt x="0" y="24597"/>
                </a:lnTo>
                <a:lnTo>
                  <a:pt x="48491" y="85035"/>
                </a:lnTo>
                <a:lnTo>
                  <a:pt x="82224" y="103307"/>
                </a:lnTo>
                <a:lnTo>
                  <a:pt x="82927" y="102605"/>
                </a:lnTo>
                <a:lnTo>
                  <a:pt x="217156" y="236834"/>
                </a:lnTo>
                <a:lnTo>
                  <a:pt x="236834" y="217156"/>
                </a:lnTo>
                <a:close/>
              </a:path>
            </a:pathLst>
          </a:custGeom>
          <a:solidFill>
            <a:schemeClr val="bg1"/>
          </a:solidFill>
          <a:ln w="694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E839CA-8767-42E0-93F1-BC3EDA221F5D}"/>
              </a:ext>
            </a:extLst>
          </p:cNvPr>
          <p:cNvSpPr txBox="1"/>
          <p:nvPr/>
        </p:nvSpPr>
        <p:spPr>
          <a:xfrm>
            <a:off x="11658726" y="5934670"/>
            <a:ext cx="5212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8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15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165334" y="25032"/>
            <a:ext cx="28328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База данных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658726" y="5934670"/>
            <a:ext cx="4956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9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sp>
        <p:nvSpPr>
          <p:cNvPr id="6" name="Полилиния: фигура 5">
            <a:extLst>
              <a:ext uri="{FF2B5EF4-FFF2-40B4-BE49-F238E27FC236}">
                <a16:creationId xmlns:a16="http://schemas.microsoft.com/office/drawing/2014/main" id="{2C1728B8-49E4-4740-A4A9-607974A73462}"/>
              </a:ext>
            </a:extLst>
          </p:cNvPr>
          <p:cNvSpPr/>
          <p:nvPr/>
        </p:nvSpPr>
        <p:spPr>
          <a:xfrm>
            <a:off x="7029737" y="81757"/>
            <a:ext cx="438004" cy="125144"/>
          </a:xfrm>
          <a:custGeom>
            <a:avLst/>
            <a:gdLst>
              <a:gd name="connsiteX0" fmla="*/ 438005 w 438004"/>
              <a:gd name="connsiteY0" fmla="*/ 62572 h 125144"/>
              <a:gd name="connsiteX1" fmla="*/ 219002 w 438004"/>
              <a:gd name="connsiteY1" fmla="*/ 125144 h 125144"/>
              <a:gd name="connsiteX2" fmla="*/ 0 w 438004"/>
              <a:gd name="connsiteY2" fmla="*/ 62572 h 125144"/>
              <a:gd name="connsiteX3" fmla="*/ 219002 w 438004"/>
              <a:gd name="connsiteY3" fmla="*/ 0 h 125144"/>
              <a:gd name="connsiteX4" fmla="*/ 438005 w 438004"/>
              <a:gd name="connsiteY4" fmla="*/ 62572 h 125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004" h="125144">
                <a:moveTo>
                  <a:pt x="438005" y="62572"/>
                </a:moveTo>
                <a:cubicBezTo>
                  <a:pt x="438005" y="97130"/>
                  <a:pt x="339954" y="125144"/>
                  <a:pt x="219002" y="125144"/>
                </a:cubicBezTo>
                <a:cubicBezTo>
                  <a:pt x="98051" y="125144"/>
                  <a:pt x="0" y="97130"/>
                  <a:pt x="0" y="62572"/>
                </a:cubicBezTo>
                <a:cubicBezTo>
                  <a:pt x="0" y="28014"/>
                  <a:pt x="98051" y="0"/>
                  <a:pt x="219002" y="0"/>
                </a:cubicBezTo>
                <a:cubicBezTo>
                  <a:pt x="339954" y="0"/>
                  <a:pt x="438005" y="28014"/>
                  <a:pt x="438005" y="62572"/>
                </a:cubicBezTo>
                <a:close/>
              </a:path>
            </a:pathLst>
          </a:custGeom>
          <a:solidFill>
            <a:schemeClr val="bg1"/>
          </a:solidFill>
          <a:ln w="773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: фигура 6">
            <a:extLst>
              <a:ext uri="{FF2B5EF4-FFF2-40B4-BE49-F238E27FC236}">
                <a16:creationId xmlns:a16="http://schemas.microsoft.com/office/drawing/2014/main" id="{986D7036-9467-480C-9B6C-E8BDABA9B84E}"/>
              </a:ext>
            </a:extLst>
          </p:cNvPr>
          <p:cNvSpPr/>
          <p:nvPr/>
        </p:nvSpPr>
        <p:spPr>
          <a:xfrm>
            <a:off x="7029737" y="175615"/>
            <a:ext cx="438004" cy="187716"/>
          </a:xfrm>
          <a:custGeom>
            <a:avLst/>
            <a:gdLst>
              <a:gd name="connsiteX0" fmla="*/ 375433 w 438004"/>
              <a:gd name="connsiteY0" fmla="*/ 125144 h 187716"/>
              <a:gd name="connsiteX1" fmla="*/ 359789 w 438004"/>
              <a:gd name="connsiteY1" fmla="*/ 109501 h 187716"/>
              <a:gd name="connsiteX2" fmla="*/ 375433 w 438004"/>
              <a:gd name="connsiteY2" fmla="*/ 93858 h 187716"/>
              <a:gd name="connsiteX3" fmla="*/ 391076 w 438004"/>
              <a:gd name="connsiteY3" fmla="*/ 109501 h 187716"/>
              <a:gd name="connsiteX4" fmla="*/ 375433 w 438004"/>
              <a:gd name="connsiteY4" fmla="*/ 125144 h 187716"/>
              <a:gd name="connsiteX5" fmla="*/ 219002 w 438004"/>
              <a:gd name="connsiteY5" fmla="*/ 62572 h 187716"/>
              <a:gd name="connsiteX6" fmla="*/ 0 w 438004"/>
              <a:gd name="connsiteY6" fmla="*/ 0 h 187716"/>
              <a:gd name="connsiteX7" fmla="*/ 0 w 438004"/>
              <a:gd name="connsiteY7" fmla="*/ 125144 h 187716"/>
              <a:gd name="connsiteX8" fmla="*/ 219002 w 438004"/>
              <a:gd name="connsiteY8" fmla="*/ 187716 h 187716"/>
              <a:gd name="connsiteX9" fmla="*/ 438005 w 438004"/>
              <a:gd name="connsiteY9" fmla="*/ 125144 h 187716"/>
              <a:gd name="connsiteX10" fmla="*/ 438005 w 438004"/>
              <a:gd name="connsiteY10" fmla="*/ 0 h 187716"/>
              <a:gd name="connsiteX11" fmla="*/ 219002 w 438004"/>
              <a:gd name="connsiteY11" fmla="*/ 62572 h 1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004" h="187716">
                <a:moveTo>
                  <a:pt x="375433" y="125144"/>
                </a:moveTo>
                <a:cubicBezTo>
                  <a:pt x="366047" y="125144"/>
                  <a:pt x="359789" y="118887"/>
                  <a:pt x="359789" y="109501"/>
                </a:cubicBezTo>
                <a:cubicBezTo>
                  <a:pt x="359789" y="100115"/>
                  <a:pt x="366047" y="93858"/>
                  <a:pt x="375433" y="93858"/>
                </a:cubicBezTo>
                <a:cubicBezTo>
                  <a:pt x="384818" y="93858"/>
                  <a:pt x="391076" y="100115"/>
                  <a:pt x="391076" y="109501"/>
                </a:cubicBezTo>
                <a:cubicBezTo>
                  <a:pt x="391076" y="118887"/>
                  <a:pt x="384818" y="125144"/>
                  <a:pt x="375433" y="125144"/>
                </a:cubicBezTo>
                <a:close/>
                <a:moveTo>
                  <a:pt x="219002" y="62572"/>
                </a:moveTo>
                <a:cubicBezTo>
                  <a:pt x="98551" y="62572"/>
                  <a:pt x="0" y="34415"/>
                  <a:pt x="0" y="0"/>
                </a:cubicBezTo>
                <a:lnTo>
                  <a:pt x="0" y="125144"/>
                </a:lnTo>
                <a:cubicBezTo>
                  <a:pt x="0" y="159559"/>
                  <a:pt x="98551" y="187716"/>
                  <a:pt x="219002" y="187716"/>
                </a:cubicBezTo>
                <a:cubicBezTo>
                  <a:pt x="339454" y="187716"/>
                  <a:pt x="438005" y="159559"/>
                  <a:pt x="438005" y="125144"/>
                </a:cubicBezTo>
                <a:lnTo>
                  <a:pt x="438005" y="0"/>
                </a:lnTo>
                <a:cubicBezTo>
                  <a:pt x="438005" y="34415"/>
                  <a:pt x="339454" y="62572"/>
                  <a:pt x="219002" y="62572"/>
                </a:cubicBezTo>
                <a:close/>
              </a:path>
            </a:pathLst>
          </a:custGeom>
          <a:solidFill>
            <a:srgbClr val="000066"/>
          </a:solidFill>
          <a:ln w="773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0E5E59A0-485E-4911-BB2B-4615925EFCAA}"/>
              </a:ext>
            </a:extLst>
          </p:cNvPr>
          <p:cNvSpPr/>
          <p:nvPr/>
        </p:nvSpPr>
        <p:spPr>
          <a:xfrm>
            <a:off x="7029737" y="329185"/>
            <a:ext cx="438004" cy="187716"/>
          </a:xfrm>
          <a:custGeom>
            <a:avLst/>
            <a:gdLst>
              <a:gd name="connsiteX0" fmla="*/ 375433 w 438004"/>
              <a:gd name="connsiteY0" fmla="*/ 125144 h 187716"/>
              <a:gd name="connsiteX1" fmla="*/ 359789 w 438004"/>
              <a:gd name="connsiteY1" fmla="*/ 109501 h 187716"/>
              <a:gd name="connsiteX2" fmla="*/ 375433 w 438004"/>
              <a:gd name="connsiteY2" fmla="*/ 93858 h 187716"/>
              <a:gd name="connsiteX3" fmla="*/ 391076 w 438004"/>
              <a:gd name="connsiteY3" fmla="*/ 109501 h 187716"/>
              <a:gd name="connsiteX4" fmla="*/ 375433 w 438004"/>
              <a:gd name="connsiteY4" fmla="*/ 125144 h 187716"/>
              <a:gd name="connsiteX5" fmla="*/ 219002 w 438004"/>
              <a:gd name="connsiteY5" fmla="*/ 62572 h 187716"/>
              <a:gd name="connsiteX6" fmla="*/ 0 w 438004"/>
              <a:gd name="connsiteY6" fmla="*/ 0 h 187716"/>
              <a:gd name="connsiteX7" fmla="*/ 0 w 438004"/>
              <a:gd name="connsiteY7" fmla="*/ 125144 h 187716"/>
              <a:gd name="connsiteX8" fmla="*/ 219002 w 438004"/>
              <a:gd name="connsiteY8" fmla="*/ 187716 h 187716"/>
              <a:gd name="connsiteX9" fmla="*/ 438005 w 438004"/>
              <a:gd name="connsiteY9" fmla="*/ 125144 h 187716"/>
              <a:gd name="connsiteX10" fmla="*/ 438005 w 438004"/>
              <a:gd name="connsiteY10" fmla="*/ 0 h 187716"/>
              <a:gd name="connsiteX11" fmla="*/ 219002 w 438004"/>
              <a:gd name="connsiteY11" fmla="*/ 62572 h 1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004" h="187716">
                <a:moveTo>
                  <a:pt x="375433" y="125144"/>
                </a:moveTo>
                <a:cubicBezTo>
                  <a:pt x="366047" y="125144"/>
                  <a:pt x="359789" y="118887"/>
                  <a:pt x="359789" y="109501"/>
                </a:cubicBezTo>
                <a:cubicBezTo>
                  <a:pt x="359789" y="100115"/>
                  <a:pt x="366047" y="93858"/>
                  <a:pt x="375433" y="93858"/>
                </a:cubicBezTo>
                <a:cubicBezTo>
                  <a:pt x="384818" y="93858"/>
                  <a:pt x="391076" y="100115"/>
                  <a:pt x="391076" y="109501"/>
                </a:cubicBezTo>
                <a:cubicBezTo>
                  <a:pt x="391076" y="118887"/>
                  <a:pt x="384818" y="125144"/>
                  <a:pt x="375433" y="125144"/>
                </a:cubicBezTo>
                <a:close/>
                <a:moveTo>
                  <a:pt x="219002" y="62572"/>
                </a:moveTo>
                <a:cubicBezTo>
                  <a:pt x="98551" y="62572"/>
                  <a:pt x="0" y="34415"/>
                  <a:pt x="0" y="0"/>
                </a:cubicBezTo>
                <a:lnTo>
                  <a:pt x="0" y="125144"/>
                </a:lnTo>
                <a:cubicBezTo>
                  <a:pt x="0" y="159559"/>
                  <a:pt x="98551" y="187716"/>
                  <a:pt x="219002" y="187716"/>
                </a:cubicBezTo>
                <a:cubicBezTo>
                  <a:pt x="339454" y="187716"/>
                  <a:pt x="438005" y="159559"/>
                  <a:pt x="438005" y="125144"/>
                </a:cubicBezTo>
                <a:lnTo>
                  <a:pt x="438005" y="0"/>
                </a:lnTo>
                <a:cubicBezTo>
                  <a:pt x="438005" y="34415"/>
                  <a:pt x="339454" y="62572"/>
                  <a:pt x="219002" y="62572"/>
                </a:cubicBezTo>
                <a:close/>
              </a:path>
            </a:pathLst>
          </a:custGeom>
          <a:solidFill>
            <a:schemeClr val="bg1"/>
          </a:solidFill>
          <a:ln w="773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10EBE43C-1140-4F49-A0A8-FA562820C7BE}"/>
              </a:ext>
            </a:extLst>
          </p:cNvPr>
          <p:cNvSpPr/>
          <p:nvPr/>
        </p:nvSpPr>
        <p:spPr>
          <a:xfrm>
            <a:off x="7029737" y="488475"/>
            <a:ext cx="438004" cy="187716"/>
          </a:xfrm>
          <a:custGeom>
            <a:avLst/>
            <a:gdLst>
              <a:gd name="connsiteX0" fmla="*/ 375433 w 438004"/>
              <a:gd name="connsiteY0" fmla="*/ 125144 h 187716"/>
              <a:gd name="connsiteX1" fmla="*/ 359789 w 438004"/>
              <a:gd name="connsiteY1" fmla="*/ 109501 h 187716"/>
              <a:gd name="connsiteX2" fmla="*/ 375433 w 438004"/>
              <a:gd name="connsiteY2" fmla="*/ 93858 h 187716"/>
              <a:gd name="connsiteX3" fmla="*/ 391076 w 438004"/>
              <a:gd name="connsiteY3" fmla="*/ 109501 h 187716"/>
              <a:gd name="connsiteX4" fmla="*/ 375433 w 438004"/>
              <a:gd name="connsiteY4" fmla="*/ 125144 h 187716"/>
              <a:gd name="connsiteX5" fmla="*/ 219002 w 438004"/>
              <a:gd name="connsiteY5" fmla="*/ 62572 h 187716"/>
              <a:gd name="connsiteX6" fmla="*/ 0 w 438004"/>
              <a:gd name="connsiteY6" fmla="*/ 0 h 187716"/>
              <a:gd name="connsiteX7" fmla="*/ 0 w 438004"/>
              <a:gd name="connsiteY7" fmla="*/ 125144 h 187716"/>
              <a:gd name="connsiteX8" fmla="*/ 219002 w 438004"/>
              <a:gd name="connsiteY8" fmla="*/ 187716 h 187716"/>
              <a:gd name="connsiteX9" fmla="*/ 438005 w 438004"/>
              <a:gd name="connsiteY9" fmla="*/ 125144 h 187716"/>
              <a:gd name="connsiteX10" fmla="*/ 438005 w 438004"/>
              <a:gd name="connsiteY10" fmla="*/ 0 h 187716"/>
              <a:gd name="connsiteX11" fmla="*/ 219002 w 438004"/>
              <a:gd name="connsiteY11" fmla="*/ 62572 h 18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004" h="187716">
                <a:moveTo>
                  <a:pt x="375433" y="125144"/>
                </a:moveTo>
                <a:cubicBezTo>
                  <a:pt x="366047" y="125144"/>
                  <a:pt x="359789" y="118887"/>
                  <a:pt x="359789" y="109501"/>
                </a:cubicBezTo>
                <a:cubicBezTo>
                  <a:pt x="359789" y="100115"/>
                  <a:pt x="366047" y="93858"/>
                  <a:pt x="375433" y="93858"/>
                </a:cubicBezTo>
                <a:cubicBezTo>
                  <a:pt x="384818" y="93858"/>
                  <a:pt x="391076" y="100115"/>
                  <a:pt x="391076" y="109501"/>
                </a:cubicBezTo>
                <a:cubicBezTo>
                  <a:pt x="391076" y="118887"/>
                  <a:pt x="384818" y="125144"/>
                  <a:pt x="375433" y="125144"/>
                </a:cubicBezTo>
                <a:close/>
                <a:moveTo>
                  <a:pt x="219002" y="62572"/>
                </a:moveTo>
                <a:cubicBezTo>
                  <a:pt x="98551" y="62572"/>
                  <a:pt x="0" y="34415"/>
                  <a:pt x="0" y="0"/>
                </a:cubicBezTo>
                <a:lnTo>
                  <a:pt x="0" y="125144"/>
                </a:lnTo>
                <a:cubicBezTo>
                  <a:pt x="0" y="159559"/>
                  <a:pt x="98551" y="187716"/>
                  <a:pt x="219002" y="187716"/>
                </a:cubicBezTo>
                <a:cubicBezTo>
                  <a:pt x="339454" y="187716"/>
                  <a:pt x="438005" y="159559"/>
                  <a:pt x="438005" y="125144"/>
                </a:cubicBezTo>
                <a:lnTo>
                  <a:pt x="438005" y="0"/>
                </a:lnTo>
                <a:cubicBezTo>
                  <a:pt x="438005" y="34415"/>
                  <a:pt x="339454" y="62572"/>
                  <a:pt x="219002" y="62572"/>
                </a:cubicBezTo>
                <a:close/>
              </a:path>
            </a:pathLst>
          </a:custGeom>
          <a:solidFill>
            <a:srgbClr val="000066"/>
          </a:solidFill>
          <a:ln w="7739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6EA484E3-9F51-4BC3-8A62-35EAB1658C84}"/>
              </a:ext>
            </a:extLst>
          </p:cNvPr>
          <p:cNvSpPr/>
          <p:nvPr/>
        </p:nvSpPr>
        <p:spPr>
          <a:xfrm>
            <a:off x="11077957" y="-1320478"/>
            <a:ext cx="2832827" cy="4461164"/>
          </a:xfrm>
          <a:prstGeom prst="arc">
            <a:avLst>
              <a:gd name="adj1" fmla="val 3628392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54ACCF85-BD08-414E-BA66-F4390FFA2E36}"/>
              </a:ext>
            </a:extLst>
          </p:cNvPr>
          <p:cNvSpPr/>
          <p:nvPr/>
        </p:nvSpPr>
        <p:spPr>
          <a:xfrm>
            <a:off x="11471886" y="-350310"/>
            <a:ext cx="2832827" cy="4461164"/>
          </a:xfrm>
          <a:prstGeom prst="arc">
            <a:avLst>
              <a:gd name="adj1" fmla="val 3628392"/>
              <a:gd name="adj2" fmla="val 0"/>
            </a:avLst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CB275489-8A56-4965-907C-A757631C6EE3}"/>
              </a:ext>
            </a:extLst>
          </p:cNvPr>
          <p:cNvSpPr/>
          <p:nvPr/>
        </p:nvSpPr>
        <p:spPr>
          <a:xfrm>
            <a:off x="11274921" y="1822012"/>
            <a:ext cx="2832827" cy="4461164"/>
          </a:xfrm>
          <a:prstGeom prst="arc">
            <a:avLst>
              <a:gd name="adj1" fmla="val 3628392"/>
              <a:gd name="adj2" fmla="val 0"/>
            </a:avLst>
          </a:prstGeom>
          <a:ln w="57150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6CF20A-B47C-4CF9-9BDD-41F906F0C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6932" y="1082844"/>
            <a:ext cx="7103962" cy="509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2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5"/>
                    </a14:imgEffect>
                    <a14:imgEffect>
                      <a14:colorTemperature colorTemp="5620"/>
                    </a14:imgEffect>
                    <a14:imgEffect>
                      <a14:brightnessContrast bright="-6000"/>
                    </a14:imgEffect>
                  </a14:imgLayer>
                </a14:imgProps>
              </a:ext>
            </a:extLst>
          </a:blip>
          <a:srcRect/>
          <a:stretch>
            <a:fillRect t="-80000" b="-8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C641-5029-4647-8026-848B0EDE59A8}"/>
              </a:ext>
            </a:extLst>
          </p:cNvPr>
          <p:cNvSpPr txBox="1"/>
          <p:nvPr/>
        </p:nvSpPr>
        <p:spPr>
          <a:xfrm>
            <a:off x="4517891" y="0"/>
            <a:ext cx="2462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Интерфейс</a:t>
            </a:r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326C9581-8207-439F-B734-0B2B6F4354A9}"/>
              </a:ext>
            </a:extLst>
          </p:cNvPr>
          <p:cNvSpPr/>
          <p:nvPr/>
        </p:nvSpPr>
        <p:spPr>
          <a:xfrm>
            <a:off x="7104578" y="177362"/>
            <a:ext cx="603031" cy="407932"/>
          </a:xfrm>
          <a:custGeom>
            <a:avLst/>
            <a:gdLst>
              <a:gd name="connsiteX0" fmla="*/ 549822 w 603031"/>
              <a:gd name="connsiteY0" fmla="*/ 354724 h 407932"/>
              <a:gd name="connsiteX1" fmla="*/ 53209 w 603031"/>
              <a:gd name="connsiteY1" fmla="*/ 354724 h 407932"/>
              <a:gd name="connsiteX2" fmla="*/ 53209 w 603031"/>
              <a:gd name="connsiteY2" fmla="*/ 53209 h 407932"/>
              <a:gd name="connsiteX3" fmla="*/ 549822 w 603031"/>
              <a:gd name="connsiteY3" fmla="*/ 53209 h 407932"/>
              <a:gd name="connsiteX4" fmla="*/ 549822 w 603031"/>
              <a:gd name="connsiteY4" fmla="*/ 354724 h 407932"/>
              <a:gd name="connsiteX5" fmla="*/ 603031 w 603031"/>
              <a:gd name="connsiteY5" fmla="*/ 35472 h 407932"/>
              <a:gd name="connsiteX6" fmla="*/ 567559 w 603031"/>
              <a:gd name="connsiteY6" fmla="*/ 0 h 407932"/>
              <a:gd name="connsiteX7" fmla="*/ 35472 w 603031"/>
              <a:gd name="connsiteY7" fmla="*/ 0 h 407932"/>
              <a:gd name="connsiteX8" fmla="*/ 0 w 603031"/>
              <a:gd name="connsiteY8" fmla="*/ 35472 h 407932"/>
              <a:gd name="connsiteX9" fmla="*/ 0 w 603031"/>
              <a:gd name="connsiteY9" fmla="*/ 407933 h 407932"/>
              <a:gd name="connsiteX10" fmla="*/ 603031 w 603031"/>
              <a:gd name="connsiteY10" fmla="*/ 407933 h 407932"/>
              <a:gd name="connsiteX11" fmla="*/ 603031 w 603031"/>
              <a:gd name="connsiteY11" fmla="*/ 35472 h 407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03031" h="407932">
                <a:moveTo>
                  <a:pt x="549822" y="354724"/>
                </a:moveTo>
                <a:lnTo>
                  <a:pt x="53209" y="354724"/>
                </a:lnTo>
                <a:lnTo>
                  <a:pt x="53209" y="53209"/>
                </a:lnTo>
                <a:lnTo>
                  <a:pt x="549822" y="53209"/>
                </a:lnTo>
                <a:lnTo>
                  <a:pt x="549822" y="354724"/>
                </a:lnTo>
                <a:close/>
                <a:moveTo>
                  <a:pt x="603031" y="35472"/>
                </a:moveTo>
                <a:cubicBezTo>
                  <a:pt x="603031" y="15963"/>
                  <a:pt x="587069" y="0"/>
                  <a:pt x="567559" y="0"/>
                </a:cubicBezTo>
                <a:lnTo>
                  <a:pt x="35472" y="0"/>
                </a:lnTo>
                <a:cubicBezTo>
                  <a:pt x="15963" y="0"/>
                  <a:pt x="0" y="15963"/>
                  <a:pt x="0" y="35472"/>
                </a:cubicBezTo>
                <a:lnTo>
                  <a:pt x="0" y="407933"/>
                </a:lnTo>
                <a:lnTo>
                  <a:pt x="603031" y="407933"/>
                </a:lnTo>
                <a:lnTo>
                  <a:pt x="603031" y="35472"/>
                </a:lnTo>
                <a:close/>
              </a:path>
            </a:pathLst>
          </a:custGeom>
          <a:solidFill>
            <a:schemeClr val="bg1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E9299555-8353-41BF-A327-75F81ABABDE6}"/>
              </a:ext>
            </a:extLst>
          </p:cNvPr>
          <p:cNvSpPr/>
          <p:nvPr/>
        </p:nvSpPr>
        <p:spPr>
          <a:xfrm>
            <a:off x="6998161" y="620767"/>
            <a:ext cx="815865" cy="53208"/>
          </a:xfrm>
          <a:custGeom>
            <a:avLst/>
            <a:gdLst>
              <a:gd name="connsiteX0" fmla="*/ 461141 w 815865"/>
              <a:gd name="connsiteY0" fmla="*/ 0 h 53208"/>
              <a:gd name="connsiteX1" fmla="*/ 461141 w 815865"/>
              <a:gd name="connsiteY1" fmla="*/ 8868 h 53208"/>
              <a:gd name="connsiteX2" fmla="*/ 452273 w 815865"/>
              <a:gd name="connsiteY2" fmla="*/ 17736 h 53208"/>
              <a:gd name="connsiteX3" fmla="*/ 363592 w 815865"/>
              <a:gd name="connsiteY3" fmla="*/ 17736 h 53208"/>
              <a:gd name="connsiteX4" fmla="*/ 354724 w 815865"/>
              <a:gd name="connsiteY4" fmla="*/ 8868 h 53208"/>
              <a:gd name="connsiteX5" fmla="*/ 354724 w 815865"/>
              <a:gd name="connsiteY5" fmla="*/ 0 h 53208"/>
              <a:gd name="connsiteX6" fmla="*/ 0 w 815865"/>
              <a:gd name="connsiteY6" fmla="*/ 0 h 53208"/>
              <a:gd name="connsiteX7" fmla="*/ 0 w 815865"/>
              <a:gd name="connsiteY7" fmla="*/ 17736 h 53208"/>
              <a:gd name="connsiteX8" fmla="*/ 35472 w 815865"/>
              <a:gd name="connsiteY8" fmla="*/ 53209 h 53208"/>
              <a:gd name="connsiteX9" fmla="*/ 780393 w 815865"/>
              <a:gd name="connsiteY9" fmla="*/ 53209 h 53208"/>
              <a:gd name="connsiteX10" fmla="*/ 815866 w 815865"/>
              <a:gd name="connsiteY10" fmla="*/ 17736 h 53208"/>
              <a:gd name="connsiteX11" fmla="*/ 815866 w 815865"/>
              <a:gd name="connsiteY11" fmla="*/ 0 h 53208"/>
              <a:gd name="connsiteX12" fmla="*/ 461141 w 815865"/>
              <a:gd name="connsiteY12" fmla="*/ 0 h 53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15865" h="53208">
                <a:moveTo>
                  <a:pt x="461141" y="0"/>
                </a:moveTo>
                <a:lnTo>
                  <a:pt x="461141" y="8868"/>
                </a:lnTo>
                <a:cubicBezTo>
                  <a:pt x="461141" y="14189"/>
                  <a:pt x="457594" y="17736"/>
                  <a:pt x="452273" y="17736"/>
                </a:cubicBezTo>
                <a:lnTo>
                  <a:pt x="363592" y="17736"/>
                </a:lnTo>
                <a:cubicBezTo>
                  <a:pt x="358271" y="17736"/>
                  <a:pt x="354724" y="14189"/>
                  <a:pt x="354724" y="8868"/>
                </a:cubicBezTo>
                <a:lnTo>
                  <a:pt x="354724" y="0"/>
                </a:lnTo>
                <a:lnTo>
                  <a:pt x="0" y="0"/>
                </a:lnTo>
                <a:lnTo>
                  <a:pt x="0" y="17736"/>
                </a:lnTo>
                <a:cubicBezTo>
                  <a:pt x="0" y="37246"/>
                  <a:pt x="15963" y="53209"/>
                  <a:pt x="35472" y="53209"/>
                </a:cubicBezTo>
                <a:lnTo>
                  <a:pt x="780393" y="53209"/>
                </a:lnTo>
                <a:cubicBezTo>
                  <a:pt x="799903" y="53209"/>
                  <a:pt x="815866" y="37246"/>
                  <a:pt x="815866" y="17736"/>
                </a:cubicBezTo>
                <a:lnTo>
                  <a:pt x="815866" y="0"/>
                </a:lnTo>
                <a:lnTo>
                  <a:pt x="461141" y="0"/>
                </a:lnTo>
                <a:close/>
              </a:path>
            </a:pathLst>
          </a:custGeom>
          <a:solidFill>
            <a:srgbClr val="000066"/>
          </a:solidFill>
          <a:ln w="883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E1642-6F83-40C1-8ACB-3B149F02F919}"/>
              </a:ext>
            </a:extLst>
          </p:cNvPr>
          <p:cNvSpPr txBox="1"/>
          <p:nvPr/>
        </p:nvSpPr>
        <p:spPr>
          <a:xfrm>
            <a:off x="11463916" y="5934670"/>
            <a:ext cx="72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10</a:t>
            </a:r>
            <a:endParaRPr lang="ru-RU" sz="5400" dirty="0">
              <a:solidFill>
                <a:srgbClr val="000066"/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78207E-F247-4040-9D8B-6BE0B2974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1681" y="1439151"/>
            <a:ext cx="7363326" cy="39974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E72C1C-43E6-461A-94EC-DD0CF8BF5F22}"/>
              </a:ext>
            </a:extLst>
          </p:cNvPr>
          <p:cNvSpPr txBox="1"/>
          <p:nvPr/>
        </p:nvSpPr>
        <p:spPr>
          <a:xfrm>
            <a:off x="4588527" y="855202"/>
            <a:ext cx="2409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000066"/>
                </a:solidFill>
                <a:latin typeface="Bahnschrift SemiBold SemiConden" panose="020B0502040204020203" pitchFamily="34" charset="0"/>
              </a:rPr>
              <a:t>Главная страница</a:t>
            </a:r>
          </a:p>
        </p:txBody>
      </p:sp>
    </p:spTree>
    <p:extLst>
      <p:ext uri="{BB962C8B-B14F-4D97-AF65-F5344CB8AC3E}">
        <p14:creationId xmlns:p14="http://schemas.microsoft.com/office/powerpoint/2010/main" val="22994750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11091</TotalTime>
  <Words>334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Bahnschrift SemiBold SemiConden</vt:lpstr>
      <vt:lpstr>Bahnschrift SemiCondensed</vt:lpstr>
      <vt:lpstr>Calibri</vt:lpstr>
      <vt:lpstr>Calibri Light</vt:lpstr>
      <vt:lpstr>Corbel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Милана Стремлина</dc:creator>
  <cp:lastModifiedBy>Shirokov Maksim</cp:lastModifiedBy>
  <cp:revision>30</cp:revision>
  <dcterms:created xsi:type="dcterms:W3CDTF">2025-04-17T20:20:13Z</dcterms:created>
  <dcterms:modified xsi:type="dcterms:W3CDTF">2025-05-12T14:30:35Z</dcterms:modified>
</cp:coreProperties>
</file>