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5018-DEC3-4E9E-9846-281D0130E36E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0663-6C03-4B0A-8921-91C42F5F4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8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5018-DEC3-4E9E-9846-281D0130E36E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0663-6C03-4B0A-8921-91C42F5F4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8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5018-DEC3-4E9E-9846-281D0130E36E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0663-6C03-4B0A-8921-91C42F5F4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4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5018-DEC3-4E9E-9846-281D0130E36E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0663-6C03-4B0A-8921-91C42F5F4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9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5018-DEC3-4E9E-9846-281D0130E36E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0663-6C03-4B0A-8921-91C42F5F4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70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5018-DEC3-4E9E-9846-281D0130E36E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0663-6C03-4B0A-8921-91C42F5F4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26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5018-DEC3-4E9E-9846-281D0130E36E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0663-6C03-4B0A-8921-91C42F5F4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57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5018-DEC3-4E9E-9846-281D0130E36E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0663-6C03-4B0A-8921-91C42F5F4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06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5018-DEC3-4E9E-9846-281D0130E36E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0663-6C03-4B0A-8921-91C42F5F4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31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5018-DEC3-4E9E-9846-281D0130E36E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0663-6C03-4B0A-8921-91C42F5F4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66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5018-DEC3-4E9E-9846-281D0130E36E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0663-6C03-4B0A-8921-91C42F5F4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48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75018-DEC3-4E9E-9846-281D0130E36E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0663-6C03-4B0A-8921-91C42F5F4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16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egislacao.planalto.gov.br/legisla/legislacao.nsf/Viw_Identificacao/lei%2013.425-2017?OpenDocu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2300" y="3609463"/>
            <a:ext cx="9144000" cy="165576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chemeClr val="bg1"/>
                </a:solidFill>
              </a:rPr>
              <a:t>DIEGO SANTOS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chemeClr val="bg1"/>
                </a:solidFill>
              </a:rPr>
              <a:t>GABRIEL DOMINGOS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chemeClr val="bg1"/>
                </a:solidFill>
              </a:rPr>
              <a:t>RENAN SUTTO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chemeClr val="bg1"/>
                </a:solidFill>
              </a:rPr>
              <a:t>MATEUS LOPIS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chemeClr val="bg1"/>
                </a:solidFill>
              </a:rPr>
              <a:t>MATHEUS GASPAR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chemeClr val="bg1"/>
                </a:solidFill>
              </a:rPr>
              <a:t>SAULO  OLIVEIRA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31" y="684284"/>
            <a:ext cx="3809524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7991" y="969756"/>
            <a:ext cx="10515600" cy="1325563"/>
          </a:xfrm>
        </p:spPr>
        <p:txBody>
          <a:bodyPr>
            <a:normAutofit/>
          </a:bodyPr>
          <a:lstStyle/>
          <a:p>
            <a:r>
              <a:rPr lang="pt-BR" sz="8000" dirty="0" smtClean="0">
                <a:latin typeface="Baskerville Old Face" panose="02020602080505020303" pitchFamily="18" charset="0"/>
              </a:rPr>
              <a:t>LEI KISS</a:t>
            </a:r>
            <a:endParaRPr lang="pt-BR" sz="8000" dirty="0">
              <a:latin typeface="Baskerville Old Face" panose="020206020805050203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670851"/>
            <a:ext cx="8557591" cy="2506111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chemeClr val="bg1"/>
                </a:solidFill>
                <a:hlinkClick r:id="rId2"/>
              </a:rPr>
              <a:t>LEI Nº 13.425, DE 30 DE MARÇO DE 2017.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Foi publicada na edição desta sexta-feira (31) do Diário Oficial da União a chamada 'Lei Kiss', que define normas de prevenção e combate a incêndio em estabelecimentos, edificações e áreas de reunião de público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2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6784" y="503582"/>
            <a:ext cx="6967328" cy="2093843"/>
          </a:xfrm>
        </p:spPr>
        <p:txBody>
          <a:bodyPr>
            <a:noAutofit/>
          </a:bodyPr>
          <a:lstStyle/>
          <a:p>
            <a:r>
              <a:rPr lang="pt-BR" sz="4800" dirty="0" smtClean="0">
                <a:latin typeface="Baskerville Old Face" panose="02020602080505020303" pitchFamily="18" charset="0"/>
              </a:rPr>
              <a:t>POR QUE MADARA ?</a:t>
            </a:r>
            <a:endParaRPr lang="pt-BR" sz="4800" dirty="0">
              <a:latin typeface="Baskerville Old Face" panose="020206020805050203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340" y="3935895"/>
            <a:ext cx="10810460" cy="267694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MAIS VIAVEL QUE OPTAR POR UM FUNCIONARIO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MAIS PRECISO QUE UM PROCESSO MANUAL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COBRE MAIS TEMPO 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4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6" y="291548"/>
            <a:ext cx="9352886" cy="394914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770783" y="4598505"/>
            <a:ext cx="534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SOLUÇÃO </a:t>
            </a:r>
            <a:endParaRPr lang="pt-BR" sz="3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24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Baskerville Old Face</vt:lpstr>
      <vt:lpstr>Calibri</vt:lpstr>
      <vt:lpstr>Calibri Light</vt:lpstr>
      <vt:lpstr>Wingdings</vt:lpstr>
      <vt:lpstr>Tema do Office</vt:lpstr>
      <vt:lpstr>Apresentação do PowerPoint</vt:lpstr>
      <vt:lpstr>LEI KISS</vt:lpstr>
      <vt:lpstr>POR QUE MADARA ?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MADARA</dc:title>
  <dc:creator>Aluno</dc:creator>
  <cp:lastModifiedBy>Aluno</cp:lastModifiedBy>
  <cp:revision>4</cp:revision>
  <dcterms:created xsi:type="dcterms:W3CDTF">2019-03-18T18:45:26Z</dcterms:created>
  <dcterms:modified xsi:type="dcterms:W3CDTF">2019-03-18T19:32:33Z</dcterms:modified>
</cp:coreProperties>
</file>