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式稿" id="{EEF96781-5F45-4481-9D55-2B82C91D85AA}">
          <p14:sldIdLst>
            <p14:sldId id="259"/>
          </p14:sldIdLst>
        </p14:section>
        <p14:section name="草稿" id="{8F46A911-A0F2-400C-B676-3C585D6EF01D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222831"/>
    <a:srgbClr val="393E4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26DCC-9092-4627-8C1F-9BBC6169991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B0F16A-D5D2-433C-8117-DB4F0034477A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Pilot1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DE27759E-655D-4675-9264-43BC3DF34B37}" type="parTrans" cxnId="{1E67D878-7B0C-4D85-B150-33D5E8ED0881}">
      <dgm:prSet/>
      <dgm:spPr/>
      <dgm:t>
        <a:bodyPr/>
        <a:lstStyle/>
        <a:p>
          <a:endParaRPr lang="zh-CN" altLang="en-US"/>
        </a:p>
      </dgm:t>
    </dgm:pt>
    <dgm:pt modelId="{4E0ADCAC-30A8-4A3E-AD64-460E78A08EC7}" type="sibTrans" cxnId="{1E67D878-7B0C-4D85-B150-33D5E8ED0881}">
      <dgm:prSet/>
      <dgm:spPr/>
      <dgm:t>
        <a:bodyPr/>
        <a:lstStyle/>
        <a:p>
          <a:endParaRPr lang="zh-CN" altLang="en-US"/>
        </a:p>
      </dgm:t>
    </dgm:pt>
    <dgm:pt modelId="{0CC91C49-1F75-4E95-825D-5CAFAF0416A7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Pilot3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E82C5F3D-F1A8-4942-9D3D-99FB21898A4F}" type="parTrans" cxnId="{2E18B29E-FCD7-421E-94AE-48F6BA550882}">
      <dgm:prSet/>
      <dgm:spPr/>
      <dgm:t>
        <a:bodyPr/>
        <a:lstStyle/>
        <a:p>
          <a:endParaRPr lang="zh-CN" altLang="en-US"/>
        </a:p>
      </dgm:t>
    </dgm:pt>
    <dgm:pt modelId="{3C2F8030-B6E9-41F8-AA43-3311D7CCB313}" type="sibTrans" cxnId="{2E18B29E-FCD7-421E-94AE-48F6BA550882}">
      <dgm:prSet/>
      <dgm:spPr/>
      <dgm:t>
        <a:bodyPr/>
        <a:lstStyle/>
        <a:p>
          <a:endParaRPr lang="zh-CN" altLang="en-US"/>
        </a:p>
      </dgm:t>
    </dgm:pt>
    <dgm:pt modelId="{8350FA13-096F-46E2-8134-E7635901B234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Pilot4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23F6A59-92FB-40A0-920F-6690CDCFE4F4}" type="parTrans" cxnId="{66BEE4CE-945C-4D55-9516-60AF43E4D0A1}">
      <dgm:prSet/>
      <dgm:spPr/>
      <dgm:t>
        <a:bodyPr/>
        <a:lstStyle/>
        <a:p>
          <a:endParaRPr lang="zh-CN" altLang="en-US"/>
        </a:p>
      </dgm:t>
    </dgm:pt>
    <dgm:pt modelId="{7DB13019-4EF2-4601-BD63-D7A488EE4442}" type="sibTrans" cxnId="{66BEE4CE-945C-4D55-9516-60AF43E4D0A1}">
      <dgm:prSet/>
      <dgm:spPr/>
      <dgm:t>
        <a:bodyPr/>
        <a:lstStyle/>
        <a:p>
          <a:endParaRPr lang="zh-CN" altLang="en-US"/>
        </a:p>
      </dgm:t>
    </dgm:pt>
    <dgm:pt modelId="{ACA4BA09-F0EC-414A-9E6E-557798B48F28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Pilot5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1CACD03-2D13-4BC9-BCCF-EB6ED9284BA6}" type="parTrans" cxnId="{696F7282-9C7E-43F0-B269-BD27F87720CF}">
      <dgm:prSet/>
      <dgm:spPr/>
      <dgm:t>
        <a:bodyPr/>
        <a:lstStyle/>
        <a:p>
          <a:endParaRPr lang="zh-CN" altLang="en-US"/>
        </a:p>
      </dgm:t>
    </dgm:pt>
    <dgm:pt modelId="{33FDD65A-82BE-428F-BFC8-535EC944A25C}" type="sibTrans" cxnId="{696F7282-9C7E-43F0-B269-BD27F87720CF}">
      <dgm:prSet/>
      <dgm:spPr/>
      <dgm:t>
        <a:bodyPr/>
        <a:lstStyle/>
        <a:p>
          <a:endParaRPr lang="zh-CN" altLang="en-US"/>
        </a:p>
      </dgm:t>
    </dgm:pt>
    <dgm:pt modelId="{38351633-1925-4C21-A988-2F8C6AD2766C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Pilot6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C8A32F7-59D0-411B-BE91-45A251DB6B95}" type="parTrans" cxnId="{10548C18-3B0E-4892-85DB-0657A84CA321}">
      <dgm:prSet/>
      <dgm:spPr/>
      <dgm:t>
        <a:bodyPr/>
        <a:lstStyle/>
        <a:p>
          <a:endParaRPr lang="zh-CN" altLang="en-US"/>
        </a:p>
      </dgm:t>
    </dgm:pt>
    <dgm:pt modelId="{5AB83DEE-43FD-4103-A957-D0AB131F1DB1}" type="sibTrans" cxnId="{10548C18-3B0E-4892-85DB-0657A84CA321}">
      <dgm:prSet/>
      <dgm:spPr/>
      <dgm:t>
        <a:bodyPr/>
        <a:lstStyle/>
        <a:p>
          <a:endParaRPr lang="zh-CN" altLang="en-US"/>
        </a:p>
      </dgm:t>
    </dgm:pt>
    <dgm:pt modelId="{0D1476F8-5B98-4C10-95AD-90E2452D9FD7}">
      <dgm:prSet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Pilot2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085A791E-8782-40EC-914E-DD7C889335E6}" type="parTrans" cxnId="{E07298AF-0E65-4D68-A65E-470FCD63723C}">
      <dgm:prSet/>
      <dgm:spPr/>
      <dgm:t>
        <a:bodyPr/>
        <a:lstStyle/>
        <a:p>
          <a:endParaRPr lang="zh-CN" altLang="en-US"/>
        </a:p>
      </dgm:t>
    </dgm:pt>
    <dgm:pt modelId="{132BA9E0-08F5-4361-BDC1-22D4B9D11C0D}" type="sibTrans" cxnId="{E07298AF-0E65-4D68-A65E-470FCD63723C}">
      <dgm:prSet/>
      <dgm:spPr/>
      <dgm:t>
        <a:bodyPr/>
        <a:lstStyle/>
        <a:p>
          <a:endParaRPr lang="zh-CN" altLang="en-US"/>
        </a:p>
      </dgm:t>
    </dgm:pt>
    <dgm:pt modelId="{32523E20-157A-44F7-BC74-B61E7F9FB57D}" type="pres">
      <dgm:prSet presAssocID="{08126DCC-9092-4627-8C1F-9BBC6169991D}" presName="cycle" presStyleCnt="0">
        <dgm:presLayoutVars>
          <dgm:dir/>
          <dgm:resizeHandles val="exact"/>
        </dgm:presLayoutVars>
      </dgm:prSet>
      <dgm:spPr/>
    </dgm:pt>
    <dgm:pt modelId="{1683CCCE-8144-4725-8AB0-720FA0B04956}" type="pres">
      <dgm:prSet presAssocID="{84B0F16A-D5D2-433C-8117-DB4F0034477A}" presName="node" presStyleLbl="node1" presStyleIdx="0" presStyleCnt="6">
        <dgm:presLayoutVars>
          <dgm:bulletEnabled val="1"/>
        </dgm:presLayoutVars>
      </dgm:prSet>
      <dgm:spPr/>
    </dgm:pt>
    <dgm:pt modelId="{AEE65168-7133-4E2D-81CF-2C5E986906B6}" type="pres">
      <dgm:prSet presAssocID="{4E0ADCAC-30A8-4A3E-AD64-460E78A08EC7}" presName="sibTrans" presStyleLbl="sibTrans2D1" presStyleIdx="0" presStyleCnt="6"/>
      <dgm:spPr/>
    </dgm:pt>
    <dgm:pt modelId="{0FFD0ECB-8538-4864-A94C-E5311E752A94}" type="pres">
      <dgm:prSet presAssocID="{4E0ADCAC-30A8-4A3E-AD64-460E78A08EC7}" presName="connectorText" presStyleLbl="sibTrans2D1" presStyleIdx="0" presStyleCnt="6"/>
      <dgm:spPr/>
    </dgm:pt>
    <dgm:pt modelId="{ACC82E5B-CFE8-4AC6-9E35-C35A242E9678}" type="pres">
      <dgm:prSet presAssocID="{0D1476F8-5B98-4C10-95AD-90E2452D9FD7}" presName="node" presStyleLbl="node1" presStyleIdx="1" presStyleCnt="6">
        <dgm:presLayoutVars>
          <dgm:bulletEnabled val="1"/>
        </dgm:presLayoutVars>
      </dgm:prSet>
      <dgm:spPr/>
    </dgm:pt>
    <dgm:pt modelId="{F2F97A22-116A-48A6-8C25-4360493F712E}" type="pres">
      <dgm:prSet presAssocID="{132BA9E0-08F5-4361-BDC1-22D4B9D11C0D}" presName="sibTrans" presStyleLbl="sibTrans2D1" presStyleIdx="1" presStyleCnt="6"/>
      <dgm:spPr/>
    </dgm:pt>
    <dgm:pt modelId="{FDDE8F1E-7065-4A11-9B38-F06D14749F3B}" type="pres">
      <dgm:prSet presAssocID="{132BA9E0-08F5-4361-BDC1-22D4B9D11C0D}" presName="connectorText" presStyleLbl="sibTrans2D1" presStyleIdx="1" presStyleCnt="6"/>
      <dgm:spPr/>
    </dgm:pt>
    <dgm:pt modelId="{C5CB59CB-69E3-4ADC-96C3-215459865E2E}" type="pres">
      <dgm:prSet presAssocID="{0CC91C49-1F75-4E95-825D-5CAFAF0416A7}" presName="node" presStyleLbl="node1" presStyleIdx="2" presStyleCnt="6">
        <dgm:presLayoutVars>
          <dgm:bulletEnabled val="1"/>
        </dgm:presLayoutVars>
      </dgm:prSet>
      <dgm:spPr/>
    </dgm:pt>
    <dgm:pt modelId="{421E7B13-C1B1-492A-BC72-CDC84C995E27}" type="pres">
      <dgm:prSet presAssocID="{3C2F8030-B6E9-41F8-AA43-3311D7CCB313}" presName="sibTrans" presStyleLbl="sibTrans2D1" presStyleIdx="2" presStyleCnt="6"/>
      <dgm:spPr/>
    </dgm:pt>
    <dgm:pt modelId="{9B500826-B334-4BAD-9D4F-0BFE49543D22}" type="pres">
      <dgm:prSet presAssocID="{3C2F8030-B6E9-41F8-AA43-3311D7CCB313}" presName="connectorText" presStyleLbl="sibTrans2D1" presStyleIdx="2" presStyleCnt="6"/>
      <dgm:spPr/>
    </dgm:pt>
    <dgm:pt modelId="{D970B6FB-1055-4406-BB01-3C8C38764981}" type="pres">
      <dgm:prSet presAssocID="{8350FA13-096F-46E2-8134-E7635901B234}" presName="node" presStyleLbl="node1" presStyleIdx="3" presStyleCnt="6">
        <dgm:presLayoutVars>
          <dgm:bulletEnabled val="1"/>
        </dgm:presLayoutVars>
      </dgm:prSet>
      <dgm:spPr/>
    </dgm:pt>
    <dgm:pt modelId="{BBDB5E8C-0EE4-4E4C-9588-DD7573BC8EE3}" type="pres">
      <dgm:prSet presAssocID="{7DB13019-4EF2-4601-BD63-D7A488EE4442}" presName="sibTrans" presStyleLbl="sibTrans2D1" presStyleIdx="3" presStyleCnt="6"/>
      <dgm:spPr/>
    </dgm:pt>
    <dgm:pt modelId="{83963194-A189-459B-8CB4-1A4D8C42AA71}" type="pres">
      <dgm:prSet presAssocID="{7DB13019-4EF2-4601-BD63-D7A488EE4442}" presName="connectorText" presStyleLbl="sibTrans2D1" presStyleIdx="3" presStyleCnt="6"/>
      <dgm:spPr/>
    </dgm:pt>
    <dgm:pt modelId="{D1F77637-D826-4D1D-AAA9-475A113EE139}" type="pres">
      <dgm:prSet presAssocID="{ACA4BA09-F0EC-414A-9E6E-557798B48F28}" presName="node" presStyleLbl="node1" presStyleIdx="4" presStyleCnt="6">
        <dgm:presLayoutVars>
          <dgm:bulletEnabled val="1"/>
        </dgm:presLayoutVars>
      </dgm:prSet>
      <dgm:spPr/>
    </dgm:pt>
    <dgm:pt modelId="{A79056F2-3A48-4E77-8DED-2F1FE20466FD}" type="pres">
      <dgm:prSet presAssocID="{33FDD65A-82BE-428F-BFC8-535EC944A25C}" presName="sibTrans" presStyleLbl="sibTrans2D1" presStyleIdx="4" presStyleCnt="6"/>
      <dgm:spPr/>
    </dgm:pt>
    <dgm:pt modelId="{091331A1-B433-448F-B1DE-3BB66C973C83}" type="pres">
      <dgm:prSet presAssocID="{33FDD65A-82BE-428F-BFC8-535EC944A25C}" presName="connectorText" presStyleLbl="sibTrans2D1" presStyleIdx="4" presStyleCnt="6"/>
      <dgm:spPr/>
    </dgm:pt>
    <dgm:pt modelId="{5288E338-4F7E-41D1-9239-403F39182305}" type="pres">
      <dgm:prSet presAssocID="{38351633-1925-4C21-A988-2F8C6AD2766C}" presName="node" presStyleLbl="node1" presStyleIdx="5" presStyleCnt="6">
        <dgm:presLayoutVars>
          <dgm:bulletEnabled val="1"/>
        </dgm:presLayoutVars>
      </dgm:prSet>
      <dgm:spPr/>
    </dgm:pt>
    <dgm:pt modelId="{1C8FF14C-681D-4C65-9732-BC5C26AEBE79}" type="pres">
      <dgm:prSet presAssocID="{5AB83DEE-43FD-4103-A957-D0AB131F1DB1}" presName="sibTrans" presStyleLbl="sibTrans2D1" presStyleIdx="5" presStyleCnt="6"/>
      <dgm:spPr/>
    </dgm:pt>
    <dgm:pt modelId="{CF3B8955-C32D-45EF-9CF6-9B37ACCE351B}" type="pres">
      <dgm:prSet presAssocID="{5AB83DEE-43FD-4103-A957-D0AB131F1DB1}" presName="connectorText" presStyleLbl="sibTrans2D1" presStyleIdx="5" presStyleCnt="6"/>
      <dgm:spPr/>
    </dgm:pt>
  </dgm:ptLst>
  <dgm:cxnLst>
    <dgm:cxn modelId="{0945B700-2403-4987-A4D9-E91D962464CB}" type="presOf" srcId="{3C2F8030-B6E9-41F8-AA43-3311D7CCB313}" destId="{421E7B13-C1B1-492A-BC72-CDC84C995E27}" srcOrd="0" destOrd="0" presId="urn:microsoft.com/office/officeart/2005/8/layout/cycle2"/>
    <dgm:cxn modelId="{33EB0E01-4C63-4242-8859-58B559727267}" type="presOf" srcId="{8350FA13-096F-46E2-8134-E7635901B234}" destId="{D970B6FB-1055-4406-BB01-3C8C38764981}" srcOrd="0" destOrd="0" presId="urn:microsoft.com/office/officeart/2005/8/layout/cycle2"/>
    <dgm:cxn modelId="{D2F87105-CBD1-4A20-B85E-D460D11F6F04}" type="presOf" srcId="{0D1476F8-5B98-4C10-95AD-90E2452D9FD7}" destId="{ACC82E5B-CFE8-4AC6-9E35-C35A242E9678}" srcOrd="0" destOrd="0" presId="urn:microsoft.com/office/officeart/2005/8/layout/cycle2"/>
    <dgm:cxn modelId="{7A028C10-72A0-4F53-B9B1-169C880384DD}" type="presOf" srcId="{0CC91C49-1F75-4E95-825D-5CAFAF0416A7}" destId="{C5CB59CB-69E3-4ADC-96C3-215459865E2E}" srcOrd="0" destOrd="0" presId="urn:microsoft.com/office/officeart/2005/8/layout/cycle2"/>
    <dgm:cxn modelId="{10548C18-3B0E-4892-85DB-0657A84CA321}" srcId="{08126DCC-9092-4627-8C1F-9BBC6169991D}" destId="{38351633-1925-4C21-A988-2F8C6AD2766C}" srcOrd="5" destOrd="0" parTransId="{5C8A32F7-59D0-411B-BE91-45A251DB6B95}" sibTransId="{5AB83DEE-43FD-4103-A957-D0AB131F1DB1}"/>
    <dgm:cxn modelId="{D93B6C19-00F2-4175-9223-9678792C1682}" type="presOf" srcId="{33FDD65A-82BE-428F-BFC8-535EC944A25C}" destId="{A79056F2-3A48-4E77-8DED-2F1FE20466FD}" srcOrd="0" destOrd="0" presId="urn:microsoft.com/office/officeart/2005/8/layout/cycle2"/>
    <dgm:cxn modelId="{900FA921-19FF-42B4-B501-8D5F1D00E5B7}" type="presOf" srcId="{4E0ADCAC-30A8-4A3E-AD64-460E78A08EC7}" destId="{0FFD0ECB-8538-4864-A94C-E5311E752A94}" srcOrd="1" destOrd="0" presId="urn:microsoft.com/office/officeart/2005/8/layout/cycle2"/>
    <dgm:cxn modelId="{3CD86326-3A3F-4225-A883-8BBE148FFD44}" type="presOf" srcId="{ACA4BA09-F0EC-414A-9E6E-557798B48F28}" destId="{D1F77637-D826-4D1D-AAA9-475A113EE139}" srcOrd="0" destOrd="0" presId="urn:microsoft.com/office/officeart/2005/8/layout/cycle2"/>
    <dgm:cxn modelId="{AD3E432C-B3D0-4932-90C0-B791DDD5509E}" type="presOf" srcId="{3C2F8030-B6E9-41F8-AA43-3311D7CCB313}" destId="{9B500826-B334-4BAD-9D4F-0BFE49543D22}" srcOrd="1" destOrd="0" presId="urn:microsoft.com/office/officeart/2005/8/layout/cycle2"/>
    <dgm:cxn modelId="{48090038-B8F9-49AF-8ED8-5FAB1EFF0776}" type="presOf" srcId="{08126DCC-9092-4627-8C1F-9BBC6169991D}" destId="{32523E20-157A-44F7-BC74-B61E7F9FB57D}" srcOrd="0" destOrd="0" presId="urn:microsoft.com/office/officeart/2005/8/layout/cycle2"/>
    <dgm:cxn modelId="{8CCD2938-2D1C-4F57-AB0E-73FA0B05209D}" type="presOf" srcId="{132BA9E0-08F5-4361-BDC1-22D4B9D11C0D}" destId="{FDDE8F1E-7065-4A11-9B38-F06D14749F3B}" srcOrd="1" destOrd="0" presId="urn:microsoft.com/office/officeart/2005/8/layout/cycle2"/>
    <dgm:cxn modelId="{48157471-8231-43CC-9EBB-DBB18630A751}" type="presOf" srcId="{84B0F16A-D5D2-433C-8117-DB4F0034477A}" destId="{1683CCCE-8144-4725-8AB0-720FA0B04956}" srcOrd="0" destOrd="0" presId="urn:microsoft.com/office/officeart/2005/8/layout/cycle2"/>
    <dgm:cxn modelId="{C29E7F58-BE59-4746-85C8-F41335FE76E3}" type="presOf" srcId="{5AB83DEE-43FD-4103-A957-D0AB131F1DB1}" destId="{1C8FF14C-681D-4C65-9732-BC5C26AEBE79}" srcOrd="0" destOrd="0" presId="urn:microsoft.com/office/officeart/2005/8/layout/cycle2"/>
    <dgm:cxn modelId="{1E67D878-7B0C-4D85-B150-33D5E8ED0881}" srcId="{08126DCC-9092-4627-8C1F-9BBC6169991D}" destId="{84B0F16A-D5D2-433C-8117-DB4F0034477A}" srcOrd="0" destOrd="0" parTransId="{DE27759E-655D-4675-9264-43BC3DF34B37}" sibTransId="{4E0ADCAC-30A8-4A3E-AD64-460E78A08EC7}"/>
    <dgm:cxn modelId="{500F137D-3BEF-40F2-967C-06A44C1D7F82}" type="presOf" srcId="{4E0ADCAC-30A8-4A3E-AD64-460E78A08EC7}" destId="{AEE65168-7133-4E2D-81CF-2C5E986906B6}" srcOrd="0" destOrd="0" presId="urn:microsoft.com/office/officeart/2005/8/layout/cycle2"/>
    <dgm:cxn modelId="{696F7282-9C7E-43F0-B269-BD27F87720CF}" srcId="{08126DCC-9092-4627-8C1F-9BBC6169991D}" destId="{ACA4BA09-F0EC-414A-9E6E-557798B48F28}" srcOrd="4" destOrd="0" parTransId="{51CACD03-2D13-4BC9-BCCF-EB6ED9284BA6}" sibTransId="{33FDD65A-82BE-428F-BFC8-535EC944A25C}"/>
    <dgm:cxn modelId="{2A3B859B-20BF-4A0B-9BBD-2E0D83FABD09}" type="presOf" srcId="{132BA9E0-08F5-4361-BDC1-22D4B9D11C0D}" destId="{F2F97A22-116A-48A6-8C25-4360493F712E}" srcOrd="0" destOrd="0" presId="urn:microsoft.com/office/officeart/2005/8/layout/cycle2"/>
    <dgm:cxn modelId="{2E18B29E-FCD7-421E-94AE-48F6BA550882}" srcId="{08126DCC-9092-4627-8C1F-9BBC6169991D}" destId="{0CC91C49-1F75-4E95-825D-5CAFAF0416A7}" srcOrd="2" destOrd="0" parTransId="{E82C5F3D-F1A8-4942-9D3D-99FB21898A4F}" sibTransId="{3C2F8030-B6E9-41F8-AA43-3311D7CCB313}"/>
    <dgm:cxn modelId="{6C1EADAB-0416-453A-9DF2-0D05ECFD64A1}" type="presOf" srcId="{38351633-1925-4C21-A988-2F8C6AD2766C}" destId="{5288E338-4F7E-41D1-9239-403F39182305}" srcOrd="0" destOrd="0" presId="urn:microsoft.com/office/officeart/2005/8/layout/cycle2"/>
    <dgm:cxn modelId="{E07298AF-0E65-4D68-A65E-470FCD63723C}" srcId="{08126DCC-9092-4627-8C1F-9BBC6169991D}" destId="{0D1476F8-5B98-4C10-95AD-90E2452D9FD7}" srcOrd="1" destOrd="0" parTransId="{085A791E-8782-40EC-914E-DD7C889335E6}" sibTransId="{132BA9E0-08F5-4361-BDC1-22D4B9D11C0D}"/>
    <dgm:cxn modelId="{965706C1-0F69-4402-9F36-F657F12AE070}" type="presOf" srcId="{33FDD65A-82BE-428F-BFC8-535EC944A25C}" destId="{091331A1-B433-448F-B1DE-3BB66C973C83}" srcOrd="1" destOrd="0" presId="urn:microsoft.com/office/officeart/2005/8/layout/cycle2"/>
    <dgm:cxn modelId="{66BEE4CE-945C-4D55-9516-60AF43E4D0A1}" srcId="{08126DCC-9092-4627-8C1F-9BBC6169991D}" destId="{8350FA13-096F-46E2-8134-E7635901B234}" srcOrd="3" destOrd="0" parTransId="{523F6A59-92FB-40A0-920F-6690CDCFE4F4}" sibTransId="{7DB13019-4EF2-4601-BD63-D7A488EE4442}"/>
    <dgm:cxn modelId="{7C76C1DC-C97D-45C5-B0B9-11A4B3D7E241}" type="presOf" srcId="{7DB13019-4EF2-4601-BD63-D7A488EE4442}" destId="{BBDB5E8C-0EE4-4E4C-9588-DD7573BC8EE3}" srcOrd="0" destOrd="0" presId="urn:microsoft.com/office/officeart/2005/8/layout/cycle2"/>
    <dgm:cxn modelId="{CB0CDCF5-766C-4BAD-B589-823F644B8678}" type="presOf" srcId="{5AB83DEE-43FD-4103-A957-D0AB131F1DB1}" destId="{CF3B8955-C32D-45EF-9CF6-9B37ACCE351B}" srcOrd="1" destOrd="0" presId="urn:microsoft.com/office/officeart/2005/8/layout/cycle2"/>
    <dgm:cxn modelId="{58AE56FD-7295-482C-9563-A522922BDF9B}" type="presOf" srcId="{7DB13019-4EF2-4601-BD63-D7A488EE4442}" destId="{83963194-A189-459B-8CB4-1A4D8C42AA71}" srcOrd="1" destOrd="0" presId="urn:microsoft.com/office/officeart/2005/8/layout/cycle2"/>
    <dgm:cxn modelId="{19105935-2D01-4AC7-9919-2B6B3E7D8C3C}" type="presParOf" srcId="{32523E20-157A-44F7-BC74-B61E7F9FB57D}" destId="{1683CCCE-8144-4725-8AB0-720FA0B04956}" srcOrd="0" destOrd="0" presId="urn:microsoft.com/office/officeart/2005/8/layout/cycle2"/>
    <dgm:cxn modelId="{030FEF1A-6D86-4CAB-A5AC-A5CC31FD68AE}" type="presParOf" srcId="{32523E20-157A-44F7-BC74-B61E7F9FB57D}" destId="{AEE65168-7133-4E2D-81CF-2C5E986906B6}" srcOrd="1" destOrd="0" presId="urn:microsoft.com/office/officeart/2005/8/layout/cycle2"/>
    <dgm:cxn modelId="{ADC60895-317E-4DEF-AF8B-BDB3A0A0EC9A}" type="presParOf" srcId="{AEE65168-7133-4E2D-81CF-2C5E986906B6}" destId="{0FFD0ECB-8538-4864-A94C-E5311E752A94}" srcOrd="0" destOrd="0" presId="urn:microsoft.com/office/officeart/2005/8/layout/cycle2"/>
    <dgm:cxn modelId="{7DE69C6C-EB88-492E-9846-4A4A29311807}" type="presParOf" srcId="{32523E20-157A-44F7-BC74-B61E7F9FB57D}" destId="{ACC82E5B-CFE8-4AC6-9E35-C35A242E9678}" srcOrd="2" destOrd="0" presId="urn:microsoft.com/office/officeart/2005/8/layout/cycle2"/>
    <dgm:cxn modelId="{CC851CEF-5D6E-4F24-8C07-878C3E0FB1FA}" type="presParOf" srcId="{32523E20-157A-44F7-BC74-B61E7F9FB57D}" destId="{F2F97A22-116A-48A6-8C25-4360493F712E}" srcOrd="3" destOrd="0" presId="urn:microsoft.com/office/officeart/2005/8/layout/cycle2"/>
    <dgm:cxn modelId="{03C43AC8-A426-43DD-8BA7-24BB4257493B}" type="presParOf" srcId="{F2F97A22-116A-48A6-8C25-4360493F712E}" destId="{FDDE8F1E-7065-4A11-9B38-F06D14749F3B}" srcOrd="0" destOrd="0" presId="urn:microsoft.com/office/officeart/2005/8/layout/cycle2"/>
    <dgm:cxn modelId="{46CB6C03-3176-4D01-A679-760DAD7E4E25}" type="presParOf" srcId="{32523E20-157A-44F7-BC74-B61E7F9FB57D}" destId="{C5CB59CB-69E3-4ADC-96C3-215459865E2E}" srcOrd="4" destOrd="0" presId="urn:microsoft.com/office/officeart/2005/8/layout/cycle2"/>
    <dgm:cxn modelId="{71B9CEFA-4CC8-4A82-9CD2-6BDC5BC595DE}" type="presParOf" srcId="{32523E20-157A-44F7-BC74-B61E7F9FB57D}" destId="{421E7B13-C1B1-492A-BC72-CDC84C995E27}" srcOrd="5" destOrd="0" presId="urn:microsoft.com/office/officeart/2005/8/layout/cycle2"/>
    <dgm:cxn modelId="{A1BE74EE-63CA-4708-98E7-3A23B6AA9EA7}" type="presParOf" srcId="{421E7B13-C1B1-492A-BC72-CDC84C995E27}" destId="{9B500826-B334-4BAD-9D4F-0BFE49543D22}" srcOrd="0" destOrd="0" presId="urn:microsoft.com/office/officeart/2005/8/layout/cycle2"/>
    <dgm:cxn modelId="{519F87AB-42F5-46FC-8567-84F40A3ABE0C}" type="presParOf" srcId="{32523E20-157A-44F7-BC74-B61E7F9FB57D}" destId="{D970B6FB-1055-4406-BB01-3C8C38764981}" srcOrd="6" destOrd="0" presId="urn:microsoft.com/office/officeart/2005/8/layout/cycle2"/>
    <dgm:cxn modelId="{7E2D6679-991A-4B24-BA79-8DE242D5E051}" type="presParOf" srcId="{32523E20-157A-44F7-BC74-B61E7F9FB57D}" destId="{BBDB5E8C-0EE4-4E4C-9588-DD7573BC8EE3}" srcOrd="7" destOrd="0" presId="urn:microsoft.com/office/officeart/2005/8/layout/cycle2"/>
    <dgm:cxn modelId="{7E65D569-BBB4-40AB-BF6C-0400C63E8330}" type="presParOf" srcId="{BBDB5E8C-0EE4-4E4C-9588-DD7573BC8EE3}" destId="{83963194-A189-459B-8CB4-1A4D8C42AA71}" srcOrd="0" destOrd="0" presId="urn:microsoft.com/office/officeart/2005/8/layout/cycle2"/>
    <dgm:cxn modelId="{826508F4-3C8F-4FD4-AC46-E5A0A4BBB563}" type="presParOf" srcId="{32523E20-157A-44F7-BC74-B61E7F9FB57D}" destId="{D1F77637-D826-4D1D-AAA9-475A113EE139}" srcOrd="8" destOrd="0" presId="urn:microsoft.com/office/officeart/2005/8/layout/cycle2"/>
    <dgm:cxn modelId="{DBFA82D2-3878-4CD2-8C5D-0B0C3FF6D43A}" type="presParOf" srcId="{32523E20-157A-44F7-BC74-B61E7F9FB57D}" destId="{A79056F2-3A48-4E77-8DED-2F1FE20466FD}" srcOrd="9" destOrd="0" presId="urn:microsoft.com/office/officeart/2005/8/layout/cycle2"/>
    <dgm:cxn modelId="{43136482-9F25-4155-8E7D-9133AFBC0656}" type="presParOf" srcId="{A79056F2-3A48-4E77-8DED-2F1FE20466FD}" destId="{091331A1-B433-448F-B1DE-3BB66C973C83}" srcOrd="0" destOrd="0" presId="urn:microsoft.com/office/officeart/2005/8/layout/cycle2"/>
    <dgm:cxn modelId="{D46A2F59-C3CE-4959-94B5-C184B4389614}" type="presParOf" srcId="{32523E20-157A-44F7-BC74-B61E7F9FB57D}" destId="{5288E338-4F7E-41D1-9239-403F39182305}" srcOrd="10" destOrd="0" presId="urn:microsoft.com/office/officeart/2005/8/layout/cycle2"/>
    <dgm:cxn modelId="{355AE88A-15AF-4217-A329-CF488B2D8CD9}" type="presParOf" srcId="{32523E20-157A-44F7-BC74-B61E7F9FB57D}" destId="{1C8FF14C-681D-4C65-9732-BC5C26AEBE79}" srcOrd="11" destOrd="0" presId="urn:microsoft.com/office/officeart/2005/8/layout/cycle2"/>
    <dgm:cxn modelId="{4D247D61-1902-4E3D-9BA3-DAD0F4749F76}" type="presParOf" srcId="{1C8FF14C-681D-4C65-9732-BC5C26AEBE79}" destId="{CF3B8955-C32D-45EF-9CF6-9B37ACCE35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26DCC-9092-4627-8C1F-9BBC6169991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B0F16A-D5D2-433C-8117-DB4F0034477A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Pilot1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DE27759E-655D-4675-9264-43BC3DF34B37}" type="parTrans" cxnId="{1E67D878-7B0C-4D85-B150-33D5E8ED0881}">
      <dgm:prSet/>
      <dgm:spPr/>
      <dgm:t>
        <a:bodyPr/>
        <a:lstStyle/>
        <a:p>
          <a:endParaRPr lang="zh-CN" altLang="en-US"/>
        </a:p>
      </dgm:t>
    </dgm:pt>
    <dgm:pt modelId="{4E0ADCAC-30A8-4A3E-AD64-460E78A08EC7}" type="sibTrans" cxnId="{1E67D878-7B0C-4D85-B150-33D5E8ED0881}">
      <dgm:prSet/>
      <dgm:spPr/>
      <dgm:t>
        <a:bodyPr/>
        <a:lstStyle/>
        <a:p>
          <a:endParaRPr lang="zh-CN" altLang="en-US"/>
        </a:p>
      </dgm:t>
    </dgm:pt>
    <dgm:pt modelId="{0CC91C49-1F75-4E95-825D-5CAFAF0416A7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Pilot3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E82C5F3D-F1A8-4942-9D3D-99FB21898A4F}" type="parTrans" cxnId="{2E18B29E-FCD7-421E-94AE-48F6BA550882}">
      <dgm:prSet/>
      <dgm:spPr/>
      <dgm:t>
        <a:bodyPr/>
        <a:lstStyle/>
        <a:p>
          <a:endParaRPr lang="zh-CN" altLang="en-US"/>
        </a:p>
      </dgm:t>
    </dgm:pt>
    <dgm:pt modelId="{3C2F8030-B6E9-41F8-AA43-3311D7CCB313}" type="sibTrans" cxnId="{2E18B29E-FCD7-421E-94AE-48F6BA550882}">
      <dgm:prSet/>
      <dgm:spPr/>
      <dgm:t>
        <a:bodyPr/>
        <a:lstStyle/>
        <a:p>
          <a:endParaRPr lang="zh-CN" altLang="en-US"/>
        </a:p>
      </dgm:t>
    </dgm:pt>
    <dgm:pt modelId="{8350FA13-096F-46E2-8134-E7635901B234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Pilot4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23F6A59-92FB-40A0-920F-6690CDCFE4F4}" type="parTrans" cxnId="{66BEE4CE-945C-4D55-9516-60AF43E4D0A1}">
      <dgm:prSet/>
      <dgm:spPr/>
      <dgm:t>
        <a:bodyPr/>
        <a:lstStyle/>
        <a:p>
          <a:endParaRPr lang="zh-CN" altLang="en-US"/>
        </a:p>
      </dgm:t>
    </dgm:pt>
    <dgm:pt modelId="{7DB13019-4EF2-4601-BD63-D7A488EE4442}" type="sibTrans" cxnId="{66BEE4CE-945C-4D55-9516-60AF43E4D0A1}">
      <dgm:prSet/>
      <dgm:spPr/>
      <dgm:t>
        <a:bodyPr/>
        <a:lstStyle/>
        <a:p>
          <a:endParaRPr lang="zh-CN" altLang="en-US"/>
        </a:p>
      </dgm:t>
    </dgm:pt>
    <dgm:pt modelId="{ACA4BA09-F0EC-414A-9E6E-557798B48F28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Pilot5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1CACD03-2D13-4BC9-BCCF-EB6ED9284BA6}" type="parTrans" cxnId="{696F7282-9C7E-43F0-B269-BD27F87720CF}">
      <dgm:prSet/>
      <dgm:spPr/>
      <dgm:t>
        <a:bodyPr/>
        <a:lstStyle/>
        <a:p>
          <a:endParaRPr lang="zh-CN" altLang="en-US"/>
        </a:p>
      </dgm:t>
    </dgm:pt>
    <dgm:pt modelId="{33FDD65A-82BE-428F-BFC8-535EC944A25C}" type="sibTrans" cxnId="{696F7282-9C7E-43F0-B269-BD27F87720CF}">
      <dgm:prSet/>
      <dgm:spPr/>
      <dgm:t>
        <a:bodyPr/>
        <a:lstStyle/>
        <a:p>
          <a:endParaRPr lang="zh-CN" altLang="en-US"/>
        </a:p>
      </dgm:t>
    </dgm:pt>
    <dgm:pt modelId="{38351633-1925-4C21-A988-2F8C6AD2766C}">
      <dgm:prSet phldrT="[文本]"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Pilot6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5C8A32F7-59D0-411B-BE91-45A251DB6B95}" type="parTrans" cxnId="{10548C18-3B0E-4892-85DB-0657A84CA321}">
      <dgm:prSet/>
      <dgm:spPr/>
      <dgm:t>
        <a:bodyPr/>
        <a:lstStyle/>
        <a:p>
          <a:endParaRPr lang="zh-CN" altLang="en-US"/>
        </a:p>
      </dgm:t>
    </dgm:pt>
    <dgm:pt modelId="{5AB83DEE-43FD-4103-A957-D0AB131F1DB1}" type="sibTrans" cxnId="{10548C18-3B0E-4892-85DB-0657A84CA321}">
      <dgm:prSet/>
      <dgm:spPr/>
      <dgm:t>
        <a:bodyPr/>
        <a:lstStyle/>
        <a:p>
          <a:endParaRPr lang="zh-CN" altLang="en-US"/>
        </a:p>
      </dgm:t>
    </dgm:pt>
    <dgm:pt modelId="{0D1476F8-5B98-4C10-95AD-90E2452D9FD7}">
      <dgm:prSet/>
      <dgm:spPr>
        <a:solidFill>
          <a:srgbClr val="00ADB5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Pilot2</a:t>
          </a:r>
          <a:endParaRPr lang="zh-CN" altLang="en-US" b="1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gm:t>
    </dgm:pt>
    <dgm:pt modelId="{085A791E-8782-40EC-914E-DD7C889335E6}" type="parTrans" cxnId="{E07298AF-0E65-4D68-A65E-470FCD63723C}">
      <dgm:prSet/>
      <dgm:spPr/>
      <dgm:t>
        <a:bodyPr/>
        <a:lstStyle/>
        <a:p>
          <a:endParaRPr lang="zh-CN" altLang="en-US"/>
        </a:p>
      </dgm:t>
    </dgm:pt>
    <dgm:pt modelId="{132BA9E0-08F5-4361-BDC1-22D4B9D11C0D}" type="sibTrans" cxnId="{E07298AF-0E65-4D68-A65E-470FCD63723C}">
      <dgm:prSet/>
      <dgm:spPr/>
      <dgm:t>
        <a:bodyPr/>
        <a:lstStyle/>
        <a:p>
          <a:endParaRPr lang="zh-CN" altLang="en-US"/>
        </a:p>
      </dgm:t>
    </dgm:pt>
    <dgm:pt modelId="{32523E20-157A-44F7-BC74-B61E7F9FB57D}" type="pres">
      <dgm:prSet presAssocID="{08126DCC-9092-4627-8C1F-9BBC6169991D}" presName="cycle" presStyleCnt="0">
        <dgm:presLayoutVars>
          <dgm:dir/>
          <dgm:resizeHandles val="exact"/>
        </dgm:presLayoutVars>
      </dgm:prSet>
      <dgm:spPr/>
    </dgm:pt>
    <dgm:pt modelId="{1683CCCE-8144-4725-8AB0-720FA0B04956}" type="pres">
      <dgm:prSet presAssocID="{84B0F16A-D5D2-433C-8117-DB4F0034477A}" presName="node" presStyleLbl="node1" presStyleIdx="0" presStyleCnt="6">
        <dgm:presLayoutVars>
          <dgm:bulletEnabled val="1"/>
        </dgm:presLayoutVars>
      </dgm:prSet>
      <dgm:spPr/>
    </dgm:pt>
    <dgm:pt modelId="{AEE65168-7133-4E2D-81CF-2C5E986906B6}" type="pres">
      <dgm:prSet presAssocID="{4E0ADCAC-30A8-4A3E-AD64-460E78A08EC7}" presName="sibTrans" presStyleLbl="sibTrans2D1" presStyleIdx="0" presStyleCnt="6"/>
      <dgm:spPr/>
    </dgm:pt>
    <dgm:pt modelId="{0FFD0ECB-8538-4864-A94C-E5311E752A94}" type="pres">
      <dgm:prSet presAssocID="{4E0ADCAC-30A8-4A3E-AD64-460E78A08EC7}" presName="connectorText" presStyleLbl="sibTrans2D1" presStyleIdx="0" presStyleCnt="6"/>
      <dgm:spPr/>
    </dgm:pt>
    <dgm:pt modelId="{ACC82E5B-CFE8-4AC6-9E35-C35A242E9678}" type="pres">
      <dgm:prSet presAssocID="{0D1476F8-5B98-4C10-95AD-90E2452D9FD7}" presName="node" presStyleLbl="node1" presStyleIdx="1" presStyleCnt="6">
        <dgm:presLayoutVars>
          <dgm:bulletEnabled val="1"/>
        </dgm:presLayoutVars>
      </dgm:prSet>
      <dgm:spPr/>
    </dgm:pt>
    <dgm:pt modelId="{F2F97A22-116A-48A6-8C25-4360493F712E}" type="pres">
      <dgm:prSet presAssocID="{132BA9E0-08F5-4361-BDC1-22D4B9D11C0D}" presName="sibTrans" presStyleLbl="sibTrans2D1" presStyleIdx="1" presStyleCnt="6"/>
      <dgm:spPr/>
    </dgm:pt>
    <dgm:pt modelId="{FDDE8F1E-7065-4A11-9B38-F06D14749F3B}" type="pres">
      <dgm:prSet presAssocID="{132BA9E0-08F5-4361-BDC1-22D4B9D11C0D}" presName="connectorText" presStyleLbl="sibTrans2D1" presStyleIdx="1" presStyleCnt="6"/>
      <dgm:spPr/>
    </dgm:pt>
    <dgm:pt modelId="{C5CB59CB-69E3-4ADC-96C3-215459865E2E}" type="pres">
      <dgm:prSet presAssocID="{0CC91C49-1F75-4E95-825D-5CAFAF0416A7}" presName="node" presStyleLbl="node1" presStyleIdx="2" presStyleCnt="6">
        <dgm:presLayoutVars>
          <dgm:bulletEnabled val="1"/>
        </dgm:presLayoutVars>
      </dgm:prSet>
      <dgm:spPr/>
    </dgm:pt>
    <dgm:pt modelId="{421E7B13-C1B1-492A-BC72-CDC84C995E27}" type="pres">
      <dgm:prSet presAssocID="{3C2F8030-B6E9-41F8-AA43-3311D7CCB313}" presName="sibTrans" presStyleLbl="sibTrans2D1" presStyleIdx="2" presStyleCnt="6"/>
      <dgm:spPr/>
    </dgm:pt>
    <dgm:pt modelId="{9B500826-B334-4BAD-9D4F-0BFE49543D22}" type="pres">
      <dgm:prSet presAssocID="{3C2F8030-B6E9-41F8-AA43-3311D7CCB313}" presName="connectorText" presStyleLbl="sibTrans2D1" presStyleIdx="2" presStyleCnt="6"/>
      <dgm:spPr/>
    </dgm:pt>
    <dgm:pt modelId="{D970B6FB-1055-4406-BB01-3C8C38764981}" type="pres">
      <dgm:prSet presAssocID="{8350FA13-096F-46E2-8134-E7635901B234}" presName="node" presStyleLbl="node1" presStyleIdx="3" presStyleCnt="6">
        <dgm:presLayoutVars>
          <dgm:bulletEnabled val="1"/>
        </dgm:presLayoutVars>
      </dgm:prSet>
      <dgm:spPr/>
    </dgm:pt>
    <dgm:pt modelId="{BBDB5E8C-0EE4-4E4C-9588-DD7573BC8EE3}" type="pres">
      <dgm:prSet presAssocID="{7DB13019-4EF2-4601-BD63-D7A488EE4442}" presName="sibTrans" presStyleLbl="sibTrans2D1" presStyleIdx="3" presStyleCnt="6"/>
      <dgm:spPr/>
    </dgm:pt>
    <dgm:pt modelId="{83963194-A189-459B-8CB4-1A4D8C42AA71}" type="pres">
      <dgm:prSet presAssocID="{7DB13019-4EF2-4601-BD63-D7A488EE4442}" presName="connectorText" presStyleLbl="sibTrans2D1" presStyleIdx="3" presStyleCnt="6"/>
      <dgm:spPr/>
    </dgm:pt>
    <dgm:pt modelId="{D1F77637-D826-4D1D-AAA9-475A113EE139}" type="pres">
      <dgm:prSet presAssocID="{ACA4BA09-F0EC-414A-9E6E-557798B48F28}" presName="node" presStyleLbl="node1" presStyleIdx="4" presStyleCnt="6">
        <dgm:presLayoutVars>
          <dgm:bulletEnabled val="1"/>
        </dgm:presLayoutVars>
      </dgm:prSet>
      <dgm:spPr/>
    </dgm:pt>
    <dgm:pt modelId="{A79056F2-3A48-4E77-8DED-2F1FE20466FD}" type="pres">
      <dgm:prSet presAssocID="{33FDD65A-82BE-428F-BFC8-535EC944A25C}" presName="sibTrans" presStyleLbl="sibTrans2D1" presStyleIdx="4" presStyleCnt="6"/>
      <dgm:spPr/>
    </dgm:pt>
    <dgm:pt modelId="{091331A1-B433-448F-B1DE-3BB66C973C83}" type="pres">
      <dgm:prSet presAssocID="{33FDD65A-82BE-428F-BFC8-535EC944A25C}" presName="connectorText" presStyleLbl="sibTrans2D1" presStyleIdx="4" presStyleCnt="6"/>
      <dgm:spPr/>
    </dgm:pt>
    <dgm:pt modelId="{5288E338-4F7E-41D1-9239-403F39182305}" type="pres">
      <dgm:prSet presAssocID="{38351633-1925-4C21-A988-2F8C6AD2766C}" presName="node" presStyleLbl="node1" presStyleIdx="5" presStyleCnt="6">
        <dgm:presLayoutVars>
          <dgm:bulletEnabled val="1"/>
        </dgm:presLayoutVars>
      </dgm:prSet>
      <dgm:spPr/>
    </dgm:pt>
    <dgm:pt modelId="{1C8FF14C-681D-4C65-9732-BC5C26AEBE79}" type="pres">
      <dgm:prSet presAssocID="{5AB83DEE-43FD-4103-A957-D0AB131F1DB1}" presName="sibTrans" presStyleLbl="sibTrans2D1" presStyleIdx="5" presStyleCnt="6"/>
      <dgm:spPr/>
    </dgm:pt>
    <dgm:pt modelId="{CF3B8955-C32D-45EF-9CF6-9B37ACCE351B}" type="pres">
      <dgm:prSet presAssocID="{5AB83DEE-43FD-4103-A957-D0AB131F1DB1}" presName="connectorText" presStyleLbl="sibTrans2D1" presStyleIdx="5" presStyleCnt="6"/>
      <dgm:spPr/>
    </dgm:pt>
  </dgm:ptLst>
  <dgm:cxnLst>
    <dgm:cxn modelId="{0945B700-2403-4987-A4D9-E91D962464CB}" type="presOf" srcId="{3C2F8030-B6E9-41F8-AA43-3311D7CCB313}" destId="{421E7B13-C1B1-492A-BC72-CDC84C995E27}" srcOrd="0" destOrd="0" presId="urn:microsoft.com/office/officeart/2005/8/layout/cycle2"/>
    <dgm:cxn modelId="{33EB0E01-4C63-4242-8859-58B559727267}" type="presOf" srcId="{8350FA13-096F-46E2-8134-E7635901B234}" destId="{D970B6FB-1055-4406-BB01-3C8C38764981}" srcOrd="0" destOrd="0" presId="urn:microsoft.com/office/officeart/2005/8/layout/cycle2"/>
    <dgm:cxn modelId="{D2F87105-CBD1-4A20-B85E-D460D11F6F04}" type="presOf" srcId="{0D1476F8-5B98-4C10-95AD-90E2452D9FD7}" destId="{ACC82E5B-CFE8-4AC6-9E35-C35A242E9678}" srcOrd="0" destOrd="0" presId="urn:microsoft.com/office/officeart/2005/8/layout/cycle2"/>
    <dgm:cxn modelId="{7A028C10-72A0-4F53-B9B1-169C880384DD}" type="presOf" srcId="{0CC91C49-1F75-4E95-825D-5CAFAF0416A7}" destId="{C5CB59CB-69E3-4ADC-96C3-215459865E2E}" srcOrd="0" destOrd="0" presId="urn:microsoft.com/office/officeart/2005/8/layout/cycle2"/>
    <dgm:cxn modelId="{10548C18-3B0E-4892-85DB-0657A84CA321}" srcId="{08126DCC-9092-4627-8C1F-9BBC6169991D}" destId="{38351633-1925-4C21-A988-2F8C6AD2766C}" srcOrd="5" destOrd="0" parTransId="{5C8A32F7-59D0-411B-BE91-45A251DB6B95}" sibTransId="{5AB83DEE-43FD-4103-A957-D0AB131F1DB1}"/>
    <dgm:cxn modelId="{D93B6C19-00F2-4175-9223-9678792C1682}" type="presOf" srcId="{33FDD65A-82BE-428F-BFC8-535EC944A25C}" destId="{A79056F2-3A48-4E77-8DED-2F1FE20466FD}" srcOrd="0" destOrd="0" presId="urn:microsoft.com/office/officeart/2005/8/layout/cycle2"/>
    <dgm:cxn modelId="{900FA921-19FF-42B4-B501-8D5F1D00E5B7}" type="presOf" srcId="{4E0ADCAC-30A8-4A3E-AD64-460E78A08EC7}" destId="{0FFD0ECB-8538-4864-A94C-E5311E752A94}" srcOrd="1" destOrd="0" presId="urn:microsoft.com/office/officeart/2005/8/layout/cycle2"/>
    <dgm:cxn modelId="{3CD86326-3A3F-4225-A883-8BBE148FFD44}" type="presOf" srcId="{ACA4BA09-F0EC-414A-9E6E-557798B48F28}" destId="{D1F77637-D826-4D1D-AAA9-475A113EE139}" srcOrd="0" destOrd="0" presId="urn:microsoft.com/office/officeart/2005/8/layout/cycle2"/>
    <dgm:cxn modelId="{AD3E432C-B3D0-4932-90C0-B791DDD5509E}" type="presOf" srcId="{3C2F8030-B6E9-41F8-AA43-3311D7CCB313}" destId="{9B500826-B334-4BAD-9D4F-0BFE49543D22}" srcOrd="1" destOrd="0" presId="urn:microsoft.com/office/officeart/2005/8/layout/cycle2"/>
    <dgm:cxn modelId="{48090038-B8F9-49AF-8ED8-5FAB1EFF0776}" type="presOf" srcId="{08126DCC-9092-4627-8C1F-9BBC6169991D}" destId="{32523E20-157A-44F7-BC74-B61E7F9FB57D}" srcOrd="0" destOrd="0" presId="urn:microsoft.com/office/officeart/2005/8/layout/cycle2"/>
    <dgm:cxn modelId="{8CCD2938-2D1C-4F57-AB0E-73FA0B05209D}" type="presOf" srcId="{132BA9E0-08F5-4361-BDC1-22D4B9D11C0D}" destId="{FDDE8F1E-7065-4A11-9B38-F06D14749F3B}" srcOrd="1" destOrd="0" presId="urn:microsoft.com/office/officeart/2005/8/layout/cycle2"/>
    <dgm:cxn modelId="{48157471-8231-43CC-9EBB-DBB18630A751}" type="presOf" srcId="{84B0F16A-D5D2-433C-8117-DB4F0034477A}" destId="{1683CCCE-8144-4725-8AB0-720FA0B04956}" srcOrd="0" destOrd="0" presId="urn:microsoft.com/office/officeart/2005/8/layout/cycle2"/>
    <dgm:cxn modelId="{C29E7F58-BE59-4746-85C8-F41335FE76E3}" type="presOf" srcId="{5AB83DEE-43FD-4103-A957-D0AB131F1DB1}" destId="{1C8FF14C-681D-4C65-9732-BC5C26AEBE79}" srcOrd="0" destOrd="0" presId="urn:microsoft.com/office/officeart/2005/8/layout/cycle2"/>
    <dgm:cxn modelId="{1E67D878-7B0C-4D85-B150-33D5E8ED0881}" srcId="{08126DCC-9092-4627-8C1F-9BBC6169991D}" destId="{84B0F16A-D5D2-433C-8117-DB4F0034477A}" srcOrd="0" destOrd="0" parTransId="{DE27759E-655D-4675-9264-43BC3DF34B37}" sibTransId="{4E0ADCAC-30A8-4A3E-AD64-460E78A08EC7}"/>
    <dgm:cxn modelId="{500F137D-3BEF-40F2-967C-06A44C1D7F82}" type="presOf" srcId="{4E0ADCAC-30A8-4A3E-AD64-460E78A08EC7}" destId="{AEE65168-7133-4E2D-81CF-2C5E986906B6}" srcOrd="0" destOrd="0" presId="urn:microsoft.com/office/officeart/2005/8/layout/cycle2"/>
    <dgm:cxn modelId="{696F7282-9C7E-43F0-B269-BD27F87720CF}" srcId="{08126DCC-9092-4627-8C1F-9BBC6169991D}" destId="{ACA4BA09-F0EC-414A-9E6E-557798B48F28}" srcOrd="4" destOrd="0" parTransId="{51CACD03-2D13-4BC9-BCCF-EB6ED9284BA6}" sibTransId="{33FDD65A-82BE-428F-BFC8-535EC944A25C}"/>
    <dgm:cxn modelId="{2A3B859B-20BF-4A0B-9BBD-2E0D83FABD09}" type="presOf" srcId="{132BA9E0-08F5-4361-BDC1-22D4B9D11C0D}" destId="{F2F97A22-116A-48A6-8C25-4360493F712E}" srcOrd="0" destOrd="0" presId="urn:microsoft.com/office/officeart/2005/8/layout/cycle2"/>
    <dgm:cxn modelId="{2E18B29E-FCD7-421E-94AE-48F6BA550882}" srcId="{08126DCC-9092-4627-8C1F-9BBC6169991D}" destId="{0CC91C49-1F75-4E95-825D-5CAFAF0416A7}" srcOrd="2" destOrd="0" parTransId="{E82C5F3D-F1A8-4942-9D3D-99FB21898A4F}" sibTransId="{3C2F8030-B6E9-41F8-AA43-3311D7CCB313}"/>
    <dgm:cxn modelId="{6C1EADAB-0416-453A-9DF2-0D05ECFD64A1}" type="presOf" srcId="{38351633-1925-4C21-A988-2F8C6AD2766C}" destId="{5288E338-4F7E-41D1-9239-403F39182305}" srcOrd="0" destOrd="0" presId="urn:microsoft.com/office/officeart/2005/8/layout/cycle2"/>
    <dgm:cxn modelId="{E07298AF-0E65-4D68-A65E-470FCD63723C}" srcId="{08126DCC-9092-4627-8C1F-9BBC6169991D}" destId="{0D1476F8-5B98-4C10-95AD-90E2452D9FD7}" srcOrd="1" destOrd="0" parTransId="{085A791E-8782-40EC-914E-DD7C889335E6}" sibTransId="{132BA9E0-08F5-4361-BDC1-22D4B9D11C0D}"/>
    <dgm:cxn modelId="{965706C1-0F69-4402-9F36-F657F12AE070}" type="presOf" srcId="{33FDD65A-82BE-428F-BFC8-535EC944A25C}" destId="{091331A1-B433-448F-B1DE-3BB66C973C83}" srcOrd="1" destOrd="0" presId="urn:microsoft.com/office/officeart/2005/8/layout/cycle2"/>
    <dgm:cxn modelId="{66BEE4CE-945C-4D55-9516-60AF43E4D0A1}" srcId="{08126DCC-9092-4627-8C1F-9BBC6169991D}" destId="{8350FA13-096F-46E2-8134-E7635901B234}" srcOrd="3" destOrd="0" parTransId="{523F6A59-92FB-40A0-920F-6690CDCFE4F4}" sibTransId="{7DB13019-4EF2-4601-BD63-D7A488EE4442}"/>
    <dgm:cxn modelId="{7C76C1DC-C97D-45C5-B0B9-11A4B3D7E241}" type="presOf" srcId="{7DB13019-4EF2-4601-BD63-D7A488EE4442}" destId="{BBDB5E8C-0EE4-4E4C-9588-DD7573BC8EE3}" srcOrd="0" destOrd="0" presId="urn:microsoft.com/office/officeart/2005/8/layout/cycle2"/>
    <dgm:cxn modelId="{CB0CDCF5-766C-4BAD-B589-823F644B8678}" type="presOf" srcId="{5AB83DEE-43FD-4103-A957-D0AB131F1DB1}" destId="{CF3B8955-C32D-45EF-9CF6-9B37ACCE351B}" srcOrd="1" destOrd="0" presId="urn:microsoft.com/office/officeart/2005/8/layout/cycle2"/>
    <dgm:cxn modelId="{58AE56FD-7295-482C-9563-A522922BDF9B}" type="presOf" srcId="{7DB13019-4EF2-4601-BD63-D7A488EE4442}" destId="{83963194-A189-459B-8CB4-1A4D8C42AA71}" srcOrd="1" destOrd="0" presId="urn:microsoft.com/office/officeart/2005/8/layout/cycle2"/>
    <dgm:cxn modelId="{19105935-2D01-4AC7-9919-2B6B3E7D8C3C}" type="presParOf" srcId="{32523E20-157A-44F7-BC74-B61E7F9FB57D}" destId="{1683CCCE-8144-4725-8AB0-720FA0B04956}" srcOrd="0" destOrd="0" presId="urn:microsoft.com/office/officeart/2005/8/layout/cycle2"/>
    <dgm:cxn modelId="{030FEF1A-6D86-4CAB-A5AC-A5CC31FD68AE}" type="presParOf" srcId="{32523E20-157A-44F7-BC74-B61E7F9FB57D}" destId="{AEE65168-7133-4E2D-81CF-2C5E986906B6}" srcOrd="1" destOrd="0" presId="urn:microsoft.com/office/officeart/2005/8/layout/cycle2"/>
    <dgm:cxn modelId="{ADC60895-317E-4DEF-AF8B-BDB3A0A0EC9A}" type="presParOf" srcId="{AEE65168-7133-4E2D-81CF-2C5E986906B6}" destId="{0FFD0ECB-8538-4864-A94C-E5311E752A94}" srcOrd="0" destOrd="0" presId="urn:microsoft.com/office/officeart/2005/8/layout/cycle2"/>
    <dgm:cxn modelId="{7DE69C6C-EB88-492E-9846-4A4A29311807}" type="presParOf" srcId="{32523E20-157A-44F7-BC74-B61E7F9FB57D}" destId="{ACC82E5B-CFE8-4AC6-9E35-C35A242E9678}" srcOrd="2" destOrd="0" presId="urn:microsoft.com/office/officeart/2005/8/layout/cycle2"/>
    <dgm:cxn modelId="{CC851CEF-5D6E-4F24-8C07-878C3E0FB1FA}" type="presParOf" srcId="{32523E20-157A-44F7-BC74-B61E7F9FB57D}" destId="{F2F97A22-116A-48A6-8C25-4360493F712E}" srcOrd="3" destOrd="0" presId="urn:microsoft.com/office/officeart/2005/8/layout/cycle2"/>
    <dgm:cxn modelId="{03C43AC8-A426-43DD-8BA7-24BB4257493B}" type="presParOf" srcId="{F2F97A22-116A-48A6-8C25-4360493F712E}" destId="{FDDE8F1E-7065-4A11-9B38-F06D14749F3B}" srcOrd="0" destOrd="0" presId="urn:microsoft.com/office/officeart/2005/8/layout/cycle2"/>
    <dgm:cxn modelId="{46CB6C03-3176-4D01-A679-760DAD7E4E25}" type="presParOf" srcId="{32523E20-157A-44F7-BC74-B61E7F9FB57D}" destId="{C5CB59CB-69E3-4ADC-96C3-215459865E2E}" srcOrd="4" destOrd="0" presId="urn:microsoft.com/office/officeart/2005/8/layout/cycle2"/>
    <dgm:cxn modelId="{71B9CEFA-4CC8-4A82-9CD2-6BDC5BC595DE}" type="presParOf" srcId="{32523E20-157A-44F7-BC74-B61E7F9FB57D}" destId="{421E7B13-C1B1-492A-BC72-CDC84C995E27}" srcOrd="5" destOrd="0" presId="urn:microsoft.com/office/officeart/2005/8/layout/cycle2"/>
    <dgm:cxn modelId="{A1BE74EE-63CA-4708-98E7-3A23B6AA9EA7}" type="presParOf" srcId="{421E7B13-C1B1-492A-BC72-CDC84C995E27}" destId="{9B500826-B334-4BAD-9D4F-0BFE49543D22}" srcOrd="0" destOrd="0" presId="urn:microsoft.com/office/officeart/2005/8/layout/cycle2"/>
    <dgm:cxn modelId="{519F87AB-42F5-46FC-8567-84F40A3ABE0C}" type="presParOf" srcId="{32523E20-157A-44F7-BC74-B61E7F9FB57D}" destId="{D970B6FB-1055-4406-BB01-3C8C38764981}" srcOrd="6" destOrd="0" presId="urn:microsoft.com/office/officeart/2005/8/layout/cycle2"/>
    <dgm:cxn modelId="{7E2D6679-991A-4B24-BA79-8DE242D5E051}" type="presParOf" srcId="{32523E20-157A-44F7-BC74-B61E7F9FB57D}" destId="{BBDB5E8C-0EE4-4E4C-9588-DD7573BC8EE3}" srcOrd="7" destOrd="0" presId="urn:microsoft.com/office/officeart/2005/8/layout/cycle2"/>
    <dgm:cxn modelId="{7E65D569-BBB4-40AB-BF6C-0400C63E8330}" type="presParOf" srcId="{BBDB5E8C-0EE4-4E4C-9588-DD7573BC8EE3}" destId="{83963194-A189-459B-8CB4-1A4D8C42AA71}" srcOrd="0" destOrd="0" presId="urn:microsoft.com/office/officeart/2005/8/layout/cycle2"/>
    <dgm:cxn modelId="{826508F4-3C8F-4FD4-AC46-E5A0A4BBB563}" type="presParOf" srcId="{32523E20-157A-44F7-BC74-B61E7F9FB57D}" destId="{D1F77637-D826-4D1D-AAA9-475A113EE139}" srcOrd="8" destOrd="0" presId="urn:microsoft.com/office/officeart/2005/8/layout/cycle2"/>
    <dgm:cxn modelId="{DBFA82D2-3878-4CD2-8C5D-0B0C3FF6D43A}" type="presParOf" srcId="{32523E20-157A-44F7-BC74-B61E7F9FB57D}" destId="{A79056F2-3A48-4E77-8DED-2F1FE20466FD}" srcOrd="9" destOrd="0" presId="urn:microsoft.com/office/officeart/2005/8/layout/cycle2"/>
    <dgm:cxn modelId="{43136482-9F25-4155-8E7D-9133AFBC0656}" type="presParOf" srcId="{A79056F2-3A48-4E77-8DED-2F1FE20466FD}" destId="{091331A1-B433-448F-B1DE-3BB66C973C83}" srcOrd="0" destOrd="0" presId="urn:microsoft.com/office/officeart/2005/8/layout/cycle2"/>
    <dgm:cxn modelId="{D46A2F59-C3CE-4959-94B5-C184B4389614}" type="presParOf" srcId="{32523E20-157A-44F7-BC74-B61E7F9FB57D}" destId="{5288E338-4F7E-41D1-9239-403F39182305}" srcOrd="10" destOrd="0" presId="urn:microsoft.com/office/officeart/2005/8/layout/cycle2"/>
    <dgm:cxn modelId="{355AE88A-15AF-4217-A329-CF488B2D8CD9}" type="presParOf" srcId="{32523E20-157A-44F7-BC74-B61E7F9FB57D}" destId="{1C8FF14C-681D-4C65-9732-BC5C26AEBE79}" srcOrd="11" destOrd="0" presId="urn:microsoft.com/office/officeart/2005/8/layout/cycle2"/>
    <dgm:cxn modelId="{4D247D61-1902-4E3D-9BA3-DAD0F4749F76}" type="presParOf" srcId="{1C8FF14C-681D-4C65-9732-BC5C26AEBE79}" destId="{CF3B8955-C32D-45EF-9CF6-9B37ACCE35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3CCCE-8144-4725-8AB0-720FA0B04956}">
      <dsp:nvSpPr>
        <dsp:cNvPr id="0" name=""/>
        <dsp:cNvSpPr/>
      </dsp:nvSpPr>
      <dsp:spPr>
        <a:xfrm>
          <a:off x="1041330" y="815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Pilot1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131421" y="90906"/>
        <a:ext cx="435000" cy="435000"/>
      </dsp:txXfrm>
    </dsp:sp>
    <dsp:sp modelId="{AEE65168-7133-4E2D-81CF-2C5E986906B6}">
      <dsp:nvSpPr>
        <dsp:cNvPr id="0" name=""/>
        <dsp:cNvSpPr/>
      </dsp:nvSpPr>
      <dsp:spPr>
        <a:xfrm rot="1800000">
          <a:off x="1663067" y="433106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66349" y="462384"/>
        <a:ext cx="114308" cy="124573"/>
      </dsp:txXfrm>
    </dsp:sp>
    <dsp:sp modelId="{ACC82E5B-CFE8-4AC6-9E35-C35A242E9678}">
      <dsp:nvSpPr>
        <dsp:cNvPr id="0" name=""/>
        <dsp:cNvSpPr/>
      </dsp:nvSpPr>
      <dsp:spPr>
        <a:xfrm>
          <a:off x="1840924" y="462460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Pilot2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931015" y="552551"/>
        <a:ext cx="435000" cy="435000"/>
      </dsp:txXfrm>
    </dsp:sp>
    <dsp:sp modelId="{F2F97A22-116A-48A6-8C25-4360493F712E}">
      <dsp:nvSpPr>
        <dsp:cNvPr id="0" name=""/>
        <dsp:cNvSpPr/>
      </dsp:nvSpPr>
      <dsp:spPr>
        <a:xfrm rot="5400000">
          <a:off x="2066866" y="1123263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91361" y="1140294"/>
        <a:ext cx="114308" cy="124573"/>
      </dsp:txXfrm>
    </dsp:sp>
    <dsp:sp modelId="{C5CB59CB-69E3-4ADC-96C3-215459865E2E}">
      <dsp:nvSpPr>
        <dsp:cNvPr id="0" name=""/>
        <dsp:cNvSpPr/>
      </dsp:nvSpPr>
      <dsp:spPr>
        <a:xfrm>
          <a:off x="1840924" y="1385752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Pilot3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931015" y="1475843"/>
        <a:ext cx="435000" cy="435000"/>
      </dsp:txXfrm>
    </dsp:sp>
    <dsp:sp modelId="{421E7B13-C1B1-492A-BC72-CDC84C995E27}">
      <dsp:nvSpPr>
        <dsp:cNvPr id="0" name=""/>
        <dsp:cNvSpPr/>
      </dsp:nvSpPr>
      <dsp:spPr>
        <a:xfrm rot="9000000">
          <a:off x="1671072" y="1818043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1716779" y="1847321"/>
        <a:ext cx="114308" cy="124573"/>
      </dsp:txXfrm>
    </dsp:sp>
    <dsp:sp modelId="{D970B6FB-1055-4406-BB01-3C8C38764981}">
      <dsp:nvSpPr>
        <dsp:cNvPr id="0" name=""/>
        <dsp:cNvSpPr/>
      </dsp:nvSpPr>
      <dsp:spPr>
        <a:xfrm>
          <a:off x="1041330" y="1847397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Pilot4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131421" y="1937488"/>
        <a:ext cx="435000" cy="435000"/>
      </dsp:txXfrm>
    </dsp:sp>
    <dsp:sp modelId="{BBDB5E8C-0EE4-4E4C-9588-DD7573BC8EE3}">
      <dsp:nvSpPr>
        <dsp:cNvPr id="0" name=""/>
        <dsp:cNvSpPr/>
      </dsp:nvSpPr>
      <dsp:spPr>
        <a:xfrm rot="12600000">
          <a:off x="871478" y="1822664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917185" y="1876436"/>
        <a:ext cx="114308" cy="124573"/>
      </dsp:txXfrm>
    </dsp:sp>
    <dsp:sp modelId="{D1F77637-D826-4D1D-AAA9-475A113EE139}">
      <dsp:nvSpPr>
        <dsp:cNvPr id="0" name=""/>
        <dsp:cNvSpPr/>
      </dsp:nvSpPr>
      <dsp:spPr>
        <a:xfrm>
          <a:off x="241737" y="1385752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Pilot5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331828" y="1475843"/>
        <a:ext cx="435000" cy="435000"/>
      </dsp:txXfrm>
    </dsp:sp>
    <dsp:sp modelId="{A79056F2-3A48-4E77-8DED-2F1FE20466FD}">
      <dsp:nvSpPr>
        <dsp:cNvPr id="0" name=""/>
        <dsp:cNvSpPr/>
      </dsp:nvSpPr>
      <dsp:spPr>
        <a:xfrm rot="16200000">
          <a:off x="467679" y="1132507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92174" y="1198527"/>
        <a:ext cx="114308" cy="124573"/>
      </dsp:txXfrm>
    </dsp:sp>
    <dsp:sp modelId="{5288E338-4F7E-41D1-9239-403F39182305}">
      <dsp:nvSpPr>
        <dsp:cNvPr id="0" name=""/>
        <dsp:cNvSpPr/>
      </dsp:nvSpPr>
      <dsp:spPr>
        <a:xfrm>
          <a:off x="241737" y="462460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Pilot6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331828" y="552551"/>
        <a:ext cx="435000" cy="435000"/>
      </dsp:txXfrm>
    </dsp:sp>
    <dsp:sp modelId="{1C8FF14C-681D-4C65-9732-BC5C26AEBE79}">
      <dsp:nvSpPr>
        <dsp:cNvPr id="0" name=""/>
        <dsp:cNvSpPr/>
      </dsp:nvSpPr>
      <dsp:spPr>
        <a:xfrm rot="19800000">
          <a:off x="863473" y="437727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866755" y="491499"/>
        <a:ext cx="114308" cy="124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3CCCE-8144-4725-8AB0-720FA0B04956}">
      <dsp:nvSpPr>
        <dsp:cNvPr id="0" name=""/>
        <dsp:cNvSpPr/>
      </dsp:nvSpPr>
      <dsp:spPr>
        <a:xfrm>
          <a:off x="1041330" y="815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Pilot1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131421" y="90906"/>
        <a:ext cx="435000" cy="435000"/>
      </dsp:txXfrm>
    </dsp:sp>
    <dsp:sp modelId="{AEE65168-7133-4E2D-81CF-2C5E986906B6}">
      <dsp:nvSpPr>
        <dsp:cNvPr id="0" name=""/>
        <dsp:cNvSpPr/>
      </dsp:nvSpPr>
      <dsp:spPr>
        <a:xfrm rot="1800000">
          <a:off x="1663067" y="433106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66349" y="462384"/>
        <a:ext cx="114308" cy="124573"/>
      </dsp:txXfrm>
    </dsp:sp>
    <dsp:sp modelId="{ACC82E5B-CFE8-4AC6-9E35-C35A242E9678}">
      <dsp:nvSpPr>
        <dsp:cNvPr id="0" name=""/>
        <dsp:cNvSpPr/>
      </dsp:nvSpPr>
      <dsp:spPr>
        <a:xfrm>
          <a:off x="1840924" y="462460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Pilot2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931015" y="552551"/>
        <a:ext cx="435000" cy="435000"/>
      </dsp:txXfrm>
    </dsp:sp>
    <dsp:sp modelId="{F2F97A22-116A-48A6-8C25-4360493F712E}">
      <dsp:nvSpPr>
        <dsp:cNvPr id="0" name=""/>
        <dsp:cNvSpPr/>
      </dsp:nvSpPr>
      <dsp:spPr>
        <a:xfrm rot="5400000">
          <a:off x="2066866" y="1123263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91361" y="1140294"/>
        <a:ext cx="114308" cy="124573"/>
      </dsp:txXfrm>
    </dsp:sp>
    <dsp:sp modelId="{C5CB59CB-69E3-4ADC-96C3-215459865E2E}">
      <dsp:nvSpPr>
        <dsp:cNvPr id="0" name=""/>
        <dsp:cNvSpPr/>
      </dsp:nvSpPr>
      <dsp:spPr>
        <a:xfrm>
          <a:off x="1840924" y="1385752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Pilot3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931015" y="1475843"/>
        <a:ext cx="435000" cy="435000"/>
      </dsp:txXfrm>
    </dsp:sp>
    <dsp:sp modelId="{421E7B13-C1B1-492A-BC72-CDC84C995E27}">
      <dsp:nvSpPr>
        <dsp:cNvPr id="0" name=""/>
        <dsp:cNvSpPr/>
      </dsp:nvSpPr>
      <dsp:spPr>
        <a:xfrm rot="9000000">
          <a:off x="1671072" y="1818043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1716779" y="1847321"/>
        <a:ext cx="114308" cy="124573"/>
      </dsp:txXfrm>
    </dsp:sp>
    <dsp:sp modelId="{D970B6FB-1055-4406-BB01-3C8C38764981}">
      <dsp:nvSpPr>
        <dsp:cNvPr id="0" name=""/>
        <dsp:cNvSpPr/>
      </dsp:nvSpPr>
      <dsp:spPr>
        <a:xfrm>
          <a:off x="1041330" y="1847397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Pilot4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1131421" y="1937488"/>
        <a:ext cx="435000" cy="435000"/>
      </dsp:txXfrm>
    </dsp:sp>
    <dsp:sp modelId="{BBDB5E8C-0EE4-4E4C-9588-DD7573BC8EE3}">
      <dsp:nvSpPr>
        <dsp:cNvPr id="0" name=""/>
        <dsp:cNvSpPr/>
      </dsp:nvSpPr>
      <dsp:spPr>
        <a:xfrm rot="12600000">
          <a:off x="871478" y="1822664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917185" y="1876436"/>
        <a:ext cx="114308" cy="124573"/>
      </dsp:txXfrm>
    </dsp:sp>
    <dsp:sp modelId="{D1F77637-D826-4D1D-AAA9-475A113EE139}">
      <dsp:nvSpPr>
        <dsp:cNvPr id="0" name=""/>
        <dsp:cNvSpPr/>
      </dsp:nvSpPr>
      <dsp:spPr>
        <a:xfrm>
          <a:off x="241737" y="1385752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Pilot5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331828" y="1475843"/>
        <a:ext cx="435000" cy="435000"/>
      </dsp:txXfrm>
    </dsp:sp>
    <dsp:sp modelId="{A79056F2-3A48-4E77-8DED-2F1FE20466FD}">
      <dsp:nvSpPr>
        <dsp:cNvPr id="0" name=""/>
        <dsp:cNvSpPr/>
      </dsp:nvSpPr>
      <dsp:spPr>
        <a:xfrm rot="16200000">
          <a:off x="467679" y="1132507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92174" y="1198527"/>
        <a:ext cx="114308" cy="124573"/>
      </dsp:txXfrm>
    </dsp:sp>
    <dsp:sp modelId="{5288E338-4F7E-41D1-9239-403F39182305}">
      <dsp:nvSpPr>
        <dsp:cNvPr id="0" name=""/>
        <dsp:cNvSpPr/>
      </dsp:nvSpPr>
      <dsp:spPr>
        <a:xfrm>
          <a:off x="241737" y="462460"/>
          <a:ext cx="615182" cy="615182"/>
        </a:xfrm>
        <a:prstGeom prst="ellipse">
          <a:avLst/>
        </a:prstGeom>
        <a:solidFill>
          <a:srgbClr val="00A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rPr>
            <a:t>Pilot6</a:t>
          </a:r>
          <a:endParaRPr lang="zh-CN" altLang="en-US" sz="1000" b="1" kern="1200" dirty="0">
            <a:solidFill>
              <a:schemeClr val="tx1"/>
            </a:solidFill>
            <a:latin typeface="Arial Black" panose="020B0A04020102020204" pitchFamily="34" charset="0"/>
            <a:ea typeface="黑体" panose="02010609060101010101" pitchFamily="49" charset="-122"/>
          </a:endParaRPr>
        </a:p>
      </dsp:txBody>
      <dsp:txXfrm>
        <a:off x="331828" y="552551"/>
        <a:ext cx="435000" cy="435000"/>
      </dsp:txXfrm>
    </dsp:sp>
    <dsp:sp modelId="{1C8FF14C-681D-4C65-9732-BC5C26AEBE79}">
      <dsp:nvSpPr>
        <dsp:cNvPr id="0" name=""/>
        <dsp:cNvSpPr/>
      </dsp:nvSpPr>
      <dsp:spPr>
        <a:xfrm rot="19800000">
          <a:off x="863473" y="437727"/>
          <a:ext cx="163297" cy="20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866755" y="491499"/>
        <a:ext cx="114308" cy="124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E8B8-2F3F-4EA9-90B2-A39EFB0B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21B3F-4221-4B3B-816C-E92136B0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35FB-2B51-4FB9-AB79-2FECAB6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CA373-5426-4195-B277-2412D2F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BDBDE-91D4-4555-AE40-77724F52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D4FE8-0F6E-446A-80B5-A12A55E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81BB7-8D97-4662-BA75-5B044D75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45280-D0CF-444F-8E6E-5A3E8D7A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BFBF9-C8F0-46DB-B6B2-D2C4C6FF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BC367-4D27-45B9-9BA0-8B7302C4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FED61-53DD-44E8-A6EB-E174D4C34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E577C-578B-4563-BC9C-F32E2227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68AF-D25F-443B-BBF8-D1284F4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FB240-A6D4-4992-A889-93CDE7CA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31B13-2309-4DEC-82A7-F351443B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865E3-55AA-4084-BBD7-A9CB5801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D44C0-61C6-4D0D-8BA6-579178FB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F2BB-74A7-4DD7-8B01-1DE09B97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D4E39-F79E-498A-8D63-70FED670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0455-0401-496A-B43E-EC636CA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56FD-F098-41F7-AACB-963B4B50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36748-1A2A-40DA-A930-91DC6452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52EAE-6626-47DD-836C-C598601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540A9-7605-4C2C-8217-37BB482B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F14F-5606-40DE-B953-6E2A6FF6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D48D-3F44-4A5A-989B-E1EF909A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D9DA0-67E1-45B8-A0F9-0CE44F8C0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5807F-2CAC-4251-B04E-B220ABEC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FA617-B821-4F58-8460-E2783E85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782AF-7604-4069-8BE1-7D4C4CA9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D06CE-A2CA-4A88-8F50-0A54CDF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8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BBC03-1DD7-4911-9F26-34976B0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D1F22-1A65-4E99-80CF-60F78696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A48DA-AE0C-4191-A459-68143691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B0F46-1725-4A57-B340-915D5F0C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9BC858-3591-4B0C-92F8-F3F6F7D4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798C7A-A4C9-41C1-86FF-AE813B95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E6EED1-0A8A-48E1-8EFC-A349E395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A4C5D4-8DF2-40C4-BE4E-9C9E1E06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4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917A6-E7F8-4028-9084-0B1042B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330305-2A9F-40FE-AB48-38469F5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2B36E-EA21-4ADB-8112-4461AD9F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3BA15-5352-4AD6-B334-CB942B27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7539C-3F50-46A0-89CE-F2028434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9B450-6212-4899-B3F1-3EC3DB1A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573CE-CE7E-4233-B71A-ACD102A1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0865F-B6F7-4383-9C0F-C71B2792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39543-8F4F-4385-AAC9-BAFE0F12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7E37B-78BE-4B3A-95AC-218FAF35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15163-A4C2-49D3-B09D-38A1FC40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79943-15EE-404F-80AE-156BC4A7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DCA54-BF33-4BCE-A86A-ECBFDC9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9EFA3-4162-4193-A350-E09B9A8F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A4FB4D-E8B0-4851-B65E-44F49E7CC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727EB-34F3-46C1-907C-5D919E1D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99609-F64E-4383-A277-AAB8E88C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808AD-502A-4198-8C7D-399D589E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A0CAF-85B1-4EAD-9AF6-01F914F5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BF7413-C76F-45E9-B350-FC77E480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016EF-E2AE-426E-A722-A3B7AF88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A2BC7-0938-43D3-BB25-5C8BF49BA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4F44-147A-4E1B-9120-967D4C357C5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70337-381F-47B4-A905-5789106AD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DCB2-780C-4AF1-BC4B-7B2C0C1A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930-2CAA-4EEF-B96C-054001886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底色">
            <a:extLst>
              <a:ext uri="{FF2B5EF4-FFF2-40B4-BE49-F238E27FC236}">
                <a16:creationId xmlns:a16="http://schemas.microsoft.com/office/drawing/2014/main" id="{F60BDAEB-9ABE-441F-9DA7-5A465B305376}"/>
              </a:ext>
            </a:extLst>
          </p:cNvPr>
          <p:cNvSpPr/>
          <p:nvPr/>
        </p:nvSpPr>
        <p:spPr>
          <a:xfrm>
            <a:off x="1072895" y="1275945"/>
            <a:ext cx="10103147" cy="4306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Ethereum&amp;Binance">
            <a:extLst>
              <a:ext uri="{FF2B5EF4-FFF2-40B4-BE49-F238E27FC236}">
                <a16:creationId xmlns:a16="http://schemas.microsoft.com/office/drawing/2014/main" id="{88669437-D4B0-4915-9AA3-BF9EC37F468C}"/>
              </a:ext>
            </a:extLst>
          </p:cNvPr>
          <p:cNvGrpSpPr/>
          <p:nvPr/>
        </p:nvGrpSpPr>
        <p:grpSpPr>
          <a:xfrm>
            <a:off x="1072896" y="1275944"/>
            <a:ext cx="10103147" cy="4306111"/>
            <a:chOff x="1005840" y="1277566"/>
            <a:chExt cx="10103147" cy="4306111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1DFBB270-6F27-41D0-9485-346950DC8AB0}"/>
                </a:ext>
              </a:extLst>
            </p:cNvPr>
            <p:cNvSpPr/>
            <p:nvPr/>
          </p:nvSpPr>
          <p:spPr>
            <a:xfrm>
              <a:off x="7529211" y="1277566"/>
              <a:ext cx="3579776" cy="4306111"/>
            </a:xfrm>
            <a:prstGeom prst="diamond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2DD7F7BC-2D46-4498-AFAD-D9AE2774B0CB}"/>
                </a:ext>
              </a:extLst>
            </p:cNvPr>
            <p:cNvSpPr/>
            <p:nvPr/>
          </p:nvSpPr>
          <p:spPr>
            <a:xfrm>
              <a:off x="1005840" y="1277566"/>
              <a:ext cx="3656951" cy="4306111"/>
            </a:xfrm>
            <a:prstGeom prst="homePlate">
              <a:avLst>
                <a:gd name="adj" fmla="val 4999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95E8A6-7EF4-47F8-80B9-E9E9E45AB0C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867025" y="1277566"/>
              <a:ext cx="6452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315F49-D4D6-4799-99B0-64FF7F859B6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867025" y="5583677"/>
              <a:ext cx="6452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智能合约A">
            <a:extLst>
              <a:ext uri="{FF2B5EF4-FFF2-40B4-BE49-F238E27FC236}">
                <a16:creationId xmlns:a16="http://schemas.microsoft.com/office/drawing/2014/main" id="{6C505FA3-4E26-4B6D-A659-EFCC5064B0E9}"/>
              </a:ext>
            </a:extLst>
          </p:cNvPr>
          <p:cNvGrpSpPr/>
          <p:nvPr/>
        </p:nvGrpSpPr>
        <p:grpSpPr>
          <a:xfrm>
            <a:off x="1062335" y="1999488"/>
            <a:ext cx="1127488" cy="2883408"/>
            <a:chOff x="1062335" y="1999488"/>
            <a:chExt cx="1127488" cy="28834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A4A4A94-22FA-412A-99E4-D50B30900BD5}"/>
                </a:ext>
              </a:extLst>
            </p:cNvPr>
            <p:cNvSpPr/>
            <p:nvPr/>
          </p:nvSpPr>
          <p:spPr>
            <a:xfrm>
              <a:off x="1072897" y="1999488"/>
              <a:ext cx="902207" cy="2883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71B8FB5-309F-454A-AE0D-FFCDEF4D494B}"/>
                </a:ext>
              </a:extLst>
            </p:cNvPr>
            <p:cNvCxnSpPr>
              <a:cxnSpLocks/>
              <a:stCxn id="15" idx="0"/>
              <a:endCxn id="15" idx="2"/>
            </p:cNvCxnSpPr>
            <p:nvPr/>
          </p:nvCxnSpPr>
          <p:spPr>
            <a:xfrm>
              <a:off x="1524001" y="1999488"/>
              <a:ext cx="0" cy="28834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AC759D-AD4A-4278-A233-2563A2F96A7B}"/>
                </a:ext>
              </a:extLst>
            </p:cNvPr>
            <p:cNvSpPr txBox="1"/>
            <p:nvPr/>
          </p:nvSpPr>
          <p:spPr>
            <a:xfrm>
              <a:off x="1062335" y="2804160"/>
              <a:ext cx="461665" cy="12740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智能合约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372F391-2E05-4870-A715-9939051C704E}"/>
                </a:ext>
              </a:extLst>
            </p:cNvPr>
            <p:cNvSpPr txBox="1"/>
            <p:nvPr/>
          </p:nvSpPr>
          <p:spPr>
            <a:xfrm>
              <a:off x="1564885" y="2818460"/>
              <a:ext cx="369332" cy="1609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b="1" dirty="0"/>
                <a:t>调用智能合约</a:t>
              </a: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DC253D5E-31DB-4551-B53F-15453EEE28CB}"/>
                </a:ext>
              </a:extLst>
            </p:cNvPr>
            <p:cNvCxnSpPr>
              <a:stCxn id="15" idx="3"/>
              <a:endCxn id="31" idx="2"/>
            </p:cNvCxnSpPr>
            <p:nvPr/>
          </p:nvCxnSpPr>
          <p:spPr>
            <a:xfrm flipV="1">
              <a:off x="1975104" y="3439961"/>
              <a:ext cx="214719" cy="123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跨链请求">
            <a:extLst>
              <a:ext uri="{FF2B5EF4-FFF2-40B4-BE49-F238E27FC236}">
                <a16:creationId xmlns:a16="http://schemas.microsoft.com/office/drawing/2014/main" id="{4A015B79-AC45-4EE1-A641-C8C243193C0E}"/>
              </a:ext>
            </a:extLst>
          </p:cNvPr>
          <p:cNvGrpSpPr/>
          <p:nvPr/>
        </p:nvGrpSpPr>
        <p:grpSpPr>
          <a:xfrm>
            <a:off x="2184501" y="2620254"/>
            <a:ext cx="1274713" cy="1639413"/>
            <a:chOff x="3399182" y="2605482"/>
            <a:chExt cx="1274713" cy="163941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62A0232-975B-4D68-AA9A-E39B9D898BC7}"/>
                </a:ext>
              </a:extLst>
            </p:cNvPr>
            <p:cNvSpPr txBox="1"/>
            <p:nvPr/>
          </p:nvSpPr>
          <p:spPr>
            <a:xfrm>
              <a:off x="3399182" y="2976684"/>
              <a:ext cx="1274713" cy="113107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币安智能链相关信息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合约</a:t>
              </a:r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地址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函数参数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2F44EF-F89F-4180-9A1C-CB906CB4AE07}"/>
                </a:ext>
              </a:extLst>
            </p:cNvPr>
            <p:cNvSpPr/>
            <p:nvPr/>
          </p:nvSpPr>
          <p:spPr>
            <a:xfrm>
              <a:off x="3488445" y="266667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跨链请求</a:t>
              </a:r>
              <a:endParaRPr lang="en-US" altLang="zh-CN" sz="1400" b="1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B10C955-2D7C-4F46-9C5E-03CFA994A068}"/>
                </a:ext>
              </a:extLst>
            </p:cNvPr>
            <p:cNvGrpSpPr/>
            <p:nvPr/>
          </p:nvGrpSpPr>
          <p:grpSpPr>
            <a:xfrm>
              <a:off x="3404504" y="2605482"/>
              <a:ext cx="1267967" cy="1639413"/>
              <a:chOff x="3404504" y="2605482"/>
              <a:chExt cx="1267967" cy="1639413"/>
            </a:xfrm>
          </p:grpSpPr>
          <p:sp>
            <p:nvSpPr>
              <p:cNvPr id="31" name="矩形: 剪去单角 30">
                <a:extLst>
                  <a:ext uri="{FF2B5EF4-FFF2-40B4-BE49-F238E27FC236}">
                    <a16:creationId xmlns:a16="http://schemas.microsoft.com/office/drawing/2014/main" id="{11DB2E22-D83E-4C54-ACF4-56CBE8AA5AF4}"/>
                  </a:ext>
                </a:extLst>
              </p:cNvPr>
              <p:cNvSpPr/>
              <p:nvPr/>
            </p:nvSpPr>
            <p:spPr>
              <a:xfrm>
                <a:off x="3404504" y="2605482"/>
                <a:ext cx="1267967" cy="1639413"/>
              </a:xfrm>
              <a:prstGeom prst="snip1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2B39A1AB-9DAA-427C-9B55-1574F8A9FB68}"/>
                  </a:ext>
                </a:extLst>
              </p:cNvPr>
              <p:cNvSpPr/>
              <p:nvPr/>
            </p:nvSpPr>
            <p:spPr>
              <a:xfrm>
                <a:off x="4471035" y="2617469"/>
                <a:ext cx="190500" cy="194311"/>
              </a:xfrm>
              <a:prstGeom prst="rtTriangl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ETH:xStation核心合约">
            <a:extLst>
              <a:ext uri="{FF2B5EF4-FFF2-40B4-BE49-F238E27FC236}">
                <a16:creationId xmlns:a16="http://schemas.microsoft.com/office/drawing/2014/main" id="{6DFFBCD2-32D7-4F78-AB9B-820B67A19934}"/>
              </a:ext>
            </a:extLst>
          </p:cNvPr>
          <p:cNvGrpSpPr/>
          <p:nvPr/>
        </p:nvGrpSpPr>
        <p:grpSpPr>
          <a:xfrm>
            <a:off x="3675237" y="3102930"/>
            <a:ext cx="709928" cy="688249"/>
            <a:chOff x="3668611" y="3084874"/>
            <a:chExt cx="709928" cy="68824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C0F7DD9-481A-4C8C-9BC6-A2BABCB79239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6993C1-AA5A-4C83-961E-F6176C5D8D88}"/>
                </a:ext>
              </a:extLst>
            </p:cNvPr>
            <p:cNvSpPr txBox="1"/>
            <p:nvPr/>
          </p:nvSpPr>
          <p:spPr>
            <a:xfrm>
              <a:off x="3678849" y="3223022"/>
              <a:ext cx="69969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xStation</a:t>
              </a:r>
              <a:r>
                <a:rPr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核心合约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3180D92-2587-451D-AC60-94261499BDA1}"/>
              </a:ext>
            </a:extLst>
          </p:cNvPr>
          <p:cNvCxnSpPr>
            <a:stCxn id="31" idx="0"/>
            <a:endCxn id="41" idx="1"/>
          </p:cNvCxnSpPr>
          <p:nvPr/>
        </p:nvCxnSpPr>
        <p:spPr>
          <a:xfrm>
            <a:off x="3457790" y="3439961"/>
            <a:ext cx="227685" cy="1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kPuller1">
            <a:extLst>
              <a:ext uri="{FF2B5EF4-FFF2-40B4-BE49-F238E27FC236}">
                <a16:creationId xmlns:a16="http://schemas.microsoft.com/office/drawing/2014/main" id="{65939A4B-B5D4-43EA-A599-6A05998353F7}"/>
              </a:ext>
            </a:extLst>
          </p:cNvPr>
          <p:cNvSpPr/>
          <p:nvPr/>
        </p:nvSpPr>
        <p:spPr>
          <a:xfrm>
            <a:off x="3518361" y="1376605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zkPuller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C57A06-A6B8-4112-9363-EEB2F9CE0C12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4025082" y="1948099"/>
            <a:ext cx="0" cy="115483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Pilots">
            <a:extLst>
              <a:ext uri="{FF2B5EF4-FFF2-40B4-BE49-F238E27FC236}">
                <a16:creationId xmlns:a16="http://schemas.microsoft.com/office/drawing/2014/main" id="{74E4608B-6867-4A5B-9A13-F899D21BE97E}"/>
              </a:ext>
            </a:extLst>
          </p:cNvPr>
          <p:cNvGraphicFramePr/>
          <p:nvPr/>
        </p:nvGraphicFramePr>
        <p:xfrm>
          <a:off x="4747078" y="2263003"/>
          <a:ext cx="2697844" cy="246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023BC08-AD2D-45D4-B151-3E07263E1F1E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>
            <a:off x="4531802" y="1662352"/>
            <a:ext cx="1564198" cy="60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AP1">
            <a:extLst>
              <a:ext uri="{FF2B5EF4-FFF2-40B4-BE49-F238E27FC236}">
                <a16:creationId xmlns:a16="http://schemas.microsoft.com/office/drawing/2014/main" id="{35CC0EF1-ADF7-4DA3-B801-0E4F5B27BFD1}"/>
              </a:ext>
            </a:extLst>
          </p:cNvPr>
          <p:cNvSpPr/>
          <p:nvPr/>
        </p:nvSpPr>
        <p:spPr>
          <a:xfrm rot="3744319">
            <a:off x="6954857" y="1423466"/>
            <a:ext cx="267171" cy="1429619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SAP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Relayer1">
            <a:extLst>
              <a:ext uri="{FF2B5EF4-FFF2-40B4-BE49-F238E27FC236}">
                <a16:creationId xmlns:a16="http://schemas.microsoft.com/office/drawing/2014/main" id="{BCFC9725-1190-42CE-A745-F18517280A5A}"/>
              </a:ext>
            </a:extLst>
          </p:cNvPr>
          <p:cNvSpPr/>
          <p:nvPr/>
        </p:nvSpPr>
        <p:spPr>
          <a:xfrm>
            <a:off x="7788791" y="1376605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64" name="Binance:xStation核心合约">
            <a:extLst>
              <a:ext uri="{FF2B5EF4-FFF2-40B4-BE49-F238E27FC236}">
                <a16:creationId xmlns:a16="http://schemas.microsoft.com/office/drawing/2014/main" id="{73C4FA4E-BA09-40BE-AB40-E5937C746471}"/>
              </a:ext>
            </a:extLst>
          </p:cNvPr>
          <p:cNvGrpSpPr/>
          <p:nvPr/>
        </p:nvGrpSpPr>
        <p:grpSpPr>
          <a:xfrm>
            <a:off x="7935429" y="3102930"/>
            <a:ext cx="709928" cy="688249"/>
            <a:chOff x="3668611" y="3084874"/>
            <a:chExt cx="709928" cy="68824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17E3A19-D3F2-4AFF-B20D-4E081721522B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63741AE-C24F-4E57-A254-FD4B7932B8C4}"/>
                </a:ext>
              </a:extLst>
            </p:cNvPr>
            <p:cNvSpPr txBox="1"/>
            <p:nvPr/>
          </p:nvSpPr>
          <p:spPr>
            <a:xfrm>
              <a:off x="3678849" y="3223022"/>
              <a:ext cx="69969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xStation</a:t>
              </a:r>
              <a:r>
                <a:rPr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核心合约</a:t>
              </a: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4A8C5B6-4141-450B-AA4C-828AA5D2A52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8285274" y="1948099"/>
            <a:ext cx="10238" cy="115483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合约C">
            <a:extLst>
              <a:ext uri="{FF2B5EF4-FFF2-40B4-BE49-F238E27FC236}">
                <a16:creationId xmlns:a16="http://schemas.microsoft.com/office/drawing/2014/main" id="{0394B48B-417A-446D-8DDC-A39A81C62EA3}"/>
              </a:ext>
            </a:extLst>
          </p:cNvPr>
          <p:cNvGrpSpPr/>
          <p:nvPr/>
        </p:nvGrpSpPr>
        <p:grpSpPr>
          <a:xfrm>
            <a:off x="9288210" y="3102930"/>
            <a:ext cx="731543" cy="688249"/>
            <a:chOff x="3668611" y="3084874"/>
            <a:chExt cx="731543" cy="68824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1E3AD5-F975-467B-8829-707BACD7404E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544DE33-E728-4D54-BDD5-EFD4430279E0}"/>
                </a:ext>
              </a:extLst>
            </p:cNvPr>
            <p:cNvSpPr txBox="1"/>
            <p:nvPr/>
          </p:nvSpPr>
          <p:spPr>
            <a:xfrm>
              <a:off x="3700464" y="3236277"/>
              <a:ext cx="699690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合约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9" name="参数传递">
            <a:extLst>
              <a:ext uri="{FF2B5EF4-FFF2-40B4-BE49-F238E27FC236}">
                <a16:creationId xmlns:a16="http://schemas.microsoft.com/office/drawing/2014/main" id="{42097E38-E559-404B-8F90-CF0E8B3E95DA}"/>
              </a:ext>
            </a:extLst>
          </p:cNvPr>
          <p:cNvGrpSpPr/>
          <p:nvPr/>
        </p:nvGrpSpPr>
        <p:grpSpPr>
          <a:xfrm>
            <a:off x="8532652" y="2961047"/>
            <a:ext cx="858025" cy="242675"/>
            <a:chOff x="8532652" y="2961047"/>
            <a:chExt cx="858025" cy="242675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057281C-8923-4862-AEB5-AF91DCF5B6A3}"/>
                </a:ext>
              </a:extLst>
            </p:cNvPr>
            <p:cNvCxnSpPr>
              <a:cxnSpLocks/>
              <a:stCxn id="65" idx="7"/>
              <a:endCxn id="73" idx="1"/>
            </p:cNvCxnSpPr>
            <p:nvPr/>
          </p:nvCxnSpPr>
          <p:spPr>
            <a:xfrm>
              <a:off x="8532652" y="3203722"/>
              <a:ext cx="8580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9E09369-2C87-48F6-A354-6883127D3636}"/>
                </a:ext>
              </a:extLst>
            </p:cNvPr>
            <p:cNvSpPr txBox="1"/>
            <p:nvPr/>
          </p:nvSpPr>
          <p:spPr>
            <a:xfrm>
              <a:off x="8624061" y="2961047"/>
              <a:ext cx="642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/>
                <a:t>函数参数</a:t>
              </a:r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85EC2B0-EE61-479A-B32A-36806744E316}"/>
              </a:ext>
            </a:extLst>
          </p:cNvPr>
          <p:cNvCxnSpPr>
            <a:cxnSpLocks/>
            <a:stCxn id="73" idx="3"/>
            <a:endCxn id="65" idx="5"/>
          </p:cNvCxnSpPr>
          <p:nvPr/>
        </p:nvCxnSpPr>
        <p:spPr>
          <a:xfrm flipH="1">
            <a:off x="8532652" y="3690387"/>
            <a:ext cx="858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EA2DBF4-F9B5-49C2-805B-3B5228E8F641}"/>
              </a:ext>
            </a:extLst>
          </p:cNvPr>
          <p:cNvSpPr txBox="1"/>
          <p:nvPr/>
        </p:nvSpPr>
        <p:spPr>
          <a:xfrm>
            <a:off x="8628493" y="3447054"/>
            <a:ext cx="642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结果返回</a:t>
            </a:r>
          </a:p>
        </p:txBody>
      </p:sp>
      <p:sp>
        <p:nvSpPr>
          <p:cNvPr id="88" name="zkPuller1">
            <a:extLst>
              <a:ext uri="{FF2B5EF4-FFF2-40B4-BE49-F238E27FC236}">
                <a16:creationId xmlns:a16="http://schemas.microsoft.com/office/drawing/2014/main" id="{951FBED9-6549-4CE1-8DAC-215971510C87}"/>
              </a:ext>
            </a:extLst>
          </p:cNvPr>
          <p:cNvSpPr/>
          <p:nvPr/>
        </p:nvSpPr>
        <p:spPr>
          <a:xfrm>
            <a:off x="7788791" y="4909901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zkPuller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2C21B2F-12BE-4B7A-A8E3-640D2782CE56}"/>
              </a:ext>
            </a:extLst>
          </p:cNvPr>
          <p:cNvCxnSpPr>
            <a:cxnSpLocks/>
            <a:stCxn id="65" idx="4"/>
            <a:endCxn id="88" idx="0"/>
          </p:cNvCxnSpPr>
          <p:nvPr/>
        </p:nvCxnSpPr>
        <p:spPr>
          <a:xfrm>
            <a:off x="8285274" y="3791179"/>
            <a:ext cx="10238" cy="11187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57E0A51-A539-426C-BD82-D894C0B5B60A}"/>
              </a:ext>
            </a:extLst>
          </p:cNvPr>
          <p:cNvCxnSpPr>
            <a:cxnSpLocks/>
            <a:stCxn id="88" idx="1"/>
            <a:endCxn id="53" idx="2"/>
          </p:cNvCxnSpPr>
          <p:nvPr/>
        </p:nvCxnSpPr>
        <p:spPr>
          <a:xfrm flipH="1" flipV="1">
            <a:off x="6096000" y="4726398"/>
            <a:ext cx="1692791" cy="469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layer1">
            <a:extLst>
              <a:ext uri="{FF2B5EF4-FFF2-40B4-BE49-F238E27FC236}">
                <a16:creationId xmlns:a16="http://schemas.microsoft.com/office/drawing/2014/main" id="{0DE2E7D2-3C15-441E-9483-1A611AF79D21}"/>
              </a:ext>
            </a:extLst>
          </p:cNvPr>
          <p:cNvSpPr/>
          <p:nvPr/>
        </p:nvSpPr>
        <p:spPr>
          <a:xfrm>
            <a:off x="3499186" y="4909901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SAP1">
            <a:extLst>
              <a:ext uri="{FF2B5EF4-FFF2-40B4-BE49-F238E27FC236}">
                <a16:creationId xmlns:a16="http://schemas.microsoft.com/office/drawing/2014/main" id="{940B169F-3F1B-4735-B52A-B81867E9EBE3}"/>
              </a:ext>
            </a:extLst>
          </p:cNvPr>
          <p:cNvSpPr/>
          <p:nvPr/>
        </p:nvSpPr>
        <p:spPr>
          <a:xfrm rot="14317374">
            <a:off x="5034345" y="4206052"/>
            <a:ext cx="267171" cy="1429619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SAP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E2B55B-4E0C-47F4-A4F8-E8E9011697CD}"/>
              </a:ext>
            </a:extLst>
          </p:cNvPr>
          <p:cNvCxnSpPr>
            <a:cxnSpLocks/>
            <a:stCxn id="96" idx="0"/>
            <a:endCxn id="39" idx="4"/>
          </p:cNvCxnSpPr>
          <p:nvPr/>
        </p:nvCxnSpPr>
        <p:spPr>
          <a:xfrm flipV="1">
            <a:off x="4005907" y="3791179"/>
            <a:ext cx="19175" cy="11187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7A9E87E9-BAB4-427D-8D27-5D0AC9941B51}"/>
              </a:ext>
            </a:extLst>
          </p:cNvPr>
          <p:cNvCxnSpPr>
            <a:stCxn id="39" idx="3"/>
            <a:endCxn id="15" idx="2"/>
          </p:cNvCxnSpPr>
          <p:nvPr/>
        </p:nvCxnSpPr>
        <p:spPr>
          <a:xfrm rot="5400000">
            <a:off x="2054599" y="3159790"/>
            <a:ext cx="1192509" cy="2253703"/>
          </a:xfrm>
          <a:prstGeom prst="curvedConnector3">
            <a:avLst>
              <a:gd name="adj1" fmla="val 119170"/>
            </a:avLst>
          </a:prstGeom>
          <a:ln w="19050">
            <a:solidFill>
              <a:srgbClr val="393E4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AABB014-49BB-4247-9D2C-1C46BF6CD932}"/>
              </a:ext>
            </a:extLst>
          </p:cNvPr>
          <p:cNvSpPr txBox="1"/>
          <p:nvPr/>
        </p:nvSpPr>
        <p:spPr>
          <a:xfrm>
            <a:off x="4005906" y="2180657"/>
            <a:ext cx="6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监控并拉取消息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A6E4101-52E0-4B74-940D-9F7E60CE0870}"/>
              </a:ext>
            </a:extLst>
          </p:cNvPr>
          <p:cNvSpPr txBox="1"/>
          <p:nvPr/>
        </p:nvSpPr>
        <p:spPr>
          <a:xfrm>
            <a:off x="7685949" y="4379071"/>
            <a:ext cx="6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监控并拉取消息</a:t>
            </a:r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B6698ECF-436D-414E-AABF-A72F731A8903}"/>
              </a:ext>
            </a:extLst>
          </p:cNvPr>
          <p:cNvSpPr/>
          <p:nvPr/>
        </p:nvSpPr>
        <p:spPr>
          <a:xfrm>
            <a:off x="5674811" y="3076463"/>
            <a:ext cx="832175" cy="714716"/>
          </a:xfrm>
          <a:prstGeom prst="hexagon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共识机制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DD8D44E-4451-43BA-A4E6-D30F915EC402}"/>
              </a:ext>
            </a:extLst>
          </p:cNvPr>
          <p:cNvSpPr txBox="1"/>
          <p:nvPr/>
        </p:nvSpPr>
        <p:spPr>
          <a:xfrm>
            <a:off x="1257300" y="1432560"/>
            <a:ext cx="11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以太坊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B28B61F-951C-4EEC-B4F8-A5F63630BCB1}"/>
              </a:ext>
            </a:extLst>
          </p:cNvPr>
          <p:cNvSpPr txBox="1"/>
          <p:nvPr/>
        </p:nvSpPr>
        <p:spPr>
          <a:xfrm>
            <a:off x="10154620" y="2670816"/>
            <a:ext cx="452795" cy="151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币安智能链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9039CDC-EBF5-42BD-89A0-F88BB5656B01}"/>
              </a:ext>
            </a:extLst>
          </p:cNvPr>
          <p:cNvSpPr txBox="1"/>
          <p:nvPr/>
        </p:nvSpPr>
        <p:spPr>
          <a:xfrm>
            <a:off x="2049843" y="4799344"/>
            <a:ext cx="135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ADB5"/>
                </a:solidFill>
              </a:rPr>
              <a:t>合约</a:t>
            </a:r>
            <a:r>
              <a:rPr lang="en-US" altLang="zh-CN" sz="1100" b="1" dirty="0">
                <a:solidFill>
                  <a:srgbClr val="00ADB5"/>
                </a:solidFill>
              </a:rPr>
              <a:t>C</a:t>
            </a:r>
            <a:r>
              <a:rPr lang="zh-CN" altLang="en-US" sz="1100" b="1" dirty="0">
                <a:solidFill>
                  <a:srgbClr val="00ADB5"/>
                </a:solidFill>
              </a:rPr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273922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底色">
            <a:extLst>
              <a:ext uri="{FF2B5EF4-FFF2-40B4-BE49-F238E27FC236}">
                <a16:creationId xmlns:a16="http://schemas.microsoft.com/office/drawing/2014/main" id="{F60BDAEB-9ABE-441F-9DA7-5A465B305376}"/>
              </a:ext>
            </a:extLst>
          </p:cNvPr>
          <p:cNvSpPr/>
          <p:nvPr/>
        </p:nvSpPr>
        <p:spPr>
          <a:xfrm>
            <a:off x="1072895" y="1275945"/>
            <a:ext cx="10103147" cy="4306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Ethereum&amp;Binance">
            <a:extLst>
              <a:ext uri="{FF2B5EF4-FFF2-40B4-BE49-F238E27FC236}">
                <a16:creationId xmlns:a16="http://schemas.microsoft.com/office/drawing/2014/main" id="{88669437-D4B0-4915-9AA3-BF9EC37F468C}"/>
              </a:ext>
            </a:extLst>
          </p:cNvPr>
          <p:cNvGrpSpPr/>
          <p:nvPr/>
        </p:nvGrpSpPr>
        <p:grpSpPr>
          <a:xfrm>
            <a:off x="1072896" y="1275944"/>
            <a:ext cx="10103147" cy="4306111"/>
            <a:chOff x="1005840" y="1277566"/>
            <a:chExt cx="10103147" cy="4306111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1DFBB270-6F27-41D0-9485-346950DC8AB0}"/>
                </a:ext>
              </a:extLst>
            </p:cNvPr>
            <p:cNvSpPr/>
            <p:nvPr/>
          </p:nvSpPr>
          <p:spPr>
            <a:xfrm>
              <a:off x="7529211" y="1277566"/>
              <a:ext cx="3579776" cy="4306111"/>
            </a:xfrm>
            <a:prstGeom prst="diamond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2DD7F7BC-2D46-4498-AFAD-D9AE2774B0CB}"/>
                </a:ext>
              </a:extLst>
            </p:cNvPr>
            <p:cNvSpPr/>
            <p:nvPr/>
          </p:nvSpPr>
          <p:spPr>
            <a:xfrm>
              <a:off x="1005840" y="1277566"/>
              <a:ext cx="3656951" cy="4306111"/>
            </a:xfrm>
            <a:prstGeom prst="homePlate">
              <a:avLst>
                <a:gd name="adj" fmla="val 49999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95E8A6-7EF4-47F8-80B9-E9E9E45AB0C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867025" y="1277566"/>
              <a:ext cx="6452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315F49-D4D6-4799-99B0-64FF7F859B6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867025" y="5583677"/>
              <a:ext cx="6452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智能合约A">
            <a:extLst>
              <a:ext uri="{FF2B5EF4-FFF2-40B4-BE49-F238E27FC236}">
                <a16:creationId xmlns:a16="http://schemas.microsoft.com/office/drawing/2014/main" id="{6C505FA3-4E26-4B6D-A659-EFCC5064B0E9}"/>
              </a:ext>
            </a:extLst>
          </p:cNvPr>
          <p:cNvGrpSpPr/>
          <p:nvPr/>
        </p:nvGrpSpPr>
        <p:grpSpPr>
          <a:xfrm>
            <a:off x="1062335" y="1999488"/>
            <a:ext cx="1127488" cy="2883408"/>
            <a:chOff x="1062335" y="1999488"/>
            <a:chExt cx="1127488" cy="28834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A4A4A94-22FA-412A-99E4-D50B30900BD5}"/>
                </a:ext>
              </a:extLst>
            </p:cNvPr>
            <p:cNvSpPr/>
            <p:nvPr/>
          </p:nvSpPr>
          <p:spPr>
            <a:xfrm>
              <a:off x="1072897" y="1999488"/>
              <a:ext cx="902207" cy="2883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71B8FB5-309F-454A-AE0D-FFCDEF4D494B}"/>
                </a:ext>
              </a:extLst>
            </p:cNvPr>
            <p:cNvCxnSpPr>
              <a:cxnSpLocks/>
              <a:stCxn id="15" idx="0"/>
              <a:endCxn id="15" idx="2"/>
            </p:cNvCxnSpPr>
            <p:nvPr/>
          </p:nvCxnSpPr>
          <p:spPr>
            <a:xfrm>
              <a:off x="1524001" y="1999488"/>
              <a:ext cx="0" cy="28834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AC759D-AD4A-4278-A233-2563A2F96A7B}"/>
                </a:ext>
              </a:extLst>
            </p:cNvPr>
            <p:cNvSpPr txBox="1"/>
            <p:nvPr/>
          </p:nvSpPr>
          <p:spPr>
            <a:xfrm>
              <a:off x="1062335" y="2804160"/>
              <a:ext cx="461665" cy="12740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智能合约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372F391-2E05-4870-A715-9939051C704E}"/>
                </a:ext>
              </a:extLst>
            </p:cNvPr>
            <p:cNvSpPr txBox="1"/>
            <p:nvPr/>
          </p:nvSpPr>
          <p:spPr>
            <a:xfrm>
              <a:off x="1564885" y="2818460"/>
              <a:ext cx="369332" cy="1609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b="1" dirty="0"/>
                <a:t>调用智能合约</a:t>
              </a: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DC253D5E-31DB-4551-B53F-15453EEE28CB}"/>
                </a:ext>
              </a:extLst>
            </p:cNvPr>
            <p:cNvCxnSpPr>
              <a:stCxn id="15" idx="3"/>
              <a:endCxn id="31" idx="2"/>
            </p:cNvCxnSpPr>
            <p:nvPr/>
          </p:nvCxnSpPr>
          <p:spPr>
            <a:xfrm flipV="1">
              <a:off x="1975104" y="3439961"/>
              <a:ext cx="214719" cy="123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跨链请求">
            <a:extLst>
              <a:ext uri="{FF2B5EF4-FFF2-40B4-BE49-F238E27FC236}">
                <a16:creationId xmlns:a16="http://schemas.microsoft.com/office/drawing/2014/main" id="{4A015B79-AC45-4EE1-A641-C8C243193C0E}"/>
              </a:ext>
            </a:extLst>
          </p:cNvPr>
          <p:cNvGrpSpPr/>
          <p:nvPr/>
        </p:nvGrpSpPr>
        <p:grpSpPr>
          <a:xfrm>
            <a:off x="2184501" y="2620254"/>
            <a:ext cx="1274713" cy="1639413"/>
            <a:chOff x="3399182" y="2605482"/>
            <a:chExt cx="1274713" cy="163941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62A0232-975B-4D68-AA9A-E39B9D898BC7}"/>
                </a:ext>
              </a:extLst>
            </p:cNvPr>
            <p:cNvSpPr txBox="1"/>
            <p:nvPr/>
          </p:nvSpPr>
          <p:spPr>
            <a:xfrm>
              <a:off x="3399182" y="2976684"/>
              <a:ext cx="1274713" cy="113107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币安智能链相关信息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合约</a:t>
              </a:r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地址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函数参数</a:t>
              </a:r>
              <a:endPara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2F44EF-F89F-4180-9A1C-CB906CB4AE07}"/>
                </a:ext>
              </a:extLst>
            </p:cNvPr>
            <p:cNvSpPr/>
            <p:nvPr/>
          </p:nvSpPr>
          <p:spPr>
            <a:xfrm>
              <a:off x="3488445" y="266667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跨链请求</a:t>
              </a:r>
              <a:endParaRPr lang="en-US" altLang="zh-CN" sz="1400" b="1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B10C955-2D7C-4F46-9C5E-03CFA994A068}"/>
                </a:ext>
              </a:extLst>
            </p:cNvPr>
            <p:cNvGrpSpPr/>
            <p:nvPr/>
          </p:nvGrpSpPr>
          <p:grpSpPr>
            <a:xfrm>
              <a:off x="3404504" y="2605482"/>
              <a:ext cx="1267967" cy="1639413"/>
              <a:chOff x="3404504" y="2605482"/>
              <a:chExt cx="1267967" cy="1639413"/>
            </a:xfrm>
          </p:grpSpPr>
          <p:sp>
            <p:nvSpPr>
              <p:cNvPr id="31" name="矩形: 剪去单角 30">
                <a:extLst>
                  <a:ext uri="{FF2B5EF4-FFF2-40B4-BE49-F238E27FC236}">
                    <a16:creationId xmlns:a16="http://schemas.microsoft.com/office/drawing/2014/main" id="{11DB2E22-D83E-4C54-ACF4-56CBE8AA5AF4}"/>
                  </a:ext>
                </a:extLst>
              </p:cNvPr>
              <p:cNvSpPr/>
              <p:nvPr/>
            </p:nvSpPr>
            <p:spPr>
              <a:xfrm>
                <a:off x="3404504" y="2605482"/>
                <a:ext cx="1267967" cy="1639413"/>
              </a:xfrm>
              <a:prstGeom prst="snip1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2B39A1AB-9DAA-427C-9B55-1574F8A9FB68}"/>
                  </a:ext>
                </a:extLst>
              </p:cNvPr>
              <p:cNvSpPr/>
              <p:nvPr/>
            </p:nvSpPr>
            <p:spPr>
              <a:xfrm>
                <a:off x="4471035" y="2617469"/>
                <a:ext cx="190500" cy="194311"/>
              </a:xfrm>
              <a:prstGeom prst="rtTriangl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ETH:xStation核心合约">
            <a:extLst>
              <a:ext uri="{FF2B5EF4-FFF2-40B4-BE49-F238E27FC236}">
                <a16:creationId xmlns:a16="http://schemas.microsoft.com/office/drawing/2014/main" id="{6DFFBCD2-32D7-4F78-AB9B-820B67A19934}"/>
              </a:ext>
            </a:extLst>
          </p:cNvPr>
          <p:cNvGrpSpPr/>
          <p:nvPr/>
        </p:nvGrpSpPr>
        <p:grpSpPr>
          <a:xfrm>
            <a:off x="3675237" y="3102930"/>
            <a:ext cx="709928" cy="688249"/>
            <a:chOff x="3668611" y="3084874"/>
            <a:chExt cx="709928" cy="68824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C0F7DD9-481A-4C8C-9BC6-A2BABCB79239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6993C1-AA5A-4C83-961E-F6176C5D8D88}"/>
                </a:ext>
              </a:extLst>
            </p:cNvPr>
            <p:cNvSpPr txBox="1"/>
            <p:nvPr/>
          </p:nvSpPr>
          <p:spPr>
            <a:xfrm>
              <a:off x="3678849" y="3223022"/>
              <a:ext cx="69969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xStation</a:t>
              </a:r>
              <a:r>
                <a:rPr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核心合约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3180D92-2587-451D-AC60-94261499BDA1}"/>
              </a:ext>
            </a:extLst>
          </p:cNvPr>
          <p:cNvCxnSpPr>
            <a:stCxn id="31" idx="0"/>
            <a:endCxn id="41" idx="1"/>
          </p:cNvCxnSpPr>
          <p:nvPr/>
        </p:nvCxnSpPr>
        <p:spPr>
          <a:xfrm>
            <a:off x="3457790" y="3439961"/>
            <a:ext cx="227685" cy="1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kPuller1">
            <a:extLst>
              <a:ext uri="{FF2B5EF4-FFF2-40B4-BE49-F238E27FC236}">
                <a16:creationId xmlns:a16="http://schemas.microsoft.com/office/drawing/2014/main" id="{65939A4B-B5D4-43EA-A599-6A05998353F7}"/>
              </a:ext>
            </a:extLst>
          </p:cNvPr>
          <p:cNvSpPr/>
          <p:nvPr/>
        </p:nvSpPr>
        <p:spPr>
          <a:xfrm>
            <a:off x="3518361" y="1376605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zkPuller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C57A06-A6B8-4112-9363-EEB2F9CE0C12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4025082" y="1948099"/>
            <a:ext cx="0" cy="115483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Pilots">
            <a:extLst>
              <a:ext uri="{FF2B5EF4-FFF2-40B4-BE49-F238E27FC236}">
                <a16:creationId xmlns:a16="http://schemas.microsoft.com/office/drawing/2014/main" id="{74E4608B-6867-4A5B-9A13-F899D21BE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963083"/>
              </p:ext>
            </p:extLst>
          </p:nvPr>
        </p:nvGraphicFramePr>
        <p:xfrm>
          <a:off x="4747078" y="2263003"/>
          <a:ext cx="2697844" cy="246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023BC08-AD2D-45D4-B151-3E07263E1F1E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>
            <a:off x="4531802" y="1662352"/>
            <a:ext cx="1564198" cy="60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AP1">
            <a:extLst>
              <a:ext uri="{FF2B5EF4-FFF2-40B4-BE49-F238E27FC236}">
                <a16:creationId xmlns:a16="http://schemas.microsoft.com/office/drawing/2014/main" id="{35CC0EF1-ADF7-4DA3-B801-0E4F5B27BFD1}"/>
              </a:ext>
            </a:extLst>
          </p:cNvPr>
          <p:cNvSpPr/>
          <p:nvPr/>
        </p:nvSpPr>
        <p:spPr>
          <a:xfrm rot="3744319">
            <a:off x="6954857" y="1423466"/>
            <a:ext cx="267171" cy="1429619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SAP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Relayer1">
            <a:extLst>
              <a:ext uri="{FF2B5EF4-FFF2-40B4-BE49-F238E27FC236}">
                <a16:creationId xmlns:a16="http://schemas.microsoft.com/office/drawing/2014/main" id="{BCFC9725-1190-42CE-A745-F18517280A5A}"/>
              </a:ext>
            </a:extLst>
          </p:cNvPr>
          <p:cNvSpPr/>
          <p:nvPr/>
        </p:nvSpPr>
        <p:spPr>
          <a:xfrm>
            <a:off x="7788791" y="1376605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B16AB33F-B512-45CB-8AC7-68FDD9C5B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060" y="170577"/>
            <a:ext cx="2011837" cy="792196"/>
          </a:xfrm>
          <a:prstGeom prst="rect">
            <a:avLst/>
          </a:prstGeom>
        </p:spPr>
      </p:pic>
      <p:grpSp>
        <p:nvGrpSpPr>
          <p:cNvPr id="64" name="Binance:xStation核心合约">
            <a:extLst>
              <a:ext uri="{FF2B5EF4-FFF2-40B4-BE49-F238E27FC236}">
                <a16:creationId xmlns:a16="http://schemas.microsoft.com/office/drawing/2014/main" id="{73C4FA4E-BA09-40BE-AB40-E5937C746471}"/>
              </a:ext>
            </a:extLst>
          </p:cNvPr>
          <p:cNvGrpSpPr/>
          <p:nvPr/>
        </p:nvGrpSpPr>
        <p:grpSpPr>
          <a:xfrm>
            <a:off x="7935429" y="3102930"/>
            <a:ext cx="709928" cy="688249"/>
            <a:chOff x="3668611" y="3084874"/>
            <a:chExt cx="709928" cy="68824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17E3A19-D3F2-4AFF-B20D-4E081721522B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63741AE-C24F-4E57-A254-FD4B7932B8C4}"/>
                </a:ext>
              </a:extLst>
            </p:cNvPr>
            <p:cNvSpPr txBox="1"/>
            <p:nvPr/>
          </p:nvSpPr>
          <p:spPr>
            <a:xfrm>
              <a:off x="3678849" y="3223022"/>
              <a:ext cx="69969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xStation</a:t>
              </a:r>
              <a:r>
                <a:rPr lang="zh-CN" altLang="en-US" sz="1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核心合约</a:t>
              </a: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4A8C5B6-4141-450B-AA4C-828AA5D2A52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8285274" y="1948099"/>
            <a:ext cx="10238" cy="115483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合约C">
            <a:extLst>
              <a:ext uri="{FF2B5EF4-FFF2-40B4-BE49-F238E27FC236}">
                <a16:creationId xmlns:a16="http://schemas.microsoft.com/office/drawing/2014/main" id="{0394B48B-417A-446D-8DDC-A39A81C62EA3}"/>
              </a:ext>
            </a:extLst>
          </p:cNvPr>
          <p:cNvGrpSpPr/>
          <p:nvPr/>
        </p:nvGrpSpPr>
        <p:grpSpPr>
          <a:xfrm>
            <a:off x="9288210" y="3102930"/>
            <a:ext cx="731543" cy="688249"/>
            <a:chOff x="3668611" y="3084874"/>
            <a:chExt cx="731543" cy="68824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1E3AD5-F975-467B-8829-707BACD7404E}"/>
                </a:ext>
              </a:extLst>
            </p:cNvPr>
            <p:cNvSpPr/>
            <p:nvPr/>
          </p:nvSpPr>
          <p:spPr>
            <a:xfrm>
              <a:off x="3668611" y="3084874"/>
              <a:ext cx="699690" cy="688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544DE33-E728-4D54-BDD5-EFD4430279E0}"/>
                </a:ext>
              </a:extLst>
            </p:cNvPr>
            <p:cNvSpPr txBox="1"/>
            <p:nvPr/>
          </p:nvSpPr>
          <p:spPr>
            <a:xfrm>
              <a:off x="3700464" y="3236277"/>
              <a:ext cx="699690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合约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9" name="参数传递">
            <a:extLst>
              <a:ext uri="{FF2B5EF4-FFF2-40B4-BE49-F238E27FC236}">
                <a16:creationId xmlns:a16="http://schemas.microsoft.com/office/drawing/2014/main" id="{42097E38-E559-404B-8F90-CF0E8B3E95DA}"/>
              </a:ext>
            </a:extLst>
          </p:cNvPr>
          <p:cNvGrpSpPr/>
          <p:nvPr/>
        </p:nvGrpSpPr>
        <p:grpSpPr>
          <a:xfrm>
            <a:off x="8532652" y="2961047"/>
            <a:ext cx="858025" cy="242675"/>
            <a:chOff x="8532652" y="2961047"/>
            <a:chExt cx="858025" cy="242675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057281C-8923-4862-AEB5-AF91DCF5B6A3}"/>
                </a:ext>
              </a:extLst>
            </p:cNvPr>
            <p:cNvCxnSpPr>
              <a:cxnSpLocks/>
              <a:stCxn id="65" idx="7"/>
              <a:endCxn id="73" idx="1"/>
            </p:cNvCxnSpPr>
            <p:nvPr/>
          </p:nvCxnSpPr>
          <p:spPr>
            <a:xfrm>
              <a:off x="8532652" y="3203722"/>
              <a:ext cx="8580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9E09369-2C87-48F6-A354-6883127D3636}"/>
                </a:ext>
              </a:extLst>
            </p:cNvPr>
            <p:cNvSpPr txBox="1"/>
            <p:nvPr/>
          </p:nvSpPr>
          <p:spPr>
            <a:xfrm>
              <a:off x="8624061" y="2961047"/>
              <a:ext cx="642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/>
                <a:t>函数参数</a:t>
              </a:r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85EC2B0-EE61-479A-B32A-36806744E316}"/>
              </a:ext>
            </a:extLst>
          </p:cNvPr>
          <p:cNvCxnSpPr>
            <a:cxnSpLocks/>
            <a:stCxn id="73" idx="3"/>
            <a:endCxn id="65" idx="5"/>
          </p:cNvCxnSpPr>
          <p:nvPr/>
        </p:nvCxnSpPr>
        <p:spPr>
          <a:xfrm flipH="1">
            <a:off x="8532652" y="3690387"/>
            <a:ext cx="858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EA2DBF4-F9B5-49C2-805B-3B5228E8F641}"/>
              </a:ext>
            </a:extLst>
          </p:cNvPr>
          <p:cNvSpPr txBox="1"/>
          <p:nvPr/>
        </p:nvSpPr>
        <p:spPr>
          <a:xfrm>
            <a:off x="8628493" y="3447054"/>
            <a:ext cx="642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结果返回</a:t>
            </a:r>
          </a:p>
        </p:txBody>
      </p:sp>
      <p:sp>
        <p:nvSpPr>
          <p:cNvPr id="88" name="zkPuller1">
            <a:extLst>
              <a:ext uri="{FF2B5EF4-FFF2-40B4-BE49-F238E27FC236}">
                <a16:creationId xmlns:a16="http://schemas.microsoft.com/office/drawing/2014/main" id="{951FBED9-6549-4CE1-8DAC-215971510C87}"/>
              </a:ext>
            </a:extLst>
          </p:cNvPr>
          <p:cNvSpPr/>
          <p:nvPr/>
        </p:nvSpPr>
        <p:spPr>
          <a:xfrm>
            <a:off x="7788791" y="4909901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zkPuller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2C21B2F-12BE-4B7A-A8E3-640D2782CE56}"/>
              </a:ext>
            </a:extLst>
          </p:cNvPr>
          <p:cNvCxnSpPr>
            <a:cxnSpLocks/>
            <a:stCxn id="65" idx="4"/>
            <a:endCxn id="88" idx="0"/>
          </p:cNvCxnSpPr>
          <p:nvPr/>
        </p:nvCxnSpPr>
        <p:spPr>
          <a:xfrm>
            <a:off x="8285274" y="3791179"/>
            <a:ext cx="10238" cy="11187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57E0A51-A539-426C-BD82-D894C0B5B60A}"/>
              </a:ext>
            </a:extLst>
          </p:cNvPr>
          <p:cNvCxnSpPr>
            <a:cxnSpLocks/>
            <a:stCxn id="88" idx="1"/>
            <a:endCxn id="53" idx="2"/>
          </p:cNvCxnSpPr>
          <p:nvPr/>
        </p:nvCxnSpPr>
        <p:spPr>
          <a:xfrm flipH="1" flipV="1">
            <a:off x="6096000" y="4726398"/>
            <a:ext cx="1692791" cy="469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layer1">
            <a:extLst>
              <a:ext uri="{FF2B5EF4-FFF2-40B4-BE49-F238E27FC236}">
                <a16:creationId xmlns:a16="http://schemas.microsoft.com/office/drawing/2014/main" id="{0DE2E7D2-3C15-441E-9483-1A611AF79D21}"/>
              </a:ext>
            </a:extLst>
          </p:cNvPr>
          <p:cNvSpPr/>
          <p:nvPr/>
        </p:nvSpPr>
        <p:spPr>
          <a:xfrm>
            <a:off x="3499186" y="4909901"/>
            <a:ext cx="1013441" cy="571494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SAP1">
            <a:extLst>
              <a:ext uri="{FF2B5EF4-FFF2-40B4-BE49-F238E27FC236}">
                <a16:creationId xmlns:a16="http://schemas.microsoft.com/office/drawing/2014/main" id="{940B169F-3F1B-4735-B52A-B81867E9EBE3}"/>
              </a:ext>
            </a:extLst>
          </p:cNvPr>
          <p:cNvSpPr/>
          <p:nvPr/>
        </p:nvSpPr>
        <p:spPr>
          <a:xfrm rot="14317374">
            <a:off x="5034345" y="4206052"/>
            <a:ext cx="267171" cy="1429619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SAP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E2B55B-4E0C-47F4-A4F8-E8E9011697CD}"/>
              </a:ext>
            </a:extLst>
          </p:cNvPr>
          <p:cNvCxnSpPr>
            <a:cxnSpLocks/>
            <a:stCxn id="96" idx="0"/>
            <a:endCxn id="39" idx="4"/>
          </p:cNvCxnSpPr>
          <p:nvPr/>
        </p:nvCxnSpPr>
        <p:spPr>
          <a:xfrm flipV="1">
            <a:off x="4005907" y="3791179"/>
            <a:ext cx="19175" cy="11187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7A9E87E9-BAB4-427D-8D27-5D0AC9941B51}"/>
              </a:ext>
            </a:extLst>
          </p:cNvPr>
          <p:cNvCxnSpPr>
            <a:stCxn id="39" idx="3"/>
            <a:endCxn id="15" idx="2"/>
          </p:cNvCxnSpPr>
          <p:nvPr/>
        </p:nvCxnSpPr>
        <p:spPr>
          <a:xfrm rot="5400000">
            <a:off x="2054599" y="3159790"/>
            <a:ext cx="1192509" cy="2253703"/>
          </a:xfrm>
          <a:prstGeom prst="curvedConnector3">
            <a:avLst>
              <a:gd name="adj1" fmla="val 119170"/>
            </a:avLst>
          </a:prstGeom>
          <a:ln w="19050">
            <a:solidFill>
              <a:srgbClr val="393E4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AABB014-49BB-4247-9D2C-1C46BF6CD932}"/>
              </a:ext>
            </a:extLst>
          </p:cNvPr>
          <p:cNvSpPr txBox="1"/>
          <p:nvPr/>
        </p:nvSpPr>
        <p:spPr>
          <a:xfrm>
            <a:off x="4005906" y="2180657"/>
            <a:ext cx="6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监控并拉取消息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A6E4101-52E0-4B74-940D-9F7E60CE0870}"/>
              </a:ext>
            </a:extLst>
          </p:cNvPr>
          <p:cNvSpPr txBox="1"/>
          <p:nvPr/>
        </p:nvSpPr>
        <p:spPr>
          <a:xfrm>
            <a:off x="7685949" y="4379071"/>
            <a:ext cx="6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监控并拉取消息</a:t>
            </a:r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B6698ECF-436D-414E-AABF-A72F731A8903}"/>
              </a:ext>
            </a:extLst>
          </p:cNvPr>
          <p:cNvSpPr/>
          <p:nvPr/>
        </p:nvSpPr>
        <p:spPr>
          <a:xfrm>
            <a:off x="5674811" y="3076463"/>
            <a:ext cx="832175" cy="714716"/>
          </a:xfrm>
          <a:prstGeom prst="hexagon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共识机制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DD8D44E-4451-43BA-A4E6-D30F915EC402}"/>
              </a:ext>
            </a:extLst>
          </p:cNvPr>
          <p:cNvSpPr txBox="1"/>
          <p:nvPr/>
        </p:nvSpPr>
        <p:spPr>
          <a:xfrm>
            <a:off x="1257300" y="1432560"/>
            <a:ext cx="11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以太坊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B28B61F-951C-4EEC-B4F8-A5F63630BCB1}"/>
              </a:ext>
            </a:extLst>
          </p:cNvPr>
          <p:cNvSpPr txBox="1"/>
          <p:nvPr/>
        </p:nvSpPr>
        <p:spPr>
          <a:xfrm>
            <a:off x="10154620" y="2670816"/>
            <a:ext cx="452795" cy="151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币安智能链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9039CDC-EBF5-42BD-89A0-F88BB5656B01}"/>
              </a:ext>
            </a:extLst>
          </p:cNvPr>
          <p:cNvSpPr txBox="1"/>
          <p:nvPr/>
        </p:nvSpPr>
        <p:spPr>
          <a:xfrm>
            <a:off x="2049843" y="4799344"/>
            <a:ext cx="135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00ADB5"/>
                </a:solidFill>
              </a:rPr>
              <a:t>合约</a:t>
            </a:r>
            <a:r>
              <a:rPr lang="en-US" altLang="zh-CN" sz="1100" b="1" dirty="0">
                <a:solidFill>
                  <a:srgbClr val="00ADB5"/>
                </a:solidFill>
              </a:rPr>
              <a:t>C</a:t>
            </a:r>
            <a:r>
              <a:rPr lang="zh-CN" altLang="en-US" sz="1100" b="1" dirty="0">
                <a:solidFill>
                  <a:srgbClr val="00ADB5"/>
                </a:solidFill>
              </a:rPr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405790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4B95AF-CF9E-4818-AAEC-A445082B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99" y="2609293"/>
            <a:ext cx="1267967" cy="16394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D732670-6760-411E-ABB1-0AC7793A9917}"/>
              </a:ext>
            </a:extLst>
          </p:cNvPr>
          <p:cNvGrpSpPr/>
          <p:nvPr/>
        </p:nvGrpSpPr>
        <p:grpSpPr>
          <a:xfrm>
            <a:off x="3404504" y="2605482"/>
            <a:ext cx="1267967" cy="1639413"/>
            <a:chOff x="3404504" y="2605482"/>
            <a:chExt cx="1267967" cy="1639413"/>
          </a:xfrm>
        </p:grpSpPr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B9810CA8-3E8B-4200-A257-DAC6E33B4C53}"/>
                </a:ext>
              </a:extLst>
            </p:cNvPr>
            <p:cNvSpPr/>
            <p:nvPr/>
          </p:nvSpPr>
          <p:spPr>
            <a:xfrm>
              <a:off x="3404504" y="2605482"/>
              <a:ext cx="1267967" cy="163941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7BD3CCC8-B618-4DCA-8682-691E122837FD}"/>
                </a:ext>
              </a:extLst>
            </p:cNvPr>
            <p:cNvSpPr/>
            <p:nvPr/>
          </p:nvSpPr>
          <p:spPr>
            <a:xfrm>
              <a:off x="4471035" y="2617469"/>
              <a:ext cx="190500" cy="194311"/>
            </a:xfrm>
            <a:prstGeom prst="rtTriangl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80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136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宋体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向昊</dc:creator>
  <cp:lastModifiedBy>向昊</cp:lastModifiedBy>
  <cp:revision>16</cp:revision>
  <dcterms:created xsi:type="dcterms:W3CDTF">2023-06-01T10:04:08Z</dcterms:created>
  <dcterms:modified xsi:type="dcterms:W3CDTF">2023-06-01T13:04:56Z</dcterms:modified>
</cp:coreProperties>
</file>