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86457" autoAdjust="0"/>
  </p:normalViewPr>
  <p:slideViewPr>
    <p:cSldViewPr>
      <p:cViewPr>
        <p:scale>
          <a:sx n="125" d="100"/>
          <a:sy n="125" d="100"/>
        </p:scale>
        <p:origin x="-528" y="-2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094A-75F6-41F4-95D6-C2389152D34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B81C-FD71-44C4-B0D1-A687558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094A-75F6-41F4-95D6-C2389152D34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B81C-FD71-44C4-B0D1-A687558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094A-75F6-41F4-95D6-C2389152D34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B81C-FD71-44C4-B0D1-A687558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2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094A-75F6-41F4-95D6-C2389152D34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B81C-FD71-44C4-B0D1-A687558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3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094A-75F6-41F4-95D6-C2389152D34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B81C-FD71-44C4-B0D1-A687558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9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094A-75F6-41F4-95D6-C2389152D34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B81C-FD71-44C4-B0D1-A687558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4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094A-75F6-41F4-95D6-C2389152D34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B81C-FD71-44C4-B0D1-A687558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2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094A-75F6-41F4-95D6-C2389152D34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B81C-FD71-44C4-B0D1-A687558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6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094A-75F6-41F4-95D6-C2389152D34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B81C-FD71-44C4-B0D1-A687558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6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094A-75F6-41F4-95D6-C2389152D34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B81C-FD71-44C4-B0D1-A687558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7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094A-75F6-41F4-95D6-C2389152D34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B81C-FD71-44C4-B0D1-A687558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7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094A-75F6-41F4-95D6-C2389152D34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B81C-FD71-44C4-B0D1-A687558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2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/>
              <a:t>Автономный ЛА для доставки </a:t>
            </a:r>
            <a:r>
              <a:rPr lang="ru-RU" dirty="0" smtClean="0"/>
              <a:t>малогабаритных</a:t>
            </a:r>
            <a:r>
              <a:rPr lang="en-US" dirty="0" smtClean="0"/>
              <a:t> </a:t>
            </a:r>
            <a:r>
              <a:rPr lang="ru-RU" dirty="0" smtClean="0"/>
              <a:t>грузов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63680" y="5661248"/>
            <a:ext cx="2480320" cy="1196752"/>
          </a:xfrm>
        </p:spPr>
        <p:txBody>
          <a:bodyPr/>
          <a:lstStyle/>
          <a:p>
            <a:r>
              <a:rPr lang="ru-RU" sz="2400" dirty="0" err="1">
                <a:solidFill>
                  <a:schemeClr val="tx1"/>
                </a:solidFill>
              </a:rPr>
              <a:t>Сутурин</a:t>
            </a:r>
            <a:r>
              <a:rPr lang="ru-RU" sz="2400" dirty="0">
                <a:solidFill>
                  <a:schemeClr val="tx1"/>
                </a:solidFill>
              </a:rPr>
              <a:t> Даниил</a:t>
            </a:r>
          </a:p>
          <a:p>
            <a:r>
              <a:rPr lang="ru-RU" sz="2400" dirty="0">
                <a:solidFill>
                  <a:schemeClr val="tx1"/>
                </a:solidFill>
              </a:rPr>
              <a:t>Б03-102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6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56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Цели и </a:t>
            </a:r>
            <a:r>
              <a:rPr lang="ru-RU" dirty="0" smtClean="0"/>
              <a:t>задачи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Выбор типа ЛА</a:t>
            </a:r>
          </a:p>
          <a:p>
            <a:r>
              <a:rPr lang="ru-RU" dirty="0"/>
              <a:t>Предварительный расчет ЛА</a:t>
            </a:r>
          </a:p>
          <a:p>
            <a:r>
              <a:rPr lang="ru-RU" dirty="0"/>
              <a:t>Проектирование модели в CAD системе</a:t>
            </a:r>
          </a:p>
          <a:p>
            <a:r>
              <a:rPr lang="ru-RU" dirty="0"/>
              <a:t>Проведение прочностных и аэродинамических </a:t>
            </a:r>
            <a:r>
              <a:rPr lang="ru-RU" dirty="0" smtClean="0"/>
              <a:t>измерений</a:t>
            </a:r>
          </a:p>
          <a:p>
            <a:r>
              <a:rPr lang="ru-RU" dirty="0"/>
              <a:t>Выбор БРЭО и оценка доверительного диапазона </a:t>
            </a:r>
            <a:r>
              <a:rPr lang="ru-RU" dirty="0" smtClean="0"/>
              <a:t>работы</a:t>
            </a:r>
            <a:endParaRPr lang="en-US" dirty="0"/>
          </a:p>
          <a:p>
            <a:r>
              <a:rPr lang="ru-RU" dirty="0"/>
              <a:t>Проектирование </a:t>
            </a:r>
            <a:r>
              <a:rPr lang="ru-RU" dirty="0" smtClean="0"/>
              <a:t>ЛА</a:t>
            </a:r>
          </a:p>
          <a:p>
            <a:r>
              <a:rPr lang="ru-RU" dirty="0"/>
              <a:t>Создание программного обеспечения для БРЭО</a:t>
            </a:r>
          </a:p>
          <a:p>
            <a:r>
              <a:rPr lang="ru-RU" dirty="0"/>
              <a:t>Летные </a:t>
            </a:r>
            <a:r>
              <a:rPr lang="ru-RU" dirty="0" smtClean="0"/>
              <a:t>испытания</a:t>
            </a:r>
            <a:endParaRPr lang="ru-RU" dirty="0"/>
          </a:p>
          <a:p>
            <a:pPr marL="0" indent="0" algn="ctr">
              <a:buNone/>
            </a:pPr>
            <a:r>
              <a:rPr lang="ru-RU" sz="2200" dirty="0" smtClean="0"/>
              <a:t>*БРЭО – бортовое радиоэлектронное оборудование </a:t>
            </a:r>
            <a:endParaRPr lang="ru-RU" sz="2200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0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/>
              <a:t>Э</a:t>
            </a:r>
            <a:r>
              <a:rPr lang="ru-RU" dirty="0" smtClean="0"/>
              <a:t>скиз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584" y="1268760"/>
            <a:ext cx="10527518" cy="4793781"/>
          </a:xfrm>
        </p:spPr>
      </p:pic>
    </p:spTree>
    <p:extLst>
      <p:ext uri="{BB962C8B-B14F-4D97-AF65-F5344CB8AC3E}">
        <p14:creationId xmlns:p14="http://schemas.microsoft.com/office/powerpoint/2010/main" val="225783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Структурно-функциональная схема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628800"/>
            <a:ext cx="9444292" cy="3881215"/>
          </a:xfrm>
        </p:spPr>
      </p:pic>
    </p:spTree>
    <p:extLst>
      <p:ext uri="{BB962C8B-B14F-4D97-AF65-F5344CB8AC3E}">
        <p14:creationId xmlns:p14="http://schemas.microsoft.com/office/powerpoint/2010/main" val="418315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Оценочная стоимость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4857403"/>
          </a:xfrm>
        </p:spPr>
        <p:txBody>
          <a:bodyPr/>
          <a:lstStyle/>
          <a:p>
            <a:r>
              <a:rPr lang="ru-RU" dirty="0" smtClean="0"/>
              <a:t>Элементы БРЭО – 15 тыс. руб.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Материалы корпуса(за вычетом материалов, предлагаемых Физтех Фабрикой) – 4 тыс. руб.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5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/>
          <a:lstStyle/>
          <a:p>
            <a:r>
              <a:rPr lang="ru-RU" dirty="0" smtClean="0"/>
              <a:t>План работ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682852"/>
              </p:ext>
            </p:extLst>
          </p:nvPr>
        </p:nvGraphicFramePr>
        <p:xfrm>
          <a:off x="0" y="836712"/>
          <a:ext cx="9036498" cy="3402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712"/>
                <a:gridCol w="1080120"/>
                <a:gridCol w="1547294"/>
                <a:gridCol w="612946"/>
                <a:gridCol w="1656184"/>
                <a:gridCol w="565282"/>
                <a:gridCol w="226806"/>
                <a:gridCol w="1368154"/>
              </a:tblGrid>
              <a:tr h="4211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Предварительные</a:t>
                      </a:r>
                      <a:r>
                        <a:rPr lang="ru-RU" sz="1600" baseline="0" dirty="0" smtClean="0"/>
                        <a:t> п</a:t>
                      </a:r>
                      <a:r>
                        <a:rPr lang="ru-RU" sz="1600" dirty="0" smtClean="0"/>
                        <a:t>рочностные расчеты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664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Предварительный</a:t>
                      </a:r>
                      <a:r>
                        <a:rPr lang="ru-RU" sz="1600" baseline="0" dirty="0" smtClean="0"/>
                        <a:t> расчет ЛА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Выбор БРЭО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Прочностные и аэродинамические расчеты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Летные испытания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Выбор материалов конструкции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Проектировка корпуса</a:t>
                      </a:r>
                      <a:r>
                        <a:rPr lang="ru-RU" sz="1600" baseline="0" dirty="0" smtClean="0"/>
                        <a:t> ЛА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Создание программного обеспечения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Окончание разработки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7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1-31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1-21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21-30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1-14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14-31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1-14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7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Март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Апрель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Май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Июнь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35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3100511" cy="3100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PC\Education\SKAT_Competition\2023-03-31_12-25-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104975"/>
            <a:ext cx="34194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37721" y="527991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053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117</Words>
  <Application>Microsoft Office PowerPoint</Application>
  <PresentationFormat>Экран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Автономный ЛА для доставки малогабаритных грузов</vt:lpstr>
      <vt:lpstr>Цели и задачи</vt:lpstr>
      <vt:lpstr>Эскиз</vt:lpstr>
      <vt:lpstr>Структурно-функциональная схема</vt:lpstr>
      <vt:lpstr>Оценочная стоимость</vt:lpstr>
      <vt:lpstr>План работ</vt:lpstr>
      <vt:lpstr>Ссылки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Автономный ЛА для доставки малогабаритных</dc:title>
  <dc:creator>пк</dc:creator>
  <cp:lastModifiedBy>пк</cp:lastModifiedBy>
  <cp:revision>7</cp:revision>
  <dcterms:created xsi:type="dcterms:W3CDTF">2023-03-31T07:55:34Z</dcterms:created>
  <dcterms:modified xsi:type="dcterms:W3CDTF">2023-04-02T14:12:31Z</dcterms:modified>
</cp:coreProperties>
</file>