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Urbanist Light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Urbanist"/>
      <p:regular r:id="rId28"/>
      <p:bold r:id="rId29"/>
      <p:italic r:id="rId30"/>
      <p:boldItalic r:id="rId31"/>
    </p:embeddedFont>
    <p:embeddedFont>
      <p:font typeface="Albert Sans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Lexend Deca SemiBold"/>
      <p:regular r:id="rId40"/>
      <p:bold r:id="rId41"/>
    </p:embeddedFont>
    <p:embeddedFont>
      <p:font typeface="Lexend Dec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DecaSemiBold-regular.fntdata"/><Relationship Id="rId20" Type="http://schemas.openxmlformats.org/officeDocument/2006/relationships/font" Target="fonts/Roboto-bold.fntdata"/><Relationship Id="rId42" Type="http://schemas.openxmlformats.org/officeDocument/2006/relationships/font" Target="fonts/LexendDeca-regular.fntdata"/><Relationship Id="rId41" Type="http://schemas.openxmlformats.org/officeDocument/2006/relationships/font" Target="fonts/LexendDecaSemiBold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43" Type="http://schemas.openxmlformats.org/officeDocument/2006/relationships/font" Target="fonts/LexendDeca-bold.fntdata"/><Relationship Id="rId24" Type="http://schemas.openxmlformats.org/officeDocument/2006/relationships/font" Target="fonts/UrbanistLight-bold.fntdata"/><Relationship Id="rId23" Type="http://schemas.openxmlformats.org/officeDocument/2006/relationships/font" Target="fonts/Urbanis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rbanistLight-boldItalic.fntdata"/><Relationship Id="rId25" Type="http://schemas.openxmlformats.org/officeDocument/2006/relationships/font" Target="fonts/UrbanistLight-italic.fntdata"/><Relationship Id="rId28" Type="http://schemas.openxmlformats.org/officeDocument/2006/relationships/font" Target="fonts/Urbanist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rbanis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rbanist-boldItalic.fntdata"/><Relationship Id="rId30" Type="http://schemas.openxmlformats.org/officeDocument/2006/relationships/font" Target="fonts/Urbanist-italic.fntdata"/><Relationship Id="rId11" Type="http://schemas.openxmlformats.org/officeDocument/2006/relationships/slide" Target="slides/slide7.xml"/><Relationship Id="rId33" Type="http://schemas.openxmlformats.org/officeDocument/2006/relationships/font" Target="fonts/AlbertSans-bold.fntdata"/><Relationship Id="rId10" Type="http://schemas.openxmlformats.org/officeDocument/2006/relationships/slide" Target="slides/slide6.xml"/><Relationship Id="rId32" Type="http://schemas.openxmlformats.org/officeDocument/2006/relationships/font" Target="fonts/AlbertSans-regular.fntdata"/><Relationship Id="rId13" Type="http://schemas.openxmlformats.org/officeDocument/2006/relationships/slide" Target="slides/slide9.xml"/><Relationship Id="rId35" Type="http://schemas.openxmlformats.org/officeDocument/2006/relationships/font" Target="fonts/Alber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AlbertSans-italic.fntdata"/><Relationship Id="rId15" Type="http://schemas.openxmlformats.org/officeDocument/2006/relationships/slide" Target="slides/slide11.xml"/><Relationship Id="rId37" Type="http://schemas.openxmlformats.org/officeDocument/2006/relationships/font" Target="fonts/PTSans-bold.fntdata"/><Relationship Id="rId14" Type="http://schemas.openxmlformats.org/officeDocument/2006/relationships/slide" Target="slides/slide10.xml"/><Relationship Id="rId36" Type="http://schemas.openxmlformats.org/officeDocument/2006/relationships/font" Target="fonts/PTSans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PTSans-italic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375f847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375f847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d39d68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9d39d68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d39d687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d39d687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9d53106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9d53106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0f78b06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0f78b06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d39d687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d39d687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d301d34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d301d34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d301d34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9d301d34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d53106bd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9d53106bd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9d53106bd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9d53106bd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d53106bd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d53106bd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9d39d687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9d39d687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9d53106bd4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9d53106bd4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39500"/>
            <a:ext cx="6192600" cy="178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57575" y="4160625"/>
            <a:ext cx="3973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" name="Google Shape;26;p2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142" name="Google Shape;142;p1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49" name="Google Shape;149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11"/>
          <p:cNvSpPr txBox="1"/>
          <p:nvPr>
            <p:ph hasCustomPrompt="1" type="title"/>
          </p:nvPr>
        </p:nvSpPr>
        <p:spPr>
          <a:xfrm>
            <a:off x="713225" y="772125"/>
            <a:ext cx="4737900" cy="11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4014475" y="3409275"/>
            <a:ext cx="4416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6703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2" type="title"/>
          </p:nvPr>
        </p:nvSpPr>
        <p:spPr>
          <a:xfrm>
            <a:off x="720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3" type="title"/>
          </p:nvPr>
        </p:nvSpPr>
        <p:spPr>
          <a:xfrm>
            <a:off x="720000" y="2833147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hasCustomPrompt="1" idx="4" type="title"/>
          </p:nvPr>
        </p:nvSpPr>
        <p:spPr>
          <a:xfrm>
            <a:off x="3306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hasCustomPrompt="1" idx="5" type="title"/>
          </p:nvPr>
        </p:nvSpPr>
        <p:spPr>
          <a:xfrm>
            <a:off x="3306000" y="2832851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6" type="title"/>
          </p:nvPr>
        </p:nvSpPr>
        <p:spPr>
          <a:xfrm>
            <a:off x="5892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hasCustomPrompt="1" idx="7" type="title"/>
          </p:nvPr>
        </p:nvSpPr>
        <p:spPr>
          <a:xfrm>
            <a:off x="5892000" y="2832850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720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8" type="subTitle"/>
          </p:nvPr>
        </p:nvSpPr>
        <p:spPr>
          <a:xfrm>
            <a:off x="3306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9" type="subTitle"/>
          </p:nvPr>
        </p:nvSpPr>
        <p:spPr>
          <a:xfrm>
            <a:off x="5892000" y="2043075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3" type="subTitle"/>
          </p:nvPr>
        </p:nvSpPr>
        <p:spPr>
          <a:xfrm>
            <a:off x="720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4" type="subTitle"/>
          </p:nvPr>
        </p:nvSpPr>
        <p:spPr>
          <a:xfrm>
            <a:off x="3306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5" type="subTitle"/>
          </p:nvPr>
        </p:nvSpPr>
        <p:spPr>
          <a:xfrm>
            <a:off x="5892000" y="3746600"/>
            <a:ext cx="25320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3" name="Google Shape;173;p13"/>
          <p:cNvGrpSpPr/>
          <p:nvPr/>
        </p:nvGrpSpPr>
        <p:grpSpPr>
          <a:xfrm>
            <a:off x="-54625" y="50"/>
            <a:ext cx="9153900" cy="5149825"/>
            <a:chOff x="-54625" y="50"/>
            <a:chExt cx="9153900" cy="5149825"/>
          </a:xfrm>
        </p:grpSpPr>
        <p:cxnSp>
          <p:nvCxnSpPr>
            <p:cNvPr id="174" name="Google Shape;174;p13"/>
            <p:cNvCxnSpPr/>
            <p:nvPr/>
          </p:nvCxnSpPr>
          <p:spPr>
            <a:xfrm>
              <a:off x="-54625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-54625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3"/>
            <p:cNvCxnSpPr/>
            <p:nvPr/>
          </p:nvCxnSpPr>
          <p:spPr>
            <a:xfrm rot="10800000">
              <a:off x="4522325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3"/>
            <p:cNvCxnSpPr/>
            <p:nvPr/>
          </p:nvCxnSpPr>
          <p:spPr>
            <a:xfrm rot="10800000">
              <a:off x="4522325" y="4868775"/>
              <a:ext cx="0" cy="28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13"/>
            <p:cNvSpPr/>
            <p:nvPr/>
          </p:nvSpPr>
          <p:spPr>
            <a:xfrm>
              <a:off x="863580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05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63580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05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452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452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grpSp>
          <p:nvGrpSpPr>
            <p:cNvPr id="186" name="Google Shape;186;p14"/>
            <p:cNvGrpSpPr/>
            <p:nvPr/>
          </p:nvGrpSpPr>
          <p:grpSpPr>
            <a:xfrm>
              <a:off x="0" y="167950"/>
              <a:ext cx="458400" cy="4807600"/>
              <a:chOff x="0" y="167950"/>
              <a:chExt cx="458400" cy="4807600"/>
            </a:xfrm>
          </p:grpSpPr>
          <p:cxnSp>
            <p:nvCxnSpPr>
              <p:cNvPr id="187" name="Google Shape;187;p14"/>
              <p:cNvCxnSpPr/>
              <p:nvPr/>
            </p:nvCxnSpPr>
            <p:spPr>
              <a:xfrm>
                <a:off x="0" y="2571750"/>
                <a:ext cx="352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4"/>
              <p:cNvCxnSpPr/>
              <p:nvPr/>
            </p:nvCxnSpPr>
            <p:spPr>
              <a:xfrm>
                <a:off x="356550" y="258650"/>
                <a:ext cx="0" cy="46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9" name="Google Shape;189;p14"/>
              <p:cNvSpPr/>
              <p:nvPr/>
            </p:nvSpPr>
            <p:spPr>
              <a:xfrm>
                <a:off x="254700" y="1679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254700" y="47718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4"/>
            <p:cNvGrpSpPr/>
            <p:nvPr/>
          </p:nvGrpSpPr>
          <p:grpSpPr>
            <a:xfrm>
              <a:off x="8685475" y="165500"/>
              <a:ext cx="465263" cy="4810050"/>
              <a:chOff x="8685475" y="165500"/>
              <a:chExt cx="465263" cy="4810050"/>
            </a:xfrm>
          </p:grpSpPr>
          <p:cxnSp>
            <p:nvCxnSpPr>
              <p:cNvPr id="192" name="Google Shape;192;p14"/>
              <p:cNvCxnSpPr/>
              <p:nvPr/>
            </p:nvCxnSpPr>
            <p:spPr>
              <a:xfrm>
                <a:off x="8787325" y="272650"/>
                <a:ext cx="0" cy="460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" name="Google Shape;193;p14"/>
              <p:cNvSpPr/>
              <p:nvPr/>
            </p:nvSpPr>
            <p:spPr>
              <a:xfrm>
                <a:off x="8685475" y="16550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8685475" y="4771850"/>
                <a:ext cx="203700" cy="203700"/>
              </a:xfrm>
              <a:prstGeom prst="star4">
                <a:avLst>
                  <a:gd fmla="val 2164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4"/>
              <p:cNvCxnSpPr/>
              <p:nvPr/>
            </p:nvCxnSpPr>
            <p:spPr>
              <a:xfrm rot="10800000">
                <a:off x="8793738" y="2570525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4"/>
          <p:cNvSpPr txBox="1"/>
          <p:nvPr>
            <p:ph type="title"/>
          </p:nvPr>
        </p:nvSpPr>
        <p:spPr>
          <a:xfrm>
            <a:off x="713225" y="898200"/>
            <a:ext cx="43737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3225" y="2106300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5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200" name="Google Shape;200;p15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1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15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5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15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727050" y="1258350"/>
            <a:ext cx="76899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6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216" name="Google Shape;216;p1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p16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1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16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6"/>
            <p:cNvGrpSpPr/>
            <p:nvPr/>
          </p:nvGrpSpPr>
          <p:grpSpPr>
            <a:xfrm>
              <a:off x="286659" y="2142800"/>
              <a:ext cx="140100" cy="855450"/>
              <a:chOff x="8898796" y="1665825"/>
              <a:chExt cx="140100" cy="855450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6"/>
            <p:cNvGrpSpPr/>
            <p:nvPr/>
          </p:nvGrpSpPr>
          <p:grpSpPr>
            <a:xfrm>
              <a:off x="8718731" y="2023500"/>
              <a:ext cx="140100" cy="855450"/>
              <a:chOff x="8898796" y="1665825"/>
              <a:chExt cx="140100" cy="85545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720000" y="1063350"/>
            <a:ext cx="77040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7"/>
          <p:cNvGrpSpPr/>
          <p:nvPr/>
        </p:nvGrpSpPr>
        <p:grpSpPr>
          <a:xfrm>
            <a:off x="-4950" y="197300"/>
            <a:ext cx="9155688" cy="4748900"/>
            <a:chOff x="-4950" y="197300"/>
            <a:chExt cx="9155688" cy="4748900"/>
          </a:xfrm>
        </p:grpSpPr>
        <p:cxnSp>
          <p:nvCxnSpPr>
            <p:cNvPr id="234" name="Google Shape;234;p17"/>
            <p:cNvCxnSpPr/>
            <p:nvPr/>
          </p:nvCxnSpPr>
          <p:spPr>
            <a:xfrm>
              <a:off x="8787325" y="272650"/>
              <a:ext cx="0" cy="46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356550" y="265650"/>
              <a:ext cx="0" cy="45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7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17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8650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>
            <p:ph type="title"/>
          </p:nvPr>
        </p:nvSpPr>
        <p:spPr>
          <a:xfrm>
            <a:off x="713225" y="539500"/>
            <a:ext cx="2801100" cy="1080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713225" y="1588125"/>
            <a:ext cx="2801100" cy="114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17"/>
          <p:cNvSpPr/>
          <p:nvPr>
            <p:ph idx="2" type="pic"/>
          </p:nvPr>
        </p:nvSpPr>
        <p:spPr>
          <a:xfrm>
            <a:off x="713225" y="2900400"/>
            <a:ext cx="2801100" cy="170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"/>
          <p:cNvSpPr/>
          <p:nvPr>
            <p:ph idx="3" type="pic"/>
          </p:nvPr>
        </p:nvSpPr>
        <p:spPr>
          <a:xfrm>
            <a:off x="3690475" y="539500"/>
            <a:ext cx="4740300" cy="194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7"/>
          <p:cNvSpPr/>
          <p:nvPr>
            <p:ph idx="4" type="pic"/>
          </p:nvPr>
        </p:nvSpPr>
        <p:spPr>
          <a:xfrm>
            <a:off x="3690475" y="2663775"/>
            <a:ext cx="4740300" cy="19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18"/>
          <p:cNvCxnSpPr/>
          <p:nvPr/>
        </p:nvCxnSpPr>
        <p:spPr>
          <a:xfrm>
            <a:off x="8787325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356550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8"/>
          <p:cNvCxnSpPr/>
          <p:nvPr/>
        </p:nvCxnSpPr>
        <p:spPr>
          <a:xfrm>
            <a:off x="356525" y="267350"/>
            <a:ext cx="84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8"/>
          <p:cNvCxnSpPr/>
          <p:nvPr/>
        </p:nvCxnSpPr>
        <p:spPr>
          <a:xfrm>
            <a:off x="356525" y="4873700"/>
            <a:ext cx="84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" name="Google Shape;254;p18"/>
          <p:cNvGrpSpPr/>
          <p:nvPr/>
        </p:nvGrpSpPr>
        <p:grpSpPr>
          <a:xfrm>
            <a:off x="107505" y="2142800"/>
            <a:ext cx="140100" cy="855450"/>
            <a:chOff x="8898796" y="1665825"/>
            <a:chExt cx="140100" cy="855450"/>
          </a:xfrm>
        </p:grpSpPr>
        <p:sp>
          <p:nvSpPr>
            <p:cNvPr id="255" name="Google Shape;255;p18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8901467" y="2144025"/>
            <a:ext cx="140100" cy="855450"/>
            <a:chOff x="8898796" y="1665825"/>
            <a:chExt cx="140100" cy="855450"/>
          </a:xfrm>
        </p:grpSpPr>
        <p:sp>
          <p:nvSpPr>
            <p:cNvPr id="259" name="Google Shape;259;p18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18"/>
          <p:cNvSpPr txBox="1"/>
          <p:nvPr>
            <p:ph idx="1" type="subTitle"/>
          </p:nvPr>
        </p:nvSpPr>
        <p:spPr>
          <a:xfrm>
            <a:off x="85547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18"/>
          <p:cNvSpPr txBox="1"/>
          <p:nvPr>
            <p:ph idx="2" type="subTitle"/>
          </p:nvPr>
        </p:nvSpPr>
        <p:spPr>
          <a:xfrm>
            <a:off x="340212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3" type="subTitle"/>
          </p:nvPr>
        </p:nvSpPr>
        <p:spPr>
          <a:xfrm>
            <a:off x="5948875" y="2664650"/>
            <a:ext cx="2339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18"/>
          <p:cNvSpPr txBox="1"/>
          <p:nvPr>
            <p:ph idx="4" type="subTitle"/>
          </p:nvPr>
        </p:nvSpPr>
        <p:spPr>
          <a:xfrm>
            <a:off x="855475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18"/>
          <p:cNvSpPr txBox="1"/>
          <p:nvPr>
            <p:ph idx="5" type="subTitle"/>
          </p:nvPr>
        </p:nvSpPr>
        <p:spPr>
          <a:xfrm>
            <a:off x="3402129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18"/>
          <p:cNvSpPr txBox="1"/>
          <p:nvPr>
            <p:ph idx="6" type="subTitle"/>
          </p:nvPr>
        </p:nvSpPr>
        <p:spPr>
          <a:xfrm>
            <a:off x="5948875" y="1832742"/>
            <a:ext cx="2339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9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271" name="Google Shape;271;p1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1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19"/>
          <p:cNvSpPr txBox="1"/>
          <p:nvPr>
            <p:ph idx="1" type="subTitle"/>
          </p:nvPr>
        </p:nvSpPr>
        <p:spPr>
          <a:xfrm>
            <a:off x="935459" y="1583225"/>
            <a:ext cx="352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19"/>
          <p:cNvSpPr txBox="1"/>
          <p:nvPr>
            <p:ph idx="2" type="subTitle"/>
          </p:nvPr>
        </p:nvSpPr>
        <p:spPr>
          <a:xfrm>
            <a:off x="4897861" y="15832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3" type="subTitle"/>
          </p:nvPr>
        </p:nvSpPr>
        <p:spPr>
          <a:xfrm>
            <a:off x="935459" y="3320000"/>
            <a:ext cx="352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9"/>
          <p:cNvSpPr txBox="1"/>
          <p:nvPr>
            <p:ph idx="4" type="subTitle"/>
          </p:nvPr>
        </p:nvSpPr>
        <p:spPr>
          <a:xfrm>
            <a:off x="4897861" y="33200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5" type="subTitle"/>
          </p:nvPr>
        </p:nvSpPr>
        <p:spPr>
          <a:xfrm>
            <a:off x="935459" y="1146016"/>
            <a:ext cx="352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6" type="subTitle"/>
          </p:nvPr>
        </p:nvSpPr>
        <p:spPr>
          <a:xfrm>
            <a:off x="935459" y="2882841"/>
            <a:ext cx="352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19"/>
          <p:cNvSpPr txBox="1"/>
          <p:nvPr>
            <p:ph idx="7" type="subTitle"/>
          </p:nvPr>
        </p:nvSpPr>
        <p:spPr>
          <a:xfrm>
            <a:off x="4897833" y="1146016"/>
            <a:ext cx="331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8" type="subTitle"/>
          </p:nvPr>
        </p:nvSpPr>
        <p:spPr>
          <a:xfrm>
            <a:off x="4897833" y="2882841"/>
            <a:ext cx="33144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" type="subTitle"/>
          </p:nvPr>
        </p:nvSpPr>
        <p:spPr>
          <a:xfrm>
            <a:off x="72000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idx="2" type="subTitle"/>
          </p:nvPr>
        </p:nvSpPr>
        <p:spPr>
          <a:xfrm>
            <a:off x="345525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3" type="subTitle"/>
          </p:nvPr>
        </p:nvSpPr>
        <p:spPr>
          <a:xfrm>
            <a:off x="72000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4" type="subTitle"/>
          </p:nvPr>
        </p:nvSpPr>
        <p:spPr>
          <a:xfrm>
            <a:off x="345525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5" type="subTitle"/>
          </p:nvPr>
        </p:nvSpPr>
        <p:spPr>
          <a:xfrm>
            <a:off x="6190500" y="1582615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6" type="subTitle"/>
          </p:nvPr>
        </p:nvSpPr>
        <p:spPr>
          <a:xfrm>
            <a:off x="6190500" y="3315688"/>
            <a:ext cx="22335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7" type="subTitle"/>
          </p:nvPr>
        </p:nvSpPr>
        <p:spPr>
          <a:xfrm>
            <a:off x="720000" y="1221989"/>
            <a:ext cx="22335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0"/>
          <p:cNvSpPr txBox="1"/>
          <p:nvPr>
            <p:ph idx="8" type="subTitle"/>
          </p:nvPr>
        </p:nvSpPr>
        <p:spPr>
          <a:xfrm>
            <a:off x="3455250" y="1221989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9" type="subTitle"/>
          </p:nvPr>
        </p:nvSpPr>
        <p:spPr>
          <a:xfrm>
            <a:off x="6190500" y="1221989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0"/>
          <p:cNvSpPr txBox="1"/>
          <p:nvPr>
            <p:ph idx="13" type="subTitle"/>
          </p:nvPr>
        </p:nvSpPr>
        <p:spPr>
          <a:xfrm>
            <a:off x="720000" y="2958004"/>
            <a:ext cx="22335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14" type="subTitle"/>
          </p:nvPr>
        </p:nvSpPr>
        <p:spPr>
          <a:xfrm>
            <a:off x="3455250" y="2958010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0"/>
          <p:cNvSpPr txBox="1"/>
          <p:nvPr>
            <p:ph idx="15" type="subTitle"/>
          </p:nvPr>
        </p:nvSpPr>
        <p:spPr>
          <a:xfrm>
            <a:off x="6190500" y="2958010"/>
            <a:ext cx="22311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02" name="Google Shape;302;p20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303" name="Google Shape;303;p20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0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0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0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20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3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3"/>
          <p:cNvCxnSpPr/>
          <p:nvPr/>
        </p:nvCxnSpPr>
        <p:spPr>
          <a:xfrm rot="10800000">
            <a:off x="-697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3"/>
          <p:cNvCxnSpPr/>
          <p:nvPr/>
        </p:nvCxnSpPr>
        <p:spPr>
          <a:xfrm rot="10800000">
            <a:off x="878732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3"/>
          <p:cNvSpPr/>
          <p:nvPr/>
        </p:nvSpPr>
        <p:spPr>
          <a:xfrm>
            <a:off x="28662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71727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>
            <a:off x="-4950" y="50"/>
            <a:ext cx="9153900" cy="5145200"/>
            <a:chOff x="-4950" y="50"/>
            <a:chExt cx="9153900" cy="5145200"/>
          </a:xfrm>
        </p:grpSpPr>
        <p:cxnSp>
          <p:nvCxnSpPr>
            <p:cNvPr id="313" name="Google Shape;313;p21"/>
            <p:cNvCxnSpPr/>
            <p:nvPr/>
          </p:nvCxnSpPr>
          <p:spPr>
            <a:xfrm>
              <a:off x="8787325" y="279625"/>
              <a:ext cx="0" cy="45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356675" y="265650"/>
              <a:ext cx="0" cy="46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" name="Google Shape;317;p21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2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21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21"/>
            <p:cNvCxnSpPr/>
            <p:nvPr/>
          </p:nvCxnSpPr>
          <p:spPr>
            <a:xfrm rot="10800000">
              <a:off x="4572000" y="4868950"/>
              <a:ext cx="0" cy="27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1" name="Google Shape;321;p2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322" name="Google Shape;322;p2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1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1"/>
          <p:cNvSpPr txBox="1"/>
          <p:nvPr>
            <p:ph hasCustomPrompt="1" type="title"/>
          </p:nvPr>
        </p:nvSpPr>
        <p:spPr>
          <a:xfrm>
            <a:off x="713227" y="2217236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5599378" y="2400735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9" name="Google Shape;329;p21"/>
          <p:cNvSpPr txBox="1"/>
          <p:nvPr>
            <p:ph hasCustomPrompt="1" idx="2" type="title"/>
          </p:nvPr>
        </p:nvSpPr>
        <p:spPr>
          <a:xfrm>
            <a:off x="713227" y="777650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21"/>
          <p:cNvSpPr txBox="1"/>
          <p:nvPr>
            <p:ph idx="3" type="subTitle"/>
          </p:nvPr>
        </p:nvSpPr>
        <p:spPr>
          <a:xfrm>
            <a:off x="5599378" y="955100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1"/>
          <p:cNvSpPr txBox="1"/>
          <p:nvPr>
            <p:ph hasCustomPrompt="1" idx="4" type="title"/>
          </p:nvPr>
        </p:nvSpPr>
        <p:spPr>
          <a:xfrm>
            <a:off x="713227" y="3664550"/>
            <a:ext cx="3176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21"/>
          <p:cNvSpPr txBox="1"/>
          <p:nvPr>
            <p:ph idx="5" type="subTitle"/>
          </p:nvPr>
        </p:nvSpPr>
        <p:spPr>
          <a:xfrm>
            <a:off x="5599378" y="3842000"/>
            <a:ext cx="2831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2"/>
          <p:cNvGrpSpPr/>
          <p:nvPr/>
        </p:nvGrpSpPr>
        <p:grpSpPr>
          <a:xfrm>
            <a:off x="0" y="-6300"/>
            <a:ext cx="9150738" cy="5156100"/>
            <a:chOff x="0" y="-6300"/>
            <a:chExt cx="9150738" cy="5156100"/>
          </a:xfrm>
        </p:grpSpPr>
        <p:cxnSp>
          <p:nvCxnSpPr>
            <p:cNvPr id="335" name="Google Shape;335;p22"/>
            <p:cNvCxnSpPr/>
            <p:nvPr/>
          </p:nvCxnSpPr>
          <p:spPr>
            <a:xfrm rot="10800000">
              <a:off x="8794338" y="2570525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2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2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22"/>
            <p:cNvSpPr/>
            <p:nvPr/>
          </p:nvSpPr>
          <p:spPr>
            <a:xfrm>
              <a:off x="254700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685475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3"/>
          <p:cNvGrpSpPr/>
          <p:nvPr/>
        </p:nvGrpSpPr>
        <p:grpSpPr>
          <a:xfrm>
            <a:off x="-4950" y="197300"/>
            <a:ext cx="9153900" cy="4746450"/>
            <a:chOff x="-4950" y="197300"/>
            <a:chExt cx="9153900" cy="4746450"/>
          </a:xfrm>
        </p:grpSpPr>
        <p:cxnSp>
          <p:nvCxnSpPr>
            <p:cNvPr id="344" name="Google Shape;344;p23"/>
            <p:cNvCxnSpPr>
              <a:stCxn id="345" idx="4"/>
              <a:endCxn id="346" idx="0"/>
            </p:cNvCxnSpPr>
            <p:nvPr/>
          </p:nvCxnSpPr>
          <p:spPr>
            <a:xfrm>
              <a:off x="35667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3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3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3"/>
            <p:cNvCxnSpPr>
              <a:stCxn id="350" idx="4"/>
              <a:endCxn id="351" idx="0"/>
            </p:cNvCxnSpPr>
            <p:nvPr/>
          </p:nvCxnSpPr>
          <p:spPr>
            <a:xfrm>
              <a:off x="878732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3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28662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" name="Google Shape;352;p23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3"/>
            <p:cNvCxnSpPr/>
            <p:nvPr/>
          </p:nvCxnSpPr>
          <p:spPr>
            <a:xfrm>
              <a:off x="8787325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6675" y="-17925"/>
            <a:ext cx="8430650" cy="5175600"/>
            <a:chOff x="356675" y="-17925"/>
            <a:chExt cx="8430650" cy="5175600"/>
          </a:xfrm>
        </p:grpSpPr>
        <p:cxnSp>
          <p:nvCxnSpPr>
            <p:cNvPr id="357" name="Google Shape;357;p24"/>
            <p:cNvCxnSpPr/>
            <p:nvPr/>
          </p:nvCxnSpPr>
          <p:spPr>
            <a:xfrm>
              <a:off x="35667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4"/>
            <p:cNvCxnSpPr/>
            <p:nvPr/>
          </p:nvCxnSpPr>
          <p:spPr>
            <a:xfrm>
              <a:off x="356675" y="26735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4"/>
            <p:cNvCxnSpPr/>
            <p:nvPr/>
          </p:nvCxnSpPr>
          <p:spPr>
            <a:xfrm>
              <a:off x="356675" y="487370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4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4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Google Shape;362;p24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24"/>
            <p:cNvCxnSpPr/>
            <p:nvPr/>
          </p:nvCxnSpPr>
          <p:spPr>
            <a:xfrm>
              <a:off x="878732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5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cxnSp>
          <p:nvCxnSpPr>
            <p:cNvPr id="368" name="Google Shape;368;p25"/>
            <p:cNvCxnSpPr>
              <a:stCxn id="369" idx="3"/>
              <a:endCxn id="370" idx="1"/>
            </p:cNvCxnSpPr>
            <p:nvPr/>
          </p:nvCxnSpPr>
          <p:spPr>
            <a:xfrm>
              <a:off x="458525" y="26735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5"/>
            <p:cNvCxnSpPr>
              <a:stCxn id="372" idx="3"/>
              <a:endCxn id="373" idx="1"/>
            </p:cNvCxnSpPr>
            <p:nvPr/>
          </p:nvCxnSpPr>
          <p:spPr>
            <a:xfrm>
              <a:off x="458525" y="487370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0" name="Google Shape;370;p2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" name="Google Shape;374;p25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5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25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6"/>
          <p:cNvGrpSpPr/>
          <p:nvPr/>
        </p:nvGrpSpPr>
        <p:grpSpPr>
          <a:xfrm>
            <a:off x="107505" y="50"/>
            <a:ext cx="8781670" cy="5142562"/>
            <a:chOff x="107505" y="50"/>
            <a:chExt cx="8781670" cy="5142562"/>
          </a:xfrm>
        </p:grpSpPr>
        <p:cxnSp>
          <p:nvCxnSpPr>
            <p:cNvPr id="381" name="Google Shape;381;p26"/>
            <p:cNvCxnSpPr/>
            <p:nvPr/>
          </p:nvCxnSpPr>
          <p:spPr>
            <a:xfrm>
              <a:off x="8787325" y="265650"/>
              <a:ext cx="0" cy="46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356550" y="265650"/>
              <a:ext cx="0" cy="461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6"/>
            <p:cNvCxnSpPr/>
            <p:nvPr/>
          </p:nvCxnSpPr>
          <p:spPr>
            <a:xfrm>
              <a:off x="349550" y="267350"/>
              <a:ext cx="844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6"/>
            <p:cNvCxnSpPr/>
            <p:nvPr/>
          </p:nvCxnSpPr>
          <p:spPr>
            <a:xfrm>
              <a:off x="349550" y="4873700"/>
              <a:ext cx="844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Google Shape;385;p2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26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26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1" name="Google Shape;391;p26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26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6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394" name="Google Shape;394;p26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7" name="Google Shape;397;p26"/>
          <p:cNvSpPr txBox="1"/>
          <p:nvPr>
            <p:ph type="title"/>
          </p:nvPr>
        </p:nvSpPr>
        <p:spPr>
          <a:xfrm>
            <a:off x="2084813" y="525050"/>
            <a:ext cx="4448100" cy="10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8" name="Google Shape;398;p26"/>
          <p:cNvSpPr txBox="1"/>
          <p:nvPr>
            <p:ph idx="1" type="subTitle"/>
          </p:nvPr>
        </p:nvSpPr>
        <p:spPr>
          <a:xfrm>
            <a:off x="2426475" y="1702275"/>
            <a:ext cx="3764700" cy="10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/>
        </p:nvSpPr>
        <p:spPr>
          <a:xfrm>
            <a:off x="208482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402" name="Google Shape;402;p27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7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7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Google Shape;408;p27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7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27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414" name="Google Shape;414;p2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7" name="Google Shape;417;p27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8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422" name="Google Shape;422;p28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28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4" name="Google Shape;434;p28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8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6" name="Google Shape;436;p28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4"/>
          <p:cNvCxnSpPr>
            <a:stCxn id="45" idx="4"/>
            <a:endCxn id="46" idx="0"/>
          </p:cNvCxnSpPr>
          <p:nvPr/>
        </p:nvCxnSpPr>
        <p:spPr>
          <a:xfrm>
            <a:off x="356675" y="337400"/>
            <a:ext cx="0" cy="4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4"/>
          <p:cNvCxnSpPr/>
          <p:nvPr/>
        </p:nvCxnSpPr>
        <p:spPr>
          <a:xfrm>
            <a:off x="-4950" y="267350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4"/>
          <p:cNvCxnSpPr/>
          <p:nvPr/>
        </p:nvCxnSpPr>
        <p:spPr>
          <a:xfrm>
            <a:off x="-4950" y="4873700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4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4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4"/>
          <p:cNvCxnSpPr>
            <a:stCxn id="52" idx="4"/>
            <a:endCxn id="53" idx="0"/>
          </p:cNvCxnSpPr>
          <p:nvPr/>
        </p:nvCxnSpPr>
        <p:spPr>
          <a:xfrm>
            <a:off x="8787325" y="337400"/>
            <a:ext cx="0" cy="4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4"/>
          <p:cNvSpPr/>
          <p:nvPr/>
        </p:nvSpPr>
        <p:spPr>
          <a:xfrm>
            <a:off x="28662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8662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71727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71727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720000" y="1122025"/>
            <a:ext cx="77040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58" name="Google Shape;58;p5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subTitle"/>
          </p:nvPr>
        </p:nvSpPr>
        <p:spPr>
          <a:xfrm>
            <a:off x="507553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2" type="subTitle"/>
          </p:nvPr>
        </p:nvSpPr>
        <p:spPr>
          <a:xfrm>
            <a:off x="156287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3" type="subTitle"/>
          </p:nvPr>
        </p:nvSpPr>
        <p:spPr>
          <a:xfrm>
            <a:off x="156287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4" type="subTitle"/>
          </p:nvPr>
        </p:nvSpPr>
        <p:spPr>
          <a:xfrm>
            <a:off x="507553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73" name="Google Shape;73;p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7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7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7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7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7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7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7"/>
          <p:cNvSpPr txBox="1"/>
          <p:nvPr>
            <p:ph type="title"/>
          </p:nvPr>
        </p:nvSpPr>
        <p:spPr>
          <a:xfrm>
            <a:off x="713225" y="842938"/>
            <a:ext cx="4294800" cy="109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13225" y="2002263"/>
            <a:ext cx="4294800" cy="22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91" name="Google Shape;91;p7"/>
          <p:cNvSpPr/>
          <p:nvPr>
            <p:ph idx="2" type="pic"/>
          </p:nvPr>
        </p:nvSpPr>
        <p:spPr>
          <a:xfrm>
            <a:off x="5310187" y="538325"/>
            <a:ext cx="31209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8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94" name="Google Shape;94;p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Google Shape;98;p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8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04" name="Google Shape;104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" name="Google Shape;107;p8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" name="Google Shape;108;p8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" name="Google Shape;112;p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50195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7" name="Google Shape;11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8" name="Google Shape;118;p9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19" name="Google Shape;119;p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9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" name="Google Shape;132;p9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3" name="Google Shape;133;p9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Bxjxk_tZMeOsAG1olSV_3maiJswEiOiN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>
            <p:ph idx="1" type="subTitle"/>
          </p:nvPr>
        </p:nvSpPr>
        <p:spPr>
          <a:xfrm>
            <a:off x="4457575" y="4160625"/>
            <a:ext cx="3973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Group 7</a:t>
            </a:r>
            <a:endParaRPr/>
          </a:p>
        </p:txBody>
      </p:sp>
      <p:sp>
        <p:nvSpPr>
          <p:cNvPr id="443" name="Google Shape;443;p29"/>
          <p:cNvSpPr txBox="1"/>
          <p:nvPr>
            <p:ph type="ctrTitle"/>
          </p:nvPr>
        </p:nvSpPr>
        <p:spPr>
          <a:xfrm>
            <a:off x="871175" y="652575"/>
            <a:ext cx="6192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exend Deca"/>
                <a:ea typeface="Lexend Deca"/>
                <a:cs typeface="Lexend Deca"/>
                <a:sym typeface="Lexend Deca"/>
              </a:rPr>
              <a:t>Design and Innovation Project</a:t>
            </a:r>
            <a:endParaRPr sz="3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1147755" y="2381175"/>
            <a:ext cx="140100" cy="1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7870280" y="3709050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29"/>
          <p:cNvCxnSpPr>
            <a:stCxn id="443" idx="3"/>
            <a:endCxn id="445" idx="0"/>
          </p:cNvCxnSpPr>
          <p:nvPr/>
        </p:nvCxnSpPr>
        <p:spPr>
          <a:xfrm>
            <a:off x="7063775" y="958725"/>
            <a:ext cx="876600" cy="27504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47" name="Google Shape;4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625" y="1407688"/>
            <a:ext cx="1386750" cy="1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00" y="3144218"/>
            <a:ext cx="1886201" cy="46412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9"/>
          <p:cNvSpPr txBox="1"/>
          <p:nvPr/>
        </p:nvSpPr>
        <p:spPr>
          <a:xfrm>
            <a:off x="1895700" y="3608325"/>
            <a:ext cx="535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596D"/>
                </a:solidFill>
                <a:latin typeface="Roboto"/>
                <a:ea typeface="Roboto"/>
                <a:cs typeface="Roboto"/>
                <a:sym typeface="Roboto"/>
              </a:rPr>
              <a:t>Learn a new language through competition.</a:t>
            </a:r>
            <a:endParaRPr sz="1600">
              <a:solidFill>
                <a:srgbClr val="2A59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Main Features of DUELingo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4" name="Google Shape;524;p38"/>
          <p:cNvSpPr txBox="1"/>
          <p:nvPr>
            <p:ph idx="2" type="subTitle"/>
          </p:nvPr>
        </p:nvSpPr>
        <p:spPr>
          <a:xfrm>
            <a:off x="557038" y="1920726"/>
            <a:ext cx="30393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Interactive Storyline, With: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Vocabulary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Pronunciation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-Aid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Examples of How to use in a sentence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End of Each Module: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Tutorial-style Questions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Immediate Feedback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5" name="Google Shape;525;p38"/>
          <p:cNvSpPr txBox="1"/>
          <p:nvPr>
            <p:ph idx="3" type="subTitle"/>
          </p:nvPr>
        </p:nvSpPr>
        <p:spPr>
          <a:xfrm>
            <a:off x="557038" y="1136225"/>
            <a:ext cx="30393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Storyline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26" name="Google Shape;526;p38"/>
          <p:cNvPicPr preferRelativeResize="0"/>
          <p:nvPr/>
        </p:nvPicPr>
        <p:blipFill rotWithShape="1">
          <a:blip r:embed="rId3">
            <a:alphaModFix/>
          </a:blip>
          <a:srcRect b="38412" l="0" r="0" t="14845"/>
          <a:stretch/>
        </p:blipFill>
        <p:spPr>
          <a:xfrm rot="-434">
            <a:off x="6218037" y="1787703"/>
            <a:ext cx="2374200" cy="2379600"/>
          </a:xfrm>
          <a:prstGeom prst="roundRect">
            <a:avLst>
              <a:gd fmla="val 5428" name="adj"/>
            </a:avLst>
          </a:prstGeom>
          <a:noFill/>
          <a:ln>
            <a:noFill/>
          </a:ln>
        </p:spPr>
      </p:pic>
      <p:pic>
        <p:nvPicPr>
          <p:cNvPr id="527" name="Google Shape;527;p38"/>
          <p:cNvPicPr preferRelativeResize="0"/>
          <p:nvPr/>
        </p:nvPicPr>
        <p:blipFill rotWithShape="1">
          <a:blip r:embed="rId4">
            <a:alphaModFix/>
          </a:blip>
          <a:srcRect b="53885" l="0" r="0" t="3885"/>
          <a:stretch/>
        </p:blipFill>
        <p:spPr>
          <a:xfrm>
            <a:off x="3461498" y="1787552"/>
            <a:ext cx="2628000" cy="2379900"/>
          </a:xfrm>
          <a:prstGeom prst="roundRect">
            <a:avLst>
              <a:gd fmla="val 566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Main Features of DUELingo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3" name="Google Shape;533;p39"/>
          <p:cNvSpPr txBox="1"/>
          <p:nvPr>
            <p:ph idx="1" type="subTitle"/>
          </p:nvPr>
        </p:nvSpPr>
        <p:spPr>
          <a:xfrm>
            <a:off x="5576225" y="1802224"/>
            <a:ext cx="303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Connect And Compete With Friends Learning The Same Language As You!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Play with Friends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Benefits: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Friendly Competition, </a:t>
            </a:r>
            <a:br>
              <a:rPr lang="en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User- Engagement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Additional Learning Opportunities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Lexend Deca"/>
              <a:buAutoNum type="arabicPeriod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Goal-Oriented Learning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4" name="Google Shape;534;p39"/>
          <p:cNvSpPr txBox="1"/>
          <p:nvPr>
            <p:ph idx="4" type="subTitle"/>
          </p:nvPr>
        </p:nvSpPr>
        <p:spPr>
          <a:xfrm>
            <a:off x="5576216" y="1017725"/>
            <a:ext cx="30393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Multiplayer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35" name="Google Shape;5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25" y="1452425"/>
            <a:ext cx="2457600" cy="2867100"/>
          </a:xfrm>
          <a:prstGeom prst="roundRect">
            <a:avLst>
              <a:gd fmla="val 4773" name="adj"/>
            </a:avLst>
          </a:prstGeom>
          <a:noFill/>
          <a:ln>
            <a:noFill/>
          </a:ln>
        </p:spPr>
      </p:pic>
      <p:pic>
        <p:nvPicPr>
          <p:cNvPr id="536" name="Google Shape;536;p39"/>
          <p:cNvPicPr preferRelativeResize="0"/>
          <p:nvPr/>
        </p:nvPicPr>
        <p:blipFill rotWithShape="1">
          <a:blip r:embed="rId4">
            <a:alphaModFix/>
          </a:blip>
          <a:srcRect b="55668" l="0" r="0" t="14029"/>
          <a:stretch/>
        </p:blipFill>
        <p:spPr>
          <a:xfrm>
            <a:off x="354925" y="1133188"/>
            <a:ext cx="2279400" cy="1481100"/>
          </a:xfrm>
          <a:prstGeom prst="roundRect">
            <a:avLst>
              <a:gd fmla="val 7611" name="adj"/>
            </a:avLst>
          </a:prstGeom>
          <a:noFill/>
          <a:ln>
            <a:noFill/>
          </a:ln>
        </p:spPr>
      </p:pic>
      <p:pic>
        <p:nvPicPr>
          <p:cNvPr id="537" name="Google Shape;537;p39"/>
          <p:cNvPicPr preferRelativeResize="0"/>
          <p:nvPr/>
        </p:nvPicPr>
        <p:blipFill rotWithShape="1">
          <a:blip r:embed="rId5">
            <a:alphaModFix/>
          </a:blip>
          <a:srcRect b="49594" l="0" r="0" t="0"/>
          <a:stretch/>
        </p:blipFill>
        <p:spPr>
          <a:xfrm>
            <a:off x="772525" y="2729750"/>
            <a:ext cx="1861800" cy="2085600"/>
          </a:xfrm>
          <a:prstGeom prst="roundRect">
            <a:avLst>
              <a:gd fmla="val 6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543" name="Google Shape;543;p40" title="Duelingo App Video Onl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050" y="1064100"/>
            <a:ext cx="6527904" cy="367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1973250" y="1307100"/>
            <a:ext cx="5197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4" name="Google Shape;554;p42"/>
          <p:cNvSpPr txBox="1"/>
          <p:nvPr>
            <p:ph idx="1" type="body"/>
          </p:nvPr>
        </p:nvSpPr>
        <p:spPr>
          <a:xfrm>
            <a:off x="720000" y="1122025"/>
            <a:ext cx="77040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title"/>
          </p:nvPr>
        </p:nvSpPr>
        <p:spPr>
          <a:xfrm>
            <a:off x="495625" y="367100"/>
            <a:ext cx="78789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 Deca SemiBold"/>
                <a:ea typeface="Lexend Deca SemiBold"/>
                <a:cs typeface="Lexend Deca SemiBold"/>
                <a:sym typeface="Lexend Deca SemiBold"/>
              </a:rPr>
              <a:t>Relevance of Language Learning </a:t>
            </a:r>
            <a:endParaRPr sz="360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55" name="Google Shape;455;p30"/>
          <p:cNvSpPr txBox="1"/>
          <p:nvPr>
            <p:ph idx="1" type="subTitle"/>
          </p:nvPr>
        </p:nvSpPr>
        <p:spPr>
          <a:xfrm>
            <a:off x="791575" y="1208275"/>
            <a:ext cx="78390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exend Deca"/>
                <a:ea typeface="Lexend Deca"/>
                <a:cs typeface="Lexend Deca"/>
                <a:sym typeface="Lexend Deca"/>
              </a:rPr>
              <a:t>1.5 Billion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people learning new language globally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latin typeface="Lexend Deca"/>
                <a:ea typeface="Lexend Deca"/>
                <a:cs typeface="Lexend Deca"/>
                <a:sym typeface="Lexend Deca"/>
              </a:rPr>
              <a:t>USD 52</a:t>
            </a:r>
            <a:r>
              <a:rPr lang="en" sz="3700">
                <a:latin typeface="Lexend Deca"/>
                <a:ea typeface="Lexend Deca"/>
                <a:cs typeface="Lexend Deca"/>
                <a:sym typeface="Lexend Deca"/>
              </a:rPr>
              <a:t> Billion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global language learning market size value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6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CAGR of </a:t>
            </a:r>
            <a:r>
              <a:rPr lang="en" sz="3700">
                <a:latin typeface="Lexend Deca"/>
                <a:ea typeface="Lexend Deca"/>
                <a:cs typeface="Lexend Deca"/>
                <a:sym typeface="Lexend Deca"/>
              </a:rPr>
              <a:t>20% 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between 2023 and 2032</a:t>
            </a:r>
            <a:br>
              <a:rPr lang="en" sz="1600">
                <a:latin typeface="Lexend Deca"/>
                <a:ea typeface="Lexend Deca"/>
                <a:cs typeface="Lexend Deca"/>
                <a:sym typeface="Lexend Deca"/>
              </a:rPr>
            </a:br>
            <a:br>
              <a:rPr lang="en" sz="16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Estimate Market Value in 2032: </a:t>
            </a:r>
            <a:r>
              <a:rPr lang="en" sz="3700">
                <a:latin typeface="Lexend Deca"/>
                <a:ea typeface="Lexend Deca"/>
                <a:cs typeface="Lexend Deca"/>
                <a:sym typeface="Lexend Deca"/>
              </a:rPr>
              <a:t>USD 337.2 Billion</a:t>
            </a:r>
            <a:endParaRPr sz="37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/>
          <p:nvPr>
            <p:ph type="title"/>
          </p:nvPr>
        </p:nvSpPr>
        <p:spPr>
          <a:xfrm>
            <a:off x="495625" y="367100"/>
            <a:ext cx="78789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Relevance of Language Learning </a:t>
            </a:r>
            <a:endParaRPr b="1" sz="3600"/>
          </a:p>
        </p:txBody>
      </p:sp>
      <p:sp>
        <p:nvSpPr>
          <p:cNvPr id="461" name="Google Shape;461;p31"/>
          <p:cNvSpPr txBox="1"/>
          <p:nvPr>
            <p:ph idx="1" type="subTitle"/>
          </p:nvPr>
        </p:nvSpPr>
        <p:spPr>
          <a:xfrm>
            <a:off x="791575" y="1208275"/>
            <a:ext cx="78390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62" name="Google Shape;462;p31"/>
          <p:cNvSpPr/>
          <p:nvPr/>
        </p:nvSpPr>
        <p:spPr>
          <a:xfrm>
            <a:off x="1847225" y="2454025"/>
            <a:ext cx="1037700" cy="1058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6.6%</a:t>
            </a:r>
            <a:endParaRPr sz="12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1507625" y="3829150"/>
            <a:ext cx="1716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Global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Language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Learning Market (2023) [2]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3916225" y="1910213"/>
            <a:ext cx="1037700" cy="1646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12%</a:t>
            </a:r>
            <a:endParaRPr sz="12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3576625" y="3873238"/>
            <a:ext cx="1716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Online Language Learning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(2023) [2]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5906146" y="2406307"/>
            <a:ext cx="1145429" cy="1143024"/>
            <a:chOff x="4049800" y="640400"/>
            <a:chExt cx="858900" cy="858900"/>
          </a:xfrm>
        </p:grpSpPr>
        <p:sp>
          <p:nvSpPr>
            <p:cNvPr id="467" name="Google Shape;467;p3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25000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3287201" name="adj1"/>
                <a:gd fmla="val 0" name="adj2"/>
                <a:gd fmla="val 25000" name="adj3"/>
              </a:avLst>
            </a:prstGeom>
            <a:solidFill>
              <a:srgbClr val="38761D"/>
            </a:soli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9" name="Google Shape;469;p31"/>
          <p:cNvCxnSpPr>
            <a:endCxn id="470" idx="1"/>
          </p:cNvCxnSpPr>
          <p:nvPr/>
        </p:nvCxnSpPr>
        <p:spPr>
          <a:xfrm flipH="1" rot="10800000">
            <a:off x="6641275" y="2419800"/>
            <a:ext cx="447000" cy="2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1"/>
          <p:cNvSpPr/>
          <p:nvPr/>
        </p:nvSpPr>
        <p:spPr>
          <a:xfrm>
            <a:off x="7088275" y="2130000"/>
            <a:ext cx="1397100" cy="579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79% prefers online learning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5659300" y="3829150"/>
            <a:ext cx="1716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Online Learning vs Classroom Teaching [2]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Relevance of Gamification</a:t>
            </a:r>
            <a:endParaRPr b="1"/>
          </a:p>
        </p:txBody>
      </p:sp>
      <p:sp>
        <p:nvSpPr>
          <p:cNvPr id="477" name="Google Shape;477;p32"/>
          <p:cNvSpPr txBox="1"/>
          <p:nvPr>
            <p:ph idx="1" type="body"/>
          </p:nvPr>
        </p:nvSpPr>
        <p:spPr>
          <a:xfrm>
            <a:off x="720000" y="1017725"/>
            <a:ext cx="77040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Increases Motivation, Engagement, Participation, Loyalty and Behaviour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More Fun, Interactive and Rewarding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Provides Feedback and Challenges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Levels, Time Limits provide learners with Immediate Progress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Show Challenges that matches the Learner’s Increasing Performance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Stimulates C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uriosity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 and Interest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Supports Different Learning Styles and Needs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Adapted to Different Learners Personality, Goals and Preferences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Collaboration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Competition to Promote Social Interaction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AutoNum type="arabicPeriod"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Enhances Language Skills and Outcomes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Improve Language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Proficiency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 in Vocabulary,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Grammar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 and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Pronunciation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1000"/>
              </a:spcAft>
              <a:buSzPts val="1200"/>
              <a:buFont typeface="Lexend Deca"/>
              <a:buChar char="-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Connect Language to Real World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483" name="Google Shape;4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357875"/>
            <a:ext cx="1933699" cy="289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 Diagram</a:t>
            </a:r>
            <a:endParaRPr/>
          </a:p>
        </p:txBody>
      </p:sp>
      <p:pic>
        <p:nvPicPr>
          <p:cNvPr id="489" name="Google Shape;4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988" y="941525"/>
            <a:ext cx="39180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</a:t>
            </a:r>
            <a:endParaRPr/>
          </a:p>
        </p:txBody>
      </p:sp>
      <p:pic>
        <p:nvPicPr>
          <p:cNvPr id="495" name="Google Shape;4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25" y="1198000"/>
            <a:ext cx="7644149" cy="3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We Used</a:t>
            </a:r>
            <a:endParaRPr/>
          </a:p>
        </p:txBody>
      </p:sp>
      <p:sp>
        <p:nvSpPr>
          <p:cNvPr id="501" name="Google Shape;501;p36"/>
          <p:cNvSpPr txBox="1"/>
          <p:nvPr>
            <p:ph idx="3" type="subTitle"/>
          </p:nvPr>
        </p:nvSpPr>
        <p:spPr>
          <a:xfrm>
            <a:off x="0" y="1552963"/>
            <a:ext cx="45696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502" name="Google Shape;502;p36"/>
          <p:cNvSpPr txBox="1"/>
          <p:nvPr>
            <p:ph idx="4" type="subTitle"/>
          </p:nvPr>
        </p:nvSpPr>
        <p:spPr>
          <a:xfrm>
            <a:off x="4569600" y="1552963"/>
            <a:ext cx="45744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pic>
        <p:nvPicPr>
          <p:cNvPr id="503" name="Google Shape;5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88" y="2366713"/>
            <a:ext cx="1223825" cy="12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625" y="2505513"/>
            <a:ext cx="3364349" cy="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/>
          <p:nvPr>
            <p:ph type="title"/>
          </p:nvPr>
        </p:nvSpPr>
        <p:spPr>
          <a:xfrm>
            <a:off x="663300" y="194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510" name="Google Shape;510;p37"/>
          <p:cNvSpPr txBox="1"/>
          <p:nvPr>
            <p:ph idx="3" type="subTitle"/>
          </p:nvPr>
        </p:nvSpPr>
        <p:spPr>
          <a:xfrm>
            <a:off x="1658113" y="678275"/>
            <a:ext cx="941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511" name="Google Shape;511;p37"/>
          <p:cNvSpPr txBox="1"/>
          <p:nvPr>
            <p:ph idx="4" type="subTitle"/>
          </p:nvPr>
        </p:nvSpPr>
        <p:spPr>
          <a:xfrm>
            <a:off x="4487943" y="678275"/>
            <a:ext cx="163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512" name="Google Shape;512;p37"/>
          <p:cNvPicPr preferRelativeResize="0"/>
          <p:nvPr/>
        </p:nvPicPr>
        <p:blipFill rotWithShape="1">
          <a:blip r:embed="rId3">
            <a:alphaModFix/>
          </a:blip>
          <a:srcRect b="17661" l="0" r="0" t="0"/>
          <a:stretch/>
        </p:blipFill>
        <p:spPr>
          <a:xfrm>
            <a:off x="582263" y="1250975"/>
            <a:ext cx="3093407" cy="34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7"/>
          <p:cNvPicPr preferRelativeResize="0"/>
          <p:nvPr/>
        </p:nvPicPr>
        <p:blipFill rotWithShape="1">
          <a:blip r:embed="rId4">
            <a:alphaModFix/>
          </a:blip>
          <a:srcRect b="30948" l="0" r="0" t="0"/>
          <a:stretch/>
        </p:blipFill>
        <p:spPr>
          <a:xfrm>
            <a:off x="3889492" y="1250975"/>
            <a:ext cx="2834021" cy="34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7"/>
          <p:cNvSpPr txBox="1"/>
          <p:nvPr/>
        </p:nvSpPr>
        <p:spPr>
          <a:xfrm>
            <a:off x="7465725" y="1303575"/>
            <a:ext cx="13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Collection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5" name="Google Shape;515;p37"/>
          <p:cNvSpPr txBox="1"/>
          <p:nvPr/>
        </p:nvSpPr>
        <p:spPr>
          <a:xfrm>
            <a:off x="7465725" y="1818475"/>
            <a:ext cx="13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Document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16" name="Google Shape;5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375" y="1309581"/>
            <a:ext cx="438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437" y="1829238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7"/>
          <p:cNvSpPr txBox="1"/>
          <p:nvPr/>
        </p:nvSpPr>
        <p:spPr>
          <a:xfrm>
            <a:off x="6986375" y="819875"/>
            <a:ext cx="13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Legend: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zational Design Project Proposal by Slidesgo">
  <a:themeElements>
    <a:clrScheme name="Simple Light">
      <a:dk1>
        <a:srgbClr val="70544D"/>
      </a:dk1>
      <a:lt1>
        <a:srgbClr val="F8F6F2"/>
      </a:lt1>
      <a:dk2>
        <a:srgbClr val="A78D84"/>
      </a:dk2>
      <a:lt2>
        <a:srgbClr val="D0C6C3"/>
      </a:lt2>
      <a:accent1>
        <a:srgbClr val="F1D1C8"/>
      </a:accent1>
      <a:accent2>
        <a:srgbClr val="EAD6C6"/>
      </a:accent2>
      <a:accent3>
        <a:srgbClr val="EFEAE2"/>
      </a:accent3>
      <a:accent4>
        <a:srgbClr val="CCCCCC"/>
      </a:accent4>
      <a:accent5>
        <a:srgbClr val="FFFFFF"/>
      </a:accent5>
      <a:accent6>
        <a:srgbClr val="FFFFFF"/>
      </a:accent6>
      <a:hlink>
        <a:srgbClr val="816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