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0BE89D-E13D-43AD-8823-45519FBBE4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28601B9-6D70-4C13-B8A0-F96905467D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5AC56F-1E6B-4702-B946-3A96D3C5E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98B55-E539-4BCA-BD85-8AECCC9504D2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13BD95-5BFE-44AA-BC10-07D475B05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33F46E-0ADC-4F22-81FF-A4D110BF0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21ED9-DD39-4FE6-B345-B25667176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68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943CBB-501F-4905-85D9-7F94EFF5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6418DC-30F0-414D-B215-0C52C0A39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6D817B-AB39-475A-8F9E-7CCAFA203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98B55-E539-4BCA-BD85-8AECCC9504D2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EA5F3F-C545-45B9-AE46-3B82BD02F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44EAA4-ECC8-45E7-A764-6480D03C5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21ED9-DD39-4FE6-B345-B25667176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36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156B281-2391-4609-B742-6125ADFE48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EB3DC1-4798-489C-8851-4291EBE916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194574-FE63-4D1A-B47A-E9EEC3BFC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98B55-E539-4BCA-BD85-8AECCC9504D2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826C09-FA3E-4462-8A95-EBFEF058F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F06E0D-4749-4BA6-A3C8-52D243046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21ED9-DD39-4FE6-B345-B25667176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155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D12A87-7434-47BE-A912-D062ACDAF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0AFAE8-C5BA-46BD-8BD5-7A88A130A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48259F-87E9-4F48-943B-C1FC7F3B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98B55-E539-4BCA-BD85-8AECCC9504D2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76BDF4-8D4F-490D-9494-A744EB13B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A021C0-F6E1-44FE-B2D2-94AA60985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21ED9-DD39-4FE6-B345-B25667176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572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33E39-9FA2-4DBB-988E-60BCC2AD8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8D1F0C-02E9-45DC-BAEB-6B936FD7F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2E7FE6-A4E0-47C8-BDE4-CCAA69830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98B55-E539-4BCA-BD85-8AECCC9504D2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9C2758-3164-4FB6-A1A4-A12A106E3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3D256C-01BD-4643-9EB1-E7BAA474C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21ED9-DD39-4FE6-B345-B25667176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672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8297C5-83D7-405B-ACA7-3C6B91BCD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90D836-6B12-4749-91CF-27B69A2D8E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C41974-026B-4FE6-B3CF-FB6709A1D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ABD385-2D3A-430A-80DF-E370577DD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98B55-E539-4BCA-BD85-8AECCC9504D2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36EAA9-58BE-4E94-AEB8-C3D07BF25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67DF28-C862-4A6B-8545-F730DEFA9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21ED9-DD39-4FE6-B345-B25667176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532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71B75B-C199-4D75-9ACF-C2E81CDCA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738437-24F6-46F0-892A-4B570E46E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A9DCF6-5E57-4B2D-BFC2-BF6EC2AA40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AE6A02-6C08-4F60-9EAB-7360EAA17D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6C5CC7E-35E0-4195-870D-A2DCB57A3B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D0526F1-B3F9-4FF0-870F-23DD9564E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98B55-E539-4BCA-BD85-8AECCC9504D2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1D223F3-9801-4B1C-AD4B-A03B1A05D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BADE2D-EB04-4E2F-B7E5-91CF7E124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21ED9-DD39-4FE6-B345-B25667176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710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D19BF-FBDB-4FAE-9B88-BA9467492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221B335-A56F-4269-A70C-BB0B6A6F9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98B55-E539-4BCA-BD85-8AECCC9504D2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0A5A1B-12F7-4573-A68C-AF9C80B2D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F69BB2-3E8D-4243-AEA0-673B809FA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21ED9-DD39-4FE6-B345-B25667176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24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4F6C9CB-138F-4755-8671-D3FF51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98B55-E539-4BCA-BD85-8AECCC9504D2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356538A-AE28-4487-A9B7-44B8B708F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FA54BF-5CBD-42C6-B167-73D07EC73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21ED9-DD39-4FE6-B345-B25667176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872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42A5B2-70B4-4098-8DD7-BB8D56202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61FA2F-B16A-48B0-8C11-5B8E5591C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1A0F4E-352E-4C21-A829-9ACA1FB20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7A5EC9-D83B-45E9-BCC2-3030C9547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98B55-E539-4BCA-BD85-8AECCC9504D2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BEE6F9-B1BF-47C7-B344-6319A9488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27E48C-0DC0-4BE0-8CFD-F696CFAB8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21ED9-DD39-4FE6-B345-B25667176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158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89ED71-6294-47E0-8211-7BA1C6ACD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5771CD-EB64-4ADA-B288-1AB4C23EDF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7B9B1C-F660-4128-AAC9-150FED4E5C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D725B5-8746-4E66-AB39-F66B5C80D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98B55-E539-4BCA-BD85-8AECCC9504D2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4A0070-6DBB-44CF-9818-BAFC34482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90C017-A4F0-4051-A13A-8C2AAC460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21ED9-DD39-4FE6-B345-B25667176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922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2EA25B0-95F6-4B5A-AFFC-DD9157F18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2BA9F9-48BC-47AE-A3A6-607FFFCB2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0EFB55-1637-401D-8C63-315676B8C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98B55-E539-4BCA-BD85-8AECCC9504D2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514753-976C-47AA-ABE2-B4272BBD27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5E569F-F065-40AB-B979-0CC5D9D450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21ED9-DD39-4FE6-B345-B25667176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218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8A736E1-6102-4706-8815-1DC3DBF3A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2013"/>
            <a:ext cx="12192000" cy="563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742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8A736E1-6102-4706-8815-1DC3DBF3A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2013"/>
            <a:ext cx="12192000" cy="563397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638CD47-2F93-4E6E-AE0A-618811133DAD}"/>
              </a:ext>
            </a:extLst>
          </p:cNvPr>
          <p:cNvSpPr/>
          <p:nvPr/>
        </p:nvSpPr>
        <p:spPr>
          <a:xfrm>
            <a:off x="4723001" y="2831284"/>
            <a:ext cx="2483141" cy="8871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팀명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2D09CCB-FF30-472E-AF5B-82451BC1BAD1}"/>
              </a:ext>
            </a:extLst>
          </p:cNvPr>
          <p:cNvSpPr/>
          <p:nvPr/>
        </p:nvSpPr>
        <p:spPr>
          <a:xfrm>
            <a:off x="3892492" y="4026716"/>
            <a:ext cx="5318620" cy="54233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있어보이는 부연설명 나열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495F7F8-83EC-4F0A-BB2B-6791DB9E003F}"/>
              </a:ext>
            </a:extLst>
          </p:cNvPr>
          <p:cNvSpPr/>
          <p:nvPr/>
        </p:nvSpPr>
        <p:spPr>
          <a:xfrm>
            <a:off x="1972810" y="620489"/>
            <a:ext cx="2045516" cy="6372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팀명으로 바꾸기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598B0B-C0B1-46DF-B86D-72B979433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7553" y="620489"/>
            <a:ext cx="2543175" cy="6667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7CEF42D-C005-4CFD-8BF8-3E75BBEB60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689" r="81158"/>
          <a:stretch/>
        </p:blipFill>
        <p:spPr>
          <a:xfrm>
            <a:off x="5167618" y="658468"/>
            <a:ext cx="2297185" cy="63724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579C62B1-0CDB-4A75-A387-CF9453111C95}"/>
              </a:ext>
            </a:extLst>
          </p:cNvPr>
          <p:cNvSpPr/>
          <p:nvPr/>
        </p:nvSpPr>
        <p:spPr>
          <a:xfrm>
            <a:off x="9872771" y="620489"/>
            <a:ext cx="2297185" cy="101064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자유게시판</a:t>
            </a:r>
            <a:endParaRPr lang="en-US" altLang="ko-KR"/>
          </a:p>
          <a:p>
            <a:pPr algn="ctr"/>
            <a:r>
              <a:rPr lang="en-US" altLang="ko-KR"/>
              <a:t>(</a:t>
            </a:r>
            <a:r>
              <a:rPr lang="ko-KR" altLang="en-US"/>
              <a:t>익명게시판</a:t>
            </a:r>
            <a:r>
              <a:rPr lang="en-US" altLang="ko-KR"/>
              <a:t>, </a:t>
            </a:r>
            <a:r>
              <a:rPr lang="ko-KR" altLang="en-US"/>
              <a:t>우리가 공지하는 게시판 등으로 활용</a:t>
            </a:r>
            <a:r>
              <a:rPr lang="en-US" altLang="ko-KR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91377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2E5405-3E33-47F7-81CF-E57D34C76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7B022A-EB00-4422-95A0-41358FF53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C23F96D-7590-4D4F-8C09-64143F408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407" y="0"/>
            <a:ext cx="10537185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C0065BC-A060-46DE-A1B8-9184C6B65641}"/>
              </a:ext>
            </a:extLst>
          </p:cNvPr>
          <p:cNvSpPr/>
          <p:nvPr/>
        </p:nvSpPr>
        <p:spPr>
          <a:xfrm>
            <a:off x="5479408" y="1144588"/>
            <a:ext cx="5594060" cy="31569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테마들은 제거</a:t>
            </a:r>
          </a:p>
        </p:txBody>
      </p:sp>
    </p:spTree>
    <p:extLst>
      <p:ext uri="{BB962C8B-B14F-4D97-AF65-F5344CB8AC3E}">
        <p14:creationId xmlns:p14="http://schemas.microsoft.com/office/powerpoint/2010/main" val="3278366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82F766B-E80D-4CBB-A283-FA5785A01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3087"/>
            <a:ext cx="12192000" cy="579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794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82F766B-E80D-4CBB-A283-FA5785A01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3087"/>
            <a:ext cx="12192000" cy="579182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D03B18A-52B3-483E-9AE0-CEB94F1CC2AE}"/>
              </a:ext>
            </a:extLst>
          </p:cNvPr>
          <p:cNvSpPr/>
          <p:nvPr/>
        </p:nvSpPr>
        <p:spPr>
          <a:xfrm>
            <a:off x="848686" y="2004672"/>
            <a:ext cx="2045516" cy="6372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팀원들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11EA0F-BA87-4F4D-B8E3-6B89C37F7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686" y="3020694"/>
            <a:ext cx="2063546" cy="23907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257D95D-C2A2-4F16-AB2E-F2F3D38B3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103" y="3020693"/>
            <a:ext cx="2063546" cy="23907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F813648-10E4-4172-9045-A05E1B2BA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3634" y="3020692"/>
            <a:ext cx="2063546" cy="23907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9D4F2EB-543E-401F-986F-C23A36F66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3160" y="3020691"/>
            <a:ext cx="2063546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20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141F60-5709-4481-AAB7-D99437440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268081-4B1A-46D7-B33B-F156A48F5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5955"/>
            <a:ext cx="12192000" cy="502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363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E1AB1B-C684-493E-A368-695C5CE22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141F60-5709-4481-AAB7-D99437440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268081-4B1A-46D7-B33B-F156A48F5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5955"/>
            <a:ext cx="12192000" cy="502609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D237C53-D1F2-4532-B492-63BA2A4C005E}"/>
              </a:ext>
            </a:extLst>
          </p:cNvPr>
          <p:cNvSpPr/>
          <p:nvPr/>
        </p:nvSpPr>
        <p:spPr>
          <a:xfrm>
            <a:off x="1117133" y="1170900"/>
            <a:ext cx="2045516" cy="6372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팀명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7814BC-038C-4594-B893-5E368D90FFA7}"/>
              </a:ext>
            </a:extLst>
          </p:cNvPr>
          <p:cNvSpPr/>
          <p:nvPr/>
        </p:nvSpPr>
        <p:spPr>
          <a:xfrm>
            <a:off x="1251356" y="2429249"/>
            <a:ext cx="3354199" cy="12031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우리 비전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9E77AE5-CD25-4895-B23E-FB8D7CDBE299}"/>
              </a:ext>
            </a:extLst>
          </p:cNvPr>
          <p:cNvSpPr/>
          <p:nvPr/>
        </p:nvSpPr>
        <p:spPr>
          <a:xfrm>
            <a:off x="6302578" y="2798110"/>
            <a:ext cx="3354199" cy="12031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우리팀에어울리는 사진으로 대체</a:t>
            </a:r>
          </a:p>
        </p:txBody>
      </p:sp>
    </p:spTree>
    <p:extLst>
      <p:ext uri="{BB962C8B-B14F-4D97-AF65-F5344CB8AC3E}">
        <p14:creationId xmlns:p14="http://schemas.microsoft.com/office/powerpoint/2010/main" val="1872735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8708746-03F0-4700-A259-027631658E9C}"/>
              </a:ext>
            </a:extLst>
          </p:cNvPr>
          <p:cNvSpPr/>
          <p:nvPr/>
        </p:nvSpPr>
        <p:spPr>
          <a:xfrm>
            <a:off x="1266739" y="1828799"/>
            <a:ext cx="9900058" cy="247449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기타 나머지는 우선 다 제거</a:t>
            </a:r>
          </a:p>
        </p:txBody>
      </p:sp>
    </p:spTree>
    <p:extLst>
      <p:ext uri="{BB962C8B-B14F-4D97-AF65-F5344CB8AC3E}">
        <p14:creationId xmlns:p14="http://schemas.microsoft.com/office/powerpoint/2010/main" val="3472420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와이드스크린</PresentationFormat>
  <Paragraphs>11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sanga</dc:creator>
  <cp:lastModifiedBy>kim sanga</cp:lastModifiedBy>
  <cp:revision>1</cp:revision>
  <dcterms:created xsi:type="dcterms:W3CDTF">2021-12-08T14:43:31Z</dcterms:created>
  <dcterms:modified xsi:type="dcterms:W3CDTF">2021-12-08T14:53:28Z</dcterms:modified>
</cp:coreProperties>
</file>