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ABDF-F026-404B-AC89-62C3898EDA2F}" type="datetimeFigureOut">
              <a:rPr lang="zh-TW" altLang="en-US" smtClean="0"/>
              <a:t>2018/9/16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2A88-5806-4128-A6A5-6CE8997348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413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ABDF-F026-404B-AC89-62C3898EDA2F}" type="datetimeFigureOut">
              <a:rPr lang="zh-TW" altLang="en-US" smtClean="0"/>
              <a:t>2018/9/16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2A88-5806-4128-A6A5-6CE8997348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833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ABDF-F026-404B-AC89-62C3898EDA2F}" type="datetimeFigureOut">
              <a:rPr lang="zh-TW" altLang="en-US" smtClean="0"/>
              <a:t>2018/9/16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2A88-5806-4128-A6A5-6CE8997348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40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ABDF-F026-404B-AC89-62C3898EDA2F}" type="datetimeFigureOut">
              <a:rPr lang="zh-TW" altLang="en-US" smtClean="0"/>
              <a:t>2018/9/16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2A88-5806-4128-A6A5-6CE8997348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35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ABDF-F026-404B-AC89-62C3898EDA2F}" type="datetimeFigureOut">
              <a:rPr lang="zh-TW" altLang="en-US" smtClean="0"/>
              <a:t>2018/9/16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2A88-5806-4128-A6A5-6CE8997348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0175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ABDF-F026-404B-AC89-62C3898EDA2F}" type="datetimeFigureOut">
              <a:rPr lang="zh-TW" altLang="en-US" smtClean="0"/>
              <a:t>2018/9/16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2A88-5806-4128-A6A5-6CE8997348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55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ABDF-F026-404B-AC89-62C3898EDA2F}" type="datetimeFigureOut">
              <a:rPr lang="zh-TW" altLang="en-US" smtClean="0"/>
              <a:t>2018/9/16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2A88-5806-4128-A6A5-6CE8997348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78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ABDF-F026-404B-AC89-62C3898EDA2F}" type="datetimeFigureOut">
              <a:rPr lang="zh-TW" altLang="en-US" smtClean="0"/>
              <a:t>2018/9/16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2A88-5806-4128-A6A5-6CE8997348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852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ABDF-F026-404B-AC89-62C3898EDA2F}" type="datetimeFigureOut">
              <a:rPr lang="zh-TW" altLang="en-US" smtClean="0"/>
              <a:t>2018/9/16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2A88-5806-4128-A6A5-6CE8997348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51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ABDF-F026-404B-AC89-62C3898EDA2F}" type="datetimeFigureOut">
              <a:rPr lang="zh-TW" altLang="en-US" smtClean="0"/>
              <a:t>2018/9/16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2A88-5806-4128-A6A5-6CE8997348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48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ABDF-F026-404B-AC89-62C3898EDA2F}" type="datetimeFigureOut">
              <a:rPr lang="zh-TW" altLang="en-US" smtClean="0"/>
              <a:t>2018/9/16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2A88-5806-4128-A6A5-6CE8997348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683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DABDF-F026-404B-AC89-62C3898EDA2F}" type="datetimeFigureOut">
              <a:rPr lang="zh-TW" altLang="en-US" smtClean="0"/>
              <a:t>2018/9/16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82A88-5806-4128-A6A5-6CE8997348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424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55" y="1349673"/>
            <a:ext cx="2683465" cy="1800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720" y="1316024"/>
            <a:ext cx="2683465" cy="180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185" y="1349673"/>
            <a:ext cx="2683465" cy="180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54" y="3479501"/>
            <a:ext cx="2683465" cy="180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720" y="3479501"/>
            <a:ext cx="2683465" cy="1800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184" y="3468071"/>
            <a:ext cx="2683465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46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294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0</Words>
  <Application>Microsoft Office PowerPoint</Application>
  <PresentationFormat>寬螢幕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3</cp:revision>
  <dcterms:created xsi:type="dcterms:W3CDTF">2018-09-16T13:02:48Z</dcterms:created>
  <dcterms:modified xsi:type="dcterms:W3CDTF">2018-09-16T14:53:45Z</dcterms:modified>
</cp:coreProperties>
</file>