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3"/>
  </p:notesMasterIdLst>
  <p:handoutMasterIdLst>
    <p:handoutMasterId r:id="rId14"/>
  </p:handoutMasterIdLst>
  <p:sldIdLst>
    <p:sldId id="470" r:id="rId5"/>
    <p:sldId id="585" r:id="rId6"/>
    <p:sldId id="471" r:id="rId7"/>
    <p:sldId id="473" r:id="rId8"/>
    <p:sldId id="572" r:id="rId9"/>
    <p:sldId id="575" r:id="rId10"/>
    <p:sldId id="586" r:id="rId11"/>
    <p:sldId id="587" r:id="rId12"/>
  </p:sldIdLst>
  <p:sldSz cx="9144000" cy="6858000" type="screen4x3"/>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5621F-2FE1-417E-A090-E0006605C58F}" v="1" dt="2023-03-06T10:01:15.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Mitchell" userId="508525fa-a0a1-4b41-af93-839ee1174614" providerId="ADAL" clId="{43C5621F-2FE1-417E-A090-E0006605C58F}"/>
    <pc:docChg chg="undo custSel addSld delSld modSld">
      <pc:chgData name="Andrew Mitchell" userId="508525fa-a0a1-4b41-af93-839ee1174614" providerId="ADAL" clId="{43C5621F-2FE1-417E-A090-E0006605C58F}" dt="2023-03-06T10:26:46.691" v="275" actId="20577"/>
      <pc:docMkLst>
        <pc:docMk/>
      </pc:docMkLst>
      <pc:sldChg chg="del">
        <pc:chgData name="Andrew Mitchell" userId="508525fa-a0a1-4b41-af93-839ee1174614" providerId="ADAL" clId="{43C5621F-2FE1-417E-A090-E0006605C58F}" dt="2023-03-06T10:05:53.497" v="177" actId="47"/>
        <pc:sldMkLst>
          <pc:docMk/>
          <pc:sldMk cId="2814567735" sldId="309"/>
        </pc:sldMkLst>
      </pc:sldChg>
      <pc:sldChg chg="del">
        <pc:chgData name="Andrew Mitchell" userId="508525fa-a0a1-4b41-af93-839ee1174614" providerId="ADAL" clId="{43C5621F-2FE1-417E-A090-E0006605C58F}" dt="2023-03-06T10:05:53.158" v="176" actId="47"/>
        <pc:sldMkLst>
          <pc:docMk/>
          <pc:sldMk cId="1166747452" sldId="310"/>
        </pc:sldMkLst>
      </pc:sldChg>
      <pc:sldChg chg="del">
        <pc:chgData name="Andrew Mitchell" userId="508525fa-a0a1-4b41-af93-839ee1174614" providerId="ADAL" clId="{43C5621F-2FE1-417E-A090-E0006605C58F}" dt="2023-03-06T10:05:55.938" v="182" actId="47"/>
        <pc:sldMkLst>
          <pc:docMk/>
          <pc:sldMk cId="3404162303" sldId="311"/>
        </pc:sldMkLst>
      </pc:sldChg>
      <pc:sldChg chg="del">
        <pc:chgData name="Andrew Mitchell" userId="508525fa-a0a1-4b41-af93-839ee1174614" providerId="ADAL" clId="{43C5621F-2FE1-417E-A090-E0006605C58F}" dt="2023-03-06T10:23:48.745" v="203" actId="47"/>
        <pc:sldMkLst>
          <pc:docMk/>
          <pc:sldMk cId="1156280882" sldId="326"/>
        </pc:sldMkLst>
      </pc:sldChg>
      <pc:sldChg chg="del">
        <pc:chgData name="Andrew Mitchell" userId="508525fa-a0a1-4b41-af93-839ee1174614" providerId="ADAL" clId="{43C5621F-2FE1-417E-A090-E0006605C58F}" dt="2023-03-06T10:23:46.940" v="196" actId="47"/>
        <pc:sldMkLst>
          <pc:docMk/>
          <pc:sldMk cId="4267417300" sldId="327"/>
        </pc:sldMkLst>
      </pc:sldChg>
      <pc:sldChg chg="del">
        <pc:chgData name="Andrew Mitchell" userId="508525fa-a0a1-4b41-af93-839ee1174614" providerId="ADAL" clId="{43C5621F-2FE1-417E-A090-E0006605C58F}" dt="2023-03-06T10:23:46.290" v="192" actId="47"/>
        <pc:sldMkLst>
          <pc:docMk/>
          <pc:sldMk cId="2129984016" sldId="328"/>
        </pc:sldMkLst>
      </pc:sldChg>
      <pc:sldChg chg="del">
        <pc:chgData name="Andrew Mitchell" userId="508525fa-a0a1-4b41-af93-839ee1174614" providerId="ADAL" clId="{43C5621F-2FE1-417E-A090-E0006605C58F}" dt="2023-03-06T10:05:40.129" v="165" actId="47"/>
        <pc:sldMkLst>
          <pc:docMk/>
          <pc:sldMk cId="1080140904" sldId="329"/>
        </pc:sldMkLst>
      </pc:sldChg>
      <pc:sldChg chg="del">
        <pc:chgData name="Andrew Mitchell" userId="508525fa-a0a1-4b41-af93-839ee1174614" providerId="ADAL" clId="{43C5621F-2FE1-417E-A090-E0006605C58F}" dt="2023-03-06T10:23:46.607" v="194" actId="47"/>
        <pc:sldMkLst>
          <pc:docMk/>
          <pc:sldMk cId="637259253" sldId="333"/>
        </pc:sldMkLst>
      </pc:sldChg>
      <pc:sldChg chg="del">
        <pc:chgData name="Andrew Mitchell" userId="508525fa-a0a1-4b41-af93-839ee1174614" providerId="ADAL" clId="{43C5621F-2FE1-417E-A090-E0006605C58F}" dt="2023-03-06T10:23:46.158" v="191" actId="47"/>
        <pc:sldMkLst>
          <pc:docMk/>
          <pc:sldMk cId="3097204599" sldId="334"/>
        </pc:sldMkLst>
      </pc:sldChg>
      <pc:sldChg chg="del">
        <pc:chgData name="Andrew Mitchell" userId="508525fa-a0a1-4b41-af93-839ee1174614" providerId="ADAL" clId="{43C5621F-2FE1-417E-A090-E0006605C58F}" dt="2023-03-06T10:05:54.484" v="181" actId="47"/>
        <pc:sldMkLst>
          <pc:docMk/>
          <pc:sldMk cId="2490898674" sldId="335"/>
        </pc:sldMkLst>
      </pc:sldChg>
      <pc:sldChg chg="del">
        <pc:chgData name="Andrew Mitchell" userId="508525fa-a0a1-4b41-af93-839ee1174614" providerId="ADAL" clId="{43C5621F-2FE1-417E-A090-E0006605C58F}" dt="2023-03-06T10:23:50.634" v="207" actId="47"/>
        <pc:sldMkLst>
          <pc:docMk/>
          <pc:sldMk cId="1512738770" sldId="354"/>
        </pc:sldMkLst>
      </pc:sldChg>
      <pc:sldChg chg="del">
        <pc:chgData name="Andrew Mitchell" userId="508525fa-a0a1-4b41-af93-839ee1174614" providerId="ADAL" clId="{43C5621F-2FE1-417E-A090-E0006605C58F}" dt="2023-03-06T10:23:50.333" v="206" actId="47"/>
        <pc:sldMkLst>
          <pc:docMk/>
          <pc:sldMk cId="2750755821" sldId="362"/>
        </pc:sldMkLst>
      </pc:sldChg>
      <pc:sldChg chg="del">
        <pc:chgData name="Andrew Mitchell" userId="508525fa-a0a1-4b41-af93-839ee1174614" providerId="ADAL" clId="{43C5621F-2FE1-417E-A090-E0006605C58F}" dt="2023-03-06T10:23:50.048" v="205" actId="47"/>
        <pc:sldMkLst>
          <pc:docMk/>
          <pc:sldMk cId="3432376718" sldId="363"/>
        </pc:sldMkLst>
      </pc:sldChg>
      <pc:sldChg chg="del">
        <pc:chgData name="Andrew Mitchell" userId="508525fa-a0a1-4b41-af93-839ee1174614" providerId="ADAL" clId="{43C5621F-2FE1-417E-A090-E0006605C58F}" dt="2023-03-06T10:23:49.014" v="204" actId="47"/>
        <pc:sldMkLst>
          <pc:docMk/>
          <pc:sldMk cId="550910458" sldId="369"/>
        </pc:sldMkLst>
      </pc:sldChg>
      <pc:sldChg chg="del">
        <pc:chgData name="Andrew Mitchell" userId="508525fa-a0a1-4b41-af93-839ee1174614" providerId="ADAL" clId="{43C5621F-2FE1-417E-A090-E0006605C58F}" dt="2023-03-06T10:23:53.719" v="214" actId="47"/>
        <pc:sldMkLst>
          <pc:docMk/>
          <pc:sldMk cId="2568987649" sldId="388"/>
        </pc:sldMkLst>
      </pc:sldChg>
      <pc:sldChg chg="del">
        <pc:chgData name="Andrew Mitchell" userId="508525fa-a0a1-4b41-af93-839ee1174614" providerId="ADAL" clId="{43C5621F-2FE1-417E-A090-E0006605C58F}" dt="2023-03-06T10:23:40.714" v="183" actId="47"/>
        <pc:sldMkLst>
          <pc:docMk/>
          <pc:sldMk cId="3361383059" sldId="389"/>
        </pc:sldMkLst>
      </pc:sldChg>
      <pc:sldChg chg="del">
        <pc:chgData name="Andrew Mitchell" userId="508525fa-a0a1-4b41-af93-839ee1174614" providerId="ADAL" clId="{43C5621F-2FE1-417E-A090-E0006605C58F}" dt="2023-03-06T10:23:51.984" v="212" actId="47"/>
        <pc:sldMkLst>
          <pc:docMk/>
          <pc:sldMk cId="1720424386" sldId="391"/>
        </pc:sldMkLst>
      </pc:sldChg>
      <pc:sldChg chg="del">
        <pc:chgData name="Andrew Mitchell" userId="508525fa-a0a1-4b41-af93-839ee1174614" providerId="ADAL" clId="{43C5621F-2FE1-417E-A090-E0006605C58F}" dt="2023-03-06T10:23:51.538" v="210" actId="47"/>
        <pc:sldMkLst>
          <pc:docMk/>
          <pc:sldMk cId="2735152014" sldId="392"/>
        </pc:sldMkLst>
      </pc:sldChg>
      <pc:sldChg chg="del">
        <pc:chgData name="Andrew Mitchell" userId="508525fa-a0a1-4b41-af93-839ee1174614" providerId="ADAL" clId="{43C5621F-2FE1-417E-A090-E0006605C58F}" dt="2023-03-06T10:23:51.236" v="209" actId="47"/>
        <pc:sldMkLst>
          <pc:docMk/>
          <pc:sldMk cId="2719078041" sldId="395"/>
        </pc:sldMkLst>
      </pc:sldChg>
      <pc:sldChg chg="del">
        <pc:chgData name="Andrew Mitchell" userId="508525fa-a0a1-4b41-af93-839ee1174614" providerId="ADAL" clId="{43C5621F-2FE1-417E-A090-E0006605C58F}" dt="2023-03-06T10:23:50.873" v="208" actId="47"/>
        <pc:sldMkLst>
          <pc:docMk/>
          <pc:sldMk cId="784169914" sldId="396"/>
        </pc:sldMkLst>
      </pc:sldChg>
      <pc:sldChg chg="del">
        <pc:chgData name="Andrew Mitchell" userId="508525fa-a0a1-4b41-af93-839ee1174614" providerId="ADAL" clId="{43C5621F-2FE1-417E-A090-E0006605C58F}" dt="2023-03-06T10:23:48.513" v="202" actId="47"/>
        <pc:sldMkLst>
          <pc:docMk/>
          <pc:sldMk cId="1947671240" sldId="397"/>
        </pc:sldMkLst>
      </pc:sldChg>
      <pc:sldChg chg="del">
        <pc:chgData name="Andrew Mitchell" userId="508525fa-a0a1-4b41-af93-839ee1174614" providerId="ADAL" clId="{43C5621F-2FE1-417E-A090-E0006605C58F}" dt="2023-03-06T10:23:48.244" v="201" actId="47"/>
        <pc:sldMkLst>
          <pc:docMk/>
          <pc:sldMk cId="2123901380" sldId="398"/>
        </pc:sldMkLst>
      </pc:sldChg>
      <pc:sldChg chg="del">
        <pc:chgData name="Andrew Mitchell" userId="508525fa-a0a1-4b41-af93-839ee1174614" providerId="ADAL" clId="{43C5621F-2FE1-417E-A090-E0006605C58F}" dt="2023-03-06T10:23:47.966" v="200" actId="47"/>
        <pc:sldMkLst>
          <pc:docMk/>
          <pc:sldMk cId="532898929" sldId="399"/>
        </pc:sldMkLst>
      </pc:sldChg>
      <pc:sldChg chg="del">
        <pc:chgData name="Andrew Mitchell" userId="508525fa-a0a1-4b41-af93-839ee1174614" providerId="ADAL" clId="{43C5621F-2FE1-417E-A090-E0006605C58F}" dt="2023-03-06T10:05:53.782" v="178" actId="47"/>
        <pc:sldMkLst>
          <pc:docMk/>
          <pc:sldMk cId="488834325" sldId="400"/>
        </pc:sldMkLst>
      </pc:sldChg>
      <pc:sldChg chg="del">
        <pc:chgData name="Andrew Mitchell" userId="508525fa-a0a1-4b41-af93-839ee1174614" providerId="ADAL" clId="{43C5621F-2FE1-417E-A090-E0006605C58F}" dt="2023-03-06T10:05:53.999" v="179" actId="47"/>
        <pc:sldMkLst>
          <pc:docMk/>
          <pc:sldMk cId="1090690909" sldId="401"/>
        </pc:sldMkLst>
      </pc:sldChg>
      <pc:sldChg chg="del">
        <pc:chgData name="Andrew Mitchell" userId="508525fa-a0a1-4b41-af93-839ee1174614" providerId="ADAL" clId="{43C5621F-2FE1-417E-A090-E0006605C58F}" dt="2023-03-06T10:23:46.761" v="195" actId="47"/>
        <pc:sldMkLst>
          <pc:docMk/>
          <pc:sldMk cId="4020124665" sldId="402"/>
        </pc:sldMkLst>
      </pc:sldChg>
      <pc:sldChg chg="del">
        <pc:chgData name="Andrew Mitchell" userId="508525fa-a0a1-4b41-af93-839ee1174614" providerId="ADAL" clId="{43C5621F-2FE1-417E-A090-E0006605C58F}" dt="2023-03-06T10:23:46.453" v="193" actId="47"/>
        <pc:sldMkLst>
          <pc:docMk/>
          <pc:sldMk cId="813118256" sldId="403"/>
        </pc:sldMkLst>
      </pc:sldChg>
      <pc:sldChg chg="del">
        <pc:chgData name="Andrew Mitchell" userId="508525fa-a0a1-4b41-af93-839ee1174614" providerId="ADAL" clId="{43C5621F-2FE1-417E-A090-E0006605C58F}" dt="2023-03-06T10:23:52.241" v="213" actId="47"/>
        <pc:sldMkLst>
          <pc:docMk/>
          <pc:sldMk cId="3300224013" sldId="404"/>
        </pc:sldMkLst>
      </pc:sldChg>
      <pc:sldChg chg="del">
        <pc:chgData name="Andrew Mitchell" userId="508525fa-a0a1-4b41-af93-839ee1174614" providerId="ADAL" clId="{43C5621F-2FE1-417E-A090-E0006605C58F}" dt="2023-03-06T10:23:51.770" v="211" actId="47"/>
        <pc:sldMkLst>
          <pc:docMk/>
          <pc:sldMk cId="4073764597" sldId="405"/>
        </pc:sldMkLst>
      </pc:sldChg>
      <pc:sldChg chg="addSp delSp modSp mod">
        <pc:chgData name="Andrew Mitchell" userId="508525fa-a0a1-4b41-af93-839ee1174614" providerId="ADAL" clId="{43C5621F-2FE1-417E-A090-E0006605C58F}" dt="2023-03-06T09:58:55.708" v="90" actId="20577"/>
        <pc:sldMkLst>
          <pc:docMk/>
          <pc:sldMk cId="1742753941" sldId="470"/>
        </pc:sldMkLst>
        <pc:spChg chg="mod">
          <ac:chgData name="Andrew Mitchell" userId="508525fa-a0a1-4b41-af93-839ee1174614" providerId="ADAL" clId="{43C5621F-2FE1-417E-A090-E0006605C58F}" dt="2023-03-06T09:58:40.570" v="50" actId="20577"/>
          <ac:spMkLst>
            <pc:docMk/>
            <pc:sldMk cId="1742753941" sldId="470"/>
            <ac:spMk id="2" creationId="{D1B18618-B8DB-C3D6-2C1C-ED06B221CD19}"/>
          </ac:spMkLst>
        </pc:spChg>
        <pc:spChg chg="mod">
          <ac:chgData name="Andrew Mitchell" userId="508525fa-a0a1-4b41-af93-839ee1174614" providerId="ADAL" clId="{43C5621F-2FE1-417E-A090-E0006605C58F}" dt="2023-03-06T09:58:55.708" v="90" actId="20577"/>
          <ac:spMkLst>
            <pc:docMk/>
            <pc:sldMk cId="1742753941" sldId="470"/>
            <ac:spMk id="3" creationId="{0CE16648-6755-6636-E86E-0DBA87246286}"/>
          </ac:spMkLst>
        </pc:spChg>
        <pc:spChg chg="add del">
          <ac:chgData name="Andrew Mitchell" userId="508525fa-a0a1-4b41-af93-839ee1174614" providerId="ADAL" clId="{43C5621F-2FE1-417E-A090-E0006605C58F}" dt="2023-03-06T09:58:29.144" v="4" actId="22"/>
          <ac:spMkLst>
            <pc:docMk/>
            <pc:sldMk cId="1742753941" sldId="470"/>
            <ac:spMk id="6" creationId="{8048E234-8537-41B8-D6AB-00DA394BA8AE}"/>
          </ac:spMkLst>
        </pc:spChg>
      </pc:sldChg>
      <pc:sldChg chg="modSp add mod">
        <pc:chgData name="Andrew Mitchell" userId="508525fa-a0a1-4b41-af93-839ee1174614" providerId="ADAL" clId="{43C5621F-2FE1-417E-A090-E0006605C58F}" dt="2023-03-06T10:05:12.515" v="156" actId="20577"/>
        <pc:sldMkLst>
          <pc:docMk/>
          <pc:sldMk cId="42309429" sldId="471"/>
        </pc:sldMkLst>
        <pc:spChg chg="mod">
          <ac:chgData name="Andrew Mitchell" userId="508525fa-a0a1-4b41-af93-839ee1174614" providerId="ADAL" clId="{43C5621F-2FE1-417E-A090-E0006605C58F}" dt="2023-03-06T10:05:12.515" v="156" actId="20577"/>
          <ac:spMkLst>
            <pc:docMk/>
            <pc:sldMk cId="42309429" sldId="471"/>
            <ac:spMk id="5" creationId="{A340CA49-5DFB-6C2F-819A-5EC6B750538D}"/>
          </ac:spMkLst>
        </pc:spChg>
      </pc:sldChg>
      <pc:sldChg chg="add">
        <pc:chgData name="Andrew Mitchell" userId="508525fa-a0a1-4b41-af93-839ee1174614" providerId="ADAL" clId="{43C5621F-2FE1-417E-A090-E0006605C58F}" dt="2023-03-06T10:01:15.815" v="97"/>
        <pc:sldMkLst>
          <pc:docMk/>
          <pc:sldMk cId="2972146950" sldId="473"/>
        </pc:sldMkLst>
      </pc:sldChg>
      <pc:sldChg chg="del">
        <pc:chgData name="Andrew Mitchell" userId="508525fa-a0a1-4b41-af93-839ee1174614" providerId="ADAL" clId="{43C5621F-2FE1-417E-A090-E0006605C58F}" dt="2023-03-06T10:23:45.501" v="187" actId="47"/>
        <pc:sldMkLst>
          <pc:docMk/>
          <pc:sldMk cId="1501450550" sldId="474"/>
        </pc:sldMkLst>
      </pc:sldChg>
      <pc:sldChg chg="del">
        <pc:chgData name="Andrew Mitchell" userId="508525fa-a0a1-4b41-af93-839ee1174614" providerId="ADAL" clId="{43C5621F-2FE1-417E-A090-E0006605C58F}" dt="2023-03-06T10:23:44.815" v="184" actId="47"/>
        <pc:sldMkLst>
          <pc:docMk/>
          <pc:sldMk cId="1968166676" sldId="475"/>
        </pc:sldMkLst>
      </pc:sldChg>
      <pc:sldChg chg="del">
        <pc:chgData name="Andrew Mitchell" userId="508525fa-a0a1-4b41-af93-839ee1174614" providerId="ADAL" clId="{43C5621F-2FE1-417E-A090-E0006605C58F}" dt="2023-03-06T10:05:52.980" v="175" actId="47"/>
        <pc:sldMkLst>
          <pc:docMk/>
          <pc:sldMk cId="3461114476" sldId="476"/>
        </pc:sldMkLst>
      </pc:sldChg>
      <pc:sldChg chg="del">
        <pc:chgData name="Andrew Mitchell" userId="508525fa-a0a1-4b41-af93-839ee1174614" providerId="ADAL" clId="{43C5621F-2FE1-417E-A090-E0006605C58F}" dt="2023-03-06T10:05:54.230" v="180" actId="47"/>
        <pc:sldMkLst>
          <pc:docMk/>
          <pc:sldMk cId="1335525750" sldId="477"/>
        </pc:sldMkLst>
      </pc:sldChg>
      <pc:sldChg chg="del">
        <pc:chgData name="Andrew Mitchell" userId="508525fa-a0a1-4b41-af93-839ee1174614" providerId="ADAL" clId="{43C5621F-2FE1-417E-A090-E0006605C58F}" dt="2023-03-06T10:23:46.004" v="190" actId="47"/>
        <pc:sldMkLst>
          <pc:docMk/>
          <pc:sldMk cId="883281770" sldId="486"/>
        </pc:sldMkLst>
      </pc:sldChg>
      <pc:sldChg chg="del">
        <pc:chgData name="Andrew Mitchell" userId="508525fa-a0a1-4b41-af93-839ee1174614" providerId="ADAL" clId="{43C5621F-2FE1-417E-A090-E0006605C58F}" dt="2023-03-06T10:05:52.494" v="174" actId="47"/>
        <pc:sldMkLst>
          <pc:docMk/>
          <pc:sldMk cId="3312525025" sldId="502"/>
        </pc:sldMkLst>
      </pc:sldChg>
      <pc:sldChg chg="del">
        <pc:chgData name="Andrew Mitchell" userId="508525fa-a0a1-4b41-af93-839ee1174614" providerId="ADAL" clId="{43C5621F-2FE1-417E-A090-E0006605C58F}" dt="2023-03-06T10:05:52.341" v="173" actId="47"/>
        <pc:sldMkLst>
          <pc:docMk/>
          <pc:sldMk cId="3686142929" sldId="508"/>
        </pc:sldMkLst>
      </pc:sldChg>
      <pc:sldChg chg="del">
        <pc:chgData name="Andrew Mitchell" userId="508525fa-a0a1-4b41-af93-839ee1174614" providerId="ADAL" clId="{43C5621F-2FE1-417E-A090-E0006605C58F}" dt="2023-03-06T10:05:52.162" v="172" actId="47"/>
        <pc:sldMkLst>
          <pc:docMk/>
          <pc:sldMk cId="868535298" sldId="555"/>
        </pc:sldMkLst>
      </pc:sldChg>
      <pc:sldChg chg="del">
        <pc:chgData name="Andrew Mitchell" userId="508525fa-a0a1-4b41-af93-839ee1174614" providerId="ADAL" clId="{43C5621F-2FE1-417E-A090-E0006605C58F}" dt="2023-03-06T10:05:51.993" v="171" actId="47"/>
        <pc:sldMkLst>
          <pc:docMk/>
          <pc:sldMk cId="2270086187" sldId="556"/>
        </pc:sldMkLst>
      </pc:sldChg>
      <pc:sldChg chg="del">
        <pc:chgData name="Andrew Mitchell" userId="508525fa-a0a1-4b41-af93-839ee1174614" providerId="ADAL" clId="{43C5621F-2FE1-417E-A090-E0006605C58F}" dt="2023-03-06T10:05:51.809" v="170" actId="47"/>
        <pc:sldMkLst>
          <pc:docMk/>
          <pc:sldMk cId="1575073775" sldId="557"/>
        </pc:sldMkLst>
      </pc:sldChg>
      <pc:sldChg chg="del">
        <pc:chgData name="Andrew Mitchell" userId="508525fa-a0a1-4b41-af93-839ee1174614" providerId="ADAL" clId="{43C5621F-2FE1-417E-A090-E0006605C58F}" dt="2023-03-06T10:05:51.661" v="169" actId="47"/>
        <pc:sldMkLst>
          <pc:docMk/>
          <pc:sldMk cId="3129405421" sldId="558"/>
        </pc:sldMkLst>
      </pc:sldChg>
      <pc:sldChg chg="del">
        <pc:chgData name="Andrew Mitchell" userId="508525fa-a0a1-4b41-af93-839ee1174614" providerId="ADAL" clId="{43C5621F-2FE1-417E-A090-E0006605C58F}" dt="2023-03-06T10:05:51.507" v="168" actId="47"/>
        <pc:sldMkLst>
          <pc:docMk/>
          <pc:sldMk cId="1445134719" sldId="559"/>
        </pc:sldMkLst>
      </pc:sldChg>
      <pc:sldChg chg="del">
        <pc:chgData name="Andrew Mitchell" userId="508525fa-a0a1-4b41-af93-839ee1174614" providerId="ADAL" clId="{43C5621F-2FE1-417E-A090-E0006605C58F}" dt="2023-03-06T10:05:51.252" v="167" actId="47"/>
        <pc:sldMkLst>
          <pc:docMk/>
          <pc:sldMk cId="729696235" sldId="560"/>
        </pc:sldMkLst>
      </pc:sldChg>
      <pc:sldChg chg="del">
        <pc:chgData name="Andrew Mitchell" userId="508525fa-a0a1-4b41-af93-839ee1174614" providerId="ADAL" clId="{43C5621F-2FE1-417E-A090-E0006605C58F}" dt="2023-03-06T10:23:45.888" v="189" actId="47"/>
        <pc:sldMkLst>
          <pc:docMk/>
          <pc:sldMk cId="944657904" sldId="561"/>
        </pc:sldMkLst>
      </pc:sldChg>
      <pc:sldChg chg="del">
        <pc:chgData name="Andrew Mitchell" userId="508525fa-a0a1-4b41-af93-839ee1174614" providerId="ADAL" clId="{43C5621F-2FE1-417E-A090-E0006605C58F}" dt="2023-03-06T10:23:45.618" v="188" actId="47"/>
        <pc:sldMkLst>
          <pc:docMk/>
          <pc:sldMk cId="1106179635" sldId="562"/>
        </pc:sldMkLst>
      </pc:sldChg>
      <pc:sldChg chg="del">
        <pc:chgData name="Andrew Mitchell" userId="508525fa-a0a1-4b41-af93-839ee1174614" providerId="ADAL" clId="{43C5621F-2FE1-417E-A090-E0006605C58F}" dt="2023-03-06T10:23:45.332" v="186" actId="47"/>
        <pc:sldMkLst>
          <pc:docMk/>
          <pc:sldMk cId="2634054042" sldId="563"/>
        </pc:sldMkLst>
      </pc:sldChg>
      <pc:sldChg chg="del">
        <pc:chgData name="Andrew Mitchell" userId="508525fa-a0a1-4b41-af93-839ee1174614" providerId="ADAL" clId="{43C5621F-2FE1-417E-A090-E0006605C58F}" dt="2023-03-06T10:23:45.069" v="185" actId="47"/>
        <pc:sldMkLst>
          <pc:docMk/>
          <pc:sldMk cId="2271884505" sldId="564"/>
        </pc:sldMkLst>
      </pc:sldChg>
      <pc:sldChg chg="del">
        <pc:chgData name="Andrew Mitchell" userId="508525fa-a0a1-4b41-af93-839ee1174614" providerId="ADAL" clId="{43C5621F-2FE1-417E-A090-E0006605C58F}" dt="2023-03-06T10:05:41.032" v="166" actId="47"/>
        <pc:sldMkLst>
          <pc:docMk/>
          <pc:sldMk cId="1385819423" sldId="565"/>
        </pc:sldMkLst>
      </pc:sldChg>
      <pc:sldChg chg="del">
        <pc:chgData name="Andrew Mitchell" userId="508525fa-a0a1-4b41-af93-839ee1174614" providerId="ADAL" clId="{43C5621F-2FE1-417E-A090-E0006605C58F}" dt="2023-03-06T10:23:47.162" v="197" actId="47"/>
        <pc:sldMkLst>
          <pc:docMk/>
          <pc:sldMk cId="228817691" sldId="567"/>
        </pc:sldMkLst>
      </pc:sldChg>
      <pc:sldChg chg="del">
        <pc:chgData name="Andrew Mitchell" userId="508525fa-a0a1-4b41-af93-839ee1174614" providerId="ADAL" clId="{43C5621F-2FE1-417E-A090-E0006605C58F}" dt="2023-03-06T10:05:39.187" v="164" actId="47"/>
        <pc:sldMkLst>
          <pc:docMk/>
          <pc:sldMk cId="797976338" sldId="568"/>
        </pc:sldMkLst>
      </pc:sldChg>
      <pc:sldChg chg="del">
        <pc:chgData name="Andrew Mitchell" userId="508525fa-a0a1-4b41-af93-839ee1174614" providerId="ADAL" clId="{43C5621F-2FE1-417E-A090-E0006605C58F}" dt="2023-03-06T09:59:04.465" v="92" actId="47"/>
        <pc:sldMkLst>
          <pc:docMk/>
          <pc:sldMk cId="1339521302" sldId="569"/>
        </pc:sldMkLst>
      </pc:sldChg>
      <pc:sldChg chg="del">
        <pc:chgData name="Andrew Mitchell" userId="508525fa-a0a1-4b41-af93-839ee1174614" providerId="ADAL" clId="{43C5621F-2FE1-417E-A090-E0006605C58F}" dt="2023-03-06T09:59:17.078" v="93" actId="47"/>
        <pc:sldMkLst>
          <pc:docMk/>
          <pc:sldMk cId="2104830371" sldId="570"/>
        </pc:sldMkLst>
      </pc:sldChg>
      <pc:sldChg chg="del">
        <pc:chgData name="Andrew Mitchell" userId="508525fa-a0a1-4b41-af93-839ee1174614" providerId="ADAL" clId="{43C5621F-2FE1-417E-A090-E0006605C58F}" dt="2023-03-06T09:59:17.897" v="94" actId="47"/>
        <pc:sldMkLst>
          <pc:docMk/>
          <pc:sldMk cId="2839892009" sldId="571"/>
        </pc:sldMkLst>
      </pc:sldChg>
      <pc:sldChg chg="del">
        <pc:chgData name="Andrew Mitchell" userId="508525fa-a0a1-4b41-af93-839ee1174614" providerId="ADAL" clId="{43C5621F-2FE1-417E-A090-E0006605C58F}" dt="2023-03-06T09:59:22.499" v="95" actId="47"/>
        <pc:sldMkLst>
          <pc:docMk/>
          <pc:sldMk cId="2977872116" sldId="573"/>
        </pc:sldMkLst>
      </pc:sldChg>
      <pc:sldChg chg="del">
        <pc:chgData name="Andrew Mitchell" userId="508525fa-a0a1-4b41-af93-839ee1174614" providerId="ADAL" clId="{43C5621F-2FE1-417E-A090-E0006605C58F}" dt="2023-03-06T09:59:23.934" v="96" actId="47"/>
        <pc:sldMkLst>
          <pc:docMk/>
          <pc:sldMk cId="1821082740" sldId="574"/>
        </pc:sldMkLst>
      </pc:sldChg>
      <pc:sldChg chg="modSp mod">
        <pc:chgData name="Andrew Mitchell" userId="508525fa-a0a1-4b41-af93-839ee1174614" providerId="ADAL" clId="{43C5621F-2FE1-417E-A090-E0006605C58F}" dt="2023-03-06T10:04:33.890" v="154" actId="20577"/>
        <pc:sldMkLst>
          <pc:docMk/>
          <pc:sldMk cId="2625204256" sldId="575"/>
        </pc:sldMkLst>
        <pc:spChg chg="mod">
          <ac:chgData name="Andrew Mitchell" userId="508525fa-a0a1-4b41-af93-839ee1174614" providerId="ADAL" clId="{43C5621F-2FE1-417E-A090-E0006605C58F}" dt="2023-03-06T10:04:33.890" v="154" actId="20577"/>
          <ac:spMkLst>
            <pc:docMk/>
            <pc:sldMk cId="2625204256" sldId="575"/>
            <ac:spMk id="5" creationId="{BE6027DD-5049-C4E8-4DD0-F16955B9EC25}"/>
          </ac:spMkLst>
        </pc:spChg>
      </pc:sldChg>
      <pc:sldChg chg="del">
        <pc:chgData name="Andrew Mitchell" userId="508525fa-a0a1-4b41-af93-839ee1174614" providerId="ADAL" clId="{43C5621F-2FE1-417E-A090-E0006605C58F}" dt="2023-03-06T10:05:32.028" v="157" actId="47"/>
        <pc:sldMkLst>
          <pc:docMk/>
          <pc:sldMk cId="4222839207" sldId="576"/>
        </pc:sldMkLst>
      </pc:sldChg>
      <pc:sldChg chg="del">
        <pc:chgData name="Andrew Mitchell" userId="508525fa-a0a1-4b41-af93-839ee1174614" providerId="ADAL" clId="{43C5621F-2FE1-417E-A090-E0006605C58F}" dt="2023-03-06T10:05:32.915" v="158" actId="47"/>
        <pc:sldMkLst>
          <pc:docMk/>
          <pc:sldMk cId="3388001571" sldId="577"/>
        </pc:sldMkLst>
      </pc:sldChg>
      <pc:sldChg chg="del">
        <pc:chgData name="Andrew Mitchell" userId="508525fa-a0a1-4b41-af93-839ee1174614" providerId="ADAL" clId="{43C5621F-2FE1-417E-A090-E0006605C58F}" dt="2023-03-06T10:05:34.002" v="159" actId="47"/>
        <pc:sldMkLst>
          <pc:docMk/>
          <pc:sldMk cId="3517913301" sldId="578"/>
        </pc:sldMkLst>
      </pc:sldChg>
      <pc:sldChg chg="del">
        <pc:chgData name="Andrew Mitchell" userId="508525fa-a0a1-4b41-af93-839ee1174614" providerId="ADAL" clId="{43C5621F-2FE1-417E-A090-E0006605C58F}" dt="2023-03-06T10:05:35.023" v="160" actId="47"/>
        <pc:sldMkLst>
          <pc:docMk/>
          <pc:sldMk cId="3831131728" sldId="579"/>
        </pc:sldMkLst>
      </pc:sldChg>
      <pc:sldChg chg="del">
        <pc:chgData name="Andrew Mitchell" userId="508525fa-a0a1-4b41-af93-839ee1174614" providerId="ADAL" clId="{43C5621F-2FE1-417E-A090-E0006605C58F}" dt="2023-03-06T10:05:36.027" v="161" actId="47"/>
        <pc:sldMkLst>
          <pc:docMk/>
          <pc:sldMk cId="3438716052" sldId="580"/>
        </pc:sldMkLst>
      </pc:sldChg>
      <pc:sldChg chg="del">
        <pc:chgData name="Andrew Mitchell" userId="508525fa-a0a1-4b41-af93-839ee1174614" providerId="ADAL" clId="{43C5621F-2FE1-417E-A090-E0006605C58F}" dt="2023-03-06T10:05:37.200" v="162" actId="47"/>
        <pc:sldMkLst>
          <pc:docMk/>
          <pc:sldMk cId="2824850618" sldId="581"/>
        </pc:sldMkLst>
      </pc:sldChg>
      <pc:sldChg chg="del">
        <pc:chgData name="Andrew Mitchell" userId="508525fa-a0a1-4b41-af93-839ee1174614" providerId="ADAL" clId="{43C5621F-2FE1-417E-A090-E0006605C58F}" dt="2023-03-06T10:05:38.235" v="163" actId="47"/>
        <pc:sldMkLst>
          <pc:docMk/>
          <pc:sldMk cId="3562297194" sldId="582"/>
        </pc:sldMkLst>
      </pc:sldChg>
      <pc:sldChg chg="del">
        <pc:chgData name="Andrew Mitchell" userId="508525fa-a0a1-4b41-af93-839ee1174614" providerId="ADAL" clId="{43C5621F-2FE1-417E-A090-E0006605C58F}" dt="2023-03-06T10:23:47.696" v="199" actId="47"/>
        <pc:sldMkLst>
          <pc:docMk/>
          <pc:sldMk cId="3137231439" sldId="583"/>
        </pc:sldMkLst>
      </pc:sldChg>
      <pc:sldChg chg="del">
        <pc:chgData name="Andrew Mitchell" userId="508525fa-a0a1-4b41-af93-839ee1174614" providerId="ADAL" clId="{43C5621F-2FE1-417E-A090-E0006605C58F}" dt="2023-03-06T10:23:47.410" v="198" actId="47"/>
        <pc:sldMkLst>
          <pc:docMk/>
          <pc:sldMk cId="1874763803" sldId="584"/>
        </pc:sldMkLst>
      </pc:sldChg>
      <pc:sldChg chg="del">
        <pc:chgData name="Andrew Mitchell" userId="508525fa-a0a1-4b41-af93-839ee1174614" providerId="ADAL" clId="{43C5621F-2FE1-417E-A090-E0006605C58F}" dt="2023-03-06T09:59:02.794" v="91" actId="47"/>
        <pc:sldMkLst>
          <pc:docMk/>
          <pc:sldMk cId="141631802" sldId="585"/>
        </pc:sldMkLst>
      </pc:sldChg>
      <pc:sldChg chg="modSp new mod">
        <pc:chgData name="Andrew Mitchell" userId="508525fa-a0a1-4b41-af93-839ee1174614" providerId="ADAL" clId="{43C5621F-2FE1-417E-A090-E0006605C58F}" dt="2023-03-06T10:01:34.555" v="132" actId="20577"/>
        <pc:sldMkLst>
          <pc:docMk/>
          <pc:sldMk cId="2980085729" sldId="585"/>
        </pc:sldMkLst>
        <pc:spChg chg="mod">
          <ac:chgData name="Andrew Mitchell" userId="508525fa-a0a1-4b41-af93-839ee1174614" providerId="ADAL" clId="{43C5621F-2FE1-417E-A090-E0006605C58F}" dt="2023-03-06T10:01:34.555" v="132" actId="20577"/>
          <ac:spMkLst>
            <pc:docMk/>
            <pc:sldMk cId="2980085729" sldId="585"/>
            <ac:spMk id="2" creationId="{53B4F938-0280-4439-F02C-73B40C17529C}"/>
          </ac:spMkLst>
        </pc:spChg>
      </pc:sldChg>
      <pc:sldChg chg="delSp modSp new mod">
        <pc:chgData name="Andrew Mitchell" userId="508525fa-a0a1-4b41-af93-839ee1174614" providerId="ADAL" clId="{43C5621F-2FE1-417E-A090-E0006605C58F}" dt="2023-03-06T10:04:23.397" v="147" actId="1076"/>
        <pc:sldMkLst>
          <pc:docMk/>
          <pc:sldMk cId="69222429" sldId="586"/>
        </pc:sldMkLst>
        <pc:spChg chg="del">
          <ac:chgData name="Andrew Mitchell" userId="508525fa-a0a1-4b41-af93-839ee1174614" providerId="ADAL" clId="{43C5621F-2FE1-417E-A090-E0006605C58F}" dt="2023-03-06T10:03:47.710" v="136" actId="478"/>
          <ac:spMkLst>
            <pc:docMk/>
            <pc:sldMk cId="69222429" sldId="586"/>
            <ac:spMk id="2" creationId="{3EBF8EC2-5318-AEF2-5B8B-25383199080C}"/>
          </ac:spMkLst>
        </pc:spChg>
        <pc:spChg chg="mod">
          <ac:chgData name="Andrew Mitchell" userId="508525fa-a0a1-4b41-af93-839ee1174614" providerId="ADAL" clId="{43C5621F-2FE1-417E-A090-E0006605C58F}" dt="2023-03-06T10:04:23.397" v="147" actId="1076"/>
          <ac:spMkLst>
            <pc:docMk/>
            <pc:sldMk cId="69222429" sldId="586"/>
            <ac:spMk id="3" creationId="{583FC99B-5BAF-40A1-E406-401C2C88D3F8}"/>
          </ac:spMkLst>
        </pc:spChg>
      </pc:sldChg>
      <pc:sldChg chg="delSp modSp new mod">
        <pc:chgData name="Andrew Mitchell" userId="508525fa-a0a1-4b41-af93-839ee1174614" providerId="ADAL" clId="{43C5621F-2FE1-417E-A090-E0006605C58F}" dt="2023-03-06T10:26:46.691" v="275" actId="20577"/>
        <pc:sldMkLst>
          <pc:docMk/>
          <pc:sldMk cId="2842686642" sldId="587"/>
        </pc:sldMkLst>
        <pc:spChg chg="del">
          <ac:chgData name="Andrew Mitchell" userId="508525fa-a0a1-4b41-af93-839ee1174614" providerId="ADAL" clId="{43C5621F-2FE1-417E-A090-E0006605C58F}" dt="2023-03-06T10:24:09.727" v="216" actId="478"/>
          <ac:spMkLst>
            <pc:docMk/>
            <pc:sldMk cId="2842686642" sldId="587"/>
            <ac:spMk id="2" creationId="{5D06E834-EF1F-6093-3712-937134B2545C}"/>
          </ac:spMkLst>
        </pc:spChg>
        <pc:spChg chg="mod">
          <ac:chgData name="Andrew Mitchell" userId="508525fa-a0a1-4b41-af93-839ee1174614" providerId="ADAL" clId="{43C5621F-2FE1-417E-A090-E0006605C58F}" dt="2023-03-06T10:26:46.691" v="275" actId="20577"/>
          <ac:spMkLst>
            <pc:docMk/>
            <pc:sldMk cId="2842686642" sldId="587"/>
            <ac:spMk id="3" creationId="{F30B125A-25E5-CFC9-D038-F7714744333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700C3D-8D29-43FC-B1D5-08FA81E0033E}"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GB"/>
        </a:p>
      </dgm:t>
    </dgm:pt>
    <dgm:pt modelId="{E09C3118-05CB-4E9D-8DB5-796A0CFD0239}">
      <dgm:prSet phldrT="[Text]" custT="1"/>
      <dgm:spPr/>
      <dgm:t>
        <a:bodyPr/>
        <a:lstStyle/>
        <a:p>
          <a:r>
            <a:rPr lang="en-GB" sz="2400" dirty="0">
              <a:solidFill>
                <a:srgbClr val="FF0000"/>
              </a:solidFill>
            </a:rPr>
            <a:t>Paragraph/Section Leader </a:t>
          </a:r>
          <a:r>
            <a:rPr lang="en-GB" sz="1200" dirty="0">
              <a:solidFill>
                <a:srgbClr val="FF0000"/>
              </a:solidFill>
            </a:rPr>
            <a:t>(aka “topic sentence”)</a:t>
          </a:r>
        </a:p>
      </dgm:t>
    </dgm:pt>
    <dgm:pt modelId="{4EF27475-83C3-41B6-9873-D456E4B54FB5}" type="parTrans" cxnId="{30D17A56-5CFB-40CF-B923-C356A4892C8F}">
      <dgm:prSet/>
      <dgm:spPr/>
      <dgm:t>
        <a:bodyPr/>
        <a:lstStyle/>
        <a:p>
          <a:endParaRPr lang="en-GB"/>
        </a:p>
      </dgm:t>
    </dgm:pt>
    <dgm:pt modelId="{C5BB1E37-FA22-4D24-AC55-5F74330AC219}" type="sibTrans" cxnId="{30D17A56-5CFB-40CF-B923-C356A4892C8F}">
      <dgm:prSet/>
      <dgm:spPr/>
      <dgm:t>
        <a:bodyPr/>
        <a:lstStyle/>
        <a:p>
          <a:endParaRPr lang="en-GB"/>
        </a:p>
      </dgm:t>
    </dgm:pt>
    <dgm:pt modelId="{6FA9FF02-4639-4D24-B9ED-702BD7156BCD}">
      <dgm:prSet phldrT="[Text]" custT="1"/>
      <dgm:spPr/>
      <dgm:t>
        <a:bodyPr/>
        <a:lstStyle/>
        <a:p>
          <a:r>
            <a:rPr lang="en-GB" sz="3800" dirty="0">
              <a:solidFill>
                <a:srgbClr val="92D050"/>
              </a:solidFill>
            </a:rPr>
            <a:t>Core Point </a:t>
          </a:r>
          <a:r>
            <a:rPr lang="en-GB" sz="1600" dirty="0">
              <a:solidFill>
                <a:srgbClr val="92D050"/>
              </a:solidFill>
            </a:rPr>
            <a:t>(aka “Claim”)</a:t>
          </a:r>
        </a:p>
      </dgm:t>
    </dgm:pt>
    <dgm:pt modelId="{8D83CAE7-C86D-4202-9E5D-472A065E9A47}" type="parTrans" cxnId="{19DF4378-8E8B-4A4C-A651-F87D16D3998C}">
      <dgm:prSet/>
      <dgm:spPr/>
      <dgm:t>
        <a:bodyPr/>
        <a:lstStyle/>
        <a:p>
          <a:endParaRPr lang="en-GB"/>
        </a:p>
      </dgm:t>
    </dgm:pt>
    <dgm:pt modelId="{92437A57-27C9-4F5E-8EF9-A26FC1B0A9E6}" type="sibTrans" cxnId="{19DF4378-8E8B-4A4C-A651-F87D16D3998C}">
      <dgm:prSet/>
      <dgm:spPr/>
      <dgm:t>
        <a:bodyPr/>
        <a:lstStyle/>
        <a:p>
          <a:endParaRPr lang="en-GB"/>
        </a:p>
      </dgm:t>
    </dgm:pt>
    <dgm:pt modelId="{B55451B0-EF7F-4040-8CBE-F22507FFADB2}">
      <dgm:prSet phldrT="[Text]"/>
      <dgm:spPr/>
      <dgm:t>
        <a:bodyPr/>
        <a:lstStyle/>
        <a:p>
          <a:r>
            <a:rPr lang="en-GB" dirty="0">
              <a:solidFill>
                <a:srgbClr val="0070C0"/>
              </a:solidFill>
            </a:rPr>
            <a:t>Support (Explanation)</a:t>
          </a:r>
        </a:p>
      </dgm:t>
    </dgm:pt>
    <dgm:pt modelId="{64649F95-24FE-465D-9574-07DEFDE9AFE0}" type="parTrans" cxnId="{C2201A42-0463-4A41-95CB-B46803E24E5D}">
      <dgm:prSet/>
      <dgm:spPr/>
      <dgm:t>
        <a:bodyPr/>
        <a:lstStyle/>
        <a:p>
          <a:endParaRPr lang="en-GB"/>
        </a:p>
      </dgm:t>
    </dgm:pt>
    <dgm:pt modelId="{53D4B875-AF00-4050-AC63-0ECCCF0E06CA}" type="sibTrans" cxnId="{C2201A42-0463-4A41-95CB-B46803E24E5D}">
      <dgm:prSet/>
      <dgm:spPr/>
      <dgm:t>
        <a:bodyPr/>
        <a:lstStyle/>
        <a:p>
          <a:endParaRPr lang="en-GB"/>
        </a:p>
      </dgm:t>
    </dgm:pt>
    <dgm:pt modelId="{32BE4DDF-B735-4322-9C9E-5F007B60309D}">
      <dgm:prSet phldrT="[Text]"/>
      <dgm:spPr/>
      <dgm:t>
        <a:bodyPr/>
        <a:lstStyle/>
        <a:p>
          <a:r>
            <a:rPr lang="en-GB" dirty="0">
              <a:solidFill>
                <a:srgbClr val="00B0F0"/>
              </a:solidFill>
            </a:rPr>
            <a:t>Support (Examples)</a:t>
          </a:r>
        </a:p>
      </dgm:t>
    </dgm:pt>
    <dgm:pt modelId="{8FD5ED41-9FB5-46BF-B60C-1C1664ABE37A}" type="parTrans" cxnId="{57E6A067-A25A-4023-A7F3-147B81DB7BA2}">
      <dgm:prSet/>
      <dgm:spPr/>
      <dgm:t>
        <a:bodyPr/>
        <a:lstStyle/>
        <a:p>
          <a:endParaRPr lang="en-GB"/>
        </a:p>
      </dgm:t>
    </dgm:pt>
    <dgm:pt modelId="{E97395AA-28BC-4466-8BCD-3123772B71C1}" type="sibTrans" cxnId="{57E6A067-A25A-4023-A7F3-147B81DB7BA2}">
      <dgm:prSet/>
      <dgm:spPr/>
      <dgm:t>
        <a:bodyPr/>
        <a:lstStyle/>
        <a:p>
          <a:endParaRPr lang="en-GB"/>
        </a:p>
      </dgm:t>
    </dgm:pt>
    <dgm:pt modelId="{DBFB6C66-1CD8-4810-9B09-E9511BA14C38}">
      <dgm:prSet phldrT="[Text]"/>
      <dgm:spPr/>
      <dgm:t>
        <a:bodyPr/>
        <a:lstStyle/>
        <a:p>
          <a:r>
            <a:rPr lang="en-GB" dirty="0"/>
            <a:t>Key point</a:t>
          </a:r>
        </a:p>
      </dgm:t>
    </dgm:pt>
    <dgm:pt modelId="{C6D8F123-4B9B-4372-963B-D79EAEFA679A}" type="parTrans" cxnId="{19480BCB-4193-4025-8A9B-4FF326703067}">
      <dgm:prSet/>
      <dgm:spPr/>
      <dgm:t>
        <a:bodyPr/>
        <a:lstStyle/>
        <a:p>
          <a:endParaRPr lang="en-GB"/>
        </a:p>
      </dgm:t>
    </dgm:pt>
    <dgm:pt modelId="{94B56FA4-CCEC-4515-B088-0DD9CD939E86}" type="sibTrans" cxnId="{19480BCB-4193-4025-8A9B-4FF326703067}">
      <dgm:prSet/>
      <dgm:spPr/>
      <dgm:t>
        <a:bodyPr/>
        <a:lstStyle/>
        <a:p>
          <a:endParaRPr lang="en-GB"/>
        </a:p>
      </dgm:t>
    </dgm:pt>
    <dgm:pt modelId="{8BEEA1C2-7F90-4869-9C93-4BCA4CA64B05}" type="pres">
      <dgm:prSet presAssocID="{D3700C3D-8D29-43FC-B1D5-08FA81E0033E}" presName="outerComposite" presStyleCnt="0">
        <dgm:presLayoutVars>
          <dgm:chMax val="5"/>
          <dgm:dir/>
          <dgm:resizeHandles val="exact"/>
        </dgm:presLayoutVars>
      </dgm:prSet>
      <dgm:spPr/>
    </dgm:pt>
    <dgm:pt modelId="{E689772A-5734-4A5C-BF40-79C48D180088}" type="pres">
      <dgm:prSet presAssocID="{D3700C3D-8D29-43FC-B1D5-08FA81E0033E}" presName="dummyMaxCanvas" presStyleCnt="0">
        <dgm:presLayoutVars/>
      </dgm:prSet>
      <dgm:spPr/>
    </dgm:pt>
    <dgm:pt modelId="{ECEBBA1E-A400-46CE-B999-53DFD6B21DEE}" type="pres">
      <dgm:prSet presAssocID="{D3700C3D-8D29-43FC-B1D5-08FA81E0033E}" presName="FiveNodes_1" presStyleLbl="node1" presStyleIdx="0" presStyleCnt="5" custScaleX="104543">
        <dgm:presLayoutVars>
          <dgm:bulletEnabled val="1"/>
        </dgm:presLayoutVars>
      </dgm:prSet>
      <dgm:spPr/>
    </dgm:pt>
    <dgm:pt modelId="{DBFD3B6A-E8A5-4414-AE88-48631DA03A6F}" type="pres">
      <dgm:prSet presAssocID="{D3700C3D-8D29-43FC-B1D5-08FA81E0033E}" presName="FiveNodes_2" presStyleLbl="node1" presStyleIdx="1" presStyleCnt="5">
        <dgm:presLayoutVars>
          <dgm:bulletEnabled val="1"/>
        </dgm:presLayoutVars>
      </dgm:prSet>
      <dgm:spPr/>
    </dgm:pt>
    <dgm:pt modelId="{1A291A7C-7E5A-4C9D-A51A-6DAD23C4F4F1}" type="pres">
      <dgm:prSet presAssocID="{D3700C3D-8D29-43FC-B1D5-08FA81E0033E}" presName="FiveNodes_3" presStyleLbl="node1" presStyleIdx="2" presStyleCnt="5">
        <dgm:presLayoutVars>
          <dgm:bulletEnabled val="1"/>
        </dgm:presLayoutVars>
      </dgm:prSet>
      <dgm:spPr/>
    </dgm:pt>
    <dgm:pt modelId="{5B3A6FEE-D049-4BA1-B030-182A5529097D}" type="pres">
      <dgm:prSet presAssocID="{D3700C3D-8D29-43FC-B1D5-08FA81E0033E}" presName="FiveNodes_4" presStyleLbl="node1" presStyleIdx="3" presStyleCnt="5">
        <dgm:presLayoutVars>
          <dgm:bulletEnabled val="1"/>
        </dgm:presLayoutVars>
      </dgm:prSet>
      <dgm:spPr/>
    </dgm:pt>
    <dgm:pt modelId="{863040F0-0E6F-4477-9D3F-A3B0B60A278C}" type="pres">
      <dgm:prSet presAssocID="{D3700C3D-8D29-43FC-B1D5-08FA81E0033E}" presName="FiveNodes_5" presStyleLbl="node1" presStyleIdx="4" presStyleCnt="5">
        <dgm:presLayoutVars>
          <dgm:bulletEnabled val="1"/>
        </dgm:presLayoutVars>
      </dgm:prSet>
      <dgm:spPr/>
    </dgm:pt>
    <dgm:pt modelId="{0421D4F2-5791-430A-8215-D032C6CDF1D1}" type="pres">
      <dgm:prSet presAssocID="{D3700C3D-8D29-43FC-B1D5-08FA81E0033E}" presName="FiveConn_1-2" presStyleLbl="fgAccFollowNode1" presStyleIdx="0" presStyleCnt="4">
        <dgm:presLayoutVars>
          <dgm:bulletEnabled val="1"/>
        </dgm:presLayoutVars>
      </dgm:prSet>
      <dgm:spPr/>
    </dgm:pt>
    <dgm:pt modelId="{5188CD30-4DAF-4CAE-AD70-D9E976AC5619}" type="pres">
      <dgm:prSet presAssocID="{D3700C3D-8D29-43FC-B1D5-08FA81E0033E}" presName="FiveConn_2-3" presStyleLbl="fgAccFollowNode1" presStyleIdx="1" presStyleCnt="4">
        <dgm:presLayoutVars>
          <dgm:bulletEnabled val="1"/>
        </dgm:presLayoutVars>
      </dgm:prSet>
      <dgm:spPr/>
    </dgm:pt>
    <dgm:pt modelId="{1BA96F71-0E4B-4DD9-9AAE-026F1781F9E9}" type="pres">
      <dgm:prSet presAssocID="{D3700C3D-8D29-43FC-B1D5-08FA81E0033E}" presName="FiveConn_3-4" presStyleLbl="fgAccFollowNode1" presStyleIdx="2" presStyleCnt="4">
        <dgm:presLayoutVars>
          <dgm:bulletEnabled val="1"/>
        </dgm:presLayoutVars>
      </dgm:prSet>
      <dgm:spPr/>
    </dgm:pt>
    <dgm:pt modelId="{18536365-1B1A-4C4F-B316-DE5A3FB6FF07}" type="pres">
      <dgm:prSet presAssocID="{D3700C3D-8D29-43FC-B1D5-08FA81E0033E}" presName="FiveConn_4-5" presStyleLbl="fgAccFollowNode1" presStyleIdx="3" presStyleCnt="4">
        <dgm:presLayoutVars>
          <dgm:bulletEnabled val="1"/>
        </dgm:presLayoutVars>
      </dgm:prSet>
      <dgm:spPr/>
    </dgm:pt>
    <dgm:pt modelId="{F95FEFF3-87CF-46AC-A0B3-434995A5FD04}" type="pres">
      <dgm:prSet presAssocID="{D3700C3D-8D29-43FC-B1D5-08FA81E0033E}" presName="FiveNodes_1_text" presStyleLbl="node1" presStyleIdx="4" presStyleCnt="5">
        <dgm:presLayoutVars>
          <dgm:bulletEnabled val="1"/>
        </dgm:presLayoutVars>
      </dgm:prSet>
      <dgm:spPr/>
    </dgm:pt>
    <dgm:pt modelId="{20A78E46-AF33-4391-9220-B7A97C2C8FFB}" type="pres">
      <dgm:prSet presAssocID="{D3700C3D-8D29-43FC-B1D5-08FA81E0033E}" presName="FiveNodes_2_text" presStyleLbl="node1" presStyleIdx="4" presStyleCnt="5">
        <dgm:presLayoutVars>
          <dgm:bulletEnabled val="1"/>
        </dgm:presLayoutVars>
      </dgm:prSet>
      <dgm:spPr/>
    </dgm:pt>
    <dgm:pt modelId="{49A348AE-9B92-4ACE-9828-E726D8352D05}" type="pres">
      <dgm:prSet presAssocID="{D3700C3D-8D29-43FC-B1D5-08FA81E0033E}" presName="FiveNodes_3_text" presStyleLbl="node1" presStyleIdx="4" presStyleCnt="5">
        <dgm:presLayoutVars>
          <dgm:bulletEnabled val="1"/>
        </dgm:presLayoutVars>
      </dgm:prSet>
      <dgm:spPr/>
    </dgm:pt>
    <dgm:pt modelId="{A009E5BA-D686-4D41-81CA-2E1CAD45E06E}" type="pres">
      <dgm:prSet presAssocID="{D3700C3D-8D29-43FC-B1D5-08FA81E0033E}" presName="FiveNodes_4_text" presStyleLbl="node1" presStyleIdx="4" presStyleCnt="5">
        <dgm:presLayoutVars>
          <dgm:bulletEnabled val="1"/>
        </dgm:presLayoutVars>
      </dgm:prSet>
      <dgm:spPr/>
    </dgm:pt>
    <dgm:pt modelId="{B326BC38-9B3C-48DE-A4B3-5FBCD7EC7D7C}" type="pres">
      <dgm:prSet presAssocID="{D3700C3D-8D29-43FC-B1D5-08FA81E0033E}" presName="FiveNodes_5_text" presStyleLbl="node1" presStyleIdx="4" presStyleCnt="5">
        <dgm:presLayoutVars>
          <dgm:bulletEnabled val="1"/>
        </dgm:presLayoutVars>
      </dgm:prSet>
      <dgm:spPr/>
    </dgm:pt>
  </dgm:ptLst>
  <dgm:cxnLst>
    <dgm:cxn modelId="{AE0ADF15-9C6D-4168-977F-9FBD7EA5AB68}" type="presOf" srcId="{6FA9FF02-4639-4D24-B9ED-702BD7156BCD}" destId="{20A78E46-AF33-4391-9220-B7A97C2C8FFB}" srcOrd="1" destOrd="0" presId="urn:microsoft.com/office/officeart/2005/8/layout/vProcess5"/>
    <dgm:cxn modelId="{3BF40C33-0DF6-49D9-A398-C0F3C71F47B8}" type="presOf" srcId="{D3700C3D-8D29-43FC-B1D5-08FA81E0033E}" destId="{8BEEA1C2-7F90-4869-9C93-4BCA4CA64B05}" srcOrd="0" destOrd="0" presId="urn:microsoft.com/office/officeart/2005/8/layout/vProcess5"/>
    <dgm:cxn modelId="{CD74D541-58B4-408C-8042-DE9BC5305912}" type="presOf" srcId="{E97395AA-28BC-4466-8BCD-3123772B71C1}" destId="{18536365-1B1A-4C4F-B316-DE5A3FB6FF07}" srcOrd="0" destOrd="0" presId="urn:microsoft.com/office/officeart/2005/8/layout/vProcess5"/>
    <dgm:cxn modelId="{C2201A42-0463-4A41-95CB-B46803E24E5D}" srcId="{D3700C3D-8D29-43FC-B1D5-08FA81E0033E}" destId="{B55451B0-EF7F-4040-8CBE-F22507FFADB2}" srcOrd="2" destOrd="0" parTransId="{64649F95-24FE-465D-9574-07DEFDE9AFE0}" sibTransId="{53D4B875-AF00-4050-AC63-0ECCCF0E06CA}"/>
    <dgm:cxn modelId="{8C397442-A5C7-4367-8427-6DE7ADB81B92}" type="presOf" srcId="{DBFB6C66-1CD8-4810-9B09-E9511BA14C38}" destId="{B326BC38-9B3C-48DE-A4B3-5FBCD7EC7D7C}" srcOrd="1" destOrd="0" presId="urn:microsoft.com/office/officeart/2005/8/layout/vProcess5"/>
    <dgm:cxn modelId="{57E6A067-A25A-4023-A7F3-147B81DB7BA2}" srcId="{D3700C3D-8D29-43FC-B1D5-08FA81E0033E}" destId="{32BE4DDF-B735-4322-9C9E-5F007B60309D}" srcOrd="3" destOrd="0" parTransId="{8FD5ED41-9FB5-46BF-B60C-1C1664ABE37A}" sibTransId="{E97395AA-28BC-4466-8BCD-3123772B71C1}"/>
    <dgm:cxn modelId="{2D01394B-F334-4135-8A4F-B32702967CD6}" type="presOf" srcId="{E09C3118-05CB-4E9D-8DB5-796A0CFD0239}" destId="{F95FEFF3-87CF-46AC-A0B3-434995A5FD04}" srcOrd="1" destOrd="0" presId="urn:microsoft.com/office/officeart/2005/8/layout/vProcess5"/>
    <dgm:cxn modelId="{22E7FF4D-6679-4D96-891F-D7E23F1A98A4}" type="presOf" srcId="{6FA9FF02-4639-4D24-B9ED-702BD7156BCD}" destId="{DBFD3B6A-E8A5-4414-AE88-48631DA03A6F}" srcOrd="0" destOrd="0" presId="urn:microsoft.com/office/officeart/2005/8/layout/vProcess5"/>
    <dgm:cxn modelId="{4F10E950-0CA0-4589-8CE0-8C3577084827}" type="presOf" srcId="{92437A57-27C9-4F5E-8EF9-A26FC1B0A9E6}" destId="{5188CD30-4DAF-4CAE-AD70-D9E976AC5619}" srcOrd="0" destOrd="0" presId="urn:microsoft.com/office/officeart/2005/8/layout/vProcess5"/>
    <dgm:cxn modelId="{30D17A56-5CFB-40CF-B923-C356A4892C8F}" srcId="{D3700C3D-8D29-43FC-B1D5-08FA81E0033E}" destId="{E09C3118-05CB-4E9D-8DB5-796A0CFD0239}" srcOrd="0" destOrd="0" parTransId="{4EF27475-83C3-41B6-9873-D456E4B54FB5}" sibTransId="{C5BB1E37-FA22-4D24-AC55-5F74330AC219}"/>
    <dgm:cxn modelId="{19DF4378-8E8B-4A4C-A651-F87D16D3998C}" srcId="{D3700C3D-8D29-43FC-B1D5-08FA81E0033E}" destId="{6FA9FF02-4639-4D24-B9ED-702BD7156BCD}" srcOrd="1" destOrd="0" parTransId="{8D83CAE7-C86D-4202-9E5D-472A065E9A47}" sibTransId="{92437A57-27C9-4F5E-8EF9-A26FC1B0A9E6}"/>
    <dgm:cxn modelId="{D13A4D7C-0217-4CCA-ADF3-39ECA901E102}" type="presOf" srcId="{E09C3118-05CB-4E9D-8DB5-796A0CFD0239}" destId="{ECEBBA1E-A400-46CE-B999-53DFD6B21DEE}" srcOrd="0" destOrd="0" presId="urn:microsoft.com/office/officeart/2005/8/layout/vProcess5"/>
    <dgm:cxn modelId="{0015F27C-2F99-4650-860A-3E410E9E0757}" type="presOf" srcId="{32BE4DDF-B735-4322-9C9E-5F007B60309D}" destId="{A009E5BA-D686-4D41-81CA-2E1CAD45E06E}" srcOrd="1" destOrd="0" presId="urn:microsoft.com/office/officeart/2005/8/layout/vProcess5"/>
    <dgm:cxn modelId="{16B3D886-7DC5-4CA4-97D0-2BD1DD8180ED}" type="presOf" srcId="{B55451B0-EF7F-4040-8CBE-F22507FFADB2}" destId="{1A291A7C-7E5A-4C9D-A51A-6DAD23C4F4F1}" srcOrd="0" destOrd="0" presId="urn:microsoft.com/office/officeart/2005/8/layout/vProcess5"/>
    <dgm:cxn modelId="{92E3929E-084D-4000-A894-96CE92F3A77D}" type="presOf" srcId="{53D4B875-AF00-4050-AC63-0ECCCF0E06CA}" destId="{1BA96F71-0E4B-4DD9-9AAE-026F1781F9E9}" srcOrd="0" destOrd="0" presId="urn:microsoft.com/office/officeart/2005/8/layout/vProcess5"/>
    <dgm:cxn modelId="{E7F527A2-D202-413B-9652-CB05357AD47C}" type="presOf" srcId="{C5BB1E37-FA22-4D24-AC55-5F74330AC219}" destId="{0421D4F2-5791-430A-8215-D032C6CDF1D1}" srcOrd="0" destOrd="0" presId="urn:microsoft.com/office/officeart/2005/8/layout/vProcess5"/>
    <dgm:cxn modelId="{417FC1BC-371A-4FEE-9B30-74A7EE443E4A}" type="presOf" srcId="{32BE4DDF-B735-4322-9C9E-5F007B60309D}" destId="{5B3A6FEE-D049-4BA1-B030-182A5529097D}" srcOrd="0" destOrd="0" presId="urn:microsoft.com/office/officeart/2005/8/layout/vProcess5"/>
    <dgm:cxn modelId="{19480BCB-4193-4025-8A9B-4FF326703067}" srcId="{D3700C3D-8D29-43FC-B1D5-08FA81E0033E}" destId="{DBFB6C66-1CD8-4810-9B09-E9511BA14C38}" srcOrd="4" destOrd="0" parTransId="{C6D8F123-4B9B-4372-963B-D79EAEFA679A}" sibTransId="{94B56FA4-CCEC-4515-B088-0DD9CD939E86}"/>
    <dgm:cxn modelId="{DED8A9F2-B98F-4CCB-BCA1-4D0D3A07DF04}" type="presOf" srcId="{B55451B0-EF7F-4040-8CBE-F22507FFADB2}" destId="{49A348AE-9B92-4ACE-9828-E726D8352D05}" srcOrd="1" destOrd="0" presId="urn:microsoft.com/office/officeart/2005/8/layout/vProcess5"/>
    <dgm:cxn modelId="{E94E80F4-DF8D-4C46-9DC8-008A41783A61}" type="presOf" srcId="{DBFB6C66-1CD8-4810-9B09-E9511BA14C38}" destId="{863040F0-0E6F-4477-9D3F-A3B0B60A278C}" srcOrd="0" destOrd="0" presId="urn:microsoft.com/office/officeart/2005/8/layout/vProcess5"/>
    <dgm:cxn modelId="{A45F00C7-BC50-49D5-B024-7E56323314B0}" type="presParOf" srcId="{8BEEA1C2-7F90-4869-9C93-4BCA4CA64B05}" destId="{E689772A-5734-4A5C-BF40-79C48D180088}" srcOrd="0" destOrd="0" presId="urn:microsoft.com/office/officeart/2005/8/layout/vProcess5"/>
    <dgm:cxn modelId="{F51F0536-BAC4-4EAA-B523-CF55E901662B}" type="presParOf" srcId="{8BEEA1C2-7F90-4869-9C93-4BCA4CA64B05}" destId="{ECEBBA1E-A400-46CE-B999-53DFD6B21DEE}" srcOrd="1" destOrd="0" presId="urn:microsoft.com/office/officeart/2005/8/layout/vProcess5"/>
    <dgm:cxn modelId="{B50C52EA-1693-4145-91CC-7A8E3D24E636}" type="presParOf" srcId="{8BEEA1C2-7F90-4869-9C93-4BCA4CA64B05}" destId="{DBFD3B6A-E8A5-4414-AE88-48631DA03A6F}" srcOrd="2" destOrd="0" presId="urn:microsoft.com/office/officeart/2005/8/layout/vProcess5"/>
    <dgm:cxn modelId="{5EB7F2A2-87C0-4989-AC29-7B29D634240C}" type="presParOf" srcId="{8BEEA1C2-7F90-4869-9C93-4BCA4CA64B05}" destId="{1A291A7C-7E5A-4C9D-A51A-6DAD23C4F4F1}" srcOrd="3" destOrd="0" presId="urn:microsoft.com/office/officeart/2005/8/layout/vProcess5"/>
    <dgm:cxn modelId="{139E73D4-82D9-471B-BE0C-3053A78ACE5D}" type="presParOf" srcId="{8BEEA1C2-7F90-4869-9C93-4BCA4CA64B05}" destId="{5B3A6FEE-D049-4BA1-B030-182A5529097D}" srcOrd="4" destOrd="0" presId="urn:microsoft.com/office/officeart/2005/8/layout/vProcess5"/>
    <dgm:cxn modelId="{FD0B2C6E-5FD5-4F5B-B580-1B41D64FB38B}" type="presParOf" srcId="{8BEEA1C2-7F90-4869-9C93-4BCA4CA64B05}" destId="{863040F0-0E6F-4477-9D3F-A3B0B60A278C}" srcOrd="5" destOrd="0" presId="urn:microsoft.com/office/officeart/2005/8/layout/vProcess5"/>
    <dgm:cxn modelId="{FFC1C9C6-40D2-430A-A65D-9F3883E032D3}" type="presParOf" srcId="{8BEEA1C2-7F90-4869-9C93-4BCA4CA64B05}" destId="{0421D4F2-5791-430A-8215-D032C6CDF1D1}" srcOrd="6" destOrd="0" presId="urn:microsoft.com/office/officeart/2005/8/layout/vProcess5"/>
    <dgm:cxn modelId="{8A3BFF51-E6E1-463C-B038-F1405421CE67}" type="presParOf" srcId="{8BEEA1C2-7F90-4869-9C93-4BCA4CA64B05}" destId="{5188CD30-4DAF-4CAE-AD70-D9E976AC5619}" srcOrd="7" destOrd="0" presId="urn:microsoft.com/office/officeart/2005/8/layout/vProcess5"/>
    <dgm:cxn modelId="{96468EDC-C9A9-4935-BF4A-4BB52A5F2CA0}" type="presParOf" srcId="{8BEEA1C2-7F90-4869-9C93-4BCA4CA64B05}" destId="{1BA96F71-0E4B-4DD9-9AAE-026F1781F9E9}" srcOrd="8" destOrd="0" presId="urn:microsoft.com/office/officeart/2005/8/layout/vProcess5"/>
    <dgm:cxn modelId="{878E29E5-9D9C-4467-ADA1-BE1E9648AA23}" type="presParOf" srcId="{8BEEA1C2-7F90-4869-9C93-4BCA4CA64B05}" destId="{18536365-1B1A-4C4F-B316-DE5A3FB6FF07}" srcOrd="9" destOrd="0" presId="urn:microsoft.com/office/officeart/2005/8/layout/vProcess5"/>
    <dgm:cxn modelId="{E1FAC9FF-DF14-43B3-8325-7C75DA5C0EC8}" type="presParOf" srcId="{8BEEA1C2-7F90-4869-9C93-4BCA4CA64B05}" destId="{F95FEFF3-87CF-46AC-A0B3-434995A5FD04}" srcOrd="10" destOrd="0" presId="urn:microsoft.com/office/officeart/2005/8/layout/vProcess5"/>
    <dgm:cxn modelId="{1D739A5A-84D4-490F-A052-0E4327F8503E}" type="presParOf" srcId="{8BEEA1C2-7F90-4869-9C93-4BCA4CA64B05}" destId="{20A78E46-AF33-4391-9220-B7A97C2C8FFB}" srcOrd="11" destOrd="0" presId="urn:microsoft.com/office/officeart/2005/8/layout/vProcess5"/>
    <dgm:cxn modelId="{C6A5C6A0-7D17-48BE-9894-DD8769DED174}" type="presParOf" srcId="{8BEEA1C2-7F90-4869-9C93-4BCA4CA64B05}" destId="{49A348AE-9B92-4ACE-9828-E726D8352D05}" srcOrd="12" destOrd="0" presId="urn:microsoft.com/office/officeart/2005/8/layout/vProcess5"/>
    <dgm:cxn modelId="{B6C19A25-8883-46FE-8A69-E6669EAC6CB9}" type="presParOf" srcId="{8BEEA1C2-7F90-4869-9C93-4BCA4CA64B05}" destId="{A009E5BA-D686-4D41-81CA-2E1CAD45E06E}" srcOrd="13" destOrd="0" presId="urn:microsoft.com/office/officeart/2005/8/layout/vProcess5"/>
    <dgm:cxn modelId="{1A0E8DAB-98B0-4665-A606-16A8898B550D}" type="presParOf" srcId="{8BEEA1C2-7F90-4869-9C93-4BCA4CA64B05}" destId="{B326BC38-9B3C-48DE-A4B3-5FBCD7EC7D7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BBA1E-A400-46CE-B999-53DFD6B21DEE}">
      <dsp:nvSpPr>
        <dsp:cNvPr id="0" name=""/>
        <dsp:cNvSpPr/>
      </dsp:nvSpPr>
      <dsp:spPr>
        <a:xfrm>
          <a:off x="-71970" y="0"/>
          <a:ext cx="6624672" cy="877824"/>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solidFill>
                <a:srgbClr val="FF0000"/>
              </a:solidFill>
            </a:rPr>
            <a:t>Paragraph/Section Leader </a:t>
          </a:r>
          <a:r>
            <a:rPr lang="en-GB" sz="1200" kern="1200" dirty="0">
              <a:solidFill>
                <a:srgbClr val="FF0000"/>
              </a:solidFill>
            </a:rPr>
            <a:t>(aka “topic sentence”)</a:t>
          </a:r>
        </a:p>
      </dsp:txBody>
      <dsp:txXfrm>
        <a:off x="-46259" y="25711"/>
        <a:ext cx="5529362" cy="826402"/>
      </dsp:txXfrm>
    </dsp:sp>
    <dsp:sp modelId="{DBFD3B6A-E8A5-4414-AE88-48631DA03A6F}">
      <dsp:nvSpPr>
        <dsp:cNvPr id="0" name=""/>
        <dsp:cNvSpPr/>
      </dsp:nvSpPr>
      <dsp:spPr>
        <a:xfrm>
          <a:off x="545172" y="999744"/>
          <a:ext cx="6336792" cy="877824"/>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dirty="0">
              <a:solidFill>
                <a:srgbClr val="92D050"/>
              </a:solidFill>
            </a:rPr>
            <a:t>Core Point </a:t>
          </a:r>
          <a:r>
            <a:rPr lang="en-GB" sz="1600" kern="1200" dirty="0">
              <a:solidFill>
                <a:srgbClr val="92D050"/>
              </a:solidFill>
            </a:rPr>
            <a:t>(aka “Claim”)</a:t>
          </a:r>
        </a:p>
      </dsp:txBody>
      <dsp:txXfrm>
        <a:off x="570883" y="1025455"/>
        <a:ext cx="5241582" cy="826402"/>
      </dsp:txXfrm>
    </dsp:sp>
    <dsp:sp modelId="{1A291A7C-7E5A-4C9D-A51A-6DAD23C4F4F1}">
      <dsp:nvSpPr>
        <dsp:cNvPr id="0" name=""/>
        <dsp:cNvSpPr/>
      </dsp:nvSpPr>
      <dsp:spPr>
        <a:xfrm>
          <a:off x="1018374" y="1999488"/>
          <a:ext cx="6336792" cy="877824"/>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solidFill>
                <a:srgbClr val="0070C0"/>
              </a:solidFill>
            </a:rPr>
            <a:t>Support (Explanation)</a:t>
          </a:r>
        </a:p>
      </dsp:txBody>
      <dsp:txXfrm>
        <a:off x="1044085" y="2025199"/>
        <a:ext cx="5241582" cy="826402"/>
      </dsp:txXfrm>
    </dsp:sp>
    <dsp:sp modelId="{5B3A6FEE-D049-4BA1-B030-182A5529097D}">
      <dsp:nvSpPr>
        <dsp:cNvPr id="0" name=""/>
        <dsp:cNvSpPr/>
      </dsp:nvSpPr>
      <dsp:spPr>
        <a:xfrm>
          <a:off x="1491576" y="2999232"/>
          <a:ext cx="6336792" cy="877824"/>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solidFill>
                <a:srgbClr val="00B0F0"/>
              </a:solidFill>
            </a:rPr>
            <a:t>Support (Examples)</a:t>
          </a:r>
        </a:p>
      </dsp:txBody>
      <dsp:txXfrm>
        <a:off x="1517287" y="3024943"/>
        <a:ext cx="5241582" cy="826402"/>
      </dsp:txXfrm>
    </dsp:sp>
    <dsp:sp modelId="{863040F0-0E6F-4477-9D3F-A3B0B60A278C}">
      <dsp:nvSpPr>
        <dsp:cNvPr id="0" name=""/>
        <dsp:cNvSpPr/>
      </dsp:nvSpPr>
      <dsp:spPr>
        <a:xfrm>
          <a:off x="1964778" y="3998976"/>
          <a:ext cx="6336792" cy="877824"/>
        </a:xfrm>
        <a:prstGeom prst="roundRect">
          <a:avLst>
            <a:gd name="adj" fmla="val 10000"/>
          </a:avLst>
        </a:prstGeom>
        <a:solidFill>
          <a:schemeClr val="lt1">
            <a:hueOff val="0"/>
            <a:satOff val="0"/>
            <a:lumOff val="0"/>
            <a:alphaOff val="0"/>
          </a:schemeClr>
        </a:solidFill>
        <a:ln w="2642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Key point</a:t>
          </a:r>
        </a:p>
      </dsp:txBody>
      <dsp:txXfrm>
        <a:off x="1990489" y="4024687"/>
        <a:ext cx="5241582" cy="826402"/>
      </dsp:txXfrm>
    </dsp:sp>
    <dsp:sp modelId="{0421D4F2-5791-430A-8215-D032C6CDF1D1}">
      <dsp:nvSpPr>
        <dsp:cNvPr id="0" name=""/>
        <dsp:cNvSpPr/>
      </dsp:nvSpPr>
      <dsp:spPr>
        <a:xfrm>
          <a:off x="5838176" y="641299"/>
          <a:ext cx="570585" cy="570585"/>
        </a:xfrm>
        <a:prstGeom prst="downArrow">
          <a:avLst>
            <a:gd name="adj1" fmla="val 55000"/>
            <a:gd name="adj2" fmla="val 45000"/>
          </a:avLst>
        </a:prstGeom>
        <a:solidFill>
          <a:schemeClr val="lt1">
            <a:alpha val="90000"/>
            <a:tint val="40000"/>
            <a:hueOff val="0"/>
            <a:satOff val="0"/>
            <a:lumOff val="0"/>
            <a:alphaOff val="0"/>
          </a:schemeClr>
        </a:solidFill>
        <a:ln w="2642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5966558" y="641299"/>
        <a:ext cx="313821" cy="429365"/>
      </dsp:txXfrm>
    </dsp:sp>
    <dsp:sp modelId="{5188CD30-4DAF-4CAE-AD70-D9E976AC5619}">
      <dsp:nvSpPr>
        <dsp:cNvPr id="0" name=""/>
        <dsp:cNvSpPr/>
      </dsp:nvSpPr>
      <dsp:spPr>
        <a:xfrm>
          <a:off x="6311378" y="1641043"/>
          <a:ext cx="570585" cy="570585"/>
        </a:xfrm>
        <a:prstGeom prst="downArrow">
          <a:avLst>
            <a:gd name="adj1" fmla="val 55000"/>
            <a:gd name="adj2" fmla="val 45000"/>
          </a:avLst>
        </a:prstGeom>
        <a:solidFill>
          <a:schemeClr val="lt1">
            <a:alpha val="90000"/>
            <a:tint val="40000"/>
            <a:hueOff val="0"/>
            <a:satOff val="0"/>
            <a:lumOff val="0"/>
            <a:alphaOff val="0"/>
          </a:schemeClr>
        </a:solidFill>
        <a:ln w="2642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6439760" y="1641043"/>
        <a:ext cx="313821" cy="429365"/>
      </dsp:txXfrm>
    </dsp:sp>
    <dsp:sp modelId="{1BA96F71-0E4B-4DD9-9AAE-026F1781F9E9}">
      <dsp:nvSpPr>
        <dsp:cNvPr id="0" name=""/>
        <dsp:cNvSpPr/>
      </dsp:nvSpPr>
      <dsp:spPr>
        <a:xfrm>
          <a:off x="6784580" y="2626156"/>
          <a:ext cx="570585" cy="570585"/>
        </a:xfrm>
        <a:prstGeom prst="downArrow">
          <a:avLst>
            <a:gd name="adj1" fmla="val 55000"/>
            <a:gd name="adj2" fmla="val 45000"/>
          </a:avLst>
        </a:prstGeom>
        <a:solidFill>
          <a:schemeClr val="lt1">
            <a:alpha val="90000"/>
            <a:tint val="40000"/>
            <a:hueOff val="0"/>
            <a:satOff val="0"/>
            <a:lumOff val="0"/>
            <a:alphaOff val="0"/>
          </a:schemeClr>
        </a:solidFill>
        <a:ln w="2642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6912962" y="2626156"/>
        <a:ext cx="313821" cy="429365"/>
      </dsp:txXfrm>
    </dsp:sp>
    <dsp:sp modelId="{18536365-1B1A-4C4F-B316-DE5A3FB6FF07}">
      <dsp:nvSpPr>
        <dsp:cNvPr id="0" name=""/>
        <dsp:cNvSpPr/>
      </dsp:nvSpPr>
      <dsp:spPr>
        <a:xfrm>
          <a:off x="7257782" y="3635654"/>
          <a:ext cx="570585" cy="570585"/>
        </a:xfrm>
        <a:prstGeom prst="downArrow">
          <a:avLst>
            <a:gd name="adj1" fmla="val 55000"/>
            <a:gd name="adj2" fmla="val 45000"/>
          </a:avLst>
        </a:prstGeom>
        <a:solidFill>
          <a:schemeClr val="lt1">
            <a:alpha val="90000"/>
            <a:tint val="40000"/>
            <a:hueOff val="0"/>
            <a:satOff val="0"/>
            <a:lumOff val="0"/>
            <a:alphaOff val="0"/>
          </a:schemeClr>
        </a:solidFill>
        <a:ln w="26425"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GB" sz="2700" kern="1200"/>
        </a:p>
      </dsp:txBody>
      <dsp:txXfrm>
        <a:off x="7386164" y="3635654"/>
        <a:ext cx="313821" cy="4293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09B4B19F-E414-4693-97A5-35F5289FB8F8}" type="datetimeFigureOut">
              <a:rPr lang="en-GB" smtClean="0"/>
              <a:t>06/03/2023</a:t>
            </a:fld>
            <a:endParaRPr lang="en-GB"/>
          </a:p>
        </p:txBody>
      </p:sp>
      <p:sp>
        <p:nvSpPr>
          <p:cNvPr id="4" name="Footer Placehold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C39173E6-AFDE-44C6-853F-CFEAE93A68D9}" type="slidenum">
              <a:rPr lang="en-GB" smtClean="0"/>
              <a:t>‹#›</a:t>
            </a:fld>
            <a:endParaRPr lang="en-GB"/>
          </a:p>
        </p:txBody>
      </p:sp>
    </p:spTree>
    <p:extLst>
      <p:ext uri="{BB962C8B-B14F-4D97-AF65-F5344CB8AC3E}">
        <p14:creationId xmlns:p14="http://schemas.microsoft.com/office/powerpoint/2010/main" val="1166659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946D8172-6425-4165-B136-22C93D39FC18}" type="datetimeFigureOut">
              <a:rPr lang="en-GB" smtClean="0"/>
              <a:pPr/>
              <a:t>06/03/2023</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1F4062B6-D3E9-40E6-B6B9-60B16B9641EF}" type="slidenum">
              <a:rPr lang="en-GB" smtClean="0"/>
              <a:pPr/>
              <a:t>‹#›</a:t>
            </a:fld>
            <a:endParaRPr lang="en-GB"/>
          </a:p>
        </p:txBody>
      </p:sp>
    </p:spTree>
    <p:extLst>
      <p:ext uri="{BB962C8B-B14F-4D97-AF65-F5344CB8AC3E}">
        <p14:creationId xmlns:p14="http://schemas.microsoft.com/office/powerpoint/2010/main" val="73159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11330-E801-4E05-876F-469EAED56637}" type="slidenum">
              <a:rPr lang="en-GB" smtClean="0"/>
              <a:pPr/>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11330-E801-4E05-876F-469EAED5663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11330-E801-4E05-876F-469EAED5663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11330-E801-4E05-876F-469EAED5663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311330-E801-4E05-876F-469EAED56637}" type="slidenum">
              <a:rPr lang="en-GB" smtClean="0"/>
              <a:pPr/>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11330-E801-4E05-876F-469EAED5663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311330-E801-4E05-876F-469EAED56637}" type="slidenum">
              <a:rPr lang="en-GB" smtClean="0"/>
              <a:pPr/>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311330-E801-4E05-876F-469EAED5663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311330-E801-4E05-876F-469EAED5663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11330-E801-4E05-876F-469EAED56637}" type="slidenum">
              <a:rPr lang="en-GB" smtClean="0"/>
              <a:pPr/>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1FDA29-1CAB-450C-B844-4BBB89F78C9D}" type="datetimeFigureOut">
              <a:rPr lang="en-GB" smtClean="0"/>
              <a:pPr/>
              <a:t>06/03/2023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311330-E801-4E05-876F-469EAED5663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11FDA29-1CAB-450C-B844-4BBB89F78C9D}" type="datetimeFigureOut">
              <a:rPr lang="en-GB" smtClean="0"/>
              <a:pPr/>
              <a:t>06/03/2023</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9311330-E801-4E05-876F-469EAED5663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8618-B8DB-C3D6-2C1C-ED06B221CD19}"/>
              </a:ext>
            </a:extLst>
          </p:cNvPr>
          <p:cNvSpPr>
            <a:spLocks noGrp="1"/>
          </p:cNvSpPr>
          <p:nvPr>
            <p:ph type="ctrTitle"/>
          </p:nvPr>
        </p:nvSpPr>
        <p:spPr>
          <a:xfrm>
            <a:off x="647700" y="1425575"/>
            <a:ext cx="7848600" cy="1927225"/>
          </a:xfrm>
        </p:spPr>
        <p:txBody>
          <a:bodyPr/>
          <a:lstStyle/>
          <a:p>
            <a:r>
              <a:rPr lang="en-GB" sz="2400" dirty="0"/>
              <a:t>Thesis and dissertation writing for ST Cross</a:t>
            </a:r>
          </a:p>
        </p:txBody>
      </p:sp>
      <p:sp>
        <p:nvSpPr>
          <p:cNvPr id="3" name="Subtitle 2">
            <a:extLst>
              <a:ext uri="{FF2B5EF4-FFF2-40B4-BE49-F238E27FC236}">
                <a16:creationId xmlns:a16="http://schemas.microsoft.com/office/drawing/2014/main" id="{0CE16648-6755-6636-E86E-0DBA87246286}"/>
              </a:ext>
            </a:extLst>
          </p:cNvPr>
          <p:cNvSpPr>
            <a:spLocks noGrp="1"/>
          </p:cNvSpPr>
          <p:nvPr>
            <p:ph type="subTitle" idx="1"/>
          </p:nvPr>
        </p:nvSpPr>
        <p:spPr>
          <a:xfrm>
            <a:off x="685800" y="3505200"/>
            <a:ext cx="7342584" cy="1752600"/>
          </a:xfrm>
        </p:spPr>
        <p:txBody>
          <a:bodyPr/>
          <a:lstStyle/>
          <a:p>
            <a:r>
              <a:rPr lang="en-GB" dirty="0"/>
              <a:t>Paragraphs and Discussions</a:t>
            </a:r>
          </a:p>
          <a:p>
            <a:r>
              <a:rPr lang="en-GB" dirty="0"/>
              <a:t>andrew.mitchell@lang.ox.ac.uk</a:t>
            </a:r>
          </a:p>
        </p:txBody>
      </p:sp>
      <p:pic>
        <p:nvPicPr>
          <p:cNvPr id="4" name="Picture 2" descr="Oxford University Language Centre | Oxford">
            <a:extLst>
              <a:ext uri="{FF2B5EF4-FFF2-40B4-BE49-F238E27FC236}">
                <a16:creationId xmlns:a16="http://schemas.microsoft.com/office/drawing/2014/main" id="{050E4F54-BC06-9919-46B5-88C17E6E4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8344" y="620688"/>
            <a:ext cx="1257891" cy="125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5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F938-0280-4439-F02C-73B40C17529C}"/>
              </a:ext>
            </a:extLst>
          </p:cNvPr>
          <p:cNvSpPr>
            <a:spLocks noGrp="1"/>
          </p:cNvSpPr>
          <p:nvPr>
            <p:ph type="title"/>
          </p:nvPr>
        </p:nvSpPr>
        <p:spPr/>
        <p:txBody>
          <a:bodyPr/>
          <a:lstStyle/>
          <a:p>
            <a:r>
              <a:rPr lang="en-GB" dirty="0"/>
              <a:t>Paragraph review</a:t>
            </a:r>
          </a:p>
        </p:txBody>
      </p:sp>
      <p:sp>
        <p:nvSpPr>
          <p:cNvPr id="3" name="Content Placeholder 2">
            <a:extLst>
              <a:ext uri="{FF2B5EF4-FFF2-40B4-BE49-F238E27FC236}">
                <a16:creationId xmlns:a16="http://schemas.microsoft.com/office/drawing/2014/main" id="{A041D317-0A17-8A9C-71A4-29035B29B4E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8008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340CA49-5DFB-6C2F-819A-5EC6B750538D}"/>
              </a:ext>
            </a:extLst>
          </p:cNvPr>
          <p:cNvSpPr>
            <a:spLocks noGrp="1"/>
          </p:cNvSpPr>
          <p:nvPr>
            <p:ph idx="1"/>
          </p:nvPr>
        </p:nvSpPr>
        <p:spPr>
          <a:xfrm>
            <a:off x="323528" y="764704"/>
            <a:ext cx="8640960" cy="5472608"/>
          </a:xfrm>
        </p:spPr>
        <p:txBody>
          <a:bodyPr>
            <a:normAutofit/>
          </a:bodyPr>
          <a:lstStyle/>
          <a:p>
            <a:pPr marL="0" indent="0">
              <a:buNone/>
            </a:pPr>
            <a:r>
              <a:rPr lang="en-GB" b="0" i="0" dirty="0">
                <a:solidFill>
                  <a:srgbClr val="2D3B45"/>
                </a:solidFill>
                <a:effectLst/>
                <a:latin typeface="Lato Extended"/>
              </a:rPr>
              <a:t>Another form of abstract art, abstract film, relies on different visual elements to the static forms discussed above. By focusing on discernible visual components, abstract film does not hold attention through emotional content, story line or narrative plot, but appeals to a more primal instinct.  The focus placed on light, sound and motion subverts our need for typical stories, as we become transfixed by the production process itself - of light being captured on screen. This is exemplified by ‘Flicker film’, a unique genre of abstract film that consists of rapid alterations between blank and black frames. Not only does it reduce the narrative trajectory of the film to a simple set of visual cues, it holds the spectator spellbound by the repeated, dazzling motion.</a:t>
            </a:r>
            <a:endParaRPr lang="en-GB" dirty="0"/>
          </a:p>
        </p:txBody>
      </p:sp>
    </p:spTree>
    <p:extLst>
      <p:ext uri="{BB962C8B-B14F-4D97-AF65-F5344CB8AC3E}">
        <p14:creationId xmlns:p14="http://schemas.microsoft.com/office/powerpoint/2010/main" val="4230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340CA49-5DFB-6C2F-819A-5EC6B750538D}"/>
              </a:ext>
            </a:extLst>
          </p:cNvPr>
          <p:cNvSpPr>
            <a:spLocks noGrp="1"/>
          </p:cNvSpPr>
          <p:nvPr>
            <p:ph idx="1"/>
          </p:nvPr>
        </p:nvSpPr>
        <p:spPr>
          <a:xfrm>
            <a:off x="323528" y="764704"/>
            <a:ext cx="8640960" cy="5472608"/>
          </a:xfrm>
        </p:spPr>
        <p:txBody>
          <a:bodyPr>
            <a:normAutofit/>
          </a:bodyPr>
          <a:lstStyle/>
          <a:p>
            <a:pPr marL="0" indent="0">
              <a:buNone/>
            </a:pPr>
            <a:r>
              <a:rPr lang="en-GB" b="0" i="0" dirty="0">
                <a:solidFill>
                  <a:srgbClr val="FF0000"/>
                </a:solidFill>
                <a:effectLst/>
                <a:latin typeface="Lato Extended"/>
              </a:rPr>
              <a:t>Another form of abstract art, abstract film, relies on different visual elements to the static forms discussed above. </a:t>
            </a:r>
            <a:r>
              <a:rPr lang="en-GB" b="0" i="0" dirty="0">
                <a:solidFill>
                  <a:srgbClr val="00B050"/>
                </a:solidFill>
                <a:effectLst/>
                <a:latin typeface="Lato Extended"/>
              </a:rPr>
              <a:t>By focusing on discernible visual components, abstract film does not hold attention through emotional content, story line or narrative plot, but appeals to a more primal instinct.  </a:t>
            </a:r>
            <a:r>
              <a:rPr lang="en-GB" b="0" i="0" dirty="0">
                <a:solidFill>
                  <a:srgbClr val="0070C0"/>
                </a:solidFill>
                <a:effectLst/>
                <a:latin typeface="Lato Extended"/>
              </a:rPr>
              <a:t>The focus placed on light, sound and motion subverts our need for typical stories, as we become transfixed by the production process itself - of light being captured on screen. </a:t>
            </a:r>
            <a:r>
              <a:rPr lang="en-GB" b="0" i="0" dirty="0">
                <a:solidFill>
                  <a:srgbClr val="00B0F0"/>
                </a:solidFill>
                <a:effectLst/>
                <a:latin typeface="Lato Extended"/>
              </a:rPr>
              <a:t>This is exemplified by ‘Flicker film’, a unique genre of abstract film that consists of rapid alterations between blank and black frames.</a:t>
            </a:r>
            <a:r>
              <a:rPr lang="en-GB" b="0" i="0" dirty="0">
                <a:solidFill>
                  <a:srgbClr val="2D3B45"/>
                </a:solidFill>
                <a:effectLst/>
                <a:latin typeface="Lato Extended"/>
              </a:rPr>
              <a:t> Not only does it reduce the narrative trajectory of the film to a simple set of visual cues, it holds the spectator spellbound by the repeated, dazzling motion.</a:t>
            </a:r>
            <a:endParaRPr lang="en-GB" dirty="0"/>
          </a:p>
        </p:txBody>
      </p:sp>
    </p:spTree>
    <p:extLst>
      <p:ext uri="{BB962C8B-B14F-4D97-AF65-F5344CB8AC3E}">
        <p14:creationId xmlns:p14="http://schemas.microsoft.com/office/powerpoint/2010/main" val="297214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0066A03-738A-A59F-0C3E-799E76B78442}"/>
              </a:ext>
            </a:extLst>
          </p:cNvPr>
          <p:cNvGraphicFramePr>
            <a:graphicFrameLocks noGrp="1"/>
          </p:cNvGraphicFramePr>
          <p:nvPr>
            <p:ph idx="1"/>
          </p:nvPr>
        </p:nvGraphicFramePr>
        <p:xfrm>
          <a:off x="251520" y="9906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14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6027DD-5049-C4E8-4DD0-F16955B9EC25}"/>
              </a:ext>
            </a:extLst>
          </p:cNvPr>
          <p:cNvSpPr>
            <a:spLocks noGrp="1"/>
          </p:cNvSpPr>
          <p:nvPr>
            <p:ph idx="1"/>
          </p:nvPr>
        </p:nvSpPr>
        <p:spPr>
          <a:xfrm>
            <a:off x="9830" y="548680"/>
            <a:ext cx="9026666" cy="5976664"/>
          </a:xfrm>
        </p:spPr>
        <p:txBody>
          <a:bodyPr>
            <a:normAutofit fontScale="92500" lnSpcReduction="10000"/>
          </a:bodyPr>
          <a:lstStyle/>
          <a:p>
            <a:pPr marL="0" indent="0">
              <a:lnSpc>
                <a:spcPct val="107000"/>
              </a:lnSpc>
              <a:spcAft>
                <a:spcPts val="800"/>
              </a:spcAft>
              <a:buNone/>
            </a:pP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Paragraph Leader Paragraph Leader Paragraph Leader Paragraph Leader Paragraph Leader.</a:t>
            </a:r>
            <a:r>
              <a:rPr lang="en-GB"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Core point Core point Core point Core point Core point Core point Core point Core point Core point Core point Core point Core point Core </a:t>
            </a:r>
            <a:r>
              <a:rPr lang="en-GB" sz="18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poin</a:t>
            </a:r>
            <a:r>
              <a:rPr lang="en-GB" sz="18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Core point Core point Core point Core point Core point Core point Core point Core point Core point claim.</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Core point Core point Core point Core point Core point Core point Core point Core point.</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8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point Key point Key point Key point Key point Key point Key point Key point Key point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2520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FC99B-5BAF-40A1-E406-401C2C88D3F8}"/>
              </a:ext>
            </a:extLst>
          </p:cNvPr>
          <p:cNvSpPr>
            <a:spLocks noGrp="1"/>
          </p:cNvSpPr>
          <p:nvPr>
            <p:ph idx="1"/>
          </p:nvPr>
        </p:nvSpPr>
        <p:spPr>
          <a:xfrm>
            <a:off x="107504" y="476672"/>
            <a:ext cx="8928992" cy="5904656"/>
          </a:xfrm>
        </p:spPr>
        <p:txBody>
          <a:bodyPr>
            <a:noAutofit/>
          </a:bodyPr>
          <a:lstStyle/>
          <a:p>
            <a:pPr marL="0" indent="0">
              <a:lnSpc>
                <a:spcPct val="107000"/>
              </a:lnSpc>
              <a:spcAft>
                <a:spcPts val="800"/>
              </a:spcAft>
              <a:buNone/>
            </a:pP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leader</a:t>
            </a:r>
            <a:r>
              <a:rPr lang="en-GB" sz="16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result</a:t>
            </a:r>
            <a:r>
              <a:rPr lang="en-GB" sz="16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support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support</a:t>
            </a:r>
            <a:r>
              <a:rPr lang="en-GB" sz="16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point key point</a:t>
            </a:r>
            <a:r>
              <a:rPr lang="en-GB"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GB"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point key point key point key point key point key point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6922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B125A-25E5-CFC9-D038-F77147443335}"/>
              </a:ext>
            </a:extLst>
          </p:cNvPr>
          <p:cNvSpPr>
            <a:spLocks noGrp="1"/>
          </p:cNvSpPr>
          <p:nvPr>
            <p:ph idx="1"/>
          </p:nvPr>
        </p:nvSpPr>
        <p:spPr>
          <a:xfrm>
            <a:off x="179512" y="908720"/>
            <a:ext cx="9289032" cy="4876800"/>
          </a:xfrm>
        </p:spPr>
        <p:txBody>
          <a:bodyPr>
            <a:normAutofit lnSpcReduction="10000"/>
          </a:bodyPr>
          <a:lstStyle/>
          <a:p>
            <a:pPr marL="0" indent="0" algn="l">
              <a:buNone/>
            </a:pPr>
            <a:r>
              <a:rPr lang="en-GB" i="0" dirty="0">
                <a:solidFill>
                  <a:srgbClr val="2D3B45"/>
                </a:solidFill>
                <a:effectLst/>
                <a:latin typeface="Lato Extended"/>
              </a:rPr>
              <a:t>Move  1: Referring back to the literature</a:t>
            </a:r>
          </a:p>
          <a:p>
            <a:pPr marL="0" indent="0" algn="l">
              <a:buNone/>
            </a:pPr>
            <a:r>
              <a:rPr lang="en-GB" i="0" dirty="0">
                <a:solidFill>
                  <a:srgbClr val="2D3B45"/>
                </a:solidFill>
                <a:effectLst/>
                <a:latin typeface="Lato Extended"/>
              </a:rPr>
              <a:t>Move  2: Introducing overall / key finding</a:t>
            </a:r>
          </a:p>
          <a:p>
            <a:pPr marL="0" indent="0" algn="l">
              <a:buNone/>
            </a:pPr>
            <a:r>
              <a:rPr lang="en-GB" i="0" dirty="0">
                <a:solidFill>
                  <a:srgbClr val="2D3B45"/>
                </a:solidFill>
                <a:effectLst/>
                <a:latin typeface="Lato Extended"/>
              </a:rPr>
              <a:t> </a:t>
            </a:r>
          </a:p>
          <a:p>
            <a:pPr marL="0" indent="0" algn="l">
              <a:buNone/>
            </a:pPr>
            <a:r>
              <a:rPr lang="en-GB" i="0" dirty="0">
                <a:solidFill>
                  <a:srgbClr val="2D3B45"/>
                </a:solidFill>
                <a:effectLst/>
                <a:latin typeface="Lato Extended"/>
              </a:rPr>
              <a:t>Move 3: Introduce finding 1,2, ... n</a:t>
            </a:r>
          </a:p>
          <a:p>
            <a:pPr marL="0" indent="0">
              <a:buNone/>
            </a:pPr>
            <a:r>
              <a:rPr lang="en-GB" i="0" dirty="0">
                <a:solidFill>
                  <a:srgbClr val="2D3B45"/>
                </a:solidFill>
                <a:effectLst/>
                <a:latin typeface="Lato Extended"/>
              </a:rPr>
              <a:t>    	Move 4a: indicate if similar to / supported by lit.</a:t>
            </a:r>
          </a:p>
          <a:p>
            <a:pPr marL="0" indent="0">
              <a:buNone/>
            </a:pPr>
            <a:r>
              <a:rPr lang="en-GB" i="0" dirty="0">
                <a:solidFill>
                  <a:srgbClr val="2D3B45"/>
                </a:solidFill>
                <a:effectLst/>
                <a:latin typeface="Lato Extended"/>
              </a:rPr>
              <a:t>    	Move 4b: indicate if different to / unsupported by lit.</a:t>
            </a:r>
          </a:p>
          <a:p>
            <a:pPr marL="0" indent="0">
              <a:buNone/>
            </a:pPr>
            <a:r>
              <a:rPr lang="en-GB" i="0" dirty="0">
                <a:solidFill>
                  <a:srgbClr val="2D3B45"/>
                </a:solidFill>
                <a:effectLst/>
                <a:latin typeface="Lato Extended"/>
              </a:rPr>
              <a:t>     	Move 5: make a claim of explanation of cause</a:t>
            </a:r>
          </a:p>
          <a:p>
            <a:pPr marL="0" indent="0">
              <a:buNone/>
            </a:pPr>
            <a:r>
              <a:rPr lang="en-GB" i="0" dirty="0">
                <a:solidFill>
                  <a:srgbClr val="2D3B45"/>
                </a:solidFill>
                <a:effectLst/>
                <a:latin typeface="Lato Extended"/>
              </a:rPr>
              <a:t>      	Move 6: cautious concluding claim</a:t>
            </a:r>
          </a:p>
          <a:p>
            <a:pPr marL="0" indent="0" algn="l">
              <a:buNone/>
            </a:pPr>
            <a:r>
              <a:rPr lang="en-GB" i="0" dirty="0">
                <a:solidFill>
                  <a:srgbClr val="2D3B45"/>
                </a:solidFill>
                <a:effectLst/>
                <a:latin typeface="Lato Extended"/>
              </a:rPr>
              <a:t> </a:t>
            </a:r>
          </a:p>
          <a:p>
            <a:pPr marL="0" indent="0" algn="l">
              <a:buNone/>
            </a:pPr>
            <a:r>
              <a:rPr lang="en-GB" i="0" dirty="0">
                <a:solidFill>
                  <a:srgbClr val="2D3B45"/>
                </a:solidFill>
                <a:effectLst/>
                <a:latin typeface="Lato Extended"/>
              </a:rPr>
              <a:t>Move 7: Final main claim / extent research question is answered</a:t>
            </a:r>
          </a:p>
          <a:p>
            <a:pPr marL="0" indent="0" algn="l">
              <a:buNone/>
            </a:pPr>
            <a:r>
              <a:rPr lang="en-GB" i="0" dirty="0">
                <a:solidFill>
                  <a:srgbClr val="2D3B45"/>
                </a:solidFill>
                <a:effectLst/>
                <a:latin typeface="Lato Extended"/>
              </a:rPr>
              <a:t>Move 8: Making a claim about possible further research</a:t>
            </a:r>
          </a:p>
          <a:p>
            <a:pPr marL="0" indent="0" algn="l">
              <a:buNone/>
            </a:pPr>
            <a:r>
              <a:rPr lang="en-GB" i="0" dirty="0">
                <a:solidFill>
                  <a:srgbClr val="2D3B45"/>
                </a:solidFill>
                <a:effectLst/>
                <a:latin typeface="Lato Extended"/>
              </a:rPr>
              <a:t>Move 9: Claim on the contribution of your research</a:t>
            </a:r>
          </a:p>
          <a:p>
            <a:endParaRPr lang="en-GB" dirty="0"/>
          </a:p>
        </p:txBody>
      </p:sp>
    </p:spTree>
    <p:extLst>
      <p:ext uri="{BB962C8B-B14F-4D97-AF65-F5344CB8AC3E}">
        <p14:creationId xmlns:p14="http://schemas.microsoft.com/office/powerpoint/2010/main" val="2842686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7249A2ECEAE64EB076D4790C5F747D" ma:contentTypeVersion="14" ma:contentTypeDescription="Create a new document." ma:contentTypeScope="" ma:versionID="2fe82df20b29aedfa0c0a8a46aa16866">
  <xsd:schema xmlns:xsd="http://www.w3.org/2001/XMLSchema" xmlns:xs="http://www.w3.org/2001/XMLSchema" xmlns:p="http://schemas.microsoft.com/office/2006/metadata/properties" xmlns:ns3="7241ce15-b1de-42c7-b282-5ea8a1083c51" xmlns:ns4="38e565c7-0559-4b61-ba63-348c2f07fc13" targetNamespace="http://schemas.microsoft.com/office/2006/metadata/properties" ma:root="true" ma:fieldsID="4af548fb09c9e7c796d9a25e3cf94de1" ns3:_="" ns4:_="">
    <xsd:import namespace="7241ce15-b1de-42c7-b282-5ea8a1083c51"/>
    <xsd:import namespace="38e565c7-0559-4b61-ba63-348c2f07fc1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41ce15-b1de-42c7-b282-5ea8a1083c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8e565c7-0559-4b61-ba63-348c2f07fc1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EA5E95-1E06-48E1-A500-6965C0AFAA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41ce15-b1de-42c7-b282-5ea8a1083c51"/>
    <ds:schemaRef ds:uri="38e565c7-0559-4b61-ba63-348c2f07fc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0DAD80-70BB-462C-9175-036E4A5EE0A9}">
  <ds:schemaRefs>
    <ds:schemaRef ds:uri="http://schemas.microsoft.com/sharepoint/v3/contenttype/forms"/>
  </ds:schemaRefs>
</ds:datastoreItem>
</file>

<file path=customXml/itemProps3.xml><?xml version="1.0" encoding="utf-8"?>
<ds:datastoreItem xmlns:ds="http://schemas.openxmlformats.org/officeDocument/2006/customXml" ds:itemID="{FCE939DF-A65C-48E1-946C-2B2E9C86C1E8}">
  <ds:schemaRefs>
    <ds:schemaRef ds:uri="http://schemas.openxmlformats.org/package/2006/metadata/core-properties"/>
    <ds:schemaRef ds:uri="http://purl.org/dc/terms/"/>
    <ds:schemaRef ds:uri="http://www.w3.org/XML/1998/namespace"/>
    <ds:schemaRef ds:uri="http://schemas.microsoft.com/office/2006/metadata/properties"/>
    <ds:schemaRef ds:uri="38e565c7-0559-4b61-ba63-348c2f07fc13"/>
    <ds:schemaRef ds:uri="http://schemas.microsoft.com/office/2006/documentManagement/types"/>
    <ds:schemaRef ds:uri="http://purl.org/dc/dcmitype/"/>
    <ds:schemaRef ds:uri="http://purl.org/dc/elements/1.1/"/>
    <ds:schemaRef ds:uri="http://schemas.microsoft.com/office/infopath/2007/PartnerControls"/>
    <ds:schemaRef ds:uri="7241ce15-b1de-42c7-b282-5ea8a1083c51"/>
  </ds:schemaRefs>
</ds:datastoreItem>
</file>

<file path=docProps/app.xml><?xml version="1.0" encoding="utf-8"?>
<Properties xmlns="http://schemas.openxmlformats.org/officeDocument/2006/extended-properties" xmlns:vt="http://schemas.openxmlformats.org/officeDocument/2006/docPropsVTypes">
  <Template>Clarity</Template>
  <TotalTime>10180</TotalTime>
  <Words>991</Words>
  <Application>Microsoft Office PowerPoint</Application>
  <PresentationFormat>On-screen Show (4:3)</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Lato Extended</vt:lpstr>
      <vt:lpstr>Clarity</vt:lpstr>
      <vt:lpstr>Thesis and dissertation writing for ST Cross</vt:lpstr>
      <vt:lpstr>Paragraph review</vt:lpstr>
      <vt:lpstr>PowerPoint Presentation</vt:lpstr>
      <vt:lpstr>PowerPoint Presentation</vt:lpstr>
      <vt:lpstr>PowerPoint Presentation</vt:lpstr>
      <vt:lpstr>PowerPoint Presentation</vt:lpstr>
      <vt:lpstr>PowerPoint Presentation</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Academic Writing</dc:title>
  <dc:creator>K0961357</dc:creator>
  <cp:lastModifiedBy>Andrew Mitchell</cp:lastModifiedBy>
  <cp:revision>151</cp:revision>
  <dcterms:created xsi:type="dcterms:W3CDTF">2012-09-24T14:23:59Z</dcterms:created>
  <dcterms:modified xsi:type="dcterms:W3CDTF">2023-03-06T10:26:53Z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0x010100AF7249A2ECEAE64EB076D4790C5F747D</vt:lpwstr>
  </property>
</Properties>
</file>