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9"/>
  </p:notesMasterIdLst>
  <p:sldIdLst>
    <p:sldId id="478" r:id="rId2"/>
    <p:sldId id="407" r:id="rId3"/>
    <p:sldId id="545" r:id="rId4"/>
    <p:sldId id="549" r:id="rId5"/>
    <p:sldId id="550" r:id="rId6"/>
    <p:sldId id="551" r:id="rId7"/>
    <p:sldId id="552" r:id="rId8"/>
    <p:sldId id="553" r:id="rId9"/>
    <p:sldId id="554" r:id="rId10"/>
    <p:sldId id="556" r:id="rId11"/>
    <p:sldId id="650" r:id="rId12"/>
    <p:sldId id="557" r:id="rId13"/>
    <p:sldId id="558" r:id="rId14"/>
    <p:sldId id="559" r:id="rId15"/>
    <p:sldId id="560" r:id="rId16"/>
    <p:sldId id="561" r:id="rId17"/>
    <p:sldId id="562" r:id="rId18"/>
    <p:sldId id="563" r:id="rId19"/>
    <p:sldId id="564" r:id="rId20"/>
    <p:sldId id="343" r:id="rId21"/>
    <p:sldId id="566" r:id="rId22"/>
    <p:sldId id="571" r:id="rId23"/>
    <p:sldId id="570" r:id="rId24"/>
    <p:sldId id="574" r:id="rId25"/>
    <p:sldId id="578" r:id="rId26"/>
    <p:sldId id="579" r:id="rId27"/>
    <p:sldId id="651" r:id="rId28"/>
  </p:sldIdLst>
  <p:sldSz cx="9144000" cy="6858000" type="screen4x3"/>
  <p:notesSz cx="6669088" cy="98726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09D1E2-6FF3-4EF0-AB4B-FB7B73AF210B}" v="5" dt="2023-03-06T09:41:59.8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22" autoAdjust="0"/>
    <p:restoredTop sz="94660"/>
  </p:normalViewPr>
  <p:slideViewPr>
    <p:cSldViewPr>
      <p:cViewPr varScale="1">
        <p:scale>
          <a:sx n="60" d="100"/>
          <a:sy n="60" d="100"/>
        </p:scale>
        <p:origin x="1448"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Mitchell" userId="508525fa-a0a1-4b41-af93-839ee1174614" providerId="ADAL" clId="{0C09D1E2-6FF3-4EF0-AB4B-FB7B73AF210B}"/>
    <pc:docChg chg="undo custSel addSld delSld modSld">
      <pc:chgData name="Andrew Mitchell" userId="508525fa-a0a1-4b41-af93-839ee1174614" providerId="ADAL" clId="{0C09D1E2-6FF3-4EF0-AB4B-FB7B73AF210B}" dt="2023-03-06T09:42:59.836" v="604" actId="47"/>
      <pc:docMkLst>
        <pc:docMk/>
      </pc:docMkLst>
      <pc:sldChg chg="del">
        <pc:chgData name="Andrew Mitchell" userId="508525fa-a0a1-4b41-af93-839ee1174614" providerId="ADAL" clId="{0C09D1E2-6FF3-4EF0-AB4B-FB7B73AF210B}" dt="2023-03-06T09:42:08.613" v="585" actId="47"/>
        <pc:sldMkLst>
          <pc:docMk/>
          <pc:sldMk cId="2865067302" sldId="352"/>
        </pc:sldMkLst>
      </pc:sldChg>
      <pc:sldChg chg="del">
        <pc:chgData name="Andrew Mitchell" userId="508525fa-a0a1-4b41-af93-839ee1174614" providerId="ADAL" clId="{0C09D1E2-6FF3-4EF0-AB4B-FB7B73AF210B}" dt="2023-03-06T09:42:17.579" v="599" actId="47"/>
        <pc:sldMkLst>
          <pc:docMk/>
          <pc:sldMk cId="2077608931" sldId="357"/>
        </pc:sldMkLst>
      </pc:sldChg>
      <pc:sldChg chg="del">
        <pc:chgData name="Andrew Mitchell" userId="508525fa-a0a1-4b41-af93-839ee1174614" providerId="ADAL" clId="{0C09D1E2-6FF3-4EF0-AB4B-FB7B73AF210B}" dt="2023-03-06T09:42:16.236" v="595" actId="47"/>
        <pc:sldMkLst>
          <pc:docMk/>
          <pc:sldMk cId="1901132672" sldId="358"/>
        </pc:sldMkLst>
      </pc:sldChg>
      <pc:sldChg chg="del">
        <pc:chgData name="Andrew Mitchell" userId="508525fa-a0a1-4b41-af93-839ee1174614" providerId="ADAL" clId="{0C09D1E2-6FF3-4EF0-AB4B-FB7B73AF210B}" dt="2023-03-06T09:42:14.433" v="591" actId="47"/>
        <pc:sldMkLst>
          <pc:docMk/>
          <pc:sldMk cId="3262620342" sldId="362"/>
        </pc:sldMkLst>
      </pc:sldChg>
      <pc:sldChg chg="del">
        <pc:chgData name="Andrew Mitchell" userId="508525fa-a0a1-4b41-af93-839ee1174614" providerId="ADAL" clId="{0C09D1E2-6FF3-4EF0-AB4B-FB7B73AF210B}" dt="2023-03-06T09:42:14.301" v="589" actId="47"/>
        <pc:sldMkLst>
          <pc:docMk/>
          <pc:sldMk cId="2446454778" sldId="363"/>
        </pc:sldMkLst>
      </pc:sldChg>
      <pc:sldChg chg="modSp">
        <pc:chgData name="Andrew Mitchell" userId="508525fa-a0a1-4b41-af93-839ee1174614" providerId="ADAL" clId="{0C09D1E2-6FF3-4EF0-AB4B-FB7B73AF210B}" dt="2023-03-06T09:26:16.939" v="245"/>
        <pc:sldMkLst>
          <pc:docMk/>
          <pc:sldMk cId="4241851017" sldId="407"/>
        </pc:sldMkLst>
        <pc:spChg chg="mod">
          <ac:chgData name="Andrew Mitchell" userId="508525fa-a0a1-4b41-af93-839ee1174614" providerId="ADAL" clId="{0C09D1E2-6FF3-4EF0-AB4B-FB7B73AF210B}" dt="2023-03-06T09:26:16.939" v="245"/>
          <ac:spMkLst>
            <pc:docMk/>
            <pc:sldMk cId="4241851017" sldId="407"/>
            <ac:spMk id="2" creationId="{00000000-0000-0000-0000-000000000000}"/>
          </ac:spMkLst>
        </pc:spChg>
        <pc:spChg chg="mod">
          <ac:chgData name="Andrew Mitchell" userId="508525fa-a0a1-4b41-af93-839ee1174614" providerId="ADAL" clId="{0C09D1E2-6FF3-4EF0-AB4B-FB7B73AF210B}" dt="2023-03-06T09:26:16.939" v="245"/>
          <ac:spMkLst>
            <pc:docMk/>
            <pc:sldMk cId="4241851017" sldId="407"/>
            <ac:spMk id="3" creationId="{00000000-0000-0000-0000-000000000000}"/>
          </ac:spMkLst>
        </pc:spChg>
      </pc:sldChg>
      <pc:sldChg chg="del">
        <pc:chgData name="Andrew Mitchell" userId="508525fa-a0a1-4b41-af93-839ee1174614" providerId="ADAL" clId="{0C09D1E2-6FF3-4EF0-AB4B-FB7B73AF210B}" dt="2023-03-06T09:25:10.903" v="206" actId="47"/>
        <pc:sldMkLst>
          <pc:docMk/>
          <pc:sldMk cId="763679906" sldId="459"/>
        </pc:sldMkLst>
      </pc:sldChg>
      <pc:sldChg chg="del">
        <pc:chgData name="Andrew Mitchell" userId="508525fa-a0a1-4b41-af93-839ee1174614" providerId="ADAL" clId="{0C09D1E2-6FF3-4EF0-AB4B-FB7B73AF210B}" dt="2023-03-06T09:25:11.205" v="207" actId="47"/>
        <pc:sldMkLst>
          <pc:docMk/>
          <pc:sldMk cId="1817693117" sldId="460"/>
        </pc:sldMkLst>
      </pc:sldChg>
      <pc:sldChg chg="del">
        <pc:chgData name="Andrew Mitchell" userId="508525fa-a0a1-4b41-af93-839ee1174614" providerId="ADAL" clId="{0C09D1E2-6FF3-4EF0-AB4B-FB7B73AF210B}" dt="2023-03-06T09:25:05.096" v="180" actId="47"/>
        <pc:sldMkLst>
          <pc:docMk/>
          <pc:sldMk cId="74665116" sldId="461"/>
        </pc:sldMkLst>
      </pc:sldChg>
      <pc:sldChg chg="del">
        <pc:chgData name="Andrew Mitchell" userId="508525fa-a0a1-4b41-af93-839ee1174614" providerId="ADAL" clId="{0C09D1E2-6FF3-4EF0-AB4B-FB7B73AF210B}" dt="2023-03-06T09:25:05.263" v="181" actId="47"/>
        <pc:sldMkLst>
          <pc:docMk/>
          <pc:sldMk cId="2803065939" sldId="462"/>
        </pc:sldMkLst>
      </pc:sldChg>
      <pc:sldChg chg="del">
        <pc:chgData name="Andrew Mitchell" userId="508525fa-a0a1-4b41-af93-839ee1174614" providerId="ADAL" clId="{0C09D1E2-6FF3-4EF0-AB4B-FB7B73AF210B}" dt="2023-03-06T09:25:05.426" v="182" actId="47"/>
        <pc:sldMkLst>
          <pc:docMk/>
          <pc:sldMk cId="2878459787" sldId="464"/>
        </pc:sldMkLst>
      </pc:sldChg>
      <pc:sldChg chg="del">
        <pc:chgData name="Andrew Mitchell" userId="508525fa-a0a1-4b41-af93-839ee1174614" providerId="ADAL" clId="{0C09D1E2-6FF3-4EF0-AB4B-FB7B73AF210B}" dt="2023-03-06T09:25:05.697" v="183" actId="47"/>
        <pc:sldMkLst>
          <pc:docMk/>
          <pc:sldMk cId="3890299815" sldId="465"/>
        </pc:sldMkLst>
      </pc:sldChg>
      <pc:sldChg chg="del">
        <pc:chgData name="Andrew Mitchell" userId="508525fa-a0a1-4b41-af93-839ee1174614" providerId="ADAL" clId="{0C09D1E2-6FF3-4EF0-AB4B-FB7B73AF210B}" dt="2023-03-06T09:25:05.873" v="184" actId="47"/>
        <pc:sldMkLst>
          <pc:docMk/>
          <pc:sldMk cId="644278975" sldId="466"/>
        </pc:sldMkLst>
      </pc:sldChg>
      <pc:sldChg chg="del">
        <pc:chgData name="Andrew Mitchell" userId="508525fa-a0a1-4b41-af93-839ee1174614" providerId="ADAL" clId="{0C09D1E2-6FF3-4EF0-AB4B-FB7B73AF210B}" dt="2023-03-06T09:25:06.160" v="185" actId="47"/>
        <pc:sldMkLst>
          <pc:docMk/>
          <pc:sldMk cId="2324793935" sldId="467"/>
        </pc:sldMkLst>
      </pc:sldChg>
      <pc:sldChg chg="del">
        <pc:chgData name="Andrew Mitchell" userId="508525fa-a0a1-4b41-af93-839ee1174614" providerId="ADAL" clId="{0C09D1E2-6FF3-4EF0-AB4B-FB7B73AF210B}" dt="2023-03-06T09:25:06.394" v="186" actId="47"/>
        <pc:sldMkLst>
          <pc:docMk/>
          <pc:sldMk cId="798354492" sldId="468"/>
        </pc:sldMkLst>
      </pc:sldChg>
      <pc:sldChg chg="del">
        <pc:chgData name="Andrew Mitchell" userId="508525fa-a0a1-4b41-af93-839ee1174614" providerId="ADAL" clId="{0C09D1E2-6FF3-4EF0-AB4B-FB7B73AF210B}" dt="2023-03-06T09:25:06.619" v="187" actId="47"/>
        <pc:sldMkLst>
          <pc:docMk/>
          <pc:sldMk cId="2902148510" sldId="469"/>
        </pc:sldMkLst>
      </pc:sldChg>
      <pc:sldChg chg="del">
        <pc:chgData name="Andrew Mitchell" userId="508525fa-a0a1-4b41-af93-839ee1174614" providerId="ADAL" clId="{0C09D1E2-6FF3-4EF0-AB4B-FB7B73AF210B}" dt="2023-03-06T09:25:06.822" v="188" actId="47"/>
        <pc:sldMkLst>
          <pc:docMk/>
          <pc:sldMk cId="3500697205" sldId="470"/>
        </pc:sldMkLst>
      </pc:sldChg>
      <pc:sldChg chg="del">
        <pc:chgData name="Andrew Mitchell" userId="508525fa-a0a1-4b41-af93-839ee1174614" providerId="ADAL" clId="{0C09D1E2-6FF3-4EF0-AB4B-FB7B73AF210B}" dt="2023-03-06T09:25:07.010" v="189" actId="47"/>
        <pc:sldMkLst>
          <pc:docMk/>
          <pc:sldMk cId="145626042" sldId="471"/>
        </pc:sldMkLst>
      </pc:sldChg>
      <pc:sldChg chg="del">
        <pc:chgData name="Andrew Mitchell" userId="508525fa-a0a1-4b41-af93-839ee1174614" providerId="ADAL" clId="{0C09D1E2-6FF3-4EF0-AB4B-FB7B73AF210B}" dt="2023-03-06T09:25:07.244" v="190" actId="47"/>
        <pc:sldMkLst>
          <pc:docMk/>
          <pc:sldMk cId="3187002134" sldId="472"/>
        </pc:sldMkLst>
      </pc:sldChg>
      <pc:sldChg chg="del">
        <pc:chgData name="Andrew Mitchell" userId="508525fa-a0a1-4b41-af93-839ee1174614" providerId="ADAL" clId="{0C09D1E2-6FF3-4EF0-AB4B-FB7B73AF210B}" dt="2023-03-06T09:25:07.431" v="191" actId="47"/>
        <pc:sldMkLst>
          <pc:docMk/>
          <pc:sldMk cId="3269203258" sldId="473"/>
        </pc:sldMkLst>
      </pc:sldChg>
      <pc:sldChg chg="del">
        <pc:chgData name="Andrew Mitchell" userId="508525fa-a0a1-4b41-af93-839ee1174614" providerId="ADAL" clId="{0C09D1E2-6FF3-4EF0-AB4B-FB7B73AF210B}" dt="2023-03-06T09:25:07.632" v="192" actId="47"/>
        <pc:sldMkLst>
          <pc:docMk/>
          <pc:sldMk cId="2744112715" sldId="474"/>
        </pc:sldMkLst>
      </pc:sldChg>
      <pc:sldChg chg="addSp modSp mod">
        <pc:chgData name="Andrew Mitchell" userId="508525fa-a0a1-4b41-af93-839ee1174614" providerId="ADAL" clId="{0C09D1E2-6FF3-4EF0-AB4B-FB7B73AF210B}" dt="2023-03-06T09:26:16.939" v="245"/>
        <pc:sldMkLst>
          <pc:docMk/>
          <pc:sldMk cId="3185735707" sldId="478"/>
        </pc:sldMkLst>
        <pc:spChg chg="mod">
          <ac:chgData name="Andrew Mitchell" userId="508525fa-a0a1-4b41-af93-839ee1174614" providerId="ADAL" clId="{0C09D1E2-6FF3-4EF0-AB4B-FB7B73AF210B}" dt="2023-03-06T09:24:03.659" v="80" actId="20577"/>
          <ac:spMkLst>
            <pc:docMk/>
            <pc:sldMk cId="3185735707" sldId="478"/>
            <ac:spMk id="2" creationId="{00000000-0000-0000-0000-000000000000}"/>
          </ac:spMkLst>
        </pc:spChg>
        <pc:spChg chg="mod">
          <ac:chgData name="Andrew Mitchell" userId="508525fa-a0a1-4b41-af93-839ee1174614" providerId="ADAL" clId="{0C09D1E2-6FF3-4EF0-AB4B-FB7B73AF210B}" dt="2023-03-06T09:26:16.939" v="245"/>
          <ac:spMkLst>
            <pc:docMk/>
            <pc:sldMk cId="3185735707" sldId="478"/>
            <ac:spMk id="3" creationId="{00000000-0000-0000-0000-000000000000}"/>
          </ac:spMkLst>
        </pc:spChg>
        <pc:picChg chg="add mod">
          <ac:chgData name="Andrew Mitchell" userId="508525fa-a0a1-4b41-af93-839ee1174614" providerId="ADAL" clId="{0C09D1E2-6FF3-4EF0-AB4B-FB7B73AF210B}" dt="2023-03-06T09:23:39.691" v="68"/>
          <ac:picMkLst>
            <pc:docMk/>
            <pc:sldMk cId="3185735707" sldId="478"/>
            <ac:picMk id="4" creationId="{267329B8-C027-CA73-6327-336EA862CE91}"/>
          </ac:picMkLst>
        </pc:picChg>
      </pc:sldChg>
      <pc:sldChg chg="del">
        <pc:chgData name="Andrew Mitchell" userId="508525fa-a0a1-4b41-af93-839ee1174614" providerId="ADAL" clId="{0C09D1E2-6FF3-4EF0-AB4B-FB7B73AF210B}" dt="2023-03-06T09:24:07.773" v="81" actId="47"/>
        <pc:sldMkLst>
          <pc:docMk/>
          <pc:sldMk cId="2441892712" sldId="479"/>
        </pc:sldMkLst>
      </pc:sldChg>
      <pc:sldChg chg="del">
        <pc:chgData name="Andrew Mitchell" userId="508525fa-a0a1-4b41-af93-839ee1174614" providerId="ADAL" clId="{0C09D1E2-6FF3-4EF0-AB4B-FB7B73AF210B}" dt="2023-03-06T09:24:08.504" v="82" actId="47"/>
        <pc:sldMkLst>
          <pc:docMk/>
          <pc:sldMk cId="1390532250" sldId="480"/>
        </pc:sldMkLst>
      </pc:sldChg>
      <pc:sldChg chg="del">
        <pc:chgData name="Andrew Mitchell" userId="508525fa-a0a1-4b41-af93-839ee1174614" providerId="ADAL" clId="{0C09D1E2-6FF3-4EF0-AB4B-FB7B73AF210B}" dt="2023-03-06T09:24:09.721" v="84" actId="47"/>
        <pc:sldMkLst>
          <pc:docMk/>
          <pc:sldMk cId="3506367201" sldId="481"/>
        </pc:sldMkLst>
      </pc:sldChg>
      <pc:sldChg chg="del">
        <pc:chgData name="Andrew Mitchell" userId="508525fa-a0a1-4b41-af93-839ee1174614" providerId="ADAL" clId="{0C09D1E2-6FF3-4EF0-AB4B-FB7B73AF210B}" dt="2023-03-06T09:24:10.391" v="85" actId="47"/>
        <pc:sldMkLst>
          <pc:docMk/>
          <pc:sldMk cId="4065560535" sldId="482"/>
        </pc:sldMkLst>
      </pc:sldChg>
      <pc:sldChg chg="del">
        <pc:chgData name="Andrew Mitchell" userId="508525fa-a0a1-4b41-af93-839ee1174614" providerId="ADAL" clId="{0C09D1E2-6FF3-4EF0-AB4B-FB7B73AF210B}" dt="2023-03-06T09:24:10.907" v="86" actId="47"/>
        <pc:sldMkLst>
          <pc:docMk/>
          <pc:sldMk cId="4098635676" sldId="483"/>
        </pc:sldMkLst>
      </pc:sldChg>
      <pc:sldChg chg="del">
        <pc:chgData name="Andrew Mitchell" userId="508525fa-a0a1-4b41-af93-839ee1174614" providerId="ADAL" clId="{0C09D1E2-6FF3-4EF0-AB4B-FB7B73AF210B}" dt="2023-03-06T09:24:11.461" v="87" actId="47"/>
        <pc:sldMkLst>
          <pc:docMk/>
          <pc:sldMk cId="3651185722" sldId="484"/>
        </pc:sldMkLst>
      </pc:sldChg>
      <pc:sldChg chg="del">
        <pc:chgData name="Andrew Mitchell" userId="508525fa-a0a1-4b41-af93-839ee1174614" providerId="ADAL" clId="{0C09D1E2-6FF3-4EF0-AB4B-FB7B73AF210B}" dt="2023-03-06T09:24:11.961" v="88" actId="47"/>
        <pc:sldMkLst>
          <pc:docMk/>
          <pc:sldMk cId="1271114947" sldId="485"/>
        </pc:sldMkLst>
      </pc:sldChg>
      <pc:sldChg chg="del">
        <pc:chgData name="Andrew Mitchell" userId="508525fa-a0a1-4b41-af93-839ee1174614" providerId="ADAL" clId="{0C09D1E2-6FF3-4EF0-AB4B-FB7B73AF210B}" dt="2023-03-06T09:24:12.763" v="89" actId="47"/>
        <pc:sldMkLst>
          <pc:docMk/>
          <pc:sldMk cId="3088575028" sldId="486"/>
        </pc:sldMkLst>
      </pc:sldChg>
      <pc:sldChg chg="del">
        <pc:chgData name="Andrew Mitchell" userId="508525fa-a0a1-4b41-af93-839ee1174614" providerId="ADAL" clId="{0C09D1E2-6FF3-4EF0-AB4B-FB7B73AF210B}" dt="2023-03-06T09:24:55.457" v="139" actId="47"/>
        <pc:sldMkLst>
          <pc:docMk/>
          <pc:sldMk cId="3046759704" sldId="487"/>
        </pc:sldMkLst>
      </pc:sldChg>
      <pc:sldChg chg="del">
        <pc:chgData name="Andrew Mitchell" userId="508525fa-a0a1-4b41-af93-839ee1174614" providerId="ADAL" clId="{0C09D1E2-6FF3-4EF0-AB4B-FB7B73AF210B}" dt="2023-03-06T09:24:55.996" v="140" actId="47"/>
        <pc:sldMkLst>
          <pc:docMk/>
          <pc:sldMk cId="1492499389" sldId="488"/>
        </pc:sldMkLst>
      </pc:sldChg>
      <pc:sldChg chg="del">
        <pc:chgData name="Andrew Mitchell" userId="508525fa-a0a1-4b41-af93-839ee1174614" providerId="ADAL" clId="{0C09D1E2-6FF3-4EF0-AB4B-FB7B73AF210B}" dt="2023-03-06T09:24:56.440" v="141" actId="47"/>
        <pc:sldMkLst>
          <pc:docMk/>
          <pc:sldMk cId="1714987128" sldId="489"/>
        </pc:sldMkLst>
      </pc:sldChg>
      <pc:sldChg chg="del">
        <pc:chgData name="Andrew Mitchell" userId="508525fa-a0a1-4b41-af93-839ee1174614" providerId="ADAL" clId="{0C09D1E2-6FF3-4EF0-AB4B-FB7B73AF210B}" dt="2023-03-06T09:24:56.857" v="142" actId="47"/>
        <pc:sldMkLst>
          <pc:docMk/>
          <pc:sldMk cId="2849896621" sldId="490"/>
        </pc:sldMkLst>
      </pc:sldChg>
      <pc:sldChg chg="del">
        <pc:chgData name="Andrew Mitchell" userId="508525fa-a0a1-4b41-af93-839ee1174614" providerId="ADAL" clId="{0C09D1E2-6FF3-4EF0-AB4B-FB7B73AF210B}" dt="2023-03-06T09:24:57.240" v="143" actId="47"/>
        <pc:sldMkLst>
          <pc:docMk/>
          <pc:sldMk cId="4020140950" sldId="491"/>
        </pc:sldMkLst>
      </pc:sldChg>
      <pc:sldChg chg="del">
        <pc:chgData name="Andrew Mitchell" userId="508525fa-a0a1-4b41-af93-839ee1174614" providerId="ADAL" clId="{0C09D1E2-6FF3-4EF0-AB4B-FB7B73AF210B}" dt="2023-03-06T09:24:57.557" v="144" actId="47"/>
        <pc:sldMkLst>
          <pc:docMk/>
          <pc:sldMk cId="3214862637" sldId="492"/>
        </pc:sldMkLst>
      </pc:sldChg>
      <pc:sldChg chg="del">
        <pc:chgData name="Andrew Mitchell" userId="508525fa-a0a1-4b41-af93-839ee1174614" providerId="ADAL" clId="{0C09D1E2-6FF3-4EF0-AB4B-FB7B73AF210B}" dt="2023-03-06T09:24:57.779" v="145" actId="47"/>
        <pc:sldMkLst>
          <pc:docMk/>
          <pc:sldMk cId="3933903417" sldId="493"/>
        </pc:sldMkLst>
      </pc:sldChg>
      <pc:sldChg chg="del">
        <pc:chgData name="Andrew Mitchell" userId="508525fa-a0a1-4b41-af93-839ee1174614" providerId="ADAL" clId="{0C09D1E2-6FF3-4EF0-AB4B-FB7B73AF210B}" dt="2023-03-06T09:24:58.023" v="146" actId="47"/>
        <pc:sldMkLst>
          <pc:docMk/>
          <pc:sldMk cId="1905854075" sldId="494"/>
        </pc:sldMkLst>
      </pc:sldChg>
      <pc:sldChg chg="del">
        <pc:chgData name="Andrew Mitchell" userId="508525fa-a0a1-4b41-af93-839ee1174614" providerId="ADAL" clId="{0C09D1E2-6FF3-4EF0-AB4B-FB7B73AF210B}" dt="2023-03-06T09:24:58.239" v="147" actId="47"/>
        <pc:sldMkLst>
          <pc:docMk/>
          <pc:sldMk cId="2899793625" sldId="495"/>
        </pc:sldMkLst>
      </pc:sldChg>
      <pc:sldChg chg="del">
        <pc:chgData name="Andrew Mitchell" userId="508525fa-a0a1-4b41-af93-839ee1174614" providerId="ADAL" clId="{0C09D1E2-6FF3-4EF0-AB4B-FB7B73AF210B}" dt="2023-03-06T09:24:58.446" v="148" actId="47"/>
        <pc:sldMkLst>
          <pc:docMk/>
          <pc:sldMk cId="3284220201" sldId="496"/>
        </pc:sldMkLst>
      </pc:sldChg>
      <pc:sldChg chg="del">
        <pc:chgData name="Andrew Mitchell" userId="508525fa-a0a1-4b41-af93-839ee1174614" providerId="ADAL" clId="{0C09D1E2-6FF3-4EF0-AB4B-FB7B73AF210B}" dt="2023-03-06T09:24:58.639" v="149" actId="47"/>
        <pc:sldMkLst>
          <pc:docMk/>
          <pc:sldMk cId="4020717276" sldId="497"/>
        </pc:sldMkLst>
      </pc:sldChg>
      <pc:sldChg chg="del">
        <pc:chgData name="Andrew Mitchell" userId="508525fa-a0a1-4b41-af93-839ee1174614" providerId="ADAL" clId="{0C09D1E2-6FF3-4EF0-AB4B-FB7B73AF210B}" dt="2023-03-06T09:24:58.852" v="150" actId="47"/>
        <pc:sldMkLst>
          <pc:docMk/>
          <pc:sldMk cId="4165429442" sldId="498"/>
        </pc:sldMkLst>
      </pc:sldChg>
      <pc:sldChg chg="del">
        <pc:chgData name="Andrew Mitchell" userId="508525fa-a0a1-4b41-af93-839ee1174614" providerId="ADAL" clId="{0C09D1E2-6FF3-4EF0-AB4B-FB7B73AF210B}" dt="2023-03-06T09:24:59.073" v="151" actId="47"/>
        <pc:sldMkLst>
          <pc:docMk/>
          <pc:sldMk cId="3946160303" sldId="499"/>
        </pc:sldMkLst>
      </pc:sldChg>
      <pc:sldChg chg="del">
        <pc:chgData name="Andrew Mitchell" userId="508525fa-a0a1-4b41-af93-839ee1174614" providerId="ADAL" clId="{0C09D1E2-6FF3-4EF0-AB4B-FB7B73AF210B}" dt="2023-03-06T09:24:59.289" v="152" actId="47"/>
        <pc:sldMkLst>
          <pc:docMk/>
          <pc:sldMk cId="3048859046" sldId="501"/>
        </pc:sldMkLst>
      </pc:sldChg>
      <pc:sldChg chg="del">
        <pc:chgData name="Andrew Mitchell" userId="508525fa-a0a1-4b41-af93-839ee1174614" providerId="ADAL" clId="{0C09D1E2-6FF3-4EF0-AB4B-FB7B73AF210B}" dt="2023-03-06T09:24:59.494" v="153" actId="47"/>
        <pc:sldMkLst>
          <pc:docMk/>
          <pc:sldMk cId="3779840828" sldId="502"/>
        </pc:sldMkLst>
      </pc:sldChg>
      <pc:sldChg chg="del">
        <pc:chgData name="Andrew Mitchell" userId="508525fa-a0a1-4b41-af93-839ee1174614" providerId="ADAL" clId="{0C09D1E2-6FF3-4EF0-AB4B-FB7B73AF210B}" dt="2023-03-06T09:24:59.759" v="154" actId="47"/>
        <pc:sldMkLst>
          <pc:docMk/>
          <pc:sldMk cId="306631939" sldId="503"/>
        </pc:sldMkLst>
      </pc:sldChg>
      <pc:sldChg chg="del">
        <pc:chgData name="Andrew Mitchell" userId="508525fa-a0a1-4b41-af93-839ee1174614" providerId="ADAL" clId="{0C09D1E2-6FF3-4EF0-AB4B-FB7B73AF210B}" dt="2023-03-06T09:25:00.040" v="155" actId="47"/>
        <pc:sldMkLst>
          <pc:docMk/>
          <pc:sldMk cId="3807988387" sldId="504"/>
        </pc:sldMkLst>
      </pc:sldChg>
      <pc:sldChg chg="del">
        <pc:chgData name="Andrew Mitchell" userId="508525fa-a0a1-4b41-af93-839ee1174614" providerId="ADAL" clId="{0C09D1E2-6FF3-4EF0-AB4B-FB7B73AF210B}" dt="2023-03-06T09:25:00.279" v="156" actId="47"/>
        <pc:sldMkLst>
          <pc:docMk/>
          <pc:sldMk cId="2084535000" sldId="505"/>
        </pc:sldMkLst>
      </pc:sldChg>
      <pc:sldChg chg="del">
        <pc:chgData name="Andrew Mitchell" userId="508525fa-a0a1-4b41-af93-839ee1174614" providerId="ADAL" clId="{0C09D1E2-6FF3-4EF0-AB4B-FB7B73AF210B}" dt="2023-03-06T09:25:00.489" v="157" actId="47"/>
        <pc:sldMkLst>
          <pc:docMk/>
          <pc:sldMk cId="3196853261" sldId="506"/>
        </pc:sldMkLst>
      </pc:sldChg>
      <pc:sldChg chg="del">
        <pc:chgData name="Andrew Mitchell" userId="508525fa-a0a1-4b41-af93-839ee1174614" providerId="ADAL" clId="{0C09D1E2-6FF3-4EF0-AB4B-FB7B73AF210B}" dt="2023-03-06T09:25:00.640" v="158" actId="47"/>
        <pc:sldMkLst>
          <pc:docMk/>
          <pc:sldMk cId="4038483877" sldId="507"/>
        </pc:sldMkLst>
      </pc:sldChg>
      <pc:sldChg chg="del">
        <pc:chgData name="Andrew Mitchell" userId="508525fa-a0a1-4b41-af93-839ee1174614" providerId="ADAL" clId="{0C09D1E2-6FF3-4EF0-AB4B-FB7B73AF210B}" dt="2023-03-06T09:25:00.789" v="159" actId="47"/>
        <pc:sldMkLst>
          <pc:docMk/>
          <pc:sldMk cId="546196147" sldId="508"/>
        </pc:sldMkLst>
      </pc:sldChg>
      <pc:sldChg chg="del">
        <pc:chgData name="Andrew Mitchell" userId="508525fa-a0a1-4b41-af93-839ee1174614" providerId="ADAL" clId="{0C09D1E2-6FF3-4EF0-AB4B-FB7B73AF210B}" dt="2023-03-06T09:25:01.264" v="162" actId="47"/>
        <pc:sldMkLst>
          <pc:docMk/>
          <pc:sldMk cId="3879011693" sldId="509"/>
        </pc:sldMkLst>
      </pc:sldChg>
      <pc:sldChg chg="del">
        <pc:chgData name="Andrew Mitchell" userId="508525fa-a0a1-4b41-af93-839ee1174614" providerId="ADAL" clId="{0C09D1E2-6FF3-4EF0-AB4B-FB7B73AF210B}" dt="2023-03-06T09:25:01.426" v="163" actId="47"/>
        <pc:sldMkLst>
          <pc:docMk/>
          <pc:sldMk cId="1732350512" sldId="510"/>
        </pc:sldMkLst>
      </pc:sldChg>
      <pc:sldChg chg="del">
        <pc:chgData name="Andrew Mitchell" userId="508525fa-a0a1-4b41-af93-839ee1174614" providerId="ADAL" clId="{0C09D1E2-6FF3-4EF0-AB4B-FB7B73AF210B}" dt="2023-03-06T09:25:01.573" v="164" actId="47"/>
        <pc:sldMkLst>
          <pc:docMk/>
          <pc:sldMk cId="2330982453" sldId="511"/>
        </pc:sldMkLst>
      </pc:sldChg>
      <pc:sldChg chg="del">
        <pc:chgData name="Andrew Mitchell" userId="508525fa-a0a1-4b41-af93-839ee1174614" providerId="ADAL" clId="{0C09D1E2-6FF3-4EF0-AB4B-FB7B73AF210B}" dt="2023-03-06T09:25:01.743" v="165" actId="47"/>
        <pc:sldMkLst>
          <pc:docMk/>
          <pc:sldMk cId="2774034578" sldId="512"/>
        </pc:sldMkLst>
      </pc:sldChg>
      <pc:sldChg chg="del">
        <pc:chgData name="Andrew Mitchell" userId="508525fa-a0a1-4b41-af93-839ee1174614" providerId="ADAL" clId="{0C09D1E2-6FF3-4EF0-AB4B-FB7B73AF210B}" dt="2023-03-06T09:25:01.923" v="166" actId="47"/>
        <pc:sldMkLst>
          <pc:docMk/>
          <pc:sldMk cId="1522508318" sldId="513"/>
        </pc:sldMkLst>
      </pc:sldChg>
      <pc:sldChg chg="del">
        <pc:chgData name="Andrew Mitchell" userId="508525fa-a0a1-4b41-af93-839ee1174614" providerId="ADAL" clId="{0C09D1E2-6FF3-4EF0-AB4B-FB7B73AF210B}" dt="2023-03-06T09:25:02.060" v="167" actId="47"/>
        <pc:sldMkLst>
          <pc:docMk/>
          <pc:sldMk cId="3286680463" sldId="514"/>
        </pc:sldMkLst>
      </pc:sldChg>
      <pc:sldChg chg="del">
        <pc:chgData name="Andrew Mitchell" userId="508525fa-a0a1-4b41-af93-839ee1174614" providerId="ADAL" clId="{0C09D1E2-6FF3-4EF0-AB4B-FB7B73AF210B}" dt="2023-03-06T09:25:02.226" v="168" actId="47"/>
        <pc:sldMkLst>
          <pc:docMk/>
          <pc:sldMk cId="2474128652" sldId="515"/>
        </pc:sldMkLst>
      </pc:sldChg>
      <pc:sldChg chg="del">
        <pc:chgData name="Andrew Mitchell" userId="508525fa-a0a1-4b41-af93-839ee1174614" providerId="ADAL" clId="{0C09D1E2-6FF3-4EF0-AB4B-FB7B73AF210B}" dt="2023-03-06T09:25:02.377" v="169" actId="47"/>
        <pc:sldMkLst>
          <pc:docMk/>
          <pc:sldMk cId="829884154" sldId="516"/>
        </pc:sldMkLst>
      </pc:sldChg>
      <pc:sldChg chg="del">
        <pc:chgData name="Andrew Mitchell" userId="508525fa-a0a1-4b41-af93-839ee1174614" providerId="ADAL" clId="{0C09D1E2-6FF3-4EF0-AB4B-FB7B73AF210B}" dt="2023-03-06T09:25:04.319" v="177" actId="47"/>
        <pc:sldMkLst>
          <pc:docMk/>
          <pc:sldMk cId="2810314416" sldId="517"/>
        </pc:sldMkLst>
      </pc:sldChg>
      <pc:sldChg chg="del">
        <pc:chgData name="Andrew Mitchell" userId="508525fa-a0a1-4b41-af93-839ee1174614" providerId="ADAL" clId="{0C09D1E2-6FF3-4EF0-AB4B-FB7B73AF210B}" dt="2023-03-06T09:25:04.590" v="178" actId="47"/>
        <pc:sldMkLst>
          <pc:docMk/>
          <pc:sldMk cId="2403757577" sldId="518"/>
        </pc:sldMkLst>
      </pc:sldChg>
      <pc:sldChg chg="del">
        <pc:chgData name="Andrew Mitchell" userId="508525fa-a0a1-4b41-af93-839ee1174614" providerId="ADAL" clId="{0C09D1E2-6FF3-4EF0-AB4B-FB7B73AF210B}" dt="2023-03-06T09:25:07.844" v="193" actId="47"/>
        <pc:sldMkLst>
          <pc:docMk/>
          <pc:sldMk cId="3732768422" sldId="520"/>
        </pc:sldMkLst>
      </pc:sldChg>
      <pc:sldChg chg="del">
        <pc:chgData name="Andrew Mitchell" userId="508525fa-a0a1-4b41-af93-839ee1174614" providerId="ADAL" clId="{0C09D1E2-6FF3-4EF0-AB4B-FB7B73AF210B}" dt="2023-03-06T09:25:08.043" v="194" actId="47"/>
        <pc:sldMkLst>
          <pc:docMk/>
          <pc:sldMk cId="1129326535" sldId="521"/>
        </pc:sldMkLst>
      </pc:sldChg>
      <pc:sldChg chg="del">
        <pc:chgData name="Andrew Mitchell" userId="508525fa-a0a1-4b41-af93-839ee1174614" providerId="ADAL" clId="{0C09D1E2-6FF3-4EF0-AB4B-FB7B73AF210B}" dt="2023-03-06T09:25:08.239" v="195" actId="47"/>
        <pc:sldMkLst>
          <pc:docMk/>
          <pc:sldMk cId="355980719" sldId="522"/>
        </pc:sldMkLst>
      </pc:sldChg>
      <pc:sldChg chg="del">
        <pc:chgData name="Andrew Mitchell" userId="508525fa-a0a1-4b41-af93-839ee1174614" providerId="ADAL" clId="{0C09D1E2-6FF3-4EF0-AB4B-FB7B73AF210B}" dt="2023-03-06T09:25:08.439" v="196" actId="47"/>
        <pc:sldMkLst>
          <pc:docMk/>
          <pc:sldMk cId="2858074747" sldId="523"/>
        </pc:sldMkLst>
      </pc:sldChg>
      <pc:sldChg chg="del">
        <pc:chgData name="Andrew Mitchell" userId="508525fa-a0a1-4b41-af93-839ee1174614" providerId="ADAL" clId="{0C09D1E2-6FF3-4EF0-AB4B-FB7B73AF210B}" dt="2023-03-06T09:25:08.685" v="197" actId="47"/>
        <pc:sldMkLst>
          <pc:docMk/>
          <pc:sldMk cId="2889668972" sldId="525"/>
        </pc:sldMkLst>
      </pc:sldChg>
      <pc:sldChg chg="del">
        <pc:chgData name="Andrew Mitchell" userId="508525fa-a0a1-4b41-af93-839ee1174614" providerId="ADAL" clId="{0C09D1E2-6FF3-4EF0-AB4B-FB7B73AF210B}" dt="2023-03-06T09:25:08.873" v="198" actId="47"/>
        <pc:sldMkLst>
          <pc:docMk/>
          <pc:sldMk cId="2203243289" sldId="526"/>
        </pc:sldMkLst>
      </pc:sldChg>
      <pc:sldChg chg="del">
        <pc:chgData name="Andrew Mitchell" userId="508525fa-a0a1-4b41-af93-839ee1174614" providerId="ADAL" clId="{0C09D1E2-6FF3-4EF0-AB4B-FB7B73AF210B}" dt="2023-03-06T09:25:09.086" v="199" actId="47"/>
        <pc:sldMkLst>
          <pc:docMk/>
          <pc:sldMk cId="125385257" sldId="527"/>
        </pc:sldMkLst>
      </pc:sldChg>
      <pc:sldChg chg="del">
        <pc:chgData name="Andrew Mitchell" userId="508525fa-a0a1-4b41-af93-839ee1174614" providerId="ADAL" clId="{0C09D1E2-6FF3-4EF0-AB4B-FB7B73AF210B}" dt="2023-03-06T09:25:09.540" v="201" actId="47"/>
        <pc:sldMkLst>
          <pc:docMk/>
          <pc:sldMk cId="3038089718" sldId="528"/>
        </pc:sldMkLst>
      </pc:sldChg>
      <pc:sldChg chg="del">
        <pc:chgData name="Andrew Mitchell" userId="508525fa-a0a1-4b41-af93-839ee1174614" providerId="ADAL" clId="{0C09D1E2-6FF3-4EF0-AB4B-FB7B73AF210B}" dt="2023-03-06T09:25:09.322" v="200" actId="47"/>
        <pc:sldMkLst>
          <pc:docMk/>
          <pc:sldMk cId="1772055869" sldId="529"/>
        </pc:sldMkLst>
      </pc:sldChg>
      <pc:sldChg chg="del">
        <pc:chgData name="Andrew Mitchell" userId="508525fa-a0a1-4b41-af93-839ee1174614" providerId="ADAL" clId="{0C09D1E2-6FF3-4EF0-AB4B-FB7B73AF210B}" dt="2023-03-06T09:25:09.978" v="203" actId="47"/>
        <pc:sldMkLst>
          <pc:docMk/>
          <pc:sldMk cId="1348888140" sldId="530"/>
        </pc:sldMkLst>
      </pc:sldChg>
      <pc:sldChg chg="del">
        <pc:chgData name="Andrew Mitchell" userId="508525fa-a0a1-4b41-af93-839ee1174614" providerId="ADAL" clId="{0C09D1E2-6FF3-4EF0-AB4B-FB7B73AF210B}" dt="2023-03-06T09:25:09.756" v="202" actId="47"/>
        <pc:sldMkLst>
          <pc:docMk/>
          <pc:sldMk cId="216873189" sldId="531"/>
        </pc:sldMkLst>
      </pc:sldChg>
      <pc:sldChg chg="del">
        <pc:chgData name="Andrew Mitchell" userId="508525fa-a0a1-4b41-af93-839ee1174614" providerId="ADAL" clId="{0C09D1E2-6FF3-4EF0-AB4B-FB7B73AF210B}" dt="2023-03-06T09:25:10.210" v="204" actId="47"/>
        <pc:sldMkLst>
          <pc:docMk/>
          <pc:sldMk cId="76726295" sldId="532"/>
        </pc:sldMkLst>
      </pc:sldChg>
      <pc:sldChg chg="del">
        <pc:chgData name="Andrew Mitchell" userId="508525fa-a0a1-4b41-af93-839ee1174614" providerId="ADAL" clId="{0C09D1E2-6FF3-4EF0-AB4B-FB7B73AF210B}" dt="2023-03-06T09:25:10.405" v="205" actId="47"/>
        <pc:sldMkLst>
          <pc:docMk/>
          <pc:sldMk cId="2229605167" sldId="533"/>
        </pc:sldMkLst>
      </pc:sldChg>
      <pc:sldChg chg="del">
        <pc:chgData name="Andrew Mitchell" userId="508525fa-a0a1-4b41-af93-839ee1174614" providerId="ADAL" clId="{0C09D1E2-6FF3-4EF0-AB4B-FB7B73AF210B}" dt="2023-03-06T09:25:11.473" v="208" actId="47"/>
        <pc:sldMkLst>
          <pc:docMk/>
          <pc:sldMk cId="1957297080" sldId="534"/>
        </pc:sldMkLst>
      </pc:sldChg>
      <pc:sldChg chg="del">
        <pc:chgData name="Andrew Mitchell" userId="508525fa-a0a1-4b41-af93-839ee1174614" providerId="ADAL" clId="{0C09D1E2-6FF3-4EF0-AB4B-FB7B73AF210B}" dt="2023-03-06T09:25:12.523" v="212" actId="47"/>
        <pc:sldMkLst>
          <pc:docMk/>
          <pc:sldMk cId="1514604330" sldId="537"/>
        </pc:sldMkLst>
      </pc:sldChg>
      <pc:sldChg chg="del">
        <pc:chgData name="Andrew Mitchell" userId="508525fa-a0a1-4b41-af93-839ee1174614" providerId="ADAL" clId="{0C09D1E2-6FF3-4EF0-AB4B-FB7B73AF210B}" dt="2023-03-06T09:25:11.743" v="209" actId="47"/>
        <pc:sldMkLst>
          <pc:docMk/>
          <pc:sldMk cId="1613005439" sldId="538"/>
        </pc:sldMkLst>
      </pc:sldChg>
      <pc:sldChg chg="del">
        <pc:chgData name="Andrew Mitchell" userId="508525fa-a0a1-4b41-af93-839ee1174614" providerId="ADAL" clId="{0C09D1E2-6FF3-4EF0-AB4B-FB7B73AF210B}" dt="2023-03-06T09:25:12.001" v="210" actId="47"/>
        <pc:sldMkLst>
          <pc:docMk/>
          <pc:sldMk cId="2368227884" sldId="539"/>
        </pc:sldMkLst>
      </pc:sldChg>
      <pc:sldChg chg="del">
        <pc:chgData name="Andrew Mitchell" userId="508525fa-a0a1-4b41-af93-839ee1174614" providerId="ADAL" clId="{0C09D1E2-6FF3-4EF0-AB4B-FB7B73AF210B}" dt="2023-03-06T09:25:12.240" v="211" actId="47"/>
        <pc:sldMkLst>
          <pc:docMk/>
          <pc:sldMk cId="1036594923" sldId="540"/>
        </pc:sldMkLst>
      </pc:sldChg>
      <pc:sldChg chg="del">
        <pc:chgData name="Andrew Mitchell" userId="508525fa-a0a1-4b41-af93-839ee1174614" providerId="ADAL" clId="{0C09D1E2-6FF3-4EF0-AB4B-FB7B73AF210B}" dt="2023-03-06T09:25:12.809" v="213" actId="47"/>
        <pc:sldMkLst>
          <pc:docMk/>
          <pc:sldMk cId="3633660678" sldId="541"/>
        </pc:sldMkLst>
      </pc:sldChg>
      <pc:sldChg chg="del">
        <pc:chgData name="Andrew Mitchell" userId="508525fa-a0a1-4b41-af93-839ee1174614" providerId="ADAL" clId="{0C09D1E2-6FF3-4EF0-AB4B-FB7B73AF210B}" dt="2023-03-06T09:25:13.075" v="214" actId="47"/>
        <pc:sldMkLst>
          <pc:docMk/>
          <pc:sldMk cId="2190758739" sldId="542"/>
        </pc:sldMkLst>
      </pc:sldChg>
      <pc:sldChg chg="del">
        <pc:chgData name="Andrew Mitchell" userId="508525fa-a0a1-4b41-af93-839ee1174614" providerId="ADAL" clId="{0C09D1E2-6FF3-4EF0-AB4B-FB7B73AF210B}" dt="2023-03-06T09:25:13.339" v="215" actId="47"/>
        <pc:sldMkLst>
          <pc:docMk/>
          <pc:sldMk cId="1948683920" sldId="543"/>
        </pc:sldMkLst>
      </pc:sldChg>
      <pc:sldChg chg="del">
        <pc:chgData name="Andrew Mitchell" userId="508525fa-a0a1-4b41-af93-839ee1174614" providerId="ADAL" clId="{0C09D1E2-6FF3-4EF0-AB4B-FB7B73AF210B}" dt="2023-03-06T09:25:13.676" v="216" actId="47"/>
        <pc:sldMkLst>
          <pc:docMk/>
          <pc:sldMk cId="600694969" sldId="544"/>
        </pc:sldMkLst>
      </pc:sldChg>
      <pc:sldChg chg="modSp">
        <pc:chgData name="Andrew Mitchell" userId="508525fa-a0a1-4b41-af93-839ee1174614" providerId="ADAL" clId="{0C09D1E2-6FF3-4EF0-AB4B-FB7B73AF210B}" dt="2023-03-06T09:26:16.939" v="245"/>
        <pc:sldMkLst>
          <pc:docMk/>
          <pc:sldMk cId="2067772014" sldId="545"/>
        </pc:sldMkLst>
        <pc:spChg chg="mod">
          <ac:chgData name="Andrew Mitchell" userId="508525fa-a0a1-4b41-af93-839ee1174614" providerId="ADAL" clId="{0C09D1E2-6FF3-4EF0-AB4B-FB7B73AF210B}" dt="2023-03-06T09:26:16.939" v="245"/>
          <ac:spMkLst>
            <pc:docMk/>
            <pc:sldMk cId="2067772014" sldId="545"/>
            <ac:spMk id="2" creationId="{00000000-0000-0000-0000-000000000000}"/>
          </ac:spMkLst>
        </pc:spChg>
      </pc:sldChg>
      <pc:sldChg chg="del">
        <pc:chgData name="Andrew Mitchell" userId="508525fa-a0a1-4b41-af93-839ee1174614" providerId="ADAL" clId="{0C09D1E2-6FF3-4EF0-AB4B-FB7B73AF210B}" dt="2023-03-06T09:25:14.005" v="217" actId="47"/>
        <pc:sldMkLst>
          <pc:docMk/>
          <pc:sldMk cId="1205236833" sldId="546"/>
        </pc:sldMkLst>
      </pc:sldChg>
      <pc:sldChg chg="del">
        <pc:chgData name="Andrew Mitchell" userId="508525fa-a0a1-4b41-af93-839ee1174614" providerId="ADAL" clId="{0C09D1E2-6FF3-4EF0-AB4B-FB7B73AF210B}" dt="2023-03-06T09:25:14.382" v="218" actId="47"/>
        <pc:sldMkLst>
          <pc:docMk/>
          <pc:sldMk cId="2323658365" sldId="547"/>
        </pc:sldMkLst>
      </pc:sldChg>
      <pc:sldChg chg="del">
        <pc:chgData name="Andrew Mitchell" userId="508525fa-a0a1-4b41-af93-839ee1174614" providerId="ADAL" clId="{0C09D1E2-6FF3-4EF0-AB4B-FB7B73AF210B}" dt="2023-03-06T09:25:14.806" v="219" actId="47"/>
        <pc:sldMkLst>
          <pc:docMk/>
          <pc:sldMk cId="3241153535" sldId="548"/>
        </pc:sldMkLst>
      </pc:sldChg>
      <pc:sldChg chg="modSp">
        <pc:chgData name="Andrew Mitchell" userId="508525fa-a0a1-4b41-af93-839ee1174614" providerId="ADAL" clId="{0C09D1E2-6FF3-4EF0-AB4B-FB7B73AF210B}" dt="2023-03-06T09:26:16.939" v="245"/>
        <pc:sldMkLst>
          <pc:docMk/>
          <pc:sldMk cId="3508523068" sldId="549"/>
        </pc:sldMkLst>
        <pc:spChg chg="mod">
          <ac:chgData name="Andrew Mitchell" userId="508525fa-a0a1-4b41-af93-839ee1174614" providerId="ADAL" clId="{0C09D1E2-6FF3-4EF0-AB4B-FB7B73AF210B}" dt="2023-03-06T09:26:16.939" v="245"/>
          <ac:spMkLst>
            <pc:docMk/>
            <pc:sldMk cId="3508523068" sldId="549"/>
            <ac:spMk id="2" creationId="{00000000-0000-0000-0000-000000000000}"/>
          </ac:spMkLst>
        </pc:spChg>
      </pc:sldChg>
      <pc:sldChg chg="modSp">
        <pc:chgData name="Andrew Mitchell" userId="508525fa-a0a1-4b41-af93-839ee1174614" providerId="ADAL" clId="{0C09D1E2-6FF3-4EF0-AB4B-FB7B73AF210B}" dt="2023-03-06T09:26:16.939" v="245"/>
        <pc:sldMkLst>
          <pc:docMk/>
          <pc:sldMk cId="3097550470" sldId="550"/>
        </pc:sldMkLst>
        <pc:spChg chg="mod">
          <ac:chgData name="Andrew Mitchell" userId="508525fa-a0a1-4b41-af93-839ee1174614" providerId="ADAL" clId="{0C09D1E2-6FF3-4EF0-AB4B-FB7B73AF210B}" dt="2023-03-06T09:26:16.939" v="245"/>
          <ac:spMkLst>
            <pc:docMk/>
            <pc:sldMk cId="3097550470" sldId="550"/>
            <ac:spMk id="2" creationId="{00000000-0000-0000-0000-000000000000}"/>
          </ac:spMkLst>
        </pc:spChg>
      </pc:sldChg>
      <pc:sldChg chg="modSp">
        <pc:chgData name="Andrew Mitchell" userId="508525fa-a0a1-4b41-af93-839ee1174614" providerId="ADAL" clId="{0C09D1E2-6FF3-4EF0-AB4B-FB7B73AF210B}" dt="2023-03-06T09:26:16.939" v="245"/>
        <pc:sldMkLst>
          <pc:docMk/>
          <pc:sldMk cId="1850702861" sldId="551"/>
        </pc:sldMkLst>
        <pc:spChg chg="mod">
          <ac:chgData name="Andrew Mitchell" userId="508525fa-a0a1-4b41-af93-839ee1174614" providerId="ADAL" clId="{0C09D1E2-6FF3-4EF0-AB4B-FB7B73AF210B}" dt="2023-03-06T09:26:16.939" v="245"/>
          <ac:spMkLst>
            <pc:docMk/>
            <pc:sldMk cId="1850702861" sldId="551"/>
            <ac:spMk id="2" creationId="{00000000-0000-0000-0000-000000000000}"/>
          </ac:spMkLst>
        </pc:spChg>
      </pc:sldChg>
      <pc:sldChg chg="modSp">
        <pc:chgData name="Andrew Mitchell" userId="508525fa-a0a1-4b41-af93-839ee1174614" providerId="ADAL" clId="{0C09D1E2-6FF3-4EF0-AB4B-FB7B73AF210B}" dt="2023-03-06T09:26:16.939" v="245"/>
        <pc:sldMkLst>
          <pc:docMk/>
          <pc:sldMk cId="3678548880" sldId="552"/>
        </pc:sldMkLst>
        <pc:spChg chg="mod">
          <ac:chgData name="Andrew Mitchell" userId="508525fa-a0a1-4b41-af93-839ee1174614" providerId="ADAL" clId="{0C09D1E2-6FF3-4EF0-AB4B-FB7B73AF210B}" dt="2023-03-06T09:26:16.939" v="245"/>
          <ac:spMkLst>
            <pc:docMk/>
            <pc:sldMk cId="3678548880" sldId="552"/>
            <ac:spMk id="2" creationId="{00000000-0000-0000-0000-000000000000}"/>
          </ac:spMkLst>
        </pc:spChg>
        <pc:spChg chg="mod">
          <ac:chgData name="Andrew Mitchell" userId="508525fa-a0a1-4b41-af93-839ee1174614" providerId="ADAL" clId="{0C09D1E2-6FF3-4EF0-AB4B-FB7B73AF210B}" dt="2023-03-06T09:26:16.939" v="245"/>
          <ac:spMkLst>
            <pc:docMk/>
            <pc:sldMk cId="3678548880" sldId="552"/>
            <ac:spMk id="4" creationId="{151D1876-2823-4231-AC6D-5F8B8556A202}"/>
          </ac:spMkLst>
        </pc:spChg>
      </pc:sldChg>
      <pc:sldChg chg="modSp">
        <pc:chgData name="Andrew Mitchell" userId="508525fa-a0a1-4b41-af93-839ee1174614" providerId="ADAL" clId="{0C09D1E2-6FF3-4EF0-AB4B-FB7B73AF210B}" dt="2023-03-06T09:26:16.939" v="245"/>
        <pc:sldMkLst>
          <pc:docMk/>
          <pc:sldMk cId="4007879851" sldId="553"/>
        </pc:sldMkLst>
        <pc:spChg chg="mod">
          <ac:chgData name="Andrew Mitchell" userId="508525fa-a0a1-4b41-af93-839ee1174614" providerId="ADAL" clId="{0C09D1E2-6FF3-4EF0-AB4B-FB7B73AF210B}" dt="2023-03-06T09:26:16.939" v="245"/>
          <ac:spMkLst>
            <pc:docMk/>
            <pc:sldMk cId="4007879851" sldId="553"/>
            <ac:spMk id="2" creationId="{00000000-0000-0000-0000-000000000000}"/>
          </ac:spMkLst>
        </pc:spChg>
        <pc:spChg chg="mod">
          <ac:chgData name="Andrew Mitchell" userId="508525fa-a0a1-4b41-af93-839ee1174614" providerId="ADAL" clId="{0C09D1E2-6FF3-4EF0-AB4B-FB7B73AF210B}" dt="2023-03-06T09:26:16.939" v="245"/>
          <ac:spMkLst>
            <pc:docMk/>
            <pc:sldMk cId="4007879851" sldId="553"/>
            <ac:spMk id="4" creationId="{151D1876-2823-4231-AC6D-5F8B8556A202}"/>
          </ac:spMkLst>
        </pc:spChg>
      </pc:sldChg>
      <pc:sldChg chg="modSp mod">
        <pc:chgData name="Andrew Mitchell" userId="508525fa-a0a1-4b41-af93-839ee1174614" providerId="ADAL" clId="{0C09D1E2-6FF3-4EF0-AB4B-FB7B73AF210B}" dt="2023-03-06T09:32:56.802" v="316" actId="20577"/>
        <pc:sldMkLst>
          <pc:docMk/>
          <pc:sldMk cId="2641820749" sldId="554"/>
        </pc:sldMkLst>
        <pc:spChg chg="mod">
          <ac:chgData name="Andrew Mitchell" userId="508525fa-a0a1-4b41-af93-839ee1174614" providerId="ADAL" clId="{0C09D1E2-6FF3-4EF0-AB4B-FB7B73AF210B}" dt="2023-03-06T09:32:56.802" v="316" actId="20577"/>
          <ac:spMkLst>
            <pc:docMk/>
            <pc:sldMk cId="2641820749" sldId="554"/>
            <ac:spMk id="2" creationId="{00000000-0000-0000-0000-000000000000}"/>
          </ac:spMkLst>
        </pc:spChg>
      </pc:sldChg>
      <pc:sldChg chg="modSp mod">
        <pc:chgData name="Andrew Mitchell" userId="508525fa-a0a1-4b41-af93-839ee1174614" providerId="ADAL" clId="{0C09D1E2-6FF3-4EF0-AB4B-FB7B73AF210B}" dt="2023-03-06T09:32:40.428" v="294" actId="20577"/>
        <pc:sldMkLst>
          <pc:docMk/>
          <pc:sldMk cId="2059384993" sldId="556"/>
        </pc:sldMkLst>
        <pc:spChg chg="mod">
          <ac:chgData name="Andrew Mitchell" userId="508525fa-a0a1-4b41-af93-839ee1174614" providerId="ADAL" clId="{0C09D1E2-6FF3-4EF0-AB4B-FB7B73AF210B}" dt="2023-03-06T09:32:40.428" v="294" actId="20577"/>
          <ac:spMkLst>
            <pc:docMk/>
            <pc:sldMk cId="2059384993" sldId="556"/>
            <ac:spMk id="2" creationId="{00000000-0000-0000-0000-000000000000}"/>
          </ac:spMkLst>
        </pc:spChg>
      </pc:sldChg>
      <pc:sldChg chg="delSp modSp mod">
        <pc:chgData name="Andrew Mitchell" userId="508525fa-a0a1-4b41-af93-839ee1174614" providerId="ADAL" clId="{0C09D1E2-6FF3-4EF0-AB4B-FB7B73AF210B}" dt="2023-03-06T09:34:00.551" v="384" actId="20577"/>
        <pc:sldMkLst>
          <pc:docMk/>
          <pc:sldMk cId="2450059141" sldId="557"/>
        </pc:sldMkLst>
        <pc:spChg chg="mod">
          <ac:chgData name="Andrew Mitchell" userId="508525fa-a0a1-4b41-af93-839ee1174614" providerId="ADAL" clId="{0C09D1E2-6FF3-4EF0-AB4B-FB7B73AF210B}" dt="2023-03-06T09:26:16.939" v="245"/>
          <ac:spMkLst>
            <pc:docMk/>
            <pc:sldMk cId="2450059141" sldId="557"/>
            <ac:spMk id="2" creationId="{00000000-0000-0000-0000-000000000000}"/>
          </ac:spMkLst>
        </pc:spChg>
        <pc:spChg chg="mod">
          <ac:chgData name="Andrew Mitchell" userId="508525fa-a0a1-4b41-af93-839ee1174614" providerId="ADAL" clId="{0C09D1E2-6FF3-4EF0-AB4B-FB7B73AF210B}" dt="2023-03-06T09:34:00.551" v="384" actId="20577"/>
          <ac:spMkLst>
            <pc:docMk/>
            <pc:sldMk cId="2450059141" sldId="557"/>
            <ac:spMk id="4" creationId="{151D1876-2823-4231-AC6D-5F8B8556A202}"/>
          </ac:spMkLst>
        </pc:spChg>
        <pc:spChg chg="del mod">
          <ac:chgData name="Andrew Mitchell" userId="508525fa-a0a1-4b41-af93-839ee1174614" providerId="ADAL" clId="{0C09D1E2-6FF3-4EF0-AB4B-FB7B73AF210B}" dt="2023-03-06T09:33:33.573" v="318" actId="478"/>
          <ac:spMkLst>
            <pc:docMk/>
            <pc:sldMk cId="2450059141" sldId="557"/>
            <ac:spMk id="6" creationId="{97153E7E-9F14-427A-B933-384B65F78DAC}"/>
          </ac:spMkLst>
        </pc:spChg>
      </pc:sldChg>
      <pc:sldChg chg="addSp delSp modSp mod">
        <pc:chgData name="Andrew Mitchell" userId="508525fa-a0a1-4b41-af93-839ee1174614" providerId="ADAL" clId="{0C09D1E2-6FF3-4EF0-AB4B-FB7B73AF210B}" dt="2023-03-06T09:34:27.245" v="390"/>
        <pc:sldMkLst>
          <pc:docMk/>
          <pc:sldMk cId="1839604220" sldId="558"/>
        </pc:sldMkLst>
        <pc:spChg chg="mod">
          <ac:chgData name="Andrew Mitchell" userId="508525fa-a0a1-4b41-af93-839ee1174614" providerId="ADAL" clId="{0C09D1E2-6FF3-4EF0-AB4B-FB7B73AF210B}" dt="2023-03-06T09:26:16.939" v="245"/>
          <ac:spMkLst>
            <pc:docMk/>
            <pc:sldMk cId="1839604220" sldId="558"/>
            <ac:spMk id="2" creationId="{00000000-0000-0000-0000-000000000000}"/>
          </ac:spMkLst>
        </pc:spChg>
        <pc:spChg chg="add del">
          <ac:chgData name="Andrew Mitchell" userId="508525fa-a0a1-4b41-af93-839ee1174614" providerId="ADAL" clId="{0C09D1E2-6FF3-4EF0-AB4B-FB7B73AF210B}" dt="2023-03-06T09:34:20.562" v="386" actId="478"/>
          <ac:spMkLst>
            <pc:docMk/>
            <pc:sldMk cId="1839604220" sldId="558"/>
            <ac:spMk id="3" creationId="{00000000-0000-0000-0000-000000000000}"/>
          </ac:spMkLst>
        </pc:spChg>
        <pc:spChg chg="del mod">
          <ac:chgData name="Andrew Mitchell" userId="508525fa-a0a1-4b41-af93-839ee1174614" providerId="ADAL" clId="{0C09D1E2-6FF3-4EF0-AB4B-FB7B73AF210B}" dt="2023-03-06T09:34:27.245" v="390"/>
          <ac:spMkLst>
            <pc:docMk/>
            <pc:sldMk cId="1839604220" sldId="558"/>
            <ac:spMk id="4" creationId="{151D1876-2823-4231-AC6D-5F8B8556A202}"/>
          </ac:spMkLst>
        </pc:spChg>
        <pc:spChg chg="add del mod">
          <ac:chgData name="Andrew Mitchell" userId="508525fa-a0a1-4b41-af93-839ee1174614" providerId="ADAL" clId="{0C09D1E2-6FF3-4EF0-AB4B-FB7B73AF210B}" dt="2023-03-06T09:34:20.562" v="386" actId="478"/>
          <ac:spMkLst>
            <pc:docMk/>
            <pc:sldMk cId="1839604220" sldId="558"/>
            <ac:spMk id="6" creationId="{EDA7C8CE-9CBA-1A05-0AC1-8C286B586F08}"/>
          </ac:spMkLst>
        </pc:spChg>
        <pc:spChg chg="add mod">
          <ac:chgData name="Andrew Mitchell" userId="508525fa-a0a1-4b41-af93-839ee1174614" providerId="ADAL" clId="{0C09D1E2-6FF3-4EF0-AB4B-FB7B73AF210B}" dt="2023-03-06T09:34:25.855" v="388"/>
          <ac:spMkLst>
            <pc:docMk/>
            <pc:sldMk cId="1839604220" sldId="558"/>
            <ac:spMk id="7" creationId="{77B36CD7-BB43-49A7-FE0C-3B8337A07F73}"/>
          </ac:spMkLst>
        </pc:spChg>
      </pc:sldChg>
      <pc:sldChg chg="modSp">
        <pc:chgData name="Andrew Mitchell" userId="508525fa-a0a1-4b41-af93-839ee1174614" providerId="ADAL" clId="{0C09D1E2-6FF3-4EF0-AB4B-FB7B73AF210B}" dt="2023-03-06T09:26:16.939" v="245"/>
        <pc:sldMkLst>
          <pc:docMk/>
          <pc:sldMk cId="4005781389" sldId="559"/>
        </pc:sldMkLst>
        <pc:spChg chg="mod">
          <ac:chgData name="Andrew Mitchell" userId="508525fa-a0a1-4b41-af93-839ee1174614" providerId="ADAL" clId="{0C09D1E2-6FF3-4EF0-AB4B-FB7B73AF210B}" dt="2023-03-06T09:26:16.939" v="245"/>
          <ac:spMkLst>
            <pc:docMk/>
            <pc:sldMk cId="4005781389" sldId="559"/>
            <ac:spMk id="2" creationId="{00000000-0000-0000-0000-000000000000}"/>
          </ac:spMkLst>
        </pc:spChg>
      </pc:sldChg>
      <pc:sldChg chg="modSp">
        <pc:chgData name="Andrew Mitchell" userId="508525fa-a0a1-4b41-af93-839ee1174614" providerId="ADAL" clId="{0C09D1E2-6FF3-4EF0-AB4B-FB7B73AF210B}" dt="2023-03-06T09:26:16.939" v="245"/>
        <pc:sldMkLst>
          <pc:docMk/>
          <pc:sldMk cId="1553511217" sldId="560"/>
        </pc:sldMkLst>
        <pc:spChg chg="mod">
          <ac:chgData name="Andrew Mitchell" userId="508525fa-a0a1-4b41-af93-839ee1174614" providerId="ADAL" clId="{0C09D1E2-6FF3-4EF0-AB4B-FB7B73AF210B}" dt="2023-03-06T09:26:16.939" v="245"/>
          <ac:spMkLst>
            <pc:docMk/>
            <pc:sldMk cId="1553511217" sldId="560"/>
            <ac:spMk id="2" creationId="{00000000-0000-0000-0000-000000000000}"/>
          </ac:spMkLst>
        </pc:spChg>
      </pc:sldChg>
      <pc:sldChg chg="modSp">
        <pc:chgData name="Andrew Mitchell" userId="508525fa-a0a1-4b41-af93-839ee1174614" providerId="ADAL" clId="{0C09D1E2-6FF3-4EF0-AB4B-FB7B73AF210B}" dt="2023-03-06T09:26:16.939" v="245"/>
        <pc:sldMkLst>
          <pc:docMk/>
          <pc:sldMk cId="1077329988" sldId="561"/>
        </pc:sldMkLst>
        <pc:spChg chg="mod">
          <ac:chgData name="Andrew Mitchell" userId="508525fa-a0a1-4b41-af93-839ee1174614" providerId="ADAL" clId="{0C09D1E2-6FF3-4EF0-AB4B-FB7B73AF210B}" dt="2023-03-06T09:26:16.939" v="245"/>
          <ac:spMkLst>
            <pc:docMk/>
            <pc:sldMk cId="1077329988" sldId="561"/>
            <ac:spMk id="2" creationId="{00000000-0000-0000-0000-000000000000}"/>
          </ac:spMkLst>
        </pc:spChg>
      </pc:sldChg>
      <pc:sldChg chg="modSp">
        <pc:chgData name="Andrew Mitchell" userId="508525fa-a0a1-4b41-af93-839ee1174614" providerId="ADAL" clId="{0C09D1E2-6FF3-4EF0-AB4B-FB7B73AF210B}" dt="2023-03-06T09:26:16.939" v="245"/>
        <pc:sldMkLst>
          <pc:docMk/>
          <pc:sldMk cId="443241794" sldId="562"/>
        </pc:sldMkLst>
        <pc:spChg chg="mod">
          <ac:chgData name="Andrew Mitchell" userId="508525fa-a0a1-4b41-af93-839ee1174614" providerId="ADAL" clId="{0C09D1E2-6FF3-4EF0-AB4B-FB7B73AF210B}" dt="2023-03-06T09:26:16.939" v="245"/>
          <ac:spMkLst>
            <pc:docMk/>
            <pc:sldMk cId="443241794" sldId="562"/>
            <ac:spMk id="2" creationId="{00000000-0000-0000-0000-000000000000}"/>
          </ac:spMkLst>
        </pc:spChg>
      </pc:sldChg>
      <pc:sldChg chg="modSp">
        <pc:chgData name="Andrew Mitchell" userId="508525fa-a0a1-4b41-af93-839ee1174614" providerId="ADAL" clId="{0C09D1E2-6FF3-4EF0-AB4B-FB7B73AF210B}" dt="2023-03-06T09:26:16.939" v="245"/>
        <pc:sldMkLst>
          <pc:docMk/>
          <pc:sldMk cId="1039578686" sldId="563"/>
        </pc:sldMkLst>
        <pc:spChg chg="mod">
          <ac:chgData name="Andrew Mitchell" userId="508525fa-a0a1-4b41-af93-839ee1174614" providerId="ADAL" clId="{0C09D1E2-6FF3-4EF0-AB4B-FB7B73AF210B}" dt="2023-03-06T09:26:16.939" v="245"/>
          <ac:spMkLst>
            <pc:docMk/>
            <pc:sldMk cId="1039578686" sldId="563"/>
            <ac:spMk id="2" creationId="{00000000-0000-0000-0000-000000000000}"/>
          </ac:spMkLst>
        </pc:spChg>
      </pc:sldChg>
      <pc:sldChg chg="modSp">
        <pc:chgData name="Andrew Mitchell" userId="508525fa-a0a1-4b41-af93-839ee1174614" providerId="ADAL" clId="{0C09D1E2-6FF3-4EF0-AB4B-FB7B73AF210B}" dt="2023-03-06T09:26:16.939" v="245"/>
        <pc:sldMkLst>
          <pc:docMk/>
          <pc:sldMk cId="929644033" sldId="564"/>
        </pc:sldMkLst>
        <pc:spChg chg="mod">
          <ac:chgData name="Andrew Mitchell" userId="508525fa-a0a1-4b41-af93-839ee1174614" providerId="ADAL" clId="{0C09D1E2-6FF3-4EF0-AB4B-FB7B73AF210B}" dt="2023-03-06T09:26:16.939" v="245"/>
          <ac:spMkLst>
            <pc:docMk/>
            <pc:sldMk cId="929644033" sldId="564"/>
            <ac:spMk id="2" creationId="{00000000-0000-0000-0000-000000000000}"/>
          </ac:spMkLst>
        </pc:spChg>
      </pc:sldChg>
      <pc:sldChg chg="modSp del">
        <pc:chgData name="Andrew Mitchell" userId="508525fa-a0a1-4b41-af93-839ee1174614" providerId="ADAL" clId="{0C09D1E2-6FF3-4EF0-AB4B-FB7B73AF210B}" dt="2023-03-06T09:42:59.836" v="604" actId="47"/>
        <pc:sldMkLst>
          <pc:docMk/>
          <pc:sldMk cId="1661490264" sldId="565"/>
        </pc:sldMkLst>
        <pc:spChg chg="mod">
          <ac:chgData name="Andrew Mitchell" userId="508525fa-a0a1-4b41-af93-839ee1174614" providerId="ADAL" clId="{0C09D1E2-6FF3-4EF0-AB4B-FB7B73AF210B}" dt="2023-03-06T09:26:16.939" v="245"/>
          <ac:spMkLst>
            <pc:docMk/>
            <pc:sldMk cId="1661490264" sldId="565"/>
            <ac:spMk id="2" creationId="{00000000-0000-0000-0000-000000000000}"/>
          </ac:spMkLst>
        </pc:spChg>
      </pc:sldChg>
      <pc:sldChg chg="modSp">
        <pc:chgData name="Andrew Mitchell" userId="508525fa-a0a1-4b41-af93-839ee1174614" providerId="ADAL" clId="{0C09D1E2-6FF3-4EF0-AB4B-FB7B73AF210B}" dt="2023-03-06T09:26:16.939" v="245"/>
        <pc:sldMkLst>
          <pc:docMk/>
          <pc:sldMk cId="3890440438" sldId="566"/>
        </pc:sldMkLst>
        <pc:spChg chg="mod">
          <ac:chgData name="Andrew Mitchell" userId="508525fa-a0a1-4b41-af93-839ee1174614" providerId="ADAL" clId="{0C09D1E2-6FF3-4EF0-AB4B-FB7B73AF210B}" dt="2023-03-06T09:26:16.939" v="245"/>
          <ac:spMkLst>
            <pc:docMk/>
            <pc:sldMk cId="3890440438" sldId="566"/>
            <ac:spMk id="3" creationId="{00000000-0000-0000-0000-000000000000}"/>
          </ac:spMkLst>
        </pc:spChg>
      </pc:sldChg>
      <pc:sldChg chg="del">
        <pc:chgData name="Andrew Mitchell" userId="508525fa-a0a1-4b41-af93-839ee1174614" providerId="ADAL" clId="{0C09D1E2-6FF3-4EF0-AB4B-FB7B73AF210B}" dt="2023-03-06T09:38:58.850" v="399" actId="47"/>
        <pc:sldMkLst>
          <pc:docMk/>
          <pc:sldMk cId="1464809968" sldId="567"/>
        </pc:sldMkLst>
      </pc:sldChg>
      <pc:sldChg chg="del">
        <pc:chgData name="Andrew Mitchell" userId="508525fa-a0a1-4b41-af93-839ee1174614" providerId="ADAL" clId="{0C09D1E2-6FF3-4EF0-AB4B-FB7B73AF210B}" dt="2023-03-06T09:39:00.687" v="400" actId="47"/>
        <pc:sldMkLst>
          <pc:docMk/>
          <pc:sldMk cId="576096236" sldId="569"/>
        </pc:sldMkLst>
      </pc:sldChg>
      <pc:sldChg chg="del">
        <pc:chgData name="Andrew Mitchell" userId="508525fa-a0a1-4b41-af93-839ee1174614" providerId="ADAL" clId="{0C09D1E2-6FF3-4EF0-AB4B-FB7B73AF210B}" dt="2023-03-06T09:39:11.577" v="402" actId="47"/>
        <pc:sldMkLst>
          <pc:docMk/>
          <pc:sldMk cId="2808621095" sldId="573"/>
        </pc:sldMkLst>
      </pc:sldChg>
      <pc:sldChg chg="del">
        <pc:chgData name="Andrew Mitchell" userId="508525fa-a0a1-4b41-af93-839ee1174614" providerId="ADAL" clId="{0C09D1E2-6FF3-4EF0-AB4B-FB7B73AF210B}" dt="2023-03-06T09:39:15.352" v="403" actId="47"/>
        <pc:sldMkLst>
          <pc:docMk/>
          <pc:sldMk cId="1587574353" sldId="575"/>
        </pc:sldMkLst>
      </pc:sldChg>
      <pc:sldChg chg="del">
        <pc:chgData name="Andrew Mitchell" userId="508525fa-a0a1-4b41-af93-839ee1174614" providerId="ADAL" clId="{0C09D1E2-6FF3-4EF0-AB4B-FB7B73AF210B}" dt="2023-03-06T09:39:25.186" v="404" actId="47"/>
        <pc:sldMkLst>
          <pc:docMk/>
          <pc:sldMk cId="1720243114" sldId="576"/>
        </pc:sldMkLst>
      </pc:sldChg>
      <pc:sldChg chg="add del">
        <pc:chgData name="Andrew Mitchell" userId="508525fa-a0a1-4b41-af93-839ee1174614" providerId="ADAL" clId="{0C09D1E2-6FF3-4EF0-AB4B-FB7B73AF210B}" dt="2023-03-06T09:39:40.422" v="409" actId="47"/>
        <pc:sldMkLst>
          <pc:docMk/>
          <pc:sldMk cId="2909866771" sldId="577"/>
        </pc:sldMkLst>
      </pc:sldChg>
      <pc:sldChg chg="modSp add del mod">
        <pc:chgData name="Andrew Mitchell" userId="508525fa-a0a1-4b41-af93-839ee1174614" providerId="ADAL" clId="{0C09D1E2-6FF3-4EF0-AB4B-FB7B73AF210B}" dt="2023-03-06T09:41:14.181" v="563" actId="20577"/>
        <pc:sldMkLst>
          <pc:docMk/>
          <pc:sldMk cId="891398561" sldId="578"/>
        </pc:sldMkLst>
        <pc:spChg chg="mod">
          <ac:chgData name="Andrew Mitchell" userId="508525fa-a0a1-4b41-af93-839ee1174614" providerId="ADAL" clId="{0C09D1E2-6FF3-4EF0-AB4B-FB7B73AF210B}" dt="2023-03-06T09:41:14.181" v="563" actId="20577"/>
          <ac:spMkLst>
            <pc:docMk/>
            <pc:sldMk cId="891398561" sldId="578"/>
            <ac:spMk id="3" creationId="{00000000-0000-0000-0000-000000000000}"/>
          </ac:spMkLst>
        </pc:spChg>
      </pc:sldChg>
      <pc:sldChg chg="modSp mod">
        <pc:chgData name="Andrew Mitchell" userId="508525fa-a0a1-4b41-af93-839ee1174614" providerId="ADAL" clId="{0C09D1E2-6FF3-4EF0-AB4B-FB7B73AF210B}" dt="2023-03-06T09:41:22.728" v="564" actId="207"/>
        <pc:sldMkLst>
          <pc:docMk/>
          <pc:sldMk cId="1977108199" sldId="579"/>
        </pc:sldMkLst>
        <pc:spChg chg="mod">
          <ac:chgData name="Andrew Mitchell" userId="508525fa-a0a1-4b41-af93-839ee1174614" providerId="ADAL" clId="{0C09D1E2-6FF3-4EF0-AB4B-FB7B73AF210B}" dt="2023-03-06T09:41:22.728" v="564" actId="207"/>
          <ac:spMkLst>
            <pc:docMk/>
            <pc:sldMk cId="1977108199" sldId="579"/>
            <ac:spMk id="3" creationId="{00000000-0000-0000-0000-000000000000}"/>
          </ac:spMkLst>
        </pc:spChg>
      </pc:sldChg>
      <pc:sldChg chg="del">
        <pc:chgData name="Andrew Mitchell" userId="508525fa-a0a1-4b41-af93-839ee1174614" providerId="ADAL" clId="{0C09D1E2-6FF3-4EF0-AB4B-FB7B73AF210B}" dt="2023-03-06T09:42:52.992" v="603" actId="47"/>
        <pc:sldMkLst>
          <pc:docMk/>
          <pc:sldMk cId="2603997888" sldId="580"/>
        </pc:sldMkLst>
      </pc:sldChg>
      <pc:sldChg chg="del">
        <pc:chgData name="Andrew Mitchell" userId="508525fa-a0a1-4b41-af93-839ee1174614" providerId="ADAL" clId="{0C09D1E2-6FF3-4EF0-AB4B-FB7B73AF210B}" dt="2023-03-06T09:42:52.992" v="603" actId="47"/>
        <pc:sldMkLst>
          <pc:docMk/>
          <pc:sldMk cId="859586328" sldId="581"/>
        </pc:sldMkLst>
      </pc:sldChg>
      <pc:sldChg chg="del">
        <pc:chgData name="Andrew Mitchell" userId="508525fa-a0a1-4b41-af93-839ee1174614" providerId="ADAL" clId="{0C09D1E2-6FF3-4EF0-AB4B-FB7B73AF210B}" dt="2023-03-06T09:25:04.898" v="179" actId="47"/>
        <pc:sldMkLst>
          <pc:docMk/>
          <pc:sldMk cId="2724206265" sldId="587"/>
        </pc:sldMkLst>
      </pc:sldChg>
      <pc:sldChg chg="del">
        <pc:chgData name="Andrew Mitchell" userId="508525fa-a0a1-4b41-af93-839ee1174614" providerId="ADAL" clId="{0C09D1E2-6FF3-4EF0-AB4B-FB7B73AF210B}" dt="2023-03-06T09:25:15.428" v="220" actId="47"/>
        <pc:sldMkLst>
          <pc:docMk/>
          <pc:sldMk cId="1558882584" sldId="588"/>
        </pc:sldMkLst>
      </pc:sldChg>
      <pc:sldChg chg="del">
        <pc:chgData name="Andrew Mitchell" userId="508525fa-a0a1-4b41-af93-839ee1174614" providerId="ADAL" clId="{0C09D1E2-6FF3-4EF0-AB4B-FB7B73AF210B}" dt="2023-03-06T09:25:16.177" v="221" actId="47"/>
        <pc:sldMkLst>
          <pc:docMk/>
          <pc:sldMk cId="2780222613" sldId="589"/>
        </pc:sldMkLst>
      </pc:sldChg>
      <pc:sldChg chg="del">
        <pc:chgData name="Andrew Mitchell" userId="508525fa-a0a1-4b41-af93-839ee1174614" providerId="ADAL" clId="{0C09D1E2-6FF3-4EF0-AB4B-FB7B73AF210B}" dt="2023-03-06T09:25:19.609" v="227" actId="47"/>
        <pc:sldMkLst>
          <pc:docMk/>
          <pc:sldMk cId="1520692157" sldId="590"/>
        </pc:sldMkLst>
      </pc:sldChg>
      <pc:sldChg chg="del">
        <pc:chgData name="Andrew Mitchell" userId="508525fa-a0a1-4b41-af93-839ee1174614" providerId="ADAL" clId="{0C09D1E2-6FF3-4EF0-AB4B-FB7B73AF210B}" dt="2023-03-06T09:25:20.375" v="228" actId="47"/>
        <pc:sldMkLst>
          <pc:docMk/>
          <pc:sldMk cId="3702755949" sldId="591"/>
        </pc:sldMkLst>
      </pc:sldChg>
      <pc:sldChg chg="del">
        <pc:chgData name="Andrew Mitchell" userId="508525fa-a0a1-4b41-af93-839ee1174614" providerId="ADAL" clId="{0C09D1E2-6FF3-4EF0-AB4B-FB7B73AF210B}" dt="2023-03-06T09:25:21.273" v="229" actId="47"/>
        <pc:sldMkLst>
          <pc:docMk/>
          <pc:sldMk cId="3537299193" sldId="592"/>
        </pc:sldMkLst>
      </pc:sldChg>
      <pc:sldChg chg="del">
        <pc:chgData name="Andrew Mitchell" userId="508525fa-a0a1-4b41-af93-839ee1174614" providerId="ADAL" clId="{0C09D1E2-6FF3-4EF0-AB4B-FB7B73AF210B}" dt="2023-03-06T09:25:22.443" v="231" actId="47"/>
        <pc:sldMkLst>
          <pc:docMk/>
          <pc:sldMk cId="1969184192" sldId="594"/>
        </pc:sldMkLst>
      </pc:sldChg>
      <pc:sldChg chg="del">
        <pc:chgData name="Andrew Mitchell" userId="508525fa-a0a1-4b41-af93-839ee1174614" providerId="ADAL" clId="{0C09D1E2-6FF3-4EF0-AB4B-FB7B73AF210B}" dt="2023-03-06T09:25:24.796" v="233" actId="47"/>
        <pc:sldMkLst>
          <pc:docMk/>
          <pc:sldMk cId="509975675" sldId="595"/>
        </pc:sldMkLst>
      </pc:sldChg>
      <pc:sldChg chg="del">
        <pc:chgData name="Andrew Mitchell" userId="508525fa-a0a1-4b41-af93-839ee1174614" providerId="ADAL" clId="{0C09D1E2-6FF3-4EF0-AB4B-FB7B73AF210B}" dt="2023-03-06T09:25:27.123" v="236" actId="47"/>
        <pc:sldMkLst>
          <pc:docMk/>
          <pc:sldMk cId="74279762" sldId="596"/>
        </pc:sldMkLst>
      </pc:sldChg>
      <pc:sldChg chg="del">
        <pc:chgData name="Andrew Mitchell" userId="508525fa-a0a1-4b41-af93-839ee1174614" providerId="ADAL" clId="{0C09D1E2-6FF3-4EF0-AB4B-FB7B73AF210B}" dt="2023-03-06T09:25:21.772" v="230" actId="47"/>
        <pc:sldMkLst>
          <pc:docMk/>
          <pc:sldMk cId="3069801489" sldId="599"/>
        </pc:sldMkLst>
      </pc:sldChg>
      <pc:sldChg chg="del">
        <pc:chgData name="Andrew Mitchell" userId="508525fa-a0a1-4b41-af93-839ee1174614" providerId="ADAL" clId="{0C09D1E2-6FF3-4EF0-AB4B-FB7B73AF210B}" dt="2023-03-06T09:25:16.757" v="222" actId="47"/>
        <pc:sldMkLst>
          <pc:docMk/>
          <pc:sldMk cId="3812567312" sldId="600"/>
        </pc:sldMkLst>
      </pc:sldChg>
      <pc:sldChg chg="del">
        <pc:chgData name="Andrew Mitchell" userId="508525fa-a0a1-4b41-af93-839ee1174614" providerId="ADAL" clId="{0C09D1E2-6FF3-4EF0-AB4B-FB7B73AF210B}" dt="2023-03-06T09:25:23.623" v="232" actId="47"/>
        <pc:sldMkLst>
          <pc:docMk/>
          <pc:sldMk cId="1235726410" sldId="601"/>
        </pc:sldMkLst>
      </pc:sldChg>
      <pc:sldChg chg="del">
        <pc:chgData name="Andrew Mitchell" userId="508525fa-a0a1-4b41-af93-839ee1174614" providerId="ADAL" clId="{0C09D1E2-6FF3-4EF0-AB4B-FB7B73AF210B}" dt="2023-03-06T09:25:17.306" v="223" actId="47"/>
        <pc:sldMkLst>
          <pc:docMk/>
          <pc:sldMk cId="854088517" sldId="602"/>
        </pc:sldMkLst>
      </pc:sldChg>
      <pc:sldChg chg="del">
        <pc:chgData name="Andrew Mitchell" userId="508525fa-a0a1-4b41-af93-839ee1174614" providerId="ADAL" clId="{0C09D1E2-6FF3-4EF0-AB4B-FB7B73AF210B}" dt="2023-03-06T09:25:17.859" v="224" actId="47"/>
        <pc:sldMkLst>
          <pc:docMk/>
          <pc:sldMk cId="1846414095" sldId="603"/>
        </pc:sldMkLst>
      </pc:sldChg>
      <pc:sldChg chg="del">
        <pc:chgData name="Andrew Mitchell" userId="508525fa-a0a1-4b41-af93-839ee1174614" providerId="ADAL" clId="{0C09D1E2-6FF3-4EF0-AB4B-FB7B73AF210B}" dt="2023-03-06T09:25:18.859" v="226" actId="47"/>
        <pc:sldMkLst>
          <pc:docMk/>
          <pc:sldMk cId="2912794184" sldId="604"/>
        </pc:sldMkLst>
      </pc:sldChg>
      <pc:sldChg chg="del">
        <pc:chgData name="Andrew Mitchell" userId="508525fa-a0a1-4b41-af93-839ee1174614" providerId="ADAL" clId="{0C09D1E2-6FF3-4EF0-AB4B-FB7B73AF210B}" dt="2023-03-06T09:25:18.392" v="225" actId="47"/>
        <pc:sldMkLst>
          <pc:docMk/>
          <pc:sldMk cId="1328425260" sldId="606"/>
        </pc:sldMkLst>
      </pc:sldChg>
      <pc:sldChg chg="del">
        <pc:chgData name="Andrew Mitchell" userId="508525fa-a0a1-4b41-af93-839ee1174614" providerId="ADAL" clId="{0C09D1E2-6FF3-4EF0-AB4B-FB7B73AF210B}" dt="2023-03-06T09:25:25.439" v="234" actId="47"/>
        <pc:sldMkLst>
          <pc:docMk/>
          <pc:sldMk cId="924589389" sldId="607"/>
        </pc:sldMkLst>
      </pc:sldChg>
      <pc:sldChg chg="del">
        <pc:chgData name="Andrew Mitchell" userId="508525fa-a0a1-4b41-af93-839ee1174614" providerId="ADAL" clId="{0C09D1E2-6FF3-4EF0-AB4B-FB7B73AF210B}" dt="2023-03-06T09:25:26.289" v="235" actId="47"/>
        <pc:sldMkLst>
          <pc:docMk/>
          <pc:sldMk cId="577917939" sldId="608"/>
        </pc:sldMkLst>
      </pc:sldChg>
      <pc:sldChg chg="del">
        <pc:chgData name="Andrew Mitchell" userId="508525fa-a0a1-4b41-af93-839ee1174614" providerId="ADAL" clId="{0C09D1E2-6FF3-4EF0-AB4B-FB7B73AF210B}" dt="2023-03-06T09:25:27.706" v="237" actId="47"/>
        <pc:sldMkLst>
          <pc:docMk/>
          <pc:sldMk cId="1923772542" sldId="609"/>
        </pc:sldMkLst>
      </pc:sldChg>
      <pc:sldChg chg="del">
        <pc:chgData name="Andrew Mitchell" userId="508525fa-a0a1-4b41-af93-839ee1174614" providerId="ADAL" clId="{0C09D1E2-6FF3-4EF0-AB4B-FB7B73AF210B}" dt="2023-03-06T09:25:28.599" v="238" actId="47"/>
        <pc:sldMkLst>
          <pc:docMk/>
          <pc:sldMk cId="3053044821" sldId="610"/>
        </pc:sldMkLst>
      </pc:sldChg>
      <pc:sldChg chg="del">
        <pc:chgData name="Andrew Mitchell" userId="508525fa-a0a1-4b41-af93-839ee1174614" providerId="ADAL" clId="{0C09D1E2-6FF3-4EF0-AB4B-FB7B73AF210B}" dt="2023-03-06T09:39:02.831" v="401" actId="47"/>
        <pc:sldMkLst>
          <pc:docMk/>
          <pc:sldMk cId="2797926120" sldId="611"/>
        </pc:sldMkLst>
      </pc:sldChg>
      <pc:sldChg chg="del">
        <pc:chgData name="Andrew Mitchell" userId="508525fa-a0a1-4b41-af93-839ee1174614" providerId="ADAL" clId="{0C09D1E2-6FF3-4EF0-AB4B-FB7B73AF210B}" dt="2023-03-06T09:42:52.992" v="603" actId="47"/>
        <pc:sldMkLst>
          <pc:docMk/>
          <pc:sldMk cId="3144948338" sldId="612"/>
        </pc:sldMkLst>
      </pc:sldChg>
      <pc:sldChg chg="del">
        <pc:chgData name="Andrew Mitchell" userId="508525fa-a0a1-4b41-af93-839ee1174614" providerId="ADAL" clId="{0C09D1E2-6FF3-4EF0-AB4B-FB7B73AF210B}" dt="2023-03-06T09:42:52.992" v="603" actId="47"/>
        <pc:sldMkLst>
          <pc:docMk/>
          <pc:sldMk cId="1151469335" sldId="613"/>
        </pc:sldMkLst>
      </pc:sldChg>
      <pc:sldChg chg="del">
        <pc:chgData name="Andrew Mitchell" userId="508525fa-a0a1-4b41-af93-839ee1174614" providerId="ADAL" clId="{0C09D1E2-6FF3-4EF0-AB4B-FB7B73AF210B}" dt="2023-03-06T09:42:52.992" v="603" actId="47"/>
        <pc:sldMkLst>
          <pc:docMk/>
          <pc:sldMk cId="4266438545" sldId="614"/>
        </pc:sldMkLst>
      </pc:sldChg>
      <pc:sldChg chg="del">
        <pc:chgData name="Andrew Mitchell" userId="508525fa-a0a1-4b41-af93-839ee1174614" providerId="ADAL" clId="{0C09D1E2-6FF3-4EF0-AB4B-FB7B73AF210B}" dt="2023-03-06T09:42:52.992" v="603" actId="47"/>
        <pc:sldMkLst>
          <pc:docMk/>
          <pc:sldMk cId="30372860" sldId="615"/>
        </pc:sldMkLst>
      </pc:sldChg>
      <pc:sldChg chg="del">
        <pc:chgData name="Andrew Mitchell" userId="508525fa-a0a1-4b41-af93-839ee1174614" providerId="ADAL" clId="{0C09D1E2-6FF3-4EF0-AB4B-FB7B73AF210B}" dt="2023-03-06T09:42:52.992" v="603" actId="47"/>
        <pc:sldMkLst>
          <pc:docMk/>
          <pc:sldMk cId="97348105" sldId="616"/>
        </pc:sldMkLst>
      </pc:sldChg>
      <pc:sldChg chg="del">
        <pc:chgData name="Andrew Mitchell" userId="508525fa-a0a1-4b41-af93-839ee1174614" providerId="ADAL" clId="{0C09D1E2-6FF3-4EF0-AB4B-FB7B73AF210B}" dt="2023-03-06T09:42:52.992" v="603" actId="47"/>
        <pc:sldMkLst>
          <pc:docMk/>
          <pc:sldMk cId="3429618672" sldId="618"/>
        </pc:sldMkLst>
      </pc:sldChg>
      <pc:sldChg chg="del">
        <pc:chgData name="Andrew Mitchell" userId="508525fa-a0a1-4b41-af93-839ee1174614" providerId="ADAL" clId="{0C09D1E2-6FF3-4EF0-AB4B-FB7B73AF210B}" dt="2023-03-06T09:42:52.992" v="603" actId="47"/>
        <pc:sldMkLst>
          <pc:docMk/>
          <pc:sldMk cId="134135131" sldId="619"/>
        </pc:sldMkLst>
      </pc:sldChg>
      <pc:sldChg chg="del">
        <pc:chgData name="Andrew Mitchell" userId="508525fa-a0a1-4b41-af93-839ee1174614" providerId="ADAL" clId="{0C09D1E2-6FF3-4EF0-AB4B-FB7B73AF210B}" dt="2023-03-06T09:42:52.992" v="603" actId="47"/>
        <pc:sldMkLst>
          <pc:docMk/>
          <pc:sldMk cId="3719828558" sldId="620"/>
        </pc:sldMkLst>
      </pc:sldChg>
      <pc:sldChg chg="del">
        <pc:chgData name="Andrew Mitchell" userId="508525fa-a0a1-4b41-af93-839ee1174614" providerId="ADAL" clId="{0C09D1E2-6FF3-4EF0-AB4B-FB7B73AF210B}" dt="2023-03-06T09:42:52.992" v="603" actId="47"/>
        <pc:sldMkLst>
          <pc:docMk/>
          <pc:sldMk cId="2575290478" sldId="621"/>
        </pc:sldMkLst>
      </pc:sldChg>
      <pc:sldChg chg="del">
        <pc:chgData name="Andrew Mitchell" userId="508525fa-a0a1-4b41-af93-839ee1174614" providerId="ADAL" clId="{0C09D1E2-6FF3-4EF0-AB4B-FB7B73AF210B}" dt="2023-03-06T09:42:19.102" v="602" actId="47"/>
        <pc:sldMkLst>
          <pc:docMk/>
          <pc:sldMk cId="449365410" sldId="622"/>
        </pc:sldMkLst>
      </pc:sldChg>
      <pc:sldChg chg="del">
        <pc:chgData name="Andrew Mitchell" userId="508525fa-a0a1-4b41-af93-839ee1174614" providerId="ADAL" clId="{0C09D1E2-6FF3-4EF0-AB4B-FB7B73AF210B}" dt="2023-03-06T09:42:18.383" v="601" actId="47"/>
        <pc:sldMkLst>
          <pc:docMk/>
          <pc:sldMk cId="2675911509" sldId="623"/>
        </pc:sldMkLst>
      </pc:sldChg>
      <pc:sldChg chg="del">
        <pc:chgData name="Andrew Mitchell" userId="508525fa-a0a1-4b41-af93-839ee1174614" providerId="ADAL" clId="{0C09D1E2-6FF3-4EF0-AB4B-FB7B73AF210B}" dt="2023-03-06T09:42:18.028" v="600" actId="47"/>
        <pc:sldMkLst>
          <pc:docMk/>
          <pc:sldMk cId="3361832768" sldId="624"/>
        </pc:sldMkLst>
      </pc:sldChg>
      <pc:sldChg chg="del">
        <pc:chgData name="Andrew Mitchell" userId="508525fa-a0a1-4b41-af93-839ee1174614" providerId="ADAL" clId="{0C09D1E2-6FF3-4EF0-AB4B-FB7B73AF210B}" dt="2023-03-06T09:42:17.177" v="598" actId="47"/>
        <pc:sldMkLst>
          <pc:docMk/>
          <pc:sldMk cId="2683318152" sldId="625"/>
        </pc:sldMkLst>
      </pc:sldChg>
      <pc:sldChg chg="del">
        <pc:chgData name="Andrew Mitchell" userId="508525fa-a0a1-4b41-af93-839ee1174614" providerId="ADAL" clId="{0C09D1E2-6FF3-4EF0-AB4B-FB7B73AF210B}" dt="2023-03-06T09:42:16.823" v="597" actId="47"/>
        <pc:sldMkLst>
          <pc:docMk/>
          <pc:sldMk cId="675594460" sldId="626"/>
        </pc:sldMkLst>
      </pc:sldChg>
      <pc:sldChg chg="del">
        <pc:chgData name="Andrew Mitchell" userId="508525fa-a0a1-4b41-af93-839ee1174614" providerId="ADAL" clId="{0C09D1E2-6FF3-4EF0-AB4B-FB7B73AF210B}" dt="2023-03-06T09:42:16.459" v="596" actId="47"/>
        <pc:sldMkLst>
          <pc:docMk/>
          <pc:sldMk cId="3069420250" sldId="627"/>
        </pc:sldMkLst>
      </pc:sldChg>
      <pc:sldChg chg="modSp del">
        <pc:chgData name="Andrew Mitchell" userId="508525fa-a0a1-4b41-af93-839ee1174614" providerId="ADAL" clId="{0C09D1E2-6FF3-4EF0-AB4B-FB7B73AF210B}" dt="2023-03-06T09:42:52.992" v="603" actId="47"/>
        <pc:sldMkLst>
          <pc:docMk/>
          <pc:sldMk cId="3351240349" sldId="628"/>
        </pc:sldMkLst>
        <pc:spChg chg="mod">
          <ac:chgData name="Andrew Mitchell" userId="508525fa-a0a1-4b41-af93-839ee1174614" providerId="ADAL" clId="{0C09D1E2-6FF3-4EF0-AB4B-FB7B73AF210B}" dt="2023-03-06T09:26:16.939" v="245"/>
          <ac:spMkLst>
            <pc:docMk/>
            <pc:sldMk cId="3351240349" sldId="628"/>
            <ac:spMk id="5" creationId="{A5DE3A1E-6321-4366-B5EE-A542BCC462D2}"/>
          </ac:spMkLst>
        </pc:spChg>
      </pc:sldChg>
      <pc:sldChg chg="modSp del">
        <pc:chgData name="Andrew Mitchell" userId="508525fa-a0a1-4b41-af93-839ee1174614" providerId="ADAL" clId="{0C09D1E2-6FF3-4EF0-AB4B-FB7B73AF210B}" dt="2023-03-06T09:42:52.992" v="603" actId="47"/>
        <pc:sldMkLst>
          <pc:docMk/>
          <pc:sldMk cId="3562174979" sldId="629"/>
        </pc:sldMkLst>
        <pc:spChg chg="mod">
          <ac:chgData name="Andrew Mitchell" userId="508525fa-a0a1-4b41-af93-839ee1174614" providerId="ADAL" clId="{0C09D1E2-6FF3-4EF0-AB4B-FB7B73AF210B}" dt="2023-03-06T09:26:16.939" v="245"/>
          <ac:spMkLst>
            <pc:docMk/>
            <pc:sldMk cId="3562174979" sldId="629"/>
            <ac:spMk id="5" creationId="{A5DE3A1E-6321-4366-B5EE-A542BCC462D2}"/>
          </ac:spMkLst>
        </pc:spChg>
      </pc:sldChg>
      <pc:sldChg chg="modSp del">
        <pc:chgData name="Andrew Mitchell" userId="508525fa-a0a1-4b41-af93-839ee1174614" providerId="ADAL" clId="{0C09D1E2-6FF3-4EF0-AB4B-FB7B73AF210B}" dt="2023-03-06T09:42:15.936" v="594" actId="47"/>
        <pc:sldMkLst>
          <pc:docMk/>
          <pc:sldMk cId="3095900883" sldId="632"/>
        </pc:sldMkLst>
        <pc:spChg chg="mod">
          <ac:chgData name="Andrew Mitchell" userId="508525fa-a0a1-4b41-af93-839ee1174614" providerId="ADAL" clId="{0C09D1E2-6FF3-4EF0-AB4B-FB7B73AF210B}" dt="2023-03-06T09:26:16.939" v="245"/>
          <ac:spMkLst>
            <pc:docMk/>
            <pc:sldMk cId="3095900883" sldId="632"/>
            <ac:spMk id="5" creationId="{A5DE3A1E-6321-4366-B5EE-A542BCC462D2}"/>
          </ac:spMkLst>
        </pc:spChg>
      </pc:sldChg>
      <pc:sldChg chg="del">
        <pc:chgData name="Andrew Mitchell" userId="508525fa-a0a1-4b41-af93-839ee1174614" providerId="ADAL" clId="{0C09D1E2-6FF3-4EF0-AB4B-FB7B73AF210B}" dt="2023-03-06T09:42:15.296" v="593" actId="47"/>
        <pc:sldMkLst>
          <pc:docMk/>
          <pc:sldMk cId="2543269734" sldId="633"/>
        </pc:sldMkLst>
      </pc:sldChg>
      <pc:sldChg chg="del">
        <pc:chgData name="Andrew Mitchell" userId="508525fa-a0a1-4b41-af93-839ee1174614" providerId="ADAL" clId="{0C09D1E2-6FF3-4EF0-AB4B-FB7B73AF210B}" dt="2023-03-06T09:42:14.787" v="592" actId="47"/>
        <pc:sldMkLst>
          <pc:docMk/>
          <pc:sldMk cId="2269174961" sldId="634"/>
        </pc:sldMkLst>
      </pc:sldChg>
      <pc:sldChg chg="del">
        <pc:chgData name="Andrew Mitchell" userId="508525fa-a0a1-4b41-af93-839ee1174614" providerId="ADAL" clId="{0C09D1E2-6FF3-4EF0-AB4B-FB7B73AF210B}" dt="2023-03-06T09:42:14.317" v="590" actId="47"/>
        <pc:sldMkLst>
          <pc:docMk/>
          <pc:sldMk cId="2350900560" sldId="635"/>
        </pc:sldMkLst>
      </pc:sldChg>
      <pc:sldChg chg="del">
        <pc:chgData name="Andrew Mitchell" userId="508525fa-a0a1-4b41-af93-839ee1174614" providerId="ADAL" clId="{0C09D1E2-6FF3-4EF0-AB4B-FB7B73AF210B}" dt="2023-03-06T09:25:00.955" v="160" actId="47"/>
        <pc:sldMkLst>
          <pc:docMk/>
          <pc:sldMk cId="3689623944" sldId="636"/>
        </pc:sldMkLst>
      </pc:sldChg>
      <pc:sldChg chg="del">
        <pc:chgData name="Andrew Mitchell" userId="508525fa-a0a1-4b41-af93-839ee1174614" providerId="ADAL" clId="{0C09D1E2-6FF3-4EF0-AB4B-FB7B73AF210B}" dt="2023-03-06T09:25:01.110" v="161" actId="47"/>
        <pc:sldMkLst>
          <pc:docMk/>
          <pc:sldMk cId="400155692" sldId="637"/>
        </pc:sldMkLst>
      </pc:sldChg>
      <pc:sldChg chg="del">
        <pc:chgData name="Andrew Mitchell" userId="508525fa-a0a1-4b41-af93-839ee1174614" providerId="ADAL" clId="{0C09D1E2-6FF3-4EF0-AB4B-FB7B73AF210B}" dt="2023-03-06T09:25:02.526" v="170" actId="47"/>
        <pc:sldMkLst>
          <pc:docMk/>
          <pc:sldMk cId="626351561" sldId="638"/>
        </pc:sldMkLst>
      </pc:sldChg>
      <pc:sldChg chg="del">
        <pc:chgData name="Andrew Mitchell" userId="508525fa-a0a1-4b41-af93-839ee1174614" providerId="ADAL" clId="{0C09D1E2-6FF3-4EF0-AB4B-FB7B73AF210B}" dt="2023-03-06T09:25:02.692" v="171" actId="47"/>
        <pc:sldMkLst>
          <pc:docMk/>
          <pc:sldMk cId="117829645" sldId="639"/>
        </pc:sldMkLst>
      </pc:sldChg>
      <pc:sldChg chg="del">
        <pc:chgData name="Andrew Mitchell" userId="508525fa-a0a1-4b41-af93-839ee1174614" providerId="ADAL" clId="{0C09D1E2-6FF3-4EF0-AB4B-FB7B73AF210B}" dt="2023-03-06T09:25:03.190" v="172" actId="47"/>
        <pc:sldMkLst>
          <pc:docMk/>
          <pc:sldMk cId="4026311072" sldId="640"/>
        </pc:sldMkLst>
      </pc:sldChg>
      <pc:sldChg chg="del">
        <pc:chgData name="Andrew Mitchell" userId="508525fa-a0a1-4b41-af93-839ee1174614" providerId="ADAL" clId="{0C09D1E2-6FF3-4EF0-AB4B-FB7B73AF210B}" dt="2023-03-06T09:25:03.357" v="173" actId="47"/>
        <pc:sldMkLst>
          <pc:docMk/>
          <pc:sldMk cId="3774618677" sldId="641"/>
        </pc:sldMkLst>
      </pc:sldChg>
      <pc:sldChg chg="del">
        <pc:chgData name="Andrew Mitchell" userId="508525fa-a0a1-4b41-af93-839ee1174614" providerId="ADAL" clId="{0C09D1E2-6FF3-4EF0-AB4B-FB7B73AF210B}" dt="2023-03-06T09:25:03.527" v="174" actId="47"/>
        <pc:sldMkLst>
          <pc:docMk/>
          <pc:sldMk cId="3441458377" sldId="642"/>
        </pc:sldMkLst>
      </pc:sldChg>
      <pc:sldChg chg="del">
        <pc:chgData name="Andrew Mitchell" userId="508525fa-a0a1-4b41-af93-839ee1174614" providerId="ADAL" clId="{0C09D1E2-6FF3-4EF0-AB4B-FB7B73AF210B}" dt="2023-03-06T09:25:03.687" v="175" actId="47"/>
        <pc:sldMkLst>
          <pc:docMk/>
          <pc:sldMk cId="2360766223" sldId="643"/>
        </pc:sldMkLst>
      </pc:sldChg>
      <pc:sldChg chg="del">
        <pc:chgData name="Andrew Mitchell" userId="508525fa-a0a1-4b41-af93-839ee1174614" providerId="ADAL" clId="{0C09D1E2-6FF3-4EF0-AB4B-FB7B73AF210B}" dt="2023-03-06T09:24:09.174" v="83" actId="47"/>
        <pc:sldMkLst>
          <pc:docMk/>
          <pc:sldMk cId="3640896005" sldId="644"/>
        </pc:sldMkLst>
      </pc:sldChg>
      <pc:sldChg chg="del">
        <pc:chgData name="Andrew Mitchell" userId="508525fa-a0a1-4b41-af93-839ee1174614" providerId="ADAL" clId="{0C09D1E2-6FF3-4EF0-AB4B-FB7B73AF210B}" dt="2023-03-06T09:25:04.091" v="176" actId="47"/>
        <pc:sldMkLst>
          <pc:docMk/>
          <pc:sldMk cId="1040289015" sldId="645"/>
        </pc:sldMkLst>
      </pc:sldChg>
      <pc:sldChg chg="modSp del">
        <pc:chgData name="Andrew Mitchell" userId="508525fa-a0a1-4b41-af93-839ee1174614" providerId="ADAL" clId="{0C09D1E2-6FF3-4EF0-AB4B-FB7B73AF210B}" dt="2023-03-06T09:42:52.992" v="603" actId="47"/>
        <pc:sldMkLst>
          <pc:docMk/>
          <pc:sldMk cId="2512551448" sldId="646"/>
        </pc:sldMkLst>
        <pc:spChg chg="mod">
          <ac:chgData name="Andrew Mitchell" userId="508525fa-a0a1-4b41-af93-839ee1174614" providerId="ADAL" clId="{0C09D1E2-6FF3-4EF0-AB4B-FB7B73AF210B}" dt="2023-03-06T09:26:16.939" v="245"/>
          <ac:spMkLst>
            <pc:docMk/>
            <pc:sldMk cId="2512551448" sldId="646"/>
            <ac:spMk id="5" creationId="{A5DE3A1E-6321-4366-B5EE-A542BCC462D2}"/>
          </ac:spMkLst>
        </pc:spChg>
      </pc:sldChg>
      <pc:sldChg chg="del">
        <pc:chgData name="Andrew Mitchell" userId="508525fa-a0a1-4b41-af93-839ee1174614" providerId="ADAL" clId="{0C09D1E2-6FF3-4EF0-AB4B-FB7B73AF210B}" dt="2023-03-06T09:42:13.853" v="588" actId="47"/>
        <pc:sldMkLst>
          <pc:docMk/>
          <pc:sldMk cId="2734572277" sldId="647"/>
        </pc:sldMkLst>
      </pc:sldChg>
      <pc:sldChg chg="del">
        <pc:chgData name="Andrew Mitchell" userId="508525fa-a0a1-4b41-af93-839ee1174614" providerId="ADAL" clId="{0C09D1E2-6FF3-4EF0-AB4B-FB7B73AF210B}" dt="2023-03-06T09:42:13.599" v="587" actId="47"/>
        <pc:sldMkLst>
          <pc:docMk/>
          <pc:sldMk cId="1450191711" sldId="648"/>
        </pc:sldMkLst>
      </pc:sldChg>
      <pc:sldChg chg="del">
        <pc:chgData name="Andrew Mitchell" userId="508525fa-a0a1-4b41-af93-839ee1174614" providerId="ADAL" clId="{0C09D1E2-6FF3-4EF0-AB4B-FB7B73AF210B}" dt="2023-03-06T09:42:13.351" v="586" actId="47"/>
        <pc:sldMkLst>
          <pc:docMk/>
          <pc:sldMk cId="3656960877" sldId="649"/>
        </pc:sldMkLst>
      </pc:sldChg>
      <pc:sldChg chg="addSp modSp add mod">
        <pc:chgData name="Andrew Mitchell" userId="508525fa-a0a1-4b41-af93-839ee1174614" providerId="ADAL" clId="{0C09D1E2-6FF3-4EF0-AB4B-FB7B73AF210B}" dt="2023-03-06T09:32:27.479" v="274" actId="20577"/>
        <pc:sldMkLst>
          <pc:docMk/>
          <pc:sldMk cId="2450147355" sldId="650"/>
        </pc:sldMkLst>
        <pc:spChg chg="mod">
          <ac:chgData name="Andrew Mitchell" userId="508525fa-a0a1-4b41-af93-839ee1174614" providerId="ADAL" clId="{0C09D1E2-6FF3-4EF0-AB4B-FB7B73AF210B}" dt="2023-03-06T09:32:27.479" v="274" actId="20577"/>
          <ac:spMkLst>
            <pc:docMk/>
            <pc:sldMk cId="2450147355" sldId="650"/>
            <ac:spMk id="2" creationId="{00000000-0000-0000-0000-000000000000}"/>
          </ac:spMkLst>
        </pc:spChg>
        <pc:spChg chg="mod">
          <ac:chgData name="Andrew Mitchell" userId="508525fa-a0a1-4b41-af93-839ee1174614" providerId="ADAL" clId="{0C09D1E2-6FF3-4EF0-AB4B-FB7B73AF210B}" dt="2023-03-06T09:32:09.438" v="247" actId="20577"/>
          <ac:spMkLst>
            <pc:docMk/>
            <pc:sldMk cId="2450147355" sldId="650"/>
            <ac:spMk id="3" creationId="{00000000-0000-0000-0000-000000000000}"/>
          </ac:spMkLst>
        </pc:spChg>
        <pc:picChg chg="add mod">
          <ac:chgData name="Andrew Mitchell" userId="508525fa-a0a1-4b41-af93-839ee1174614" providerId="ADAL" clId="{0C09D1E2-6FF3-4EF0-AB4B-FB7B73AF210B}" dt="2023-03-06T09:32:15.645" v="250" actId="1076"/>
          <ac:picMkLst>
            <pc:docMk/>
            <pc:sldMk cId="2450147355" sldId="650"/>
            <ac:picMk id="6" creationId="{CE6FCCD7-DB21-46DF-FCC6-E79970A7BB95}"/>
          </ac:picMkLst>
        </pc:picChg>
      </pc:sldChg>
      <pc:sldChg chg="addSp delSp modSp new mod">
        <pc:chgData name="Andrew Mitchell" userId="508525fa-a0a1-4b41-af93-839ee1174614" providerId="ADAL" clId="{0C09D1E2-6FF3-4EF0-AB4B-FB7B73AF210B}" dt="2023-03-06T09:42:03.340" v="583" actId="478"/>
        <pc:sldMkLst>
          <pc:docMk/>
          <pc:sldMk cId="2494829577" sldId="651"/>
        </pc:sldMkLst>
        <pc:spChg chg="add del mod">
          <ac:chgData name="Andrew Mitchell" userId="508525fa-a0a1-4b41-af93-839ee1174614" providerId="ADAL" clId="{0C09D1E2-6FF3-4EF0-AB4B-FB7B73AF210B}" dt="2023-03-06T09:41:54.811" v="581" actId="478"/>
          <ac:spMkLst>
            <pc:docMk/>
            <pc:sldMk cId="2494829577" sldId="651"/>
            <ac:spMk id="2" creationId="{A178F597-4F7A-5E6E-1F14-C2CCF467011F}"/>
          </ac:spMkLst>
        </pc:spChg>
        <pc:spChg chg="del">
          <ac:chgData name="Andrew Mitchell" userId="508525fa-a0a1-4b41-af93-839ee1174614" providerId="ADAL" clId="{0C09D1E2-6FF3-4EF0-AB4B-FB7B73AF210B}" dt="2023-03-06T09:42:03.340" v="583" actId="478"/>
          <ac:spMkLst>
            <pc:docMk/>
            <pc:sldMk cId="2494829577" sldId="651"/>
            <ac:spMk id="3" creationId="{DAE85AD5-7D00-47F0-C8A7-4423790C9C6D}"/>
          </ac:spMkLst>
        </pc:spChg>
        <pc:spChg chg="add del mod">
          <ac:chgData name="Andrew Mitchell" userId="508525fa-a0a1-4b41-af93-839ee1174614" providerId="ADAL" clId="{0C09D1E2-6FF3-4EF0-AB4B-FB7B73AF210B}" dt="2023-03-06T09:41:54.811" v="581" actId="478"/>
          <ac:spMkLst>
            <pc:docMk/>
            <pc:sldMk cId="2494829577" sldId="651"/>
            <ac:spMk id="5" creationId="{9FE27B90-3534-B39F-9A56-3EEE1DC980C8}"/>
          </ac:spMkLst>
        </pc:spChg>
        <pc:picChg chg="add mod">
          <ac:chgData name="Andrew Mitchell" userId="508525fa-a0a1-4b41-af93-839ee1174614" providerId="ADAL" clId="{0C09D1E2-6FF3-4EF0-AB4B-FB7B73AF210B}" dt="2023-03-06T09:41:59.892" v="582"/>
          <ac:picMkLst>
            <pc:docMk/>
            <pc:sldMk cId="2494829577" sldId="651"/>
            <ac:picMk id="6" creationId="{5909AA46-932A-4A06-2961-C0F7D53353EF}"/>
          </ac:picMkLst>
        </pc:picChg>
      </pc:sldChg>
      <pc:sldChg chg="addSp modSp add del mod">
        <pc:chgData name="Andrew Mitchell" userId="508525fa-a0a1-4b41-af93-839ee1174614" providerId="ADAL" clId="{0C09D1E2-6FF3-4EF0-AB4B-FB7B73AF210B}" dt="2023-03-06T09:38:19.548" v="398" actId="2696"/>
        <pc:sldMkLst>
          <pc:docMk/>
          <pc:sldMk cId="3239902981" sldId="651"/>
        </pc:sldMkLst>
        <pc:spChg chg="mod">
          <ac:chgData name="Andrew Mitchell" userId="508525fa-a0a1-4b41-af93-839ee1174614" providerId="ADAL" clId="{0C09D1E2-6FF3-4EF0-AB4B-FB7B73AF210B}" dt="2023-03-06T09:36:27.230" v="393" actId="27636"/>
          <ac:spMkLst>
            <pc:docMk/>
            <pc:sldMk cId="3239902981" sldId="651"/>
            <ac:spMk id="3" creationId="{00000000-0000-0000-0000-000000000000}"/>
          </ac:spMkLst>
        </pc:spChg>
        <pc:picChg chg="add mod">
          <ac:chgData name="Andrew Mitchell" userId="508525fa-a0a1-4b41-af93-839ee1174614" providerId="ADAL" clId="{0C09D1E2-6FF3-4EF0-AB4B-FB7B73AF210B}" dt="2023-03-06T09:36:33.792" v="397" actId="1076"/>
          <ac:picMkLst>
            <pc:docMk/>
            <pc:sldMk cId="3239902981" sldId="651"/>
            <ac:picMk id="5" creationId="{AFDBB1E0-63CC-6337-CE76-C8786E62213F}"/>
          </ac:picMkLst>
        </pc:picChg>
      </pc:sldChg>
      <pc:sldChg chg="addSp delSp modSp add del mod">
        <pc:chgData name="Andrew Mitchell" userId="508525fa-a0a1-4b41-af93-839ee1174614" providerId="ADAL" clId="{0C09D1E2-6FF3-4EF0-AB4B-FB7B73AF210B}" dt="2023-03-06T09:42:04.770" v="584" actId="47"/>
        <pc:sldMkLst>
          <pc:docMk/>
          <pc:sldMk cId="879709690" sldId="652"/>
        </pc:sldMkLst>
        <pc:spChg chg="del mod">
          <ac:chgData name="Andrew Mitchell" userId="508525fa-a0a1-4b41-af93-839ee1174614" providerId="ADAL" clId="{0C09D1E2-6FF3-4EF0-AB4B-FB7B73AF210B}" dt="2023-03-06T09:41:48.725" v="579" actId="478"/>
          <ac:spMkLst>
            <pc:docMk/>
            <pc:sldMk cId="879709690" sldId="652"/>
            <ac:spMk id="2" creationId="{00000000-0000-0000-0000-000000000000}"/>
          </ac:spMkLst>
        </pc:spChg>
        <pc:spChg chg="add mod">
          <ac:chgData name="Andrew Mitchell" userId="508525fa-a0a1-4b41-af93-839ee1174614" providerId="ADAL" clId="{0C09D1E2-6FF3-4EF0-AB4B-FB7B73AF210B}" dt="2023-03-06T09:41:48.725" v="579" actId="478"/>
          <ac:spMkLst>
            <pc:docMk/>
            <pc:sldMk cId="879709690" sldId="652"/>
            <ac:spMk id="6" creationId="{1A83B973-0DB4-A1F1-033D-724951C91FF3}"/>
          </ac:spMkLst>
        </pc:spChg>
        <pc:spChg chg="del">
          <ac:chgData name="Andrew Mitchell" userId="508525fa-a0a1-4b41-af93-839ee1174614" providerId="ADAL" clId="{0C09D1E2-6FF3-4EF0-AB4B-FB7B73AF210B}" dt="2023-03-06T09:41:36.651" v="575" actId="478"/>
          <ac:spMkLst>
            <pc:docMk/>
            <pc:sldMk cId="879709690" sldId="652"/>
            <ac:spMk id="7" creationId="{77B36CD7-BB43-49A7-FE0C-3B8337A07F73}"/>
          </ac:spMkLst>
        </pc:spChg>
        <pc:picChg chg="mod">
          <ac:chgData name="Andrew Mitchell" userId="508525fa-a0a1-4b41-af93-839ee1174614" providerId="ADAL" clId="{0C09D1E2-6FF3-4EF0-AB4B-FB7B73AF210B}" dt="2023-03-06T09:41:39.473" v="577" actId="1076"/>
          <ac:picMkLst>
            <pc:docMk/>
            <pc:sldMk cId="879709690" sldId="652"/>
            <ac:picMk id="5" creationId="{AFDBB1E0-63CC-6337-CE76-C8786E62213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534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777607" y="0"/>
            <a:ext cx="2889938" cy="495348"/>
          </a:xfrm>
          <a:prstGeom prst="rect">
            <a:avLst/>
          </a:prstGeom>
        </p:spPr>
        <p:txBody>
          <a:bodyPr vert="horz" lIns="91440" tIns="45720" rIns="91440" bIns="45720" rtlCol="0"/>
          <a:lstStyle>
            <a:lvl1pPr algn="r">
              <a:defRPr sz="1200"/>
            </a:lvl1pPr>
          </a:lstStyle>
          <a:p>
            <a:fld id="{162EBED1-7A78-49E9-B92B-3B14B58DBFFD}" type="datetimeFigureOut">
              <a:rPr lang="en-GB" smtClean="0"/>
              <a:t>06/03/2023</a:t>
            </a:fld>
            <a:endParaRPr lang="en-GB"/>
          </a:p>
        </p:txBody>
      </p:sp>
      <p:sp>
        <p:nvSpPr>
          <p:cNvPr id="4" name="Slide Image Placeholder 3"/>
          <p:cNvSpPr>
            <a:spLocks noGrp="1" noRot="1" noChangeAspect="1"/>
          </p:cNvSpPr>
          <p:nvPr>
            <p:ph type="sldImg" idx="2"/>
          </p:nvPr>
        </p:nvSpPr>
        <p:spPr>
          <a:xfrm>
            <a:off x="1114425" y="1233488"/>
            <a:ext cx="4440238" cy="333216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66909" y="4751219"/>
            <a:ext cx="5335270" cy="388736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377317"/>
            <a:ext cx="2889938" cy="49534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777607" y="9377317"/>
            <a:ext cx="2889938" cy="495347"/>
          </a:xfrm>
          <a:prstGeom prst="rect">
            <a:avLst/>
          </a:prstGeom>
        </p:spPr>
        <p:txBody>
          <a:bodyPr vert="horz" lIns="91440" tIns="45720" rIns="91440" bIns="45720" rtlCol="0" anchor="b"/>
          <a:lstStyle>
            <a:lvl1pPr algn="r">
              <a:defRPr sz="1200"/>
            </a:lvl1pPr>
          </a:lstStyle>
          <a:p>
            <a:fld id="{EC7EABAE-5AD4-4108-A911-598D5421B756}" type="slidenum">
              <a:rPr lang="en-GB" smtClean="0"/>
              <a:t>‹#›</a:t>
            </a:fld>
            <a:endParaRPr lang="en-GB"/>
          </a:p>
        </p:txBody>
      </p:sp>
    </p:spTree>
    <p:extLst>
      <p:ext uri="{BB962C8B-B14F-4D97-AF65-F5344CB8AC3E}">
        <p14:creationId xmlns:p14="http://schemas.microsoft.com/office/powerpoint/2010/main" val="935203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C7EABAE-5AD4-4108-A911-598D5421B756}" type="slidenum">
              <a:rPr lang="en-GB" smtClean="0"/>
              <a:t>1</a:t>
            </a:fld>
            <a:endParaRPr lang="en-GB"/>
          </a:p>
        </p:txBody>
      </p:sp>
    </p:spTree>
    <p:extLst>
      <p:ext uri="{BB962C8B-B14F-4D97-AF65-F5344CB8AC3E}">
        <p14:creationId xmlns:p14="http://schemas.microsoft.com/office/powerpoint/2010/main" val="566937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BDA5C8-29D7-4785-A52E-9FDB68CFF74B}" type="datetimeFigureOut">
              <a:rPr lang="en-GB" smtClean="0"/>
              <a:t>06/03/2023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C0F4237-C816-4723-8118-3CC7C636611F}" type="slidenum">
              <a:rPr lang="en-GB" smtClean="0"/>
              <a:t>‹#›</a:t>
            </a:fld>
            <a:endParaRPr lang="en-GB"/>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BDA5C8-29D7-4785-A52E-9FDB68CFF74B}" type="datetimeFigureOut">
              <a:rPr lang="en-GB" smtClean="0"/>
              <a:t>06/03/2023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C0F4237-C816-4723-8118-3CC7C636611F}"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BDA5C8-29D7-4785-A52E-9FDB68CFF74B}" type="datetimeFigureOut">
              <a:rPr lang="en-GB" smtClean="0"/>
              <a:t>06/03/2023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C0F4237-C816-4723-8118-3CC7C636611F}"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BDA5C8-29D7-4785-A52E-9FDB68CFF74B}" type="datetimeFigureOut">
              <a:rPr lang="en-GB" smtClean="0"/>
              <a:t>06/03/2023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C0F4237-C816-4723-8118-3CC7C636611F}"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BDA5C8-29D7-4785-A52E-9FDB68CFF74B}" type="datetimeFigureOut">
              <a:rPr lang="en-GB" smtClean="0"/>
              <a:t>06/03/2023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C0F4237-C816-4723-8118-3CC7C636611F}" type="slidenum">
              <a:rPr lang="en-GB" smtClean="0"/>
              <a:t>‹#›</a:t>
            </a:fld>
            <a:endParaRPr lang="en-GB"/>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BDA5C8-29D7-4785-A52E-9FDB68CFF74B}" type="datetimeFigureOut">
              <a:rPr lang="en-GB" smtClean="0"/>
              <a:t>06/03/2023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C0F4237-C816-4723-8118-3CC7C636611F}"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BDA5C8-29D7-4785-A52E-9FDB68CFF74B}" type="datetimeFigureOut">
              <a:rPr lang="en-GB" smtClean="0"/>
              <a:t>06/03/2023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C0F4237-C816-4723-8118-3CC7C636611F}" type="slidenum">
              <a:rPr lang="en-GB" smtClean="0"/>
              <a:t>‹#›</a:t>
            </a:fld>
            <a:endParaRPr lang="en-GB"/>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BBDA5C8-29D7-4785-A52E-9FDB68CFF74B}" type="datetimeFigureOut">
              <a:rPr lang="en-GB" smtClean="0"/>
              <a:t>06/03/2023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C0F4237-C816-4723-8118-3CC7C636611F}"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BDA5C8-29D7-4785-A52E-9FDB68CFF74B}" type="datetimeFigureOut">
              <a:rPr lang="en-GB" smtClean="0"/>
              <a:t>06/03/2023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C0F4237-C816-4723-8118-3CC7C636611F}"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BDA5C8-29D7-4785-A52E-9FDB68CFF74B}" type="datetimeFigureOut">
              <a:rPr lang="en-GB" smtClean="0"/>
              <a:t>06/03/2023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C0F4237-C816-4723-8118-3CC7C636611F}" type="slidenum">
              <a:rPr lang="en-GB" smtClean="0"/>
              <a:t>‹#›</a:t>
            </a:fld>
            <a:endParaRPr lang="en-GB"/>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BDA5C8-29D7-4785-A52E-9FDB68CFF74B}" type="datetimeFigureOut">
              <a:rPr lang="en-GB" smtClean="0"/>
              <a:t>06/03/2023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C0F4237-C816-4723-8118-3CC7C636611F}"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EBBDA5C8-29D7-4785-A52E-9FDB68CFF74B}" type="datetimeFigureOut">
              <a:rPr lang="en-GB" smtClean="0"/>
              <a:t>06/03/2023</a:t>
            </a:fld>
            <a:endParaRPr lang="en-GB"/>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GB"/>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9C0F4237-C816-4723-8118-3CC7C636611F}"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2204864"/>
            <a:ext cx="7848600" cy="1927225"/>
          </a:xfrm>
        </p:spPr>
        <p:txBody>
          <a:bodyPr/>
          <a:lstStyle/>
          <a:p>
            <a:r>
              <a:rPr lang="en-GB" sz="3200" cap="none" dirty="0"/>
              <a:t>Thesis and Dissertation Writing for St Cross</a:t>
            </a:r>
            <a:br>
              <a:rPr lang="en-GB" cap="none" dirty="0"/>
            </a:br>
            <a:endParaRPr lang="en-GB" cap="none" dirty="0"/>
          </a:p>
        </p:txBody>
      </p:sp>
      <p:sp>
        <p:nvSpPr>
          <p:cNvPr id="3" name="Subtitle 2"/>
          <p:cNvSpPr>
            <a:spLocks noGrp="1"/>
          </p:cNvSpPr>
          <p:nvPr>
            <p:ph type="subTitle" idx="1"/>
          </p:nvPr>
        </p:nvSpPr>
        <p:spPr/>
        <p:txBody>
          <a:bodyPr>
            <a:noAutofit/>
          </a:bodyPr>
          <a:lstStyle/>
          <a:p>
            <a:r>
              <a:rPr lang="en-GB" dirty="0"/>
              <a:t>Methods and Findings</a:t>
            </a:r>
          </a:p>
          <a:p>
            <a:r>
              <a:rPr lang="en-GB" dirty="0"/>
              <a:t>andrew.mitchell@lang.ox.ac.uk</a:t>
            </a:r>
          </a:p>
          <a:p>
            <a:endParaRPr lang="en-GB" dirty="0"/>
          </a:p>
        </p:txBody>
      </p:sp>
      <p:pic>
        <p:nvPicPr>
          <p:cNvPr id="4" name="Picture 5" descr="Graphical user interface&#10;&#10;Description automatically generated">
            <a:extLst>
              <a:ext uri="{FF2B5EF4-FFF2-40B4-BE49-F238E27FC236}">
                <a16:creationId xmlns:a16="http://schemas.microsoft.com/office/drawing/2014/main" id="{267329B8-C027-CA73-6327-336EA862CE91}"/>
              </a:ext>
            </a:extLst>
          </p:cNvPr>
          <p:cNvPicPr>
            <a:picLocks noChangeAspect="1"/>
          </p:cNvPicPr>
          <p:nvPr/>
        </p:nvPicPr>
        <p:blipFill>
          <a:blip r:embed="rId3"/>
          <a:stretch>
            <a:fillRect/>
          </a:stretch>
        </p:blipFill>
        <p:spPr>
          <a:xfrm>
            <a:off x="7092280" y="641252"/>
            <a:ext cx="1582830" cy="1613416"/>
          </a:xfrm>
          <a:prstGeom prst="rect">
            <a:avLst/>
          </a:prstGeom>
        </p:spPr>
      </p:pic>
    </p:spTree>
    <p:extLst>
      <p:ext uri="{BB962C8B-B14F-4D97-AF65-F5344CB8AC3E}">
        <p14:creationId xmlns:p14="http://schemas.microsoft.com/office/powerpoint/2010/main" val="3185735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Methods: Justify a method</a:t>
            </a:r>
          </a:p>
        </p:txBody>
      </p:sp>
      <p:sp>
        <p:nvSpPr>
          <p:cNvPr id="3" name="Content Placeholder 2"/>
          <p:cNvSpPr>
            <a:spLocks noGrp="1"/>
          </p:cNvSpPr>
          <p:nvPr>
            <p:ph idx="1"/>
          </p:nvPr>
        </p:nvSpPr>
        <p:spPr/>
        <p:txBody>
          <a:bodyPr>
            <a:normAutofit/>
          </a:bodyPr>
          <a:lstStyle/>
          <a:p>
            <a:pPr marL="0" indent="0">
              <a:buNone/>
            </a:pPr>
            <a:r>
              <a:rPr lang="en-GB" i="1" dirty="0">
                <a:solidFill>
                  <a:schemeClr val="bg1"/>
                </a:solidFill>
              </a:rPr>
              <a:t>You might like to start by linking to the last paragraph or lines of the literature review:</a:t>
            </a:r>
          </a:p>
          <a:p>
            <a:pPr marL="0" indent="0">
              <a:buNone/>
            </a:pPr>
            <a:endParaRPr lang="en-GB" i="1" dirty="0"/>
          </a:p>
          <a:p>
            <a:pPr marL="0" indent="0">
              <a:buNone/>
            </a:pPr>
            <a:r>
              <a:rPr lang="en-GB" b="1" i="1" dirty="0"/>
              <a:t>For example,</a:t>
            </a:r>
          </a:p>
          <a:p>
            <a:pPr marL="0" indent="0">
              <a:buNone/>
            </a:pPr>
            <a:endParaRPr lang="en-GB" b="1" i="1" dirty="0"/>
          </a:p>
          <a:p>
            <a:pPr marL="0" indent="0">
              <a:buNone/>
            </a:pPr>
            <a:r>
              <a:rPr lang="en-US" dirty="0"/>
              <a:t>Our framing of the interface between work and life </a:t>
            </a:r>
            <a:r>
              <a:rPr lang="en-US" b="1" i="1" dirty="0"/>
              <a:t>brings </a:t>
            </a:r>
            <a:r>
              <a:rPr lang="en-US" dirty="0"/>
              <a:t>together and </a:t>
            </a:r>
            <a:r>
              <a:rPr lang="en-US" b="1" i="1" dirty="0"/>
              <a:t>draws on </a:t>
            </a:r>
            <a:r>
              <a:rPr lang="en-US" dirty="0"/>
              <a:t>a broad range of concepts …</a:t>
            </a:r>
            <a:endParaRPr lang="en-GB" dirty="0"/>
          </a:p>
          <a:p>
            <a:pPr marL="0" indent="0">
              <a:buNone/>
            </a:pPr>
            <a:endParaRPr lang="en-GB" dirty="0"/>
          </a:p>
        </p:txBody>
      </p:sp>
      <p:sp>
        <p:nvSpPr>
          <p:cNvPr id="4" name="TextBox 3">
            <a:extLst>
              <a:ext uri="{FF2B5EF4-FFF2-40B4-BE49-F238E27FC236}">
                <a16:creationId xmlns:a16="http://schemas.microsoft.com/office/drawing/2014/main" id="{151D1876-2823-4231-AC6D-5F8B8556A202}"/>
              </a:ext>
            </a:extLst>
          </p:cNvPr>
          <p:cNvSpPr txBox="1"/>
          <p:nvPr/>
        </p:nvSpPr>
        <p:spPr>
          <a:xfrm>
            <a:off x="467544" y="1677278"/>
            <a:ext cx="7776864" cy="830997"/>
          </a:xfrm>
          <a:prstGeom prst="rect">
            <a:avLst/>
          </a:prstGeom>
          <a:noFill/>
        </p:spPr>
        <p:txBody>
          <a:bodyPr wrap="square" rtlCol="0">
            <a:spAutoFit/>
          </a:bodyPr>
          <a:lstStyle/>
          <a:p>
            <a:r>
              <a:rPr lang="en-GB" sz="2400" i="1" dirty="0"/>
              <a:t>To describe or justify an approach, you may wish to use present tense:</a:t>
            </a:r>
          </a:p>
        </p:txBody>
      </p:sp>
    </p:spTree>
    <p:extLst>
      <p:ext uri="{BB962C8B-B14F-4D97-AF65-F5344CB8AC3E}">
        <p14:creationId xmlns:p14="http://schemas.microsoft.com/office/powerpoint/2010/main" val="2059384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Methods: Justify a method</a:t>
            </a:r>
          </a:p>
        </p:txBody>
      </p:sp>
      <p:sp>
        <p:nvSpPr>
          <p:cNvPr id="3" name="Content Placeholder 2"/>
          <p:cNvSpPr>
            <a:spLocks noGrp="1"/>
          </p:cNvSpPr>
          <p:nvPr>
            <p:ph idx="1"/>
          </p:nvPr>
        </p:nvSpPr>
        <p:spPr/>
        <p:txBody>
          <a:bodyPr>
            <a:normAutofit/>
          </a:bodyPr>
          <a:lstStyle/>
          <a:p>
            <a:pPr marL="0" indent="0">
              <a:buNone/>
            </a:pPr>
            <a:r>
              <a:rPr lang="en-GB" i="1" dirty="0">
                <a:solidFill>
                  <a:schemeClr val="bg1"/>
                </a:solidFill>
              </a:rPr>
              <a:t>You might like to start by linking to the last paragraph or lines of the literature review:</a:t>
            </a:r>
          </a:p>
          <a:p>
            <a:pPr marL="0" indent="0">
              <a:buNone/>
            </a:pPr>
            <a:endParaRPr lang="en-GB" i="1" dirty="0"/>
          </a:p>
          <a:p>
            <a:pPr marL="0" indent="0">
              <a:buNone/>
            </a:pPr>
            <a:endParaRPr lang="en-GB" dirty="0"/>
          </a:p>
        </p:txBody>
      </p:sp>
      <p:sp>
        <p:nvSpPr>
          <p:cNvPr id="4" name="TextBox 3">
            <a:extLst>
              <a:ext uri="{FF2B5EF4-FFF2-40B4-BE49-F238E27FC236}">
                <a16:creationId xmlns:a16="http://schemas.microsoft.com/office/drawing/2014/main" id="{151D1876-2823-4231-AC6D-5F8B8556A202}"/>
              </a:ext>
            </a:extLst>
          </p:cNvPr>
          <p:cNvSpPr txBox="1"/>
          <p:nvPr/>
        </p:nvSpPr>
        <p:spPr>
          <a:xfrm>
            <a:off x="467544" y="1677278"/>
            <a:ext cx="7776864" cy="830997"/>
          </a:xfrm>
          <a:prstGeom prst="rect">
            <a:avLst/>
          </a:prstGeom>
          <a:noFill/>
        </p:spPr>
        <p:txBody>
          <a:bodyPr wrap="square" rtlCol="0">
            <a:spAutoFit/>
          </a:bodyPr>
          <a:lstStyle/>
          <a:p>
            <a:r>
              <a:rPr lang="en-GB" sz="2400" i="1" dirty="0"/>
              <a:t>To describe or justify an approach, you may wish to use present tense:</a:t>
            </a:r>
          </a:p>
        </p:txBody>
      </p:sp>
      <p:pic>
        <p:nvPicPr>
          <p:cNvPr id="6" name="Picture 5">
            <a:extLst>
              <a:ext uri="{FF2B5EF4-FFF2-40B4-BE49-F238E27FC236}">
                <a16:creationId xmlns:a16="http://schemas.microsoft.com/office/drawing/2014/main" id="{CE6FCCD7-DB21-46DF-FCC6-E79970A7BB95}"/>
              </a:ext>
            </a:extLst>
          </p:cNvPr>
          <p:cNvPicPr>
            <a:picLocks noChangeAspect="1"/>
          </p:cNvPicPr>
          <p:nvPr/>
        </p:nvPicPr>
        <p:blipFill>
          <a:blip r:embed="rId2"/>
          <a:stretch>
            <a:fillRect/>
          </a:stretch>
        </p:blipFill>
        <p:spPr>
          <a:xfrm>
            <a:off x="228600" y="1495607"/>
            <a:ext cx="8686800" cy="4978727"/>
          </a:xfrm>
          <a:prstGeom prst="rect">
            <a:avLst/>
          </a:prstGeom>
        </p:spPr>
      </p:pic>
    </p:spTree>
    <p:extLst>
      <p:ext uri="{BB962C8B-B14F-4D97-AF65-F5344CB8AC3E}">
        <p14:creationId xmlns:p14="http://schemas.microsoft.com/office/powerpoint/2010/main" val="2450147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Methods</a:t>
            </a:r>
          </a:p>
        </p:txBody>
      </p:sp>
      <p:sp>
        <p:nvSpPr>
          <p:cNvPr id="4" name="TextBox 3">
            <a:extLst>
              <a:ext uri="{FF2B5EF4-FFF2-40B4-BE49-F238E27FC236}">
                <a16:creationId xmlns:a16="http://schemas.microsoft.com/office/drawing/2014/main" id="{151D1876-2823-4231-AC6D-5F8B8556A202}"/>
              </a:ext>
            </a:extLst>
          </p:cNvPr>
          <p:cNvSpPr txBox="1"/>
          <p:nvPr/>
        </p:nvSpPr>
        <p:spPr>
          <a:xfrm>
            <a:off x="467544" y="1677278"/>
            <a:ext cx="7776864" cy="830997"/>
          </a:xfrm>
          <a:prstGeom prst="rect">
            <a:avLst/>
          </a:prstGeom>
          <a:noFill/>
        </p:spPr>
        <p:txBody>
          <a:bodyPr wrap="square" rtlCol="0">
            <a:spAutoFit/>
          </a:bodyPr>
          <a:lstStyle/>
          <a:p>
            <a:r>
              <a:rPr lang="en-GB" sz="2400" i="1" dirty="0"/>
              <a:t>To describe your data collection, you may use past tense if your data collection occurred once in the past:</a:t>
            </a:r>
          </a:p>
        </p:txBody>
      </p:sp>
    </p:spTree>
    <p:extLst>
      <p:ext uri="{BB962C8B-B14F-4D97-AF65-F5344CB8AC3E}">
        <p14:creationId xmlns:p14="http://schemas.microsoft.com/office/powerpoint/2010/main" val="2450059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Methods</a:t>
            </a:r>
          </a:p>
        </p:txBody>
      </p:sp>
      <p:sp>
        <p:nvSpPr>
          <p:cNvPr id="3" name="Content Placeholder 2"/>
          <p:cNvSpPr>
            <a:spLocks noGrp="1"/>
          </p:cNvSpPr>
          <p:nvPr>
            <p:ph idx="1"/>
          </p:nvPr>
        </p:nvSpPr>
        <p:spPr/>
        <p:txBody>
          <a:bodyPr>
            <a:normAutofit fontScale="92500" lnSpcReduction="10000"/>
          </a:bodyPr>
          <a:lstStyle/>
          <a:p>
            <a:pPr marL="0" indent="0">
              <a:buNone/>
            </a:pPr>
            <a:r>
              <a:rPr lang="en-GB" i="1" dirty="0">
                <a:solidFill>
                  <a:schemeClr val="bg1"/>
                </a:solidFill>
              </a:rPr>
              <a:t>You might like to start by linking to the last paragraph or lines of the literature review:</a:t>
            </a:r>
          </a:p>
          <a:p>
            <a:pPr marL="0" indent="0">
              <a:buNone/>
            </a:pPr>
            <a:endParaRPr lang="en-GB" i="1" dirty="0"/>
          </a:p>
          <a:p>
            <a:pPr marL="0" indent="0">
              <a:buNone/>
            </a:pPr>
            <a:r>
              <a:rPr lang="en-GB" b="1" i="1" dirty="0"/>
              <a:t>For example,</a:t>
            </a:r>
          </a:p>
          <a:p>
            <a:pPr marL="0" indent="0">
              <a:buNone/>
            </a:pPr>
            <a:endParaRPr lang="en-GB" b="1" i="1" dirty="0"/>
          </a:p>
          <a:p>
            <a:pPr marL="0" indent="0">
              <a:buNone/>
            </a:pPr>
            <a:r>
              <a:rPr lang="en-US" dirty="0"/>
              <a:t>To provide a review of the literature on work-life balance, I </a:t>
            </a:r>
            <a:r>
              <a:rPr lang="en-US" b="1" i="1" dirty="0"/>
              <a:t>conducted</a:t>
            </a:r>
            <a:r>
              <a:rPr lang="en-US" dirty="0"/>
              <a:t> a series of searches using the DI Web of Knowledge database … . Using the key words of work-life, work-family, balance, interface, conflict, fit, integration and spillover, I </a:t>
            </a:r>
            <a:r>
              <a:rPr lang="en-US" b="1" i="1" dirty="0"/>
              <a:t>searched</a:t>
            </a:r>
            <a:r>
              <a:rPr lang="en-US" dirty="0"/>
              <a:t> for peer-reviewed journal articles focusing on the nexus of work and life. My initial research </a:t>
            </a:r>
            <a:r>
              <a:rPr lang="en-US" b="1" i="1" dirty="0"/>
              <a:t>returned</a:t>
            </a:r>
            <a:r>
              <a:rPr lang="en-US" dirty="0"/>
              <a:t> 1195 articles in social science fields. I then </a:t>
            </a:r>
            <a:r>
              <a:rPr lang="en-US" b="1" i="1" dirty="0"/>
              <a:t>limited </a:t>
            </a:r>
            <a:r>
              <a:rPr lang="en-US" dirty="0"/>
              <a:t>the coverage only to works categorized as articles…</a:t>
            </a:r>
            <a:endParaRPr lang="en-GB" dirty="0"/>
          </a:p>
          <a:p>
            <a:pPr marL="0" indent="0">
              <a:buNone/>
            </a:pPr>
            <a:r>
              <a:rPr lang="en-US" dirty="0"/>
              <a:t> </a:t>
            </a:r>
            <a:endParaRPr lang="en-GB" dirty="0"/>
          </a:p>
          <a:p>
            <a:pPr marL="0" indent="0">
              <a:buNone/>
            </a:pPr>
            <a:endParaRPr lang="en-GB" dirty="0"/>
          </a:p>
          <a:p>
            <a:pPr marL="0" indent="0">
              <a:buNone/>
            </a:pPr>
            <a:endParaRPr lang="en-GB" dirty="0"/>
          </a:p>
        </p:txBody>
      </p:sp>
      <p:sp>
        <p:nvSpPr>
          <p:cNvPr id="7" name="TextBox 6">
            <a:extLst>
              <a:ext uri="{FF2B5EF4-FFF2-40B4-BE49-F238E27FC236}">
                <a16:creationId xmlns:a16="http://schemas.microsoft.com/office/drawing/2014/main" id="{77B36CD7-BB43-49A7-FE0C-3B8337A07F73}"/>
              </a:ext>
            </a:extLst>
          </p:cNvPr>
          <p:cNvSpPr txBox="1"/>
          <p:nvPr/>
        </p:nvSpPr>
        <p:spPr>
          <a:xfrm>
            <a:off x="467544" y="1677278"/>
            <a:ext cx="7776864" cy="830997"/>
          </a:xfrm>
          <a:prstGeom prst="rect">
            <a:avLst/>
          </a:prstGeom>
          <a:noFill/>
        </p:spPr>
        <p:txBody>
          <a:bodyPr wrap="square" rtlCol="0">
            <a:spAutoFit/>
          </a:bodyPr>
          <a:lstStyle/>
          <a:p>
            <a:r>
              <a:rPr lang="en-GB" sz="2400" i="1" dirty="0"/>
              <a:t>To describe your data collection, you may use past tense if your data collection occurred once in the past:</a:t>
            </a:r>
          </a:p>
        </p:txBody>
      </p:sp>
    </p:spTree>
    <p:extLst>
      <p:ext uri="{BB962C8B-B14F-4D97-AF65-F5344CB8AC3E}">
        <p14:creationId xmlns:p14="http://schemas.microsoft.com/office/powerpoint/2010/main" val="1839604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Methods</a:t>
            </a:r>
          </a:p>
        </p:txBody>
      </p:sp>
      <p:sp>
        <p:nvSpPr>
          <p:cNvPr id="4" name="TextBox 3">
            <a:extLst>
              <a:ext uri="{FF2B5EF4-FFF2-40B4-BE49-F238E27FC236}">
                <a16:creationId xmlns:a16="http://schemas.microsoft.com/office/drawing/2014/main" id="{151D1876-2823-4231-AC6D-5F8B8556A202}"/>
              </a:ext>
            </a:extLst>
          </p:cNvPr>
          <p:cNvSpPr txBox="1"/>
          <p:nvPr/>
        </p:nvSpPr>
        <p:spPr>
          <a:xfrm>
            <a:off x="467544" y="1677278"/>
            <a:ext cx="7776864" cy="1569660"/>
          </a:xfrm>
          <a:prstGeom prst="rect">
            <a:avLst/>
          </a:prstGeom>
          <a:noFill/>
        </p:spPr>
        <p:txBody>
          <a:bodyPr wrap="square" rtlCol="0">
            <a:spAutoFit/>
          </a:bodyPr>
          <a:lstStyle/>
          <a:p>
            <a:r>
              <a:rPr lang="en-GB" sz="2400" i="1" dirty="0"/>
              <a:t>When describing your data collection, you could use an impersonal style:</a:t>
            </a:r>
          </a:p>
          <a:p>
            <a:endParaRPr lang="en-GB" sz="2400" i="1" dirty="0"/>
          </a:p>
          <a:p>
            <a:endParaRPr lang="en-GB" sz="2400" i="1" dirty="0"/>
          </a:p>
        </p:txBody>
      </p:sp>
      <p:sp>
        <p:nvSpPr>
          <p:cNvPr id="6" name="Content Placeholder 5">
            <a:extLst>
              <a:ext uri="{FF2B5EF4-FFF2-40B4-BE49-F238E27FC236}">
                <a16:creationId xmlns:a16="http://schemas.microsoft.com/office/drawing/2014/main" id="{29BA75E4-1D2D-4163-B76D-A113A1894C3A}"/>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4005781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Methods</a:t>
            </a:r>
          </a:p>
        </p:txBody>
      </p:sp>
      <p:sp>
        <p:nvSpPr>
          <p:cNvPr id="3" name="Content Placeholder 2"/>
          <p:cNvSpPr>
            <a:spLocks noGrp="1"/>
          </p:cNvSpPr>
          <p:nvPr>
            <p:ph idx="1"/>
          </p:nvPr>
        </p:nvSpPr>
        <p:spPr/>
        <p:txBody>
          <a:bodyPr>
            <a:normAutofit fontScale="92500" lnSpcReduction="20000"/>
          </a:bodyPr>
          <a:lstStyle/>
          <a:p>
            <a:pPr marL="0" indent="0">
              <a:buNone/>
            </a:pPr>
            <a:r>
              <a:rPr lang="en-GB" i="1" dirty="0">
                <a:solidFill>
                  <a:schemeClr val="bg1"/>
                </a:solidFill>
              </a:rPr>
              <a:t>You might like to start by linking to the last paragraph or lines of the literature review:</a:t>
            </a:r>
          </a:p>
          <a:p>
            <a:pPr marL="0" indent="0">
              <a:buNone/>
            </a:pPr>
            <a:endParaRPr lang="en-GB" i="1" dirty="0"/>
          </a:p>
          <a:p>
            <a:pPr marL="0" indent="0">
              <a:buNone/>
            </a:pPr>
            <a:endParaRPr lang="en-GB" b="1" i="1" dirty="0"/>
          </a:p>
          <a:p>
            <a:pPr marL="0" indent="0">
              <a:buNone/>
            </a:pPr>
            <a:r>
              <a:rPr lang="en-GB" b="1" i="1" dirty="0"/>
              <a:t>For example,</a:t>
            </a:r>
          </a:p>
          <a:p>
            <a:pPr marL="0" indent="0">
              <a:buNone/>
            </a:pPr>
            <a:endParaRPr lang="en-GB" b="1" i="1" dirty="0"/>
          </a:p>
          <a:p>
            <a:pPr marL="0" indent="0">
              <a:buNone/>
            </a:pPr>
            <a:r>
              <a:rPr lang="en-US" dirty="0"/>
              <a:t>A series of searches using the DI Web of Knowledge database </a:t>
            </a:r>
            <a:r>
              <a:rPr lang="en-US" b="1" i="1" dirty="0"/>
              <a:t>were</a:t>
            </a:r>
            <a:r>
              <a:rPr lang="en-US" dirty="0"/>
              <a:t> </a:t>
            </a:r>
            <a:r>
              <a:rPr lang="en-US" b="1" i="1" dirty="0"/>
              <a:t>conducted, </a:t>
            </a:r>
            <a:r>
              <a:rPr lang="en-US" dirty="0"/>
              <a:t>using the key words of …</a:t>
            </a:r>
          </a:p>
          <a:p>
            <a:pPr marL="0" indent="0">
              <a:buNone/>
            </a:pPr>
            <a:endParaRPr lang="en-US" dirty="0"/>
          </a:p>
          <a:p>
            <a:pPr marL="0" indent="0">
              <a:buNone/>
            </a:pPr>
            <a:r>
              <a:rPr lang="en-US" dirty="0"/>
              <a:t>Peer-reviewed journal articles focusing on the nexus of work and life </a:t>
            </a:r>
            <a:r>
              <a:rPr lang="en-US" b="1" i="1" dirty="0"/>
              <a:t>were </a:t>
            </a:r>
            <a:r>
              <a:rPr lang="en-US" b="1" i="1" dirty="0" err="1"/>
              <a:t>indentified</a:t>
            </a:r>
            <a:r>
              <a:rPr lang="en-US" dirty="0"/>
              <a:t>. </a:t>
            </a:r>
          </a:p>
          <a:p>
            <a:pPr marL="0" indent="0">
              <a:buNone/>
            </a:pPr>
            <a:endParaRPr lang="en-US" dirty="0"/>
          </a:p>
          <a:p>
            <a:pPr marL="0" indent="0">
              <a:buNone/>
            </a:pPr>
            <a:r>
              <a:rPr lang="en-US" dirty="0"/>
              <a:t>1195 articles </a:t>
            </a:r>
            <a:r>
              <a:rPr lang="en-US" b="1" i="1" dirty="0"/>
              <a:t>were returned</a:t>
            </a:r>
            <a:r>
              <a:rPr lang="en-US" dirty="0"/>
              <a:t> in social science fields.</a:t>
            </a:r>
          </a:p>
          <a:p>
            <a:pPr marL="0" indent="0">
              <a:buNone/>
            </a:pPr>
            <a:endParaRPr lang="en-US" dirty="0"/>
          </a:p>
          <a:p>
            <a:pPr marL="0" indent="0">
              <a:buNone/>
            </a:pPr>
            <a:r>
              <a:rPr lang="en-US" dirty="0"/>
              <a:t> </a:t>
            </a:r>
            <a:endParaRPr lang="en-GB" dirty="0"/>
          </a:p>
          <a:p>
            <a:pPr marL="0" indent="0">
              <a:buNone/>
            </a:pPr>
            <a:endParaRPr lang="en-GB" dirty="0"/>
          </a:p>
          <a:p>
            <a:pPr marL="0" indent="0">
              <a:buNone/>
            </a:pPr>
            <a:endParaRPr lang="en-GB" dirty="0"/>
          </a:p>
        </p:txBody>
      </p:sp>
      <p:sp>
        <p:nvSpPr>
          <p:cNvPr id="4" name="TextBox 3">
            <a:extLst>
              <a:ext uri="{FF2B5EF4-FFF2-40B4-BE49-F238E27FC236}">
                <a16:creationId xmlns:a16="http://schemas.microsoft.com/office/drawing/2014/main" id="{151D1876-2823-4231-AC6D-5F8B8556A202}"/>
              </a:ext>
            </a:extLst>
          </p:cNvPr>
          <p:cNvSpPr txBox="1"/>
          <p:nvPr/>
        </p:nvSpPr>
        <p:spPr>
          <a:xfrm>
            <a:off x="467544" y="1677278"/>
            <a:ext cx="7776864" cy="1569660"/>
          </a:xfrm>
          <a:prstGeom prst="rect">
            <a:avLst/>
          </a:prstGeom>
          <a:noFill/>
        </p:spPr>
        <p:txBody>
          <a:bodyPr wrap="square" rtlCol="0">
            <a:spAutoFit/>
          </a:bodyPr>
          <a:lstStyle/>
          <a:p>
            <a:r>
              <a:rPr lang="en-GB" sz="2400" i="1" dirty="0"/>
              <a:t>When describing your data collection, you could use an impersonal style:</a:t>
            </a:r>
          </a:p>
          <a:p>
            <a:endParaRPr lang="en-GB" sz="2400" i="1" dirty="0"/>
          </a:p>
          <a:p>
            <a:endParaRPr lang="en-GB" sz="2400" i="1" dirty="0"/>
          </a:p>
        </p:txBody>
      </p:sp>
    </p:spTree>
    <p:extLst>
      <p:ext uri="{BB962C8B-B14F-4D97-AF65-F5344CB8AC3E}">
        <p14:creationId xmlns:p14="http://schemas.microsoft.com/office/powerpoint/2010/main" val="1553511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Methods</a:t>
            </a:r>
          </a:p>
        </p:txBody>
      </p:sp>
      <p:sp>
        <p:nvSpPr>
          <p:cNvPr id="3" name="Content Placeholder 2"/>
          <p:cNvSpPr>
            <a:spLocks noGrp="1"/>
          </p:cNvSpPr>
          <p:nvPr>
            <p:ph idx="1"/>
          </p:nvPr>
        </p:nvSpPr>
        <p:spPr/>
        <p:txBody>
          <a:bodyPr>
            <a:normAutofit fontScale="92500" lnSpcReduction="20000"/>
          </a:bodyPr>
          <a:lstStyle/>
          <a:p>
            <a:pPr marL="0" indent="0">
              <a:buNone/>
            </a:pPr>
            <a:r>
              <a:rPr lang="en-GB" i="1" dirty="0">
                <a:solidFill>
                  <a:schemeClr val="bg1"/>
                </a:solidFill>
              </a:rPr>
              <a:t>You might like to start by linking to the last paragraph or lines of the literature review:</a:t>
            </a:r>
          </a:p>
          <a:p>
            <a:pPr marL="0" indent="0">
              <a:buNone/>
            </a:pPr>
            <a:endParaRPr lang="en-GB" i="1" dirty="0"/>
          </a:p>
          <a:p>
            <a:pPr marL="0" indent="0">
              <a:buNone/>
            </a:pPr>
            <a:endParaRPr lang="en-GB" b="1" i="1" dirty="0"/>
          </a:p>
          <a:p>
            <a:pPr marL="0" indent="0">
              <a:buNone/>
            </a:pPr>
            <a:endParaRPr lang="en-GB" b="1" i="1" dirty="0"/>
          </a:p>
          <a:p>
            <a:pPr marL="0" indent="0">
              <a:buNone/>
            </a:pPr>
            <a:endParaRPr lang="en-GB" b="1" i="1" dirty="0"/>
          </a:p>
          <a:p>
            <a:pPr marL="0" indent="0">
              <a:buNone/>
            </a:pPr>
            <a:r>
              <a:rPr lang="en-US" dirty="0"/>
              <a:t>A series of searches using the DI Web of Knowledge database </a:t>
            </a:r>
            <a:r>
              <a:rPr lang="en-US" b="1" i="1" dirty="0"/>
              <a:t>were</a:t>
            </a:r>
            <a:r>
              <a:rPr lang="en-US" dirty="0"/>
              <a:t> </a:t>
            </a:r>
            <a:r>
              <a:rPr lang="en-US" b="1" i="1" dirty="0"/>
              <a:t>conducted, </a:t>
            </a:r>
            <a:r>
              <a:rPr lang="en-US" dirty="0"/>
              <a:t>using the key words of …</a:t>
            </a:r>
          </a:p>
          <a:p>
            <a:pPr marL="0" indent="0">
              <a:buNone/>
            </a:pPr>
            <a:endParaRPr lang="en-US" dirty="0"/>
          </a:p>
          <a:p>
            <a:pPr marL="0" indent="0">
              <a:buNone/>
            </a:pPr>
            <a:r>
              <a:rPr lang="en-US" dirty="0"/>
              <a:t>Peer-reviewed journal articles focusing on the nexus of work and life </a:t>
            </a:r>
            <a:r>
              <a:rPr lang="en-US" b="1" i="1" dirty="0"/>
              <a:t>were </a:t>
            </a:r>
            <a:r>
              <a:rPr lang="en-US" b="1" i="1" dirty="0" err="1"/>
              <a:t>indentified</a:t>
            </a:r>
            <a:r>
              <a:rPr lang="en-US" dirty="0"/>
              <a:t>. </a:t>
            </a:r>
          </a:p>
          <a:p>
            <a:pPr marL="0" indent="0">
              <a:buNone/>
            </a:pPr>
            <a:endParaRPr lang="en-US" dirty="0"/>
          </a:p>
          <a:p>
            <a:pPr marL="0" indent="0">
              <a:buNone/>
            </a:pPr>
            <a:r>
              <a:rPr lang="en-US" dirty="0"/>
              <a:t>1195 articles </a:t>
            </a:r>
            <a:r>
              <a:rPr lang="en-US" b="1" i="1" dirty="0"/>
              <a:t>were returned</a:t>
            </a:r>
            <a:r>
              <a:rPr lang="en-US" dirty="0"/>
              <a:t> in social science fields.</a:t>
            </a:r>
          </a:p>
          <a:p>
            <a:pPr marL="0" indent="0">
              <a:buNone/>
            </a:pPr>
            <a:endParaRPr lang="en-US" dirty="0"/>
          </a:p>
          <a:p>
            <a:pPr marL="0" indent="0">
              <a:buNone/>
            </a:pPr>
            <a:r>
              <a:rPr lang="en-US" dirty="0"/>
              <a:t> </a:t>
            </a:r>
            <a:endParaRPr lang="en-GB" dirty="0"/>
          </a:p>
          <a:p>
            <a:pPr marL="0" indent="0">
              <a:buNone/>
            </a:pPr>
            <a:endParaRPr lang="en-GB" dirty="0"/>
          </a:p>
          <a:p>
            <a:pPr marL="0" indent="0">
              <a:buNone/>
            </a:pPr>
            <a:endParaRPr lang="en-GB" dirty="0"/>
          </a:p>
        </p:txBody>
      </p:sp>
      <p:sp>
        <p:nvSpPr>
          <p:cNvPr id="4" name="TextBox 3">
            <a:extLst>
              <a:ext uri="{FF2B5EF4-FFF2-40B4-BE49-F238E27FC236}">
                <a16:creationId xmlns:a16="http://schemas.microsoft.com/office/drawing/2014/main" id="{151D1876-2823-4231-AC6D-5F8B8556A202}"/>
              </a:ext>
            </a:extLst>
          </p:cNvPr>
          <p:cNvSpPr txBox="1"/>
          <p:nvPr/>
        </p:nvSpPr>
        <p:spPr>
          <a:xfrm>
            <a:off x="467544" y="1677278"/>
            <a:ext cx="7776864" cy="2308324"/>
          </a:xfrm>
          <a:prstGeom prst="rect">
            <a:avLst/>
          </a:prstGeom>
          <a:noFill/>
        </p:spPr>
        <p:txBody>
          <a:bodyPr wrap="square" rtlCol="0">
            <a:spAutoFit/>
          </a:bodyPr>
          <a:lstStyle/>
          <a:p>
            <a:r>
              <a:rPr lang="en-GB" sz="2400" i="1" dirty="0"/>
              <a:t>This style uses past simple passive and avoids using “I”.  Whilst it is the traditional science writing style, it might make your description cumbersome or wordy.  However, some teachers may prefer it:</a:t>
            </a:r>
          </a:p>
          <a:p>
            <a:endParaRPr lang="en-GB" sz="2400" i="1" dirty="0"/>
          </a:p>
          <a:p>
            <a:endParaRPr lang="en-GB" sz="2400" i="1" dirty="0"/>
          </a:p>
        </p:txBody>
      </p:sp>
    </p:spTree>
    <p:extLst>
      <p:ext uri="{BB962C8B-B14F-4D97-AF65-F5344CB8AC3E}">
        <p14:creationId xmlns:p14="http://schemas.microsoft.com/office/powerpoint/2010/main" val="1077329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Methods</a:t>
            </a:r>
          </a:p>
        </p:txBody>
      </p:sp>
      <p:sp>
        <p:nvSpPr>
          <p:cNvPr id="3" name="Content Placeholder 2"/>
          <p:cNvSpPr>
            <a:spLocks noGrp="1"/>
          </p:cNvSpPr>
          <p:nvPr>
            <p:ph idx="1"/>
          </p:nvPr>
        </p:nvSpPr>
        <p:spPr/>
        <p:txBody>
          <a:bodyPr>
            <a:normAutofit/>
          </a:bodyPr>
          <a:lstStyle/>
          <a:p>
            <a:pPr marL="0" indent="0">
              <a:buNone/>
            </a:pPr>
            <a:r>
              <a:rPr lang="en-GB" i="1" dirty="0">
                <a:solidFill>
                  <a:schemeClr val="bg1"/>
                </a:solidFill>
              </a:rPr>
              <a:t>You might like to start by linking to the last paragraph or lines of the literature review:</a:t>
            </a:r>
          </a:p>
          <a:p>
            <a:pPr marL="0" indent="0">
              <a:buNone/>
            </a:pPr>
            <a:endParaRPr lang="en-GB" i="1" dirty="0"/>
          </a:p>
          <a:p>
            <a:pPr marL="0" indent="0">
              <a:buNone/>
            </a:pPr>
            <a:endParaRPr lang="en-GB" b="1" i="1" dirty="0"/>
          </a:p>
          <a:p>
            <a:pPr marL="0" indent="0">
              <a:buNone/>
            </a:pPr>
            <a:endParaRPr lang="en-GB" b="1" i="1" dirty="0"/>
          </a:p>
          <a:p>
            <a:pPr marL="0" indent="0">
              <a:buNone/>
            </a:pPr>
            <a:endParaRPr lang="en-GB" b="1" i="1" dirty="0"/>
          </a:p>
          <a:p>
            <a:pPr marL="0" indent="0">
              <a:buNone/>
            </a:pPr>
            <a:r>
              <a:rPr lang="en-US" dirty="0"/>
              <a:t>.</a:t>
            </a:r>
          </a:p>
          <a:p>
            <a:pPr marL="0" indent="0">
              <a:buNone/>
            </a:pPr>
            <a:endParaRPr lang="en-US" dirty="0"/>
          </a:p>
          <a:p>
            <a:pPr marL="0" indent="0">
              <a:buNone/>
            </a:pPr>
            <a:r>
              <a:rPr lang="en-US" dirty="0"/>
              <a:t> </a:t>
            </a:r>
            <a:endParaRPr lang="en-GB" dirty="0"/>
          </a:p>
          <a:p>
            <a:pPr marL="0" indent="0">
              <a:buNone/>
            </a:pPr>
            <a:endParaRPr lang="en-GB" dirty="0"/>
          </a:p>
          <a:p>
            <a:pPr marL="0" indent="0">
              <a:buNone/>
            </a:pPr>
            <a:endParaRPr lang="en-GB" dirty="0"/>
          </a:p>
        </p:txBody>
      </p:sp>
      <p:sp>
        <p:nvSpPr>
          <p:cNvPr id="4" name="TextBox 3">
            <a:extLst>
              <a:ext uri="{FF2B5EF4-FFF2-40B4-BE49-F238E27FC236}">
                <a16:creationId xmlns:a16="http://schemas.microsoft.com/office/drawing/2014/main" id="{151D1876-2823-4231-AC6D-5F8B8556A202}"/>
              </a:ext>
            </a:extLst>
          </p:cNvPr>
          <p:cNvSpPr txBox="1"/>
          <p:nvPr/>
        </p:nvSpPr>
        <p:spPr>
          <a:xfrm>
            <a:off x="467544" y="1677278"/>
            <a:ext cx="7776864" cy="830997"/>
          </a:xfrm>
          <a:prstGeom prst="rect">
            <a:avLst/>
          </a:prstGeom>
          <a:noFill/>
        </p:spPr>
        <p:txBody>
          <a:bodyPr wrap="square" rtlCol="0">
            <a:spAutoFit/>
          </a:bodyPr>
          <a:lstStyle/>
          <a:p>
            <a:r>
              <a:rPr lang="en-GB" sz="2400" i="1" dirty="0"/>
              <a:t>Use active formulations to create clearer, simpler text.</a:t>
            </a:r>
          </a:p>
          <a:p>
            <a:endParaRPr lang="en-GB" sz="2400" i="1" dirty="0"/>
          </a:p>
        </p:txBody>
      </p:sp>
    </p:spTree>
    <p:extLst>
      <p:ext uri="{BB962C8B-B14F-4D97-AF65-F5344CB8AC3E}">
        <p14:creationId xmlns:p14="http://schemas.microsoft.com/office/powerpoint/2010/main" val="443241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Methods</a:t>
            </a:r>
          </a:p>
        </p:txBody>
      </p:sp>
      <p:sp>
        <p:nvSpPr>
          <p:cNvPr id="3" name="Content Placeholder 2"/>
          <p:cNvSpPr>
            <a:spLocks noGrp="1"/>
          </p:cNvSpPr>
          <p:nvPr>
            <p:ph idx="1"/>
          </p:nvPr>
        </p:nvSpPr>
        <p:spPr/>
        <p:txBody>
          <a:bodyPr>
            <a:noAutofit/>
          </a:bodyPr>
          <a:lstStyle/>
          <a:p>
            <a:pPr marL="0" indent="0">
              <a:buNone/>
            </a:pPr>
            <a:r>
              <a:rPr lang="en-GB" i="1" dirty="0">
                <a:solidFill>
                  <a:schemeClr val="bg1"/>
                </a:solidFill>
              </a:rPr>
              <a:t>You might like to start by linking to the last paragraph or lines of the literature review:</a:t>
            </a:r>
            <a:endParaRPr lang="en-US" dirty="0"/>
          </a:p>
          <a:p>
            <a:pPr marL="0" indent="0">
              <a:buNone/>
            </a:pPr>
            <a:r>
              <a:rPr lang="en-US" dirty="0"/>
              <a:t>I </a:t>
            </a:r>
            <a:r>
              <a:rPr lang="en-US" b="1" i="1" dirty="0"/>
              <a:t>conducted</a:t>
            </a:r>
            <a:r>
              <a:rPr lang="en-US" dirty="0"/>
              <a:t> a series of searches using the DI Web of Knowledge database using the key words.</a:t>
            </a:r>
          </a:p>
          <a:p>
            <a:pPr marL="0" indent="0">
              <a:buNone/>
            </a:pPr>
            <a:endParaRPr lang="en-US" dirty="0"/>
          </a:p>
          <a:p>
            <a:pPr marL="0" indent="0">
              <a:buNone/>
            </a:pPr>
            <a:r>
              <a:rPr lang="en-US" dirty="0"/>
              <a:t>I </a:t>
            </a:r>
            <a:r>
              <a:rPr lang="en-US" b="1" i="1" dirty="0"/>
              <a:t>searched</a:t>
            </a:r>
            <a:r>
              <a:rPr lang="en-US" dirty="0"/>
              <a:t> for peer-reviewed journal articles focusing on the nexus of work and life. </a:t>
            </a:r>
          </a:p>
          <a:p>
            <a:pPr marL="0" indent="0">
              <a:buNone/>
            </a:pPr>
            <a:endParaRPr lang="en-US" dirty="0"/>
          </a:p>
          <a:p>
            <a:pPr marL="0" indent="0">
              <a:buNone/>
            </a:pPr>
            <a:r>
              <a:rPr lang="en-US" dirty="0"/>
              <a:t>My initial research </a:t>
            </a:r>
            <a:r>
              <a:rPr lang="en-US" b="1" i="1" dirty="0"/>
              <a:t>returned</a:t>
            </a:r>
            <a:r>
              <a:rPr lang="en-US" dirty="0"/>
              <a:t> 1195 articles in social science fields. I then </a:t>
            </a:r>
            <a:r>
              <a:rPr lang="en-US" b="1" i="1" dirty="0"/>
              <a:t>limited </a:t>
            </a:r>
            <a:r>
              <a:rPr lang="en-US" dirty="0"/>
              <a:t>the coverage only to works categorized as articles…</a:t>
            </a:r>
            <a:endParaRPr lang="en-GB" dirty="0"/>
          </a:p>
          <a:p>
            <a:pPr marL="0" indent="0">
              <a:buNone/>
            </a:pPr>
            <a:endParaRPr lang="en-GB" i="1" dirty="0"/>
          </a:p>
          <a:p>
            <a:pPr marL="0" indent="0">
              <a:buNone/>
            </a:pPr>
            <a:endParaRPr lang="en-GB" b="1" i="1" dirty="0"/>
          </a:p>
          <a:p>
            <a:pPr marL="0" indent="0">
              <a:buNone/>
            </a:pPr>
            <a:endParaRPr lang="en-GB" b="1" i="1" dirty="0"/>
          </a:p>
          <a:p>
            <a:pPr marL="0" indent="0">
              <a:buNone/>
            </a:pPr>
            <a:endParaRPr lang="en-GB" b="1" i="1" dirty="0"/>
          </a:p>
          <a:p>
            <a:pPr marL="0" indent="0">
              <a:buNone/>
            </a:pPr>
            <a:r>
              <a:rPr lang="en-US" dirty="0"/>
              <a:t>.</a:t>
            </a:r>
          </a:p>
          <a:p>
            <a:pPr marL="0" indent="0">
              <a:buNone/>
            </a:pPr>
            <a:endParaRPr lang="en-US" dirty="0"/>
          </a:p>
          <a:p>
            <a:pPr marL="0" indent="0">
              <a:buNone/>
            </a:pPr>
            <a:r>
              <a:rPr lang="en-US" dirty="0"/>
              <a:t> </a:t>
            </a:r>
            <a:endParaRPr lang="en-GB" dirty="0"/>
          </a:p>
          <a:p>
            <a:pPr marL="0" indent="0">
              <a:buNone/>
            </a:pPr>
            <a:endParaRPr lang="en-GB" dirty="0"/>
          </a:p>
          <a:p>
            <a:pPr marL="0" indent="0">
              <a:buNone/>
            </a:pPr>
            <a:endParaRPr lang="en-GB" dirty="0"/>
          </a:p>
        </p:txBody>
      </p:sp>
      <p:sp>
        <p:nvSpPr>
          <p:cNvPr id="4" name="TextBox 3">
            <a:extLst>
              <a:ext uri="{FF2B5EF4-FFF2-40B4-BE49-F238E27FC236}">
                <a16:creationId xmlns:a16="http://schemas.microsoft.com/office/drawing/2014/main" id="{151D1876-2823-4231-AC6D-5F8B8556A202}"/>
              </a:ext>
            </a:extLst>
          </p:cNvPr>
          <p:cNvSpPr txBox="1"/>
          <p:nvPr/>
        </p:nvSpPr>
        <p:spPr>
          <a:xfrm>
            <a:off x="467544" y="1677278"/>
            <a:ext cx="7776864" cy="830997"/>
          </a:xfrm>
          <a:prstGeom prst="rect">
            <a:avLst/>
          </a:prstGeom>
          <a:noFill/>
        </p:spPr>
        <p:txBody>
          <a:bodyPr wrap="square" rtlCol="0">
            <a:spAutoFit/>
          </a:bodyPr>
          <a:lstStyle/>
          <a:p>
            <a:r>
              <a:rPr lang="en-GB" sz="2400" i="1" dirty="0"/>
              <a:t>Use active formulations to create clearer, simpler text.</a:t>
            </a:r>
          </a:p>
          <a:p>
            <a:endParaRPr lang="en-GB" sz="2400" i="1" dirty="0"/>
          </a:p>
        </p:txBody>
      </p:sp>
    </p:spTree>
    <p:extLst>
      <p:ext uri="{BB962C8B-B14F-4D97-AF65-F5344CB8AC3E}">
        <p14:creationId xmlns:p14="http://schemas.microsoft.com/office/powerpoint/2010/main" val="10395786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Methods</a:t>
            </a:r>
          </a:p>
        </p:txBody>
      </p:sp>
      <p:sp>
        <p:nvSpPr>
          <p:cNvPr id="3" name="Content Placeholder 2"/>
          <p:cNvSpPr>
            <a:spLocks noGrp="1"/>
          </p:cNvSpPr>
          <p:nvPr>
            <p:ph idx="1"/>
          </p:nvPr>
        </p:nvSpPr>
        <p:spPr>
          <a:xfrm>
            <a:off x="446856" y="2060848"/>
            <a:ext cx="8229600" cy="4876800"/>
          </a:xfrm>
        </p:spPr>
        <p:txBody>
          <a:bodyPr>
            <a:noAutofit/>
          </a:bodyPr>
          <a:lstStyle/>
          <a:p>
            <a:pPr marL="0" indent="0">
              <a:buNone/>
            </a:pPr>
            <a:r>
              <a:rPr lang="en-GB" i="1" dirty="0">
                <a:solidFill>
                  <a:schemeClr val="bg1"/>
                </a:solidFill>
              </a:rPr>
              <a:t>You might like to start by linking to the last paragraph or lines of the literature review:</a:t>
            </a:r>
            <a:endParaRPr lang="en-US" dirty="0"/>
          </a:p>
          <a:p>
            <a:pPr marL="0" indent="0">
              <a:buNone/>
            </a:pPr>
            <a:r>
              <a:rPr lang="en-US" dirty="0"/>
              <a:t>A series of searches using the DI Web of Knowledge database </a:t>
            </a:r>
            <a:r>
              <a:rPr lang="en-US" b="1" i="1" dirty="0"/>
              <a:t>were</a:t>
            </a:r>
            <a:r>
              <a:rPr lang="en-US" dirty="0"/>
              <a:t> </a:t>
            </a:r>
            <a:r>
              <a:rPr lang="en-US" b="1" i="1" dirty="0"/>
              <a:t>conducted, </a:t>
            </a:r>
            <a:r>
              <a:rPr lang="en-US" dirty="0"/>
              <a:t>using the key words of … I </a:t>
            </a:r>
            <a:r>
              <a:rPr lang="en-US" b="1" i="1" dirty="0"/>
              <a:t>searched</a:t>
            </a:r>
            <a:r>
              <a:rPr lang="en-US" dirty="0"/>
              <a:t> for peer-reviewed journal articles focusing on the nexus of work and life. 1195 articles in social science fields </a:t>
            </a:r>
            <a:r>
              <a:rPr lang="en-US" b="1" i="1" dirty="0"/>
              <a:t>were returned</a:t>
            </a:r>
            <a:r>
              <a:rPr lang="en-US" dirty="0"/>
              <a:t>. I then </a:t>
            </a:r>
            <a:r>
              <a:rPr lang="en-US" b="1" i="1" dirty="0"/>
              <a:t>limited </a:t>
            </a:r>
            <a:r>
              <a:rPr lang="en-US" dirty="0"/>
              <a:t>the coverage only to works categorized as articles…</a:t>
            </a:r>
            <a:endParaRPr lang="en-GB" dirty="0"/>
          </a:p>
          <a:p>
            <a:pPr marL="0" indent="0">
              <a:buNone/>
            </a:pPr>
            <a:endParaRPr lang="en-GB" i="1" dirty="0"/>
          </a:p>
          <a:p>
            <a:pPr marL="0" indent="0">
              <a:buNone/>
            </a:pPr>
            <a:endParaRPr lang="en-GB" b="1" i="1" dirty="0"/>
          </a:p>
          <a:p>
            <a:pPr marL="0" indent="0">
              <a:buNone/>
            </a:pPr>
            <a:endParaRPr lang="en-GB" b="1" i="1" dirty="0"/>
          </a:p>
          <a:p>
            <a:pPr marL="0" indent="0">
              <a:buNone/>
            </a:pPr>
            <a:endParaRPr lang="en-GB" b="1" i="1" dirty="0"/>
          </a:p>
          <a:p>
            <a:pPr marL="0" indent="0">
              <a:buNone/>
            </a:pPr>
            <a:r>
              <a:rPr lang="en-US" dirty="0"/>
              <a:t>.</a:t>
            </a:r>
          </a:p>
          <a:p>
            <a:pPr marL="0" indent="0">
              <a:buNone/>
            </a:pPr>
            <a:endParaRPr lang="en-US" dirty="0"/>
          </a:p>
          <a:p>
            <a:pPr marL="0" indent="0">
              <a:buNone/>
            </a:pPr>
            <a:r>
              <a:rPr lang="en-US" dirty="0"/>
              <a:t> </a:t>
            </a:r>
            <a:endParaRPr lang="en-GB" dirty="0"/>
          </a:p>
          <a:p>
            <a:pPr marL="0" indent="0">
              <a:buNone/>
            </a:pPr>
            <a:endParaRPr lang="en-GB" dirty="0"/>
          </a:p>
          <a:p>
            <a:pPr marL="0" indent="0">
              <a:buNone/>
            </a:pPr>
            <a:endParaRPr lang="en-GB" dirty="0"/>
          </a:p>
        </p:txBody>
      </p:sp>
      <p:sp>
        <p:nvSpPr>
          <p:cNvPr id="4" name="TextBox 3">
            <a:extLst>
              <a:ext uri="{FF2B5EF4-FFF2-40B4-BE49-F238E27FC236}">
                <a16:creationId xmlns:a16="http://schemas.microsoft.com/office/drawing/2014/main" id="{151D1876-2823-4231-AC6D-5F8B8556A202}"/>
              </a:ext>
            </a:extLst>
          </p:cNvPr>
          <p:cNvSpPr txBox="1"/>
          <p:nvPr/>
        </p:nvSpPr>
        <p:spPr>
          <a:xfrm>
            <a:off x="467544" y="1677278"/>
            <a:ext cx="7776864" cy="1200329"/>
          </a:xfrm>
          <a:prstGeom prst="rect">
            <a:avLst/>
          </a:prstGeom>
          <a:noFill/>
        </p:spPr>
        <p:txBody>
          <a:bodyPr wrap="square" rtlCol="0">
            <a:spAutoFit/>
          </a:bodyPr>
          <a:lstStyle/>
          <a:p>
            <a:r>
              <a:rPr lang="en-GB" sz="2400" i="1" dirty="0"/>
              <a:t>But definitely avoid mixing personal and impersonal style!</a:t>
            </a:r>
          </a:p>
          <a:p>
            <a:endParaRPr lang="en-GB" sz="2400" i="1" dirty="0"/>
          </a:p>
        </p:txBody>
      </p:sp>
    </p:spTree>
    <p:extLst>
      <p:ext uri="{BB962C8B-B14F-4D97-AF65-F5344CB8AC3E}">
        <p14:creationId xmlns:p14="http://schemas.microsoft.com/office/powerpoint/2010/main" val="929644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Methods</a:t>
            </a:r>
          </a:p>
        </p:txBody>
      </p:sp>
      <p:sp>
        <p:nvSpPr>
          <p:cNvPr id="3" name="Content Placeholder 2"/>
          <p:cNvSpPr>
            <a:spLocks noGrp="1"/>
          </p:cNvSpPr>
          <p:nvPr>
            <p:ph idx="1"/>
          </p:nvPr>
        </p:nvSpPr>
        <p:spPr/>
        <p:txBody>
          <a:bodyPr>
            <a:normAutofit/>
          </a:bodyPr>
          <a:lstStyle/>
          <a:p>
            <a:pPr marL="0" indent="0">
              <a:buNone/>
            </a:pPr>
            <a:r>
              <a:rPr lang="en-GB" i="1" dirty="0"/>
              <a:t>This section might:</a:t>
            </a:r>
          </a:p>
          <a:p>
            <a:pPr marL="0" indent="0">
              <a:buNone/>
            </a:pPr>
            <a:endParaRPr lang="en-GB" i="1" dirty="0"/>
          </a:p>
          <a:p>
            <a:pPr marL="0" indent="0">
              <a:buNone/>
            </a:pPr>
            <a:r>
              <a:rPr lang="en-GB" dirty="0"/>
              <a:t>1)	Introduce the section</a:t>
            </a:r>
          </a:p>
          <a:p>
            <a:pPr marL="0" indent="0">
              <a:buNone/>
            </a:pPr>
            <a:endParaRPr lang="en-GB" i="1" dirty="0"/>
          </a:p>
          <a:p>
            <a:pPr marL="0" indent="0">
              <a:buNone/>
            </a:pPr>
            <a:r>
              <a:rPr lang="en-GB" dirty="0"/>
              <a:t>2)  </a:t>
            </a:r>
            <a:r>
              <a:rPr lang="en-GB" i="1" dirty="0"/>
              <a:t>	</a:t>
            </a:r>
            <a:r>
              <a:rPr lang="en-GB" dirty="0"/>
              <a:t>Describe your Methods</a:t>
            </a:r>
          </a:p>
          <a:p>
            <a:pPr marL="457200" indent="-457200">
              <a:buFont typeface="+mj-lt"/>
              <a:buAutoNum type="alphaLcParenR"/>
            </a:pPr>
            <a:r>
              <a:rPr lang="en-GB" dirty="0"/>
              <a:t>Describe what methods you used. </a:t>
            </a:r>
          </a:p>
          <a:p>
            <a:pPr marL="457200" indent="-457200">
              <a:buFont typeface="+mj-lt"/>
              <a:buAutoNum type="alphaLcParenR"/>
            </a:pPr>
            <a:r>
              <a:rPr lang="en-GB" dirty="0"/>
              <a:t>Justify why you used those methods</a:t>
            </a:r>
          </a:p>
          <a:p>
            <a:pPr marL="0" indent="0">
              <a:buNone/>
            </a:pPr>
            <a:endParaRPr lang="en-GB" dirty="0"/>
          </a:p>
          <a:p>
            <a:pPr marL="0" indent="0">
              <a:buNone/>
            </a:pPr>
            <a:r>
              <a:rPr lang="en-GB" dirty="0"/>
              <a:t>3)	Describe your data collection.</a:t>
            </a:r>
          </a:p>
        </p:txBody>
      </p:sp>
    </p:spTree>
    <p:extLst>
      <p:ext uri="{BB962C8B-B14F-4D97-AF65-F5344CB8AC3E}">
        <p14:creationId xmlns:p14="http://schemas.microsoft.com/office/powerpoint/2010/main" val="4241851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Findings</a:t>
            </a:r>
          </a:p>
        </p:txBody>
      </p:sp>
      <p:sp>
        <p:nvSpPr>
          <p:cNvPr id="3" name="Content Placeholder 2"/>
          <p:cNvSpPr>
            <a:spLocks noGrp="1"/>
          </p:cNvSpPr>
          <p:nvPr>
            <p:ph idx="1"/>
          </p:nvPr>
        </p:nvSpPr>
        <p:spPr/>
        <p:txBody>
          <a:bodyPr/>
          <a:lstStyle/>
          <a:p>
            <a:pPr marL="0" indent="0">
              <a:buNone/>
            </a:pPr>
            <a:endParaRPr lang="en-GB" dirty="0"/>
          </a:p>
        </p:txBody>
      </p:sp>
    </p:spTree>
    <p:extLst>
      <p:ext uri="{BB962C8B-B14F-4D97-AF65-F5344CB8AC3E}">
        <p14:creationId xmlns:p14="http://schemas.microsoft.com/office/powerpoint/2010/main" val="2451777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Findings</a:t>
            </a:r>
          </a:p>
        </p:txBody>
      </p:sp>
      <p:sp>
        <p:nvSpPr>
          <p:cNvPr id="3" name="Content Placeholder 2"/>
          <p:cNvSpPr>
            <a:spLocks noGrp="1"/>
          </p:cNvSpPr>
          <p:nvPr>
            <p:ph idx="1"/>
          </p:nvPr>
        </p:nvSpPr>
        <p:spPr/>
        <p:txBody>
          <a:bodyPr/>
          <a:lstStyle/>
          <a:p>
            <a:pPr marL="0" indent="0">
              <a:buNone/>
            </a:pPr>
            <a:r>
              <a:rPr lang="en-GB" i="1" dirty="0"/>
              <a:t>This section should:</a:t>
            </a:r>
          </a:p>
          <a:p>
            <a:pPr marL="0" indent="0">
              <a:buNone/>
            </a:pPr>
            <a:endParaRPr lang="en-GB" i="1" dirty="0"/>
          </a:p>
          <a:p>
            <a:r>
              <a:rPr lang="en-GB" i="1" dirty="0"/>
              <a:t>present the results of your research systematically, following a similar organisation to the data collection section in Methods.</a:t>
            </a:r>
          </a:p>
          <a:p>
            <a:endParaRPr lang="en-GB" i="1" dirty="0"/>
          </a:p>
          <a:p>
            <a:r>
              <a:rPr lang="en-GB" i="1" dirty="0"/>
              <a:t>describe your results, but do not link them to previous research or your research questions or hypotheses.</a:t>
            </a:r>
          </a:p>
          <a:p>
            <a:pPr marL="0" indent="0">
              <a:buNone/>
            </a:pPr>
            <a:endParaRPr lang="en-GB" i="1" dirty="0"/>
          </a:p>
          <a:p>
            <a:pPr marL="0" indent="0">
              <a:buNone/>
            </a:pPr>
            <a:endParaRPr lang="en-GB" i="1" dirty="0"/>
          </a:p>
          <a:p>
            <a:pPr marL="0" indent="0">
              <a:buNone/>
            </a:pPr>
            <a:endParaRPr lang="en-GB" i="1" dirty="0"/>
          </a:p>
        </p:txBody>
      </p:sp>
    </p:spTree>
    <p:extLst>
      <p:ext uri="{BB962C8B-B14F-4D97-AF65-F5344CB8AC3E}">
        <p14:creationId xmlns:p14="http://schemas.microsoft.com/office/powerpoint/2010/main" val="38904404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Findings</a:t>
            </a:r>
          </a:p>
        </p:txBody>
      </p:sp>
      <p:sp>
        <p:nvSpPr>
          <p:cNvPr id="3" name="Content Placeholder 2"/>
          <p:cNvSpPr>
            <a:spLocks noGrp="1"/>
          </p:cNvSpPr>
          <p:nvPr>
            <p:ph idx="1"/>
          </p:nvPr>
        </p:nvSpPr>
        <p:spPr/>
        <p:txBody>
          <a:bodyPr>
            <a:normAutofit/>
          </a:bodyPr>
          <a:lstStyle/>
          <a:p>
            <a:pPr marL="0" indent="0">
              <a:buNone/>
            </a:pPr>
            <a:r>
              <a:rPr lang="en-GB" i="1" dirty="0"/>
              <a:t>Or for even more clarity, use active:</a:t>
            </a:r>
          </a:p>
          <a:p>
            <a:pPr marL="0" indent="0">
              <a:buNone/>
            </a:pPr>
            <a:endParaRPr lang="en-GB" i="1" dirty="0"/>
          </a:p>
          <a:p>
            <a:pPr marL="0" indent="0">
              <a:buNone/>
            </a:pPr>
            <a:endParaRPr lang="en-GB" i="1" dirty="0"/>
          </a:p>
        </p:txBody>
      </p:sp>
      <p:sp>
        <p:nvSpPr>
          <p:cNvPr id="4" name="Content Placeholder 2">
            <a:extLst>
              <a:ext uri="{FF2B5EF4-FFF2-40B4-BE49-F238E27FC236}">
                <a16:creationId xmlns:a16="http://schemas.microsoft.com/office/drawing/2014/main" id="{2AA194A4-C8D2-493D-88AA-6C6E0FC72315}"/>
              </a:ext>
            </a:extLst>
          </p:cNvPr>
          <p:cNvSpPr txBox="1">
            <a:spLocks/>
          </p:cNvSpPr>
          <p:nvPr/>
        </p:nvSpPr>
        <p:spPr>
          <a:xfrm>
            <a:off x="457200" y="2361828"/>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endParaRPr lang="en-GB" dirty="0"/>
          </a:p>
          <a:p>
            <a:pPr marL="0" indent="0">
              <a:buNone/>
            </a:pPr>
            <a:r>
              <a:rPr lang="en-GB" dirty="0"/>
              <a:t>Figure 3.4 details the findings.</a:t>
            </a:r>
          </a:p>
          <a:p>
            <a:pPr marL="0" indent="0">
              <a:buNone/>
            </a:pPr>
            <a:endParaRPr lang="en-GB" dirty="0"/>
          </a:p>
          <a:p>
            <a:pPr marL="0" indent="0">
              <a:buFont typeface="Arial" pitchFamily="34" charset="0"/>
              <a:buNone/>
            </a:pPr>
            <a:endParaRPr lang="en-GB" dirty="0"/>
          </a:p>
          <a:p>
            <a:pPr marL="0" indent="0">
              <a:buFont typeface="Arial" pitchFamily="34" charset="0"/>
              <a:buNone/>
            </a:pPr>
            <a:endParaRPr lang="en-GB" dirty="0"/>
          </a:p>
          <a:p>
            <a:pPr marL="0" indent="0">
              <a:buFont typeface="Arial" pitchFamily="34" charset="0"/>
              <a:buNone/>
            </a:pPr>
            <a:endParaRPr lang="en-GB" dirty="0"/>
          </a:p>
        </p:txBody>
      </p:sp>
    </p:spTree>
    <p:extLst>
      <p:ext uri="{BB962C8B-B14F-4D97-AF65-F5344CB8AC3E}">
        <p14:creationId xmlns:p14="http://schemas.microsoft.com/office/powerpoint/2010/main" val="41539824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Findings</a:t>
            </a:r>
          </a:p>
        </p:txBody>
      </p:sp>
      <p:sp>
        <p:nvSpPr>
          <p:cNvPr id="3" name="Content Placeholder 2"/>
          <p:cNvSpPr>
            <a:spLocks noGrp="1"/>
          </p:cNvSpPr>
          <p:nvPr>
            <p:ph idx="1"/>
          </p:nvPr>
        </p:nvSpPr>
        <p:spPr/>
        <p:txBody>
          <a:bodyPr>
            <a:normAutofit/>
          </a:bodyPr>
          <a:lstStyle/>
          <a:p>
            <a:pPr marL="0" indent="0">
              <a:buNone/>
            </a:pPr>
            <a:r>
              <a:rPr lang="en-GB" i="1" dirty="0"/>
              <a:t>Qualitative data may need to be organised into themes and summarised:</a:t>
            </a:r>
          </a:p>
          <a:p>
            <a:pPr marL="0" indent="0">
              <a:buNone/>
            </a:pPr>
            <a:endParaRPr lang="en-GB" i="1" dirty="0"/>
          </a:p>
          <a:p>
            <a:pPr marL="0" indent="0">
              <a:buNone/>
            </a:pPr>
            <a:r>
              <a:rPr lang="en-US" dirty="0"/>
              <a:t>Sub-Theme 2: Adjustment Difficulties</a:t>
            </a:r>
          </a:p>
          <a:p>
            <a:pPr marL="0" indent="0">
              <a:buNone/>
            </a:pPr>
            <a:endParaRPr lang="en-GB" b="1" dirty="0"/>
          </a:p>
          <a:p>
            <a:pPr marL="0" indent="0">
              <a:buNone/>
            </a:pPr>
            <a:r>
              <a:rPr lang="en-US" dirty="0"/>
              <a:t>More than half of the interviewed returnees told me that their friends struggled with processing the adjustment difficulties they experienced after returning home.  </a:t>
            </a:r>
            <a:endParaRPr lang="en-GB" i="1" dirty="0"/>
          </a:p>
          <a:p>
            <a:pPr marL="0" indent="0">
              <a:buNone/>
            </a:pPr>
            <a:endParaRPr lang="en-GB" i="1" dirty="0"/>
          </a:p>
        </p:txBody>
      </p:sp>
      <p:sp>
        <p:nvSpPr>
          <p:cNvPr id="4" name="Content Placeholder 2">
            <a:extLst>
              <a:ext uri="{FF2B5EF4-FFF2-40B4-BE49-F238E27FC236}">
                <a16:creationId xmlns:a16="http://schemas.microsoft.com/office/drawing/2014/main" id="{2AA194A4-C8D2-493D-88AA-6C6E0FC72315}"/>
              </a:ext>
            </a:extLst>
          </p:cNvPr>
          <p:cNvSpPr txBox="1">
            <a:spLocks/>
          </p:cNvSpPr>
          <p:nvPr/>
        </p:nvSpPr>
        <p:spPr>
          <a:xfrm>
            <a:off x="457200" y="234888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endParaRPr lang="en-GB" dirty="0"/>
          </a:p>
        </p:txBody>
      </p:sp>
    </p:spTree>
    <p:extLst>
      <p:ext uri="{BB962C8B-B14F-4D97-AF65-F5344CB8AC3E}">
        <p14:creationId xmlns:p14="http://schemas.microsoft.com/office/powerpoint/2010/main" val="30575953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Findings</a:t>
            </a:r>
          </a:p>
        </p:txBody>
      </p:sp>
      <p:sp>
        <p:nvSpPr>
          <p:cNvPr id="3" name="Content Placeholder 2"/>
          <p:cNvSpPr>
            <a:spLocks noGrp="1"/>
          </p:cNvSpPr>
          <p:nvPr>
            <p:ph idx="1"/>
          </p:nvPr>
        </p:nvSpPr>
        <p:spPr/>
        <p:txBody>
          <a:bodyPr>
            <a:normAutofit/>
          </a:bodyPr>
          <a:lstStyle/>
          <a:p>
            <a:pPr marL="0" indent="0">
              <a:buNone/>
            </a:pPr>
            <a:r>
              <a:rPr lang="en-GB" i="1" dirty="0"/>
              <a:t>Qualitative data may need to be organised into themes and </a:t>
            </a:r>
            <a:r>
              <a:rPr lang="en-GB" b="1" i="1" dirty="0"/>
              <a:t>summarised:</a:t>
            </a:r>
          </a:p>
          <a:p>
            <a:pPr marL="0" indent="0">
              <a:buNone/>
            </a:pPr>
            <a:endParaRPr lang="en-GB" i="1" dirty="0"/>
          </a:p>
          <a:p>
            <a:pPr marL="0" indent="0">
              <a:buNone/>
            </a:pPr>
            <a:r>
              <a:rPr lang="en-US" dirty="0"/>
              <a:t>Sub-Theme 2: Adjustment Difficulties</a:t>
            </a:r>
          </a:p>
          <a:p>
            <a:pPr marL="0" indent="0">
              <a:buNone/>
            </a:pPr>
            <a:endParaRPr lang="en-GB" b="1" dirty="0"/>
          </a:p>
          <a:p>
            <a:pPr marL="0" indent="0">
              <a:buNone/>
            </a:pPr>
            <a:r>
              <a:rPr lang="en-US" b="1" dirty="0"/>
              <a:t>More than half </a:t>
            </a:r>
            <a:r>
              <a:rPr lang="en-US" dirty="0"/>
              <a:t>of the interviewed returnees told me that their friends struggled with processing the adjustment difficulties they experienced after returning home.  </a:t>
            </a:r>
            <a:endParaRPr lang="en-GB" i="1" dirty="0"/>
          </a:p>
          <a:p>
            <a:pPr marL="0" indent="0">
              <a:buNone/>
            </a:pPr>
            <a:endParaRPr lang="en-GB" i="1" dirty="0"/>
          </a:p>
        </p:txBody>
      </p:sp>
      <p:sp>
        <p:nvSpPr>
          <p:cNvPr id="4" name="Content Placeholder 2">
            <a:extLst>
              <a:ext uri="{FF2B5EF4-FFF2-40B4-BE49-F238E27FC236}">
                <a16:creationId xmlns:a16="http://schemas.microsoft.com/office/drawing/2014/main" id="{2AA194A4-C8D2-493D-88AA-6C6E0FC72315}"/>
              </a:ext>
            </a:extLst>
          </p:cNvPr>
          <p:cNvSpPr txBox="1">
            <a:spLocks/>
          </p:cNvSpPr>
          <p:nvPr/>
        </p:nvSpPr>
        <p:spPr>
          <a:xfrm>
            <a:off x="457200" y="234888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endParaRPr lang="en-GB" dirty="0"/>
          </a:p>
        </p:txBody>
      </p:sp>
    </p:spTree>
    <p:extLst>
      <p:ext uri="{BB962C8B-B14F-4D97-AF65-F5344CB8AC3E}">
        <p14:creationId xmlns:p14="http://schemas.microsoft.com/office/powerpoint/2010/main" val="21804910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Findings</a:t>
            </a:r>
          </a:p>
        </p:txBody>
      </p:sp>
      <p:sp>
        <p:nvSpPr>
          <p:cNvPr id="3" name="Content Placeholder 2"/>
          <p:cNvSpPr>
            <a:spLocks noGrp="1"/>
          </p:cNvSpPr>
          <p:nvPr>
            <p:ph idx="1"/>
          </p:nvPr>
        </p:nvSpPr>
        <p:spPr/>
        <p:txBody>
          <a:bodyPr/>
          <a:lstStyle/>
          <a:p>
            <a:pPr marL="0" indent="0">
              <a:buNone/>
            </a:pPr>
            <a:r>
              <a:rPr lang="en-US" dirty="0"/>
              <a:t>To distinguish them from </a:t>
            </a:r>
            <a:r>
              <a:rPr lang="en-US" dirty="0" err="1"/>
              <a:t>generalised</a:t>
            </a:r>
            <a:r>
              <a:rPr lang="en-US" dirty="0"/>
              <a:t> claims, writers often use past tense to describe findings:</a:t>
            </a:r>
          </a:p>
          <a:p>
            <a:pPr marL="0" indent="0">
              <a:buNone/>
            </a:pPr>
            <a:endParaRPr lang="en-GB" b="1" dirty="0"/>
          </a:p>
        </p:txBody>
      </p:sp>
    </p:spTree>
    <p:extLst>
      <p:ext uri="{BB962C8B-B14F-4D97-AF65-F5344CB8AC3E}">
        <p14:creationId xmlns:p14="http://schemas.microsoft.com/office/powerpoint/2010/main" val="8913985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Findings</a:t>
            </a:r>
          </a:p>
        </p:txBody>
      </p:sp>
      <p:sp>
        <p:nvSpPr>
          <p:cNvPr id="3" name="Content Placeholder 2"/>
          <p:cNvSpPr>
            <a:spLocks noGrp="1"/>
          </p:cNvSpPr>
          <p:nvPr>
            <p:ph idx="1"/>
          </p:nvPr>
        </p:nvSpPr>
        <p:spPr/>
        <p:txBody>
          <a:bodyPr/>
          <a:lstStyle/>
          <a:p>
            <a:pPr marL="0" indent="0">
              <a:buNone/>
            </a:pPr>
            <a:r>
              <a:rPr lang="en-US" i="1" dirty="0">
                <a:solidFill>
                  <a:schemeClr val="bg1"/>
                </a:solidFill>
              </a:rPr>
              <a:t>You should use past simple to describe your findings.</a:t>
            </a:r>
          </a:p>
          <a:p>
            <a:pPr marL="0" indent="0">
              <a:buNone/>
            </a:pPr>
            <a:endParaRPr lang="en-GB" b="1" dirty="0"/>
          </a:p>
          <a:p>
            <a:pPr marL="0" indent="0">
              <a:buNone/>
            </a:pPr>
            <a:r>
              <a:rPr lang="en-US" dirty="0"/>
              <a:t>More than half of the interviewed returnees </a:t>
            </a:r>
            <a:r>
              <a:rPr lang="en-US" b="1" i="1" dirty="0"/>
              <a:t>told </a:t>
            </a:r>
            <a:r>
              <a:rPr lang="en-US" dirty="0"/>
              <a:t>me that their friends </a:t>
            </a:r>
            <a:r>
              <a:rPr lang="en-US" b="1" i="1" dirty="0"/>
              <a:t>struggled</a:t>
            </a:r>
            <a:r>
              <a:rPr lang="en-US" dirty="0"/>
              <a:t> with processing the adjustment difficulties they </a:t>
            </a:r>
            <a:r>
              <a:rPr lang="en-US" b="1" i="1" dirty="0"/>
              <a:t>were</a:t>
            </a:r>
            <a:r>
              <a:rPr lang="en-US" dirty="0"/>
              <a:t> experiencing as a result of returning home.  Some </a:t>
            </a:r>
            <a:r>
              <a:rPr lang="en-US" b="1" i="1" dirty="0"/>
              <a:t>mentioned</a:t>
            </a:r>
            <a:r>
              <a:rPr lang="en-US" dirty="0"/>
              <a:t> that various acquaintances made sparse attempts when they first arrived, and </a:t>
            </a:r>
            <a:r>
              <a:rPr lang="en-US" b="1" i="1" dirty="0"/>
              <a:t>could</a:t>
            </a:r>
            <a:r>
              <a:rPr lang="en-US" dirty="0"/>
              <a:t> not fully comprehend.  For example: </a:t>
            </a:r>
            <a:endParaRPr lang="en-GB" dirty="0"/>
          </a:p>
        </p:txBody>
      </p:sp>
    </p:spTree>
    <p:extLst>
      <p:ext uri="{BB962C8B-B14F-4D97-AF65-F5344CB8AC3E}">
        <p14:creationId xmlns:p14="http://schemas.microsoft.com/office/powerpoint/2010/main" val="19771081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8F597-4F7A-5E6E-1F14-C2CCF467011F}"/>
              </a:ext>
            </a:extLst>
          </p:cNvPr>
          <p:cNvSpPr>
            <a:spLocks noGrp="1"/>
          </p:cNvSpPr>
          <p:nvPr>
            <p:ph type="title"/>
          </p:nvPr>
        </p:nvSpPr>
        <p:spPr/>
        <p:txBody>
          <a:bodyPr/>
          <a:lstStyle/>
          <a:p>
            <a:r>
              <a:rPr lang="en-GB" dirty="0"/>
              <a:t>Findings</a:t>
            </a:r>
          </a:p>
        </p:txBody>
      </p:sp>
      <p:pic>
        <p:nvPicPr>
          <p:cNvPr id="6" name="Picture 5">
            <a:extLst>
              <a:ext uri="{FF2B5EF4-FFF2-40B4-BE49-F238E27FC236}">
                <a16:creationId xmlns:a16="http://schemas.microsoft.com/office/drawing/2014/main" id="{5909AA46-932A-4A06-2961-C0F7D53353EF}"/>
              </a:ext>
            </a:extLst>
          </p:cNvPr>
          <p:cNvPicPr>
            <a:picLocks noChangeAspect="1"/>
          </p:cNvPicPr>
          <p:nvPr/>
        </p:nvPicPr>
        <p:blipFill>
          <a:blip r:embed="rId2"/>
          <a:stretch>
            <a:fillRect/>
          </a:stretch>
        </p:blipFill>
        <p:spPr>
          <a:xfrm>
            <a:off x="457200" y="1772816"/>
            <a:ext cx="7984901" cy="2889917"/>
          </a:xfrm>
          <a:prstGeom prst="rect">
            <a:avLst/>
          </a:prstGeom>
        </p:spPr>
      </p:pic>
    </p:spTree>
    <p:extLst>
      <p:ext uri="{BB962C8B-B14F-4D97-AF65-F5344CB8AC3E}">
        <p14:creationId xmlns:p14="http://schemas.microsoft.com/office/powerpoint/2010/main" val="2494829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Methods</a:t>
            </a:r>
          </a:p>
        </p:txBody>
      </p:sp>
      <p:sp>
        <p:nvSpPr>
          <p:cNvPr id="3" name="Content Placeholder 2"/>
          <p:cNvSpPr>
            <a:spLocks noGrp="1"/>
          </p:cNvSpPr>
          <p:nvPr>
            <p:ph idx="1"/>
          </p:nvPr>
        </p:nvSpPr>
        <p:spPr/>
        <p:txBody>
          <a:bodyPr>
            <a:normAutofit/>
          </a:bodyPr>
          <a:lstStyle/>
          <a:p>
            <a:pPr marL="0" indent="0">
              <a:buNone/>
            </a:pPr>
            <a:r>
              <a:rPr lang="en-GB" i="1" dirty="0"/>
              <a:t>You might like to start by linking to the last paragraph or lines of the literature review:</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2067772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Methods</a:t>
            </a:r>
          </a:p>
        </p:txBody>
      </p:sp>
      <p:sp>
        <p:nvSpPr>
          <p:cNvPr id="3" name="Content Placeholder 2"/>
          <p:cNvSpPr>
            <a:spLocks noGrp="1"/>
          </p:cNvSpPr>
          <p:nvPr>
            <p:ph idx="1"/>
          </p:nvPr>
        </p:nvSpPr>
        <p:spPr/>
        <p:txBody>
          <a:bodyPr>
            <a:normAutofit/>
          </a:bodyPr>
          <a:lstStyle/>
          <a:p>
            <a:pPr marL="0" indent="0">
              <a:buNone/>
            </a:pPr>
            <a:r>
              <a:rPr lang="en-GB" i="1" dirty="0"/>
              <a:t>You might like to start by linking to the last paragraph or lines of the literature review:</a:t>
            </a:r>
          </a:p>
          <a:p>
            <a:pPr marL="0" indent="0">
              <a:buNone/>
            </a:pPr>
            <a:endParaRPr lang="en-GB" i="1" dirty="0"/>
          </a:p>
          <a:p>
            <a:pPr marL="0" indent="0">
              <a:buNone/>
            </a:pPr>
            <a:r>
              <a:rPr lang="en-GB" dirty="0"/>
              <a:t>To examine if the frameworks of disruptive innovation and  technical rationality can accurately predict challenges to a large scale IT system change in the public sector in Taiwan, I analysed data from the Taiwanese Ministry of Health and Welfare (MHW) using technique A and technique B.</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3508523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Methods</a:t>
            </a:r>
          </a:p>
        </p:txBody>
      </p:sp>
      <p:sp>
        <p:nvSpPr>
          <p:cNvPr id="3" name="Content Placeholder 2"/>
          <p:cNvSpPr>
            <a:spLocks noGrp="1"/>
          </p:cNvSpPr>
          <p:nvPr>
            <p:ph idx="1"/>
          </p:nvPr>
        </p:nvSpPr>
        <p:spPr/>
        <p:txBody>
          <a:bodyPr>
            <a:normAutofit/>
          </a:bodyPr>
          <a:lstStyle/>
          <a:p>
            <a:pPr marL="0" indent="0">
              <a:buNone/>
            </a:pPr>
            <a:r>
              <a:rPr lang="en-GB" i="1" dirty="0">
                <a:solidFill>
                  <a:schemeClr val="bg1"/>
                </a:solidFill>
              </a:rPr>
              <a:t>You might like to start by linking to the last paragraph or lines of the literature review:</a:t>
            </a:r>
          </a:p>
          <a:p>
            <a:pPr marL="0" indent="0">
              <a:buNone/>
            </a:pPr>
            <a:endParaRPr lang="en-GB" i="1" dirty="0"/>
          </a:p>
          <a:p>
            <a:pPr marL="0" indent="0">
              <a:buNone/>
            </a:pPr>
            <a:r>
              <a:rPr lang="en-GB" b="1" i="1" dirty="0"/>
              <a:t>To examine if the frameworks of disruptive innovation and  technical rationality can accurately predict challenges to a large scale IT system change in the public sector in Taiwan, </a:t>
            </a:r>
            <a:r>
              <a:rPr lang="en-GB" dirty="0"/>
              <a:t>I analysed data from the Taiwanese Ministry of Health and Welfare (MHW) using technique A and technique B.</a:t>
            </a:r>
          </a:p>
          <a:p>
            <a:pPr marL="0" indent="0">
              <a:buNone/>
            </a:pPr>
            <a:endParaRPr lang="en-GB" dirty="0"/>
          </a:p>
          <a:p>
            <a:pPr marL="0" indent="0">
              <a:buNone/>
            </a:pPr>
            <a:endParaRPr lang="en-GB" dirty="0"/>
          </a:p>
        </p:txBody>
      </p:sp>
      <p:sp>
        <p:nvSpPr>
          <p:cNvPr id="4" name="TextBox 3">
            <a:extLst>
              <a:ext uri="{FF2B5EF4-FFF2-40B4-BE49-F238E27FC236}">
                <a16:creationId xmlns:a16="http://schemas.microsoft.com/office/drawing/2014/main" id="{151D1876-2823-4231-AC6D-5F8B8556A202}"/>
              </a:ext>
            </a:extLst>
          </p:cNvPr>
          <p:cNvSpPr txBox="1"/>
          <p:nvPr/>
        </p:nvSpPr>
        <p:spPr>
          <a:xfrm>
            <a:off x="467544" y="1677278"/>
            <a:ext cx="5616624" cy="461665"/>
          </a:xfrm>
          <a:prstGeom prst="rect">
            <a:avLst/>
          </a:prstGeom>
          <a:noFill/>
        </p:spPr>
        <p:txBody>
          <a:bodyPr wrap="square" rtlCol="0">
            <a:spAutoFit/>
          </a:bodyPr>
          <a:lstStyle/>
          <a:p>
            <a:r>
              <a:rPr lang="en-GB" sz="2400" i="1" dirty="0"/>
              <a:t>Link to the end of the LR:</a:t>
            </a:r>
          </a:p>
        </p:txBody>
      </p:sp>
    </p:spTree>
    <p:extLst>
      <p:ext uri="{BB962C8B-B14F-4D97-AF65-F5344CB8AC3E}">
        <p14:creationId xmlns:p14="http://schemas.microsoft.com/office/powerpoint/2010/main" val="3097550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Methods</a:t>
            </a:r>
          </a:p>
        </p:txBody>
      </p:sp>
      <p:sp>
        <p:nvSpPr>
          <p:cNvPr id="3" name="Content Placeholder 2"/>
          <p:cNvSpPr>
            <a:spLocks noGrp="1"/>
          </p:cNvSpPr>
          <p:nvPr>
            <p:ph idx="1"/>
          </p:nvPr>
        </p:nvSpPr>
        <p:spPr/>
        <p:txBody>
          <a:bodyPr>
            <a:normAutofit/>
          </a:bodyPr>
          <a:lstStyle/>
          <a:p>
            <a:pPr marL="0" indent="0">
              <a:buNone/>
            </a:pPr>
            <a:r>
              <a:rPr lang="en-GB" i="1" dirty="0">
                <a:solidFill>
                  <a:schemeClr val="bg1"/>
                </a:solidFill>
              </a:rPr>
              <a:t>You might like to start by linking to the last paragraph or lines of the literature review:</a:t>
            </a:r>
          </a:p>
          <a:p>
            <a:pPr marL="0" indent="0">
              <a:buNone/>
            </a:pPr>
            <a:endParaRPr lang="en-GB" i="1" dirty="0"/>
          </a:p>
          <a:p>
            <a:pPr marL="0" indent="0">
              <a:buNone/>
            </a:pPr>
            <a:r>
              <a:rPr lang="en-GB" dirty="0"/>
              <a:t>To examine if the frameworks of disruptive innovation and  technical rationality can accurately predict challenges to a large scale IT system change in the public sector in Taiwan, </a:t>
            </a:r>
            <a:r>
              <a:rPr lang="en-GB" b="1" i="1" dirty="0"/>
              <a:t>I analysed data from the Taiwanese Ministry of Health and Welfare (MHW) using technique A and technique B.</a:t>
            </a:r>
          </a:p>
          <a:p>
            <a:pPr marL="0" indent="0">
              <a:buNone/>
            </a:pPr>
            <a:endParaRPr lang="en-GB" dirty="0"/>
          </a:p>
          <a:p>
            <a:pPr marL="0" indent="0">
              <a:buNone/>
            </a:pPr>
            <a:endParaRPr lang="en-GB" dirty="0"/>
          </a:p>
        </p:txBody>
      </p:sp>
      <p:sp>
        <p:nvSpPr>
          <p:cNvPr id="4" name="TextBox 3">
            <a:extLst>
              <a:ext uri="{FF2B5EF4-FFF2-40B4-BE49-F238E27FC236}">
                <a16:creationId xmlns:a16="http://schemas.microsoft.com/office/drawing/2014/main" id="{151D1876-2823-4231-AC6D-5F8B8556A202}"/>
              </a:ext>
            </a:extLst>
          </p:cNvPr>
          <p:cNvSpPr txBox="1"/>
          <p:nvPr/>
        </p:nvSpPr>
        <p:spPr>
          <a:xfrm>
            <a:off x="467544" y="1677278"/>
            <a:ext cx="7776864" cy="461665"/>
          </a:xfrm>
          <a:prstGeom prst="rect">
            <a:avLst/>
          </a:prstGeom>
          <a:noFill/>
        </p:spPr>
        <p:txBody>
          <a:bodyPr wrap="square" rtlCol="0">
            <a:spAutoFit/>
          </a:bodyPr>
          <a:lstStyle/>
          <a:p>
            <a:r>
              <a:rPr lang="en-GB" sz="2400" i="1" dirty="0"/>
              <a:t>Introduce the major methods that you used:</a:t>
            </a:r>
          </a:p>
        </p:txBody>
      </p:sp>
    </p:spTree>
    <p:extLst>
      <p:ext uri="{BB962C8B-B14F-4D97-AF65-F5344CB8AC3E}">
        <p14:creationId xmlns:p14="http://schemas.microsoft.com/office/powerpoint/2010/main" val="1850702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Methods</a:t>
            </a:r>
          </a:p>
        </p:txBody>
      </p:sp>
      <p:sp>
        <p:nvSpPr>
          <p:cNvPr id="3" name="Content Placeholder 2"/>
          <p:cNvSpPr>
            <a:spLocks noGrp="1"/>
          </p:cNvSpPr>
          <p:nvPr>
            <p:ph idx="1"/>
          </p:nvPr>
        </p:nvSpPr>
        <p:spPr/>
        <p:txBody>
          <a:bodyPr>
            <a:normAutofit/>
          </a:bodyPr>
          <a:lstStyle/>
          <a:p>
            <a:pPr marL="0" indent="0">
              <a:buNone/>
            </a:pPr>
            <a:r>
              <a:rPr lang="en-GB" i="1" dirty="0">
                <a:solidFill>
                  <a:schemeClr val="bg1"/>
                </a:solidFill>
              </a:rPr>
              <a:t>You might like to start by linking to the last paragraph or lines of the literature review:</a:t>
            </a:r>
          </a:p>
          <a:p>
            <a:pPr marL="0" indent="0">
              <a:buNone/>
            </a:pPr>
            <a:endParaRPr lang="en-GB" i="1" dirty="0"/>
          </a:p>
          <a:p>
            <a:r>
              <a:rPr lang="en-GB" dirty="0"/>
              <a:t>Describe technique X </a:t>
            </a:r>
          </a:p>
          <a:p>
            <a:r>
              <a:rPr lang="en-GB" dirty="0"/>
              <a:t>and justify why I used it</a:t>
            </a:r>
          </a:p>
          <a:p>
            <a:endParaRPr lang="en-GB" dirty="0"/>
          </a:p>
          <a:p>
            <a:r>
              <a:rPr lang="en-GB" dirty="0"/>
              <a:t>Describe technique Y </a:t>
            </a:r>
          </a:p>
          <a:p>
            <a:r>
              <a:rPr lang="en-GB" dirty="0"/>
              <a:t>and justify why I used it</a:t>
            </a:r>
          </a:p>
          <a:p>
            <a:endParaRPr lang="en-GB" dirty="0"/>
          </a:p>
          <a:p>
            <a:r>
              <a:rPr lang="en-GB" dirty="0"/>
              <a:t>Data Collection (Describe what I did in chronological order)</a:t>
            </a:r>
          </a:p>
          <a:p>
            <a:pPr marL="0" indent="0">
              <a:buNone/>
            </a:pPr>
            <a:endParaRPr lang="en-GB" dirty="0"/>
          </a:p>
          <a:p>
            <a:pPr marL="0" indent="0">
              <a:buNone/>
            </a:pPr>
            <a:endParaRPr lang="en-GB" b="1" i="1" dirty="0"/>
          </a:p>
          <a:p>
            <a:pPr marL="0" indent="0">
              <a:buNone/>
            </a:pPr>
            <a:endParaRPr lang="en-GB" dirty="0"/>
          </a:p>
          <a:p>
            <a:pPr marL="0" indent="0">
              <a:buNone/>
            </a:pPr>
            <a:endParaRPr lang="en-GB" dirty="0"/>
          </a:p>
        </p:txBody>
      </p:sp>
      <p:sp>
        <p:nvSpPr>
          <p:cNvPr id="4" name="TextBox 3">
            <a:extLst>
              <a:ext uri="{FF2B5EF4-FFF2-40B4-BE49-F238E27FC236}">
                <a16:creationId xmlns:a16="http://schemas.microsoft.com/office/drawing/2014/main" id="{151D1876-2823-4231-AC6D-5F8B8556A202}"/>
              </a:ext>
            </a:extLst>
          </p:cNvPr>
          <p:cNvSpPr txBox="1"/>
          <p:nvPr/>
        </p:nvSpPr>
        <p:spPr>
          <a:xfrm>
            <a:off x="467544" y="1677278"/>
            <a:ext cx="7776864" cy="830997"/>
          </a:xfrm>
          <a:prstGeom prst="rect">
            <a:avLst/>
          </a:prstGeom>
          <a:noFill/>
        </p:spPr>
        <p:txBody>
          <a:bodyPr wrap="square" rtlCol="0">
            <a:spAutoFit/>
          </a:bodyPr>
          <a:lstStyle/>
          <a:p>
            <a:r>
              <a:rPr lang="en-GB" sz="2400" i="1" dirty="0"/>
              <a:t>The rest of the Methods section could follow a pattern like this:</a:t>
            </a:r>
          </a:p>
        </p:txBody>
      </p:sp>
    </p:spTree>
    <p:extLst>
      <p:ext uri="{BB962C8B-B14F-4D97-AF65-F5344CB8AC3E}">
        <p14:creationId xmlns:p14="http://schemas.microsoft.com/office/powerpoint/2010/main" val="3678548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Methods</a:t>
            </a:r>
          </a:p>
        </p:txBody>
      </p:sp>
      <p:sp>
        <p:nvSpPr>
          <p:cNvPr id="3" name="Content Placeholder 2"/>
          <p:cNvSpPr>
            <a:spLocks noGrp="1"/>
          </p:cNvSpPr>
          <p:nvPr>
            <p:ph idx="1"/>
          </p:nvPr>
        </p:nvSpPr>
        <p:spPr/>
        <p:txBody>
          <a:bodyPr>
            <a:normAutofit/>
          </a:bodyPr>
          <a:lstStyle/>
          <a:p>
            <a:pPr marL="0" indent="0">
              <a:buNone/>
            </a:pPr>
            <a:r>
              <a:rPr lang="en-GB" i="1" dirty="0">
                <a:solidFill>
                  <a:schemeClr val="bg1"/>
                </a:solidFill>
              </a:rPr>
              <a:t>You might like to start by linking to the last paragraph or lines of the literature review:</a:t>
            </a:r>
          </a:p>
          <a:p>
            <a:pPr marL="0" indent="0">
              <a:buNone/>
            </a:pPr>
            <a:endParaRPr lang="en-GB" i="1" dirty="0"/>
          </a:p>
          <a:p>
            <a:r>
              <a:rPr lang="en-GB" dirty="0"/>
              <a:t>Describe technique A and justify why I used it</a:t>
            </a:r>
          </a:p>
          <a:p>
            <a:endParaRPr lang="en-GB" dirty="0"/>
          </a:p>
          <a:p>
            <a:r>
              <a:rPr lang="en-GB" dirty="0"/>
              <a:t>Describe technique B and justify why I used it</a:t>
            </a:r>
          </a:p>
          <a:p>
            <a:endParaRPr lang="en-GB" dirty="0"/>
          </a:p>
          <a:p>
            <a:r>
              <a:rPr lang="en-GB" dirty="0"/>
              <a:t>Data Collection (Describe what I did in chronological order)</a:t>
            </a:r>
          </a:p>
          <a:p>
            <a:pPr marL="0" indent="0">
              <a:buNone/>
            </a:pPr>
            <a:endParaRPr lang="en-GB" dirty="0"/>
          </a:p>
          <a:p>
            <a:pPr marL="0" indent="0">
              <a:buNone/>
            </a:pPr>
            <a:endParaRPr lang="en-GB" b="1" i="1" dirty="0"/>
          </a:p>
          <a:p>
            <a:pPr marL="0" indent="0">
              <a:buNone/>
            </a:pPr>
            <a:endParaRPr lang="en-GB" dirty="0"/>
          </a:p>
          <a:p>
            <a:pPr marL="0" indent="0">
              <a:buNone/>
            </a:pPr>
            <a:endParaRPr lang="en-GB" dirty="0"/>
          </a:p>
        </p:txBody>
      </p:sp>
      <p:sp>
        <p:nvSpPr>
          <p:cNvPr id="4" name="TextBox 3">
            <a:extLst>
              <a:ext uri="{FF2B5EF4-FFF2-40B4-BE49-F238E27FC236}">
                <a16:creationId xmlns:a16="http://schemas.microsoft.com/office/drawing/2014/main" id="{151D1876-2823-4231-AC6D-5F8B8556A202}"/>
              </a:ext>
            </a:extLst>
          </p:cNvPr>
          <p:cNvSpPr txBox="1"/>
          <p:nvPr/>
        </p:nvSpPr>
        <p:spPr>
          <a:xfrm>
            <a:off x="467544" y="1677278"/>
            <a:ext cx="7776864" cy="830997"/>
          </a:xfrm>
          <a:prstGeom prst="rect">
            <a:avLst/>
          </a:prstGeom>
          <a:noFill/>
        </p:spPr>
        <p:txBody>
          <a:bodyPr wrap="square" rtlCol="0">
            <a:spAutoFit/>
          </a:bodyPr>
          <a:lstStyle/>
          <a:p>
            <a:r>
              <a:rPr lang="en-GB" sz="2400" i="1" dirty="0"/>
              <a:t>The rest of the Methods section could follow a pattern like this:</a:t>
            </a:r>
          </a:p>
        </p:txBody>
      </p:sp>
    </p:spTree>
    <p:extLst>
      <p:ext uri="{BB962C8B-B14F-4D97-AF65-F5344CB8AC3E}">
        <p14:creationId xmlns:p14="http://schemas.microsoft.com/office/powerpoint/2010/main" val="4007879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Methods: Justify a method</a:t>
            </a:r>
          </a:p>
        </p:txBody>
      </p:sp>
      <p:sp>
        <p:nvSpPr>
          <p:cNvPr id="3" name="Content Placeholder 2"/>
          <p:cNvSpPr>
            <a:spLocks noGrp="1"/>
          </p:cNvSpPr>
          <p:nvPr>
            <p:ph idx="1"/>
          </p:nvPr>
        </p:nvSpPr>
        <p:spPr/>
        <p:txBody>
          <a:bodyPr>
            <a:normAutofit/>
          </a:bodyPr>
          <a:lstStyle/>
          <a:p>
            <a:pPr marL="0" indent="0">
              <a:buNone/>
            </a:pPr>
            <a:r>
              <a:rPr lang="en-GB" i="1" dirty="0">
                <a:solidFill>
                  <a:schemeClr val="bg1"/>
                </a:solidFill>
              </a:rPr>
              <a:t>You might like to start by linking to the last paragraph or lines of the literature review:</a:t>
            </a:r>
          </a:p>
          <a:p>
            <a:pPr marL="0" indent="0">
              <a:buNone/>
            </a:pPr>
            <a:endParaRPr lang="en-GB" i="1" dirty="0"/>
          </a:p>
          <a:p>
            <a:pPr marL="0" indent="0">
              <a:buNone/>
            </a:pPr>
            <a:endParaRPr lang="en-GB" dirty="0"/>
          </a:p>
          <a:p>
            <a:pPr marL="0" indent="0">
              <a:buNone/>
            </a:pPr>
            <a:endParaRPr lang="en-GB" b="1" i="1" dirty="0"/>
          </a:p>
          <a:p>
            <a:pPr marL="0" indent="0">
              <a:buNone/>
            </a:pPr>
            <a:endParaRPr lang="en-GB" dirty="0"/>
          </a:p>
          <a:p>
            <a:pPr marL="0" indent="0">
              <a:buNone/>
            </a:pPr>
            <a:endParaRPr lang="en-GB" dirty="0"/>
          </a:p>
        </p:txBody>
      </p:sp>
      <p:sp>
        <p:nvSpPr>
          <p:cNvPr id="4" name="TextBox 3">
            <a:extLst>
              <a:ext uri="{FF2B5EF4-FFF2-40B4-BE49-F238E27FC236}">
                <a16:creationId xmlns:a16="http://schemas.microsoft.com/office/drawing/2014/main" id="{151D1876-2823-4231-AC6D-5F8B8556A202}"/>
              </a:ext>
            </a:extLst>
          </p:cNvPr>
          <p:cNvSpPr txBox="1"/>
          <p:nvPr/>
        </p:nvSpPr>
        <p:spPr>
          <a:xfrm>
            <a:off x="467544" y="1677278"/>
            <a:ext cx="7776864" cy="830997"/>
          </a:xfrm>
          <a:prstGeom prst="rect">
            <a:avLst/>
          </a:prstGeom>
          <a:noFill/>
        </p:spPr>
        <p:txBody>
          <a:bodyPr wrap="square" rtlCol="0">
            <a:spAutoFit/>
          </a:bodyPr>
          <a:lstStyle/>
          <a:p>
            <a:r>
              <a:rPr lang="en-GB" sz="2400" i="1" dirty="0"/>
              <a:t>To describe or justify an approach, you may wish to use present tense:</a:t>
            </a:r>
          </a:p>
        </p:txBody>
      </p:sp>
    </p:spTree>
    <p:extLst>
      <p:ext uri="{BB962C8B-B14F-4D97-AF65-F5344CB8AC3E}">
        <p14:creationId xmlns:p14="http://schemas.microsoft.com/office/powerpoint/2010/main" val="26418207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emplate>
  <TotalTime>3855</TotalTime>
  <Words>1334</Words>
  <Application>Microsoft Office PowerPoint</Application>
  <PresentationFormat>On-screen Show (4:3)</PresentationFormat>
  <Paragraphs>179</Paragraphs>
  <Slides>27</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Calibri</vt:lpstr>
      <vt:lpstr>Clarity</vt:lpstr>
      <vt:lpstr>Thesis and Dissertation Writing for St Cross </vt:lpstr>
      <vt:lpstr>Methods</vt:lpstr>
      <vt:lpstr>Methods</vt:lpstr>
      <vt:lpstr>Methods</vt:lpstr>
      <vt:lpstr>Methods</vt:lpstr>
      <vt:lpstr>Methods</vt:lpstr>
      <vt:lpstr>Methods</vt:lpstr>
      <vt:lpstr>Methods</vt:lpstr>
      <vt:lpstr>Methods: Justify a method</vt:lpstr>
      <vt:lpstr>Methods: Justify a method</vt:lpstr>
      <vt:lpstr>Methods: Justify a method</vt:lpstr>
      <vt:lpstr>Methods</vt:lpstr>
      <vt:lpstr>Methods</vt:lpstr>
      <vt:lpstr>Methods</vt:lpstr>
      <vt:lpstr>Methods</vt:lpstr>
      <vt:lpstr>Methods</vt:lpstr>
      <vt:lpstr>Methods</vt:lpstr>
      <vt:lpstr>Methods</vt:lpstr>
      <vt:lpstr>Methods</vt:lpstr>
      <vt:lpstr>Findings</vt:lpstr>
      <vt:lpstr>Findings</vt:lpstr>
      <vt:lpstr>Findings</vt:lpstr>
      <vt:lpstr>Findings</vt:lpstr>
      <vt:lpstr>Findings</vt:lpstr>
      <vt:lpstr>Findings</vt:lpstr>
      <vt:lpstr>Findings</vt:lpstr>
      <vt:lpstr>Findings</vt:lpstr>
    </vt:vector>
  </TitlesOfParts>
  <Company>London School of Economics and Political Science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Dissertation writing LN997</dc:title>
  <dc:creator>Administrator</dc:creator>
  <cp:lastModifiedBy>Andrew Mitchell</cp:lastModifiedBy>
  <cp:revision>137</cp:revision>
  <dcterms:created xsi:type="dcterms:W3CDTF">2014-02-27T16:01:13Z</dcterms:created>
  <dcterms:modified xsi:type="dcterms:W3CDTF">2023-03-06T09:43:01Z</dcterms:modified>
</cp:coreProperties>
</file>