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72" r:id="rId8"/>
    <p:sldId id="273" r:id="rId9"/>
    <p:sldId id="270" r:id="rId10"/>
    <p:sldId id="271" r:id="rId11"/>
    <p:sldId id="269" r:id="rId12"/>
    <p:sldId id="258" r:id="rId13"/>
    <p:sldId id="263" r:id="rId14"/>
    <p:sldId id="264" r:id="rId15"/>
    <p:sldId id="267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94768"/>
  </p:normalViewPr>
  <p:slideViewPr>
    <p:cSldViewPr snapToGrid="0" snapToObjects="1">
      <p:cViewPr varScale="1">
        <p:scale>
          <a:sx n="185" d="100"/>
          <a:sy n="185" d="100"/>
        </p:scale>
        <p:origin x="2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B707-899D-BD46-AA36-9BDBA5D3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5A96-12E0-3C4F-B8C3-09B94CCB4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0628-346A-D544-BFB0-25BF9C0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640-603B-7B46-939E-9DC8B31D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A19B-0EB5-524C-AA8B-DCC0724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44D-7208-C44B-93B3-EFD4D79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F324-E7B1-EF48-8B3F-1910FDA5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17DF-6770-6447-B7CC-FB73437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44F8-0B82-5D45-B3AF-5B95CCB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0675-D58A-0E48-AB55-2FB6321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2EDF-1D87-FD46-8524-BD91803C8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E487-87F2-0542-9592-045C290D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2C56-A2ED-1B44-A919-604F444F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FBAE-98FA-E948-A1D4-251429D8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A922-F8CA-4E40-A964-E30C7FA2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ACC-9858-0C40-8107-939FC338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04D1-49D9-DF45-A034-2311D07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E72-5B31-C944-BE3D-56EFC1D2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35CE-090A-5C47-A132-C3F9779A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53A5-3571-7444-BB51-279B612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3AB-39D5-EB44-B099-9B7F04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18D5-126F-B04C-8863-EA74F96A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AD49-44FD-C844-AC87-17B6A351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88CA-042E-8441-956E-B662F1A5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367-75B3-1441-8A26-83BC2BB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4DE-85C3-4E40-A529-494125E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1CB8-9EB9-B24A-8245-56DDF6EC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FBE3-BFE4-B24A-BCBB-57C60BDC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70DE-150C-1B4A-A5B2-B00E191E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3429-58C6-4645-A64B-7FE5956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E77A-A10D-C14A-8979-3A6BA55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D96F-FB9D-1C45-A5A9-ED48BAB2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0EBA-4BFA-F945-A858-8D531C49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18265-D377-084B-903E-3A5FFAD8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EED6-63F6-B74C-B74C-CFE201E2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A8B03-1808-2048-A1FC-95992EEF5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7ED6-EFB4-C54E-A283-19A1A09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8303F-0A13-6B4E-80D6-78DB3D2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415D-ABAD-5D48-974A-DC9BA552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19F-5A5E-2A4D-9697-01592B08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73783-9996-654A-B7D8-EAD440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B9966-1FF5-F040-BB65-AD109E0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AAE2-96E1-D941-9316-A9D1FE8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F19B5-93A9-474B-9E75-0D3ABE9B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65B0-A692-9147-BB6F-6368618C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4024-17D1-1A4F-95AD-CFC336A5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712C-8EF4-1547-86B9-EAEE11A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907E-A22D-C84B-99CA-6205076C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2AA24-2C11-524A-8F36-15624240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A4CF-0F82-444C-847D-9ADD4F43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36EA-A430-CA43-BE84-EA8E42D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D0-D2B6-634B-A94A-4249688C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27A-35F1-8F4E-BD88-C533ACBE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6190-8B24-AC4C-82CB-CA3AC7D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5E3B-56D6-E949-821A-EB2A765F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C350-2CA8-3B49-89EB-164D272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3EF8-1D60-EC41-B061-7B840DED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BC2F-8239-4648-9792-86961EC3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8F0A-9514-A945-BEBD-D56FBCB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EA8F-A1CD-664B-BF5B-22F1E028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6976-790A-4F42-A278-E8CCF12F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4C2-B3F1-3F43-9237-15FC801B4913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16B1-AD22-5246-A53D-BEFB5EC3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063E-86E0-9A47-9B56-61D62837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35063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452713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7315459" y="4519896"/>
            <a:ext cx="588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BC541-5B8E-D545-AC4F-4D6C907BA0AD}"/>
              </a:ext>
            </a:extLst>
          </p:cNvPr>
          <p:cNvSpPr/>
          <p:nvPr/>
        </p:nvSpPr>
        <p:spPr>
          <a:xfrm>
            <a:off x="3710121" y="573045"/>
            <a:ext cx="5027140" cy="285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940AB-2FB2-D449-B7B2-B5C53A4BFD52}"/>
              </a:ext>
            </a:extLst>
          </p:cNvPr>
          <p:cNvSpPr/>
          <p:nvPr/>
        </p:nvSpPr>
        <p:spPr>
          <a:xfrm>
            <a:off x="3710121" y="573046"/>
            <a:ext cx="5027140" cy="46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Statements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Handler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C179-6BE0-4C40-8675-565EA8899979}"/>
              </a:ext>
            </a:extLst>
          </p:cNvPr>
          <p:cNvSpPr/>
          <p:nvPr/>
        </p:nvSpPr>
        <p:spPr>
          <a:xfrm>
            <a:off x="6302415" y="1442035"/>
            <a:ext cx="963827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F3853-ACB2-BF4D-9465-38AC6766239C}"/>
              </a:ext>
            </a:extLst>
          </p:cNvPr>
          <p:cNvSpPr/>
          <p:nvPr/>
        </p:nvSpPr>
        <p:spPr>
          <a:xfrm>
            <a:off x="6302416" y="1442034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5508B5-1FEB-4C47-B326-E8BAFFDFF3C6}"/>
              </a:ext>
            </a:extLst>
          </p:cNvPr>
          <p:cNvSpPr/>
          <p:nvPr/>
        </p:nvSpPr>
        <p:spPr>
          <a:xfrm>
            <a:off x="6795653" y="1442035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05636" y="3287073"/>
            <a:ext cx="1518848" cy="7884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4035004" y="3563001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738687" y="1108402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98829-2347-364A-B145-088BC8FDB0F5}"/>
              </a:ext>
            </a:extLst>
          </p:cNvPr>
          <p:cNvSpPr/>
          <p:nvPr/>
        </p:nvSpPr>
        <p:spPr>
          <a:xfrm>
            <a:off x="3855309" y="2204841"/>
            <a:ext cx="2094475" cy="345991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calculator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42" idx="0"/>
            <a:endCxn id="127" idx="2"/>
          </p:cNvCxnSpPr>
          <p:nvPr/>
        </p:nvCxnSpPr>
        <p:spPr>
          <a:xfrm flipV="1">
            <a:off x="4902547" y="1687116"/>
            <a:ext cx="1046671" cy="51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4989557" y="180222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A775B3-071A-D14D-9BD4-5D7B9A9A11DE}"/>
              </a:ext>
            </a:extLst>
          </p:cNvPr>
          <p:cNvSpPr/>
          <p:nvPr/>
        </p:nvSpPr>
        <p:spPr>
          <a:xfrm>
            <a:off x="6560412" y="2191950"/>
            <a:ext cx="2098589" cy="374557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executor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59" idx="1"/>
            <a:endCxn id="42" idx="3"/>
          </p:cNvCxnSpPr>
          <p:nvPr/>
        </p:nvCxnSpPr>
        <p:spPr>
          <a:xfrm flipH="1" flipV="1">
            <a:off x="5949784" y="2377837"/>
            <a:ext cx="610629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645881" y="1676279"/>
            <a:ext cx="963827" cy="5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035633" y="1643801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6222CD-F3FD-7F47-8C00-D3A877DE0FC8}"/>
              </a:ext>
            </a:extLst>
          </p:cNvPr>
          <p:cNvSpPr/>
          <p:nvPr/>
        </p:nvSpPr>
        <p:spPr>
          <a:xfrm>
            <a:off x="3858399" y="2941082"/>
            <a:ext cx="2094475" cy="345991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stCxn id="84" idx="0"/>
            <a:endCxn id="42" idx="2"/>
          </p:cNvCxnSpPr>
          <p:nvPr/>
        </p:nvCxnSpPr>
        <p:spPr>
          <a:xfrm flipH="1" flipV="1">
            <a:off x="4902545" y="2550831"/>
            <a:ext cx="3091" cy="39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936398" y="2148647"/>
            <a:ext cx="63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Timed</a:t>
            </a:r>
            <a:r>
              <a:rPr lang="zh-CN" altLang="en-US" sz="1200" dirty="0"/>
              <a:t> </a:t>
            </a:r>
            <a:r>
              <a:rPr lang="en-US" altLang="zh-CN" sz="1200" dirty="0"/>
              <a:t>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481509" y="2607457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7C4D3B-F250-C74A-B42A-9E1D2B91D89D}"/>
              </a:ext>
            </a:extLst>
          </p:cNvPr>
          <p:cNvSpPr/>
          <p:nvPr/>
        </p:nvSpPr>
        <p:spPr>
          <a:xfrm>
            <a:off x="6564527" y="2943246"/>
            <a:ext cx="2094475" cy="345991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Merger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59" idx="2"/>
            <a:endCxn id="99" idx="0"/>
          </p:cNvCxnSpPr>
          <p:nvPr/>
        </p:nvCxnSpPr>
        <p:spPr>
          <a:xfrm>
            <a:off x="7609709" y="2566507"/>
            <a:ext cx="2057" cy="3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708FC00-0B9F-1841-B317-0FA3BEEF0310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6424484" y="3289237"/>
            <a:ext cx="1187280" cy="78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20" y="4322839"/>
            <a:ext cx="301707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02" y="4177342"/>
            <a:ext cx="316641" cy="2965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4CF3E25-E92C-BA4B-B2D2-DB4A0384E7CC}"/>
              </a:ext>
            </a:extLst>
          </p:cNvPr>
          <p:cNvSpPr/>
          <p:nvPr/>
        </p:nvSpPr>
        <p:spPr>
          <a:xfrm>
            <a:off x="5338589" y="1439982"/>
            <a:ext cx="963827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D83540-82B2-5B4B-A0B8-A300CEE73A5A}"/>
              </a:ext>
            </a:extLst>
          </p:cNvPr>
          <p:cNvSpPr/>
          <p:nvPr/>
        </p:nvSpPr>
        <p:spPr>
          <a:xfrm>
            <a:off x="5338589" y="1439981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C6C66-1D95-DD41-924D-BF1F974A7153}"/>
              </a:ext>
            </a:extLst>
          </p:cNvPr>
          <p:cNvSpPr/>
          <p:nvPr/>
        </p:nvSpPr>
        <p:spPr>
          <a:xfrm>
            <a:off x="5831828" y="1439982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5990" y="4061557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 </a:t>
            </a:r>
          </a:p>
          <a:p>
            <a:pPr algn="ctr"/>
            <a:r>
              <a:rPr lang="en-US" dirty="0"/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903954" y="4058221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6002519" y="4058223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ODGen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15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405159" y="6056865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69" idx="2"/>
          </p:cNvCxnSpPr>
          <p:nvPr/>
        </p:nvCxnSpPr>
        <p:spPr>
          <a:xfrm flipV="1">
            <a:off x="3391055" y="4116645"/>
            <a:ext cx="0" cy="1640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</p:cNvCxnSpPr>
          <p:nvPr/>
        </p:nvCxnSpPr>
        <p:spPr>
          <a:xfrm flipH="1">
            <a:off x="4851603" y="4449619"/>
            <a:ext cx="17448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1" y="1381401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66223" y="5505529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5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31303" y="3926047"/>
            <a:ext cx="1706979" cy="2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7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85403" y="4199304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5900169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727415" y="5757392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7991" y="6623601"/>
            <a:ext cx="1706669" cy="345991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3"/>
            <a:ext cx="2182223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39" y="5937507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2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7" y="51461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/>
        </p:nvGraphicFramePr>
        <p:xfrm>
          <a:off x="2382949" y="1657317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5" y="5860744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5" y="4765169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5" y="1768925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2" y="2836727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7" y="4207571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8" y="2996484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7" y="3443178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9" y="1760893"/>
            <a:ext cx="2984719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2" y="1039294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5" y="1000251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/>
        </p:nvGraphicFramePr>
        <p:xfrm>
          <a:off x="2382949" y="2626832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90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4000" y="1077626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7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5" y="1896327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3"/>
            <a:ext cx="27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Events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H="1" flipV="1">
            <a:off x="2716895" y="2739119"/>
            <a:ext cx="2100320" cy="117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50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40990" y="2216119"/>
            <a:ext cx="970199" cy="86277"/>
          </a:xfrm>
          <a:prstGeom prst="bentConnector4">
            <a:avLst>
              <a:gd name="adj1" fmla="val 43978"/>
              <a:gd name="adj2" fmla="val 45327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32FF44-A56E-1127-D0CC-0B3337C12348}"/>
              </a:ext>
            </a:extLst>
          </p:cNvPr>
          <p:cNvGrpSpPr/>
          <p:nvPr/>
        </p:nvGrpSpPr>
        <p:grpSpPr>
          <a:xfrm>
            <a:off x="4847281" y="3501745"/>
            <a:ext cx="1933833" cy="461665"/>
            <a:chOff x="5302255" y="2537141"/>
            <a:chExt cx="1933833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D4036-497B-DC2C-1332-39F98B21F45D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80CC0CF-7878-52BA-8ABD-15F0876D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10F64A-5B0E-FC90-AD97-215685E2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20E1A86-5DC8-CED7-BC74-8339E798866E}"/>
              </a:ext>
            </a:extLst>
          </p:cNvPr>
          <p:cNvSpPr/>
          <p:nvPr/>
        </p:nvSpPr>
        <p:spPr>
          <a:xfrm>
            <a:off x="2429652" y="3770655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6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187A1F-DE21-D71A-887E-75467C14B25B}"/>
              </a:ext>
            </a:extLst>
          </p:cNvPr>
          <p:cNvSpPr/>
          <p:nvPr/>
        </p:nvSpPr>
        <p:spPr>
          <a:xfrm>
            <a:off x="8731509" y="1858539"/>
            <a:ext cx="1510809" cy="7871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7C78-A2FC-284B-AAA8-A636334C5929}"/>
              </a:ext>
            </a:extLst>
          </p:cNvPr>
          <p:cNvSpPr/>
          <p:nvPr/>
        </p:nvSpPr>
        <p:spPr>
          <a:xfrm>
            <a:off x="4027716" y="1858541"/>
            <a:ext cx="4485665" cy="7871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279A1-2F0D-1147-A9A1-354ED1157705}"/>
              </a:ext>
            </a:extLst>
          </p:cNvPr>
          <p:cNvSpPr/>
          <p:nvPr/>
        </p:nvSpPr>
        <p:spPr>
          <a:xfrm>
            <a:off x="4027715" y="3655137"/>
            <a:ext cx="4485664" cy="7963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57FE-6F5D-9144-8448-9AF583049B9C}"/>
              </a:ext>
            </a:extLst>
          </p:cNvPr>
          <p:cNvSpPr txBox="1"/>
          <p:nvPr/>
        </p:nvSpPr>
        <p:spPr>
          <a:xfrm>
            <a:off x="4027715" y="1450456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EF63-C060-7540-8D0D-B39BC32DCD92}"/>
              </a:ext>
            </a:extLst>
          </p:cNvPr>
          <p:cNvSpPr txBox="1"/>
          <p:nvPr/>
        </p:nvSpPr>
        <p:spPr>
          <a:xfrm>
            <a:off x="3954142" y="3285804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queue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63A971-8224-FD45-9C93-E7EA9BE9B127}"/>
              </a:ext>
            </a:extLst>
          </p:cNvPr>
          <p:cNvSpPr/>
          <p:nvPr/>
        </p:nvSpPr>
        <p:spPr>
          <a:xfrm>
            <a:off x="7520165" y="1968432"/>
            <a:ext cx="588579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76D022-9A1A-6F42-B5B7-C0CD23EAD885}"/>
              </a:ext>
            </a:extLst>
          </p:cNvPr>
          <p:cNvSpPr/>
          <p:nvPr/>
        </p:nvSpPr>
        <p:spPr>
          <a:xfrm>
            <a:off x="8954813" y="1949669"/>
            <a:ext cx="588579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A01EC-E42D-9244-85FB-0CA98F6CB6C8}"/>
              </a:ext>
            </a:extLst>
          </p:cNvPr>
          <p:cNvSpPr/>
          <p:nvPr/>
        </p:nvSpPr>
        <p:spPr>
          <a:xfrm>
            <a:off x="5728137" y="3775475"/>
            <a:ext cx="588579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334AD9-F11F-1E4F-A0FA-C516FD973BF0}"/>
              </a:ext>
            </a:extLst>
          </p:cNvPr>
          <p:cNvSpPr/>
          <p:nvPr/>
        </p:nvSpPr>
        <p:spPr>
          <a:xfrm>
            <a:off x="6582117" y="1968432"/>
            <a:ext cx="588579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E2D70D-6B0F-5544-A544-33E0A86048EE}"/>
              </a:ext>
            </a:extLst>
          </p:cNvPr>
          <p:cNvCxnSpPr>
            <a:cxnSpLocks/>
            <a:stCxn id="10" idx="4"/>
            <a:endCxn id="16" idx="2"/>
          </p:cNvCxnSpPr>
          <p:nvPr/>
        </p:nvCxnSpPr>
        <p:spPr>
          <a:xfrm rot="5400000" flipH="1">
            <a:off x="7785732" y="1043346"/>
            <a:ext cx="259761" cy="2666985"/>
          </a:xfrm>
          <a:prstGeom prst="bentConnector4">
            <a:avLst>
              <a:gd name="adj1" fmla="val -168058"/>
              <a:gd name="adj2" fmla="val 108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8CB860-BEA5-7C4F-A8D4-0C0160396C6E}"/>
              </a:ext>
            </a:extLst>
          </p:cNvPr>
          <p:cNvSpPr txBox="1"/>
          <p:nvPr/>
        </p:nvSpPr>
        <p:spPr>
          <a:xfrm>
            <a:off x="7598980" y="292419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Preempted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1EA35B-5624-F943-B120-EED0F72904D7}"/>
              </a:ext>
            </a:extLst>
          </p:cNvPr>
          <p:cNvCxnSpPr>
            <a:cxnSpLocks/>
            <a:stCxn id="10" idx="4"/>
            <a:endCxn id="5" idx="3"/>
          </p:cNvCxnSpPr>
          <p:nvPr/>
        </p:nvCxnSpPr>
        <p:spPr>
          <a:xfrm rot="5400000">
            <a:off x="8107940" y="2912158"/>
            <a:ext cx="1546605" cy="7357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665382-6F09-FC46-B92C-29D579468CF5}"/>
              </a:ext>
            </a:extLst>
          </p:cNvPr>
          <p:cNvSpPr txBox="1"/>
          <p:nvPr/>
        </p:nvSpPr>
        <p:spPr>
          <a:xfrm>
            <a:off x="8615854" y="408432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into branch </a:t>
            </a:r>
            <a:r>
              <a:rPr lang="en-US" dirty="0" err="1"/>
              <a:t>stmts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3C9FD-285C-6647-A1D3-D0732A95A2ED}"/>
              </a:ext>
            </a:extLst>
          </p:cNvPr>
          <p:cNvCxnSpPr>
            <a:stCxn id="16" idx="6"/>
            <a:endCxn id="8" idx="2"/>
          </p:cNvCxnSpPr>
          <p:nvPr/>
        </p:nvCxnSpPr>
        <p:spPr>
          <a:xfrm>
            <a:off x="7170696" y="2246956"/>
            <a:ext cx="349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7407F4-1EEF-1C40-BFD0-5C849F09CE5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108745" y="2228193"/>
            <a:ext cx="846071" cy="18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FB61CC-0D18-0744-A351-294AF2AD9A6C}"/>
              </a:ext>
            </a:extLst>
          </p:cNvPr>
          <p:cNvSpPr txBox="1"/>
          <p:nvPr/>
        </p:nvSpPr>
        <p:spPr>
          <a:xfrm>
            <a:off x="8615855" y="1475581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queue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AB22FD-CB44-DF4F-9BBA-FDB1B12CE8B4}"/>
              </a:ext>
            </a:extLst>
          </p:cNvPr>
          <p:cNvCxnSpPr>
            <a:stCxn id="10" idx="6"/>
          </p:cNvCxnSpPr>
          <p:nvPr/>
        </p:nvCxnSpPr>
        <p:spPr>
          <a:xfrm>
            <a:off x="9543393" y="2228193"/>
            <a:ext cx="1051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3B183D-6664-2447-9E04-0C16E0E68AD9}"/>
              </a:ext>
            </a:extLst>
          </p:cNvPr>
          <p:cNvSpPr txBox="1"/>
          <p:nvPr/>
        </p:nvSpPr>
        <p:spPr>
          <a:xfrm>
            <a:off x="10594428" y="2062289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1B3AFB-1620-A246-A26C-5663AF01ADF2}"/>
              </a:ext>
            </a:extLst>
          </p:cNvPr>
          <p:cNvCxnSpPr>
            <a:cxnSpLocks/>
          </p:cNvCxnSpPr>
          <p:nvPr/>
        </p:nvCxnSpPr>
        <p:spPr>
          <a:xfrm>
            <a:off x="6022427" y="2246956"/>
            <a:ext cx="2627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9CA65-FC09-A641-9A32-8C57C6AB7C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22427" y="2246958"/>
            <a:ext cx="0" cy="1528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/>
              <p:nvPr/>
            </p:nvSpPr>
            <p:spPr>
              <a:xfrm>
                <a:off x="5989596" y="3210079"/>
                <a:ext cx="2711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Waiting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Ready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96" y="3210079"/>
                <a:ext cx="2711669" cy="369332"/>
              </a:xfrm>
              <a:prstGeom prst="rect">
                <a:avLst/>
              </a:prstGeom>
              <a:blipFill>
                <a:blip r:embed="rId2"/>
                <a:stretch>
                  <a:fillRect l="-18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9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6619366" y="4684398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7393635" y="1711413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6598686" y="1578492"/>
            <a:ext cx="794951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6609997" y="1311226"/>
            <a:ext cx="7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7381913" y="1372382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6582074" y="1564385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8035349" y="1714693"/>
            <a:ext cx="0" cy="26306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590379" y="1564386"/>
            <a:ext cx="28987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6582073" y="984613"/>
            <a:ext cx="8307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6626575" y="3706437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7240405" y="4382097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4538429" y="984613"/>
            <a:ext cx="2060257" cy="9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4554987" y="1578491"/>
            <a:ext cx="2027087" cy="9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4554987" y="1723768"/>
            <a:ext cx="3480363" cy="202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275E58-A8E0-C845-B870-E4FABC53B604}"/>
              </a:ext>
            </a:extLst>
          </p:cNvPr>
          <p:cNvCxnSpPr>
            <a:cxnSpLocks/>
          </p:cNvCxnSpPr>
          <p:nvPr/>
        </p:nvCxnSpPr>
        <p:spPr>
          <a:xfrm>
            <a:off x="4640789" y="4665273"/>
            <a:ext cx="196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6626576" y="4332607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4990658" y="4390437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94772823-A63D-D347-96F6-5A5C6F4C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1254"/>
              </p:ext>
            </p:extLst>
          </p:nvPr>
        </p:nvGraphicFramePr>
        <p:xfrm>
          <a:off x="2401467" y="1839059"/>
          <a:ext cx="2136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31">
                  <a:extLst>
                    <a:ext uri="{9D8B030D-6E8A-4147-A177-3AD203B41FA5}">
                      <a16:colId xmlns:a16="http://schemas.microsoft.com/office/drawing/2014/main" val="2949031462"/>
                    </a:ext>
                  </a:extLst>
                </a:gridCol>
                <a:gridCol w="1617029">
                  <a:extLst>
                    <a:ext uri="{9D8B030D-6E8A-4147-A177-3AD203B41FA5}">
                      <a16:colId xmlns:a16="http://schemas.microsoft.com/office/drawing/2014/main" val="94600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5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){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0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5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else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+=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65271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7134979" y="5202113"/>
            <a:ext cx="764403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8019118" y="5004997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7130853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8060909" y="5318897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5863367" y="78763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Thd0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6823519" y="1796222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7439216" y="213156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Thd2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ADDDD-384D-EA48-AABC-9E3CDFDF2648}"/>
              </a:ext>
            </a:extLst>
          </p:cNvPr>
          <p:cNvCxnSpPr>
            <a:cxnSpLocks/>
          </p:cNvCxnSpPr>
          <p:nvPr/>
        </p:nvCxnSpPr>
        <p:spPr>
          <a:xfrm flipV="1">
            <a:off x="4640790" y="3929256"/>
            <a:ext cx="1941284" cy="57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922BDA-39C5-B24C-A839-063F27E49D35}"/>
              </a:ext>
            </a:extLst>
          </p:cNvPr>
          <p:cNvSpPr txBox="1"/>
          <p:nvPr/>
        </p:nvSpPr>
        <p:spPr>
          <a:xfrm>
            <a:off x="6970426" y="386442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6649A-95E9-F54F-9DB4-5FB65CB1FA54}"/>
              </a:ext>
            </a:extLst>
          </p:cNvPr>
          <p:cNvSpPr txBox="1"/>
          <p:nvPr/>
        </p:nvSpPr>
        <p:spPr>
          <a:xfrm>
            <a:off x="4919186" y="3910178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</a:t>
            </a:r>
          </a:p>
        </p:txBody>
      </p:sp>
    </p:spTree>
    <p:extLst>
      <p:ext uri="{BB962C8B-B14F-4D97-AF65-F5344CB8AC3E}">
        <p14:creationId xmlns:p14="http://schemas.microsoft.com/office/powerpoint/2010/main" val="399009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8405530" y="4684398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9179799" y="1711413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8384850" y="1578492"/>
            <a:ext cx="794951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8381874" y="1311226"/>
            <a:ext cx="93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9096636" y="1372382"/>
            <a:ext cx="101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8368238" y="1564385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9821513" y="1714693"/>
            <a:ext cx="0" cy="26306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8376543" y="1564386"/>
            <a:ext cx="28987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8368237" y="984613"/>
            <a:ext cx="8307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8412739" y="3706437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9026569" y="4382097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6857113" y="984613"/>
            <a:ext cx="1527737" cy="9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6865418" y="1578491"/>
            <a:ext cx="1502820" cy="9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6865417" y="1723769"/>
            <a:ext cx="2956096" cy="194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8412740" y="4332607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8561326" y="3754890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8921143" y="5202113"/>
            <a:ext cx="764403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9805282" y="5004997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8917017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9847073" y="5318897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7675122" y="799945"/>
            <a:ext cx="9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8795424" y="1839086"/>
            <a:ext cx="4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9453986" y="1874379"/>
            <a:ext cx="44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48D417-187E-084D-AB51-AA7D2E50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39481"/>
              </p:ext>
            </p:extLst>
          </p:nvPr>
        </p:nvGraphicFramePr>
        <p:xfrm>
          <a:off x="3142252" y="2156904"/>
          <a:ext cx="3714859" cy="2710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859">
                  <a:extLst>
                    <a:ext uri="{9D8B030D-6E8A-4147-A177-3AD203B41FA5}">
                      <a16:colId xmlns:a16="http://schemas.microsoft.com/office/drawing/2014/main" val="2884428312"/>
                    </a:ext>
                  </a:extLst>
                </a:gridCol>
              </a:tblGrid>
              <a:tr h="38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//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some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statement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083726"/>
                  </a:ext>
                </a:extLst>
              </a:tr>
              <a:tr h="753562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if (</a:t>
                      </a:r>
                      <a:r>
                        <a:rPr lang="en-US" sz="1400" b="0" dirty="0" err="1">
                          <a:latin typeface="+mn-lt"/>
                        </a:rPr>
                        <a:t>actionList.indexOf</a:t>
                      </a:r>
                      <a:r>
                        <a:rPr lang="en-US" sz="1400" b="0" dirty="0">
                          <a:latin typeface="+mn-lt"/>
                        </a:rPr>
                        <a:t>(</a:t>
                      </a:r>
                      <a:r>
                        <a:rPr lang="en-US" sz="1400" b="0" dirty="0" err="1">
                          <a:latin typeface="+mn-lt"/>
                        </a:rPr>
                        <a:t>req.action</a:t>
                      </a:r>
                      <a:r>
                        <a:rPr lang="en-US" sz="1400" b="0" dirty="0">
                          <a:latin typeface="+mn-lt"/>
                        </a:rPr>
                        <a:t>) == -1) {</a:t>
                      </a:r>
                    </a:p>
                    <a:p>
                      <a:r>
                        <a:rPr lang="zh-CN" altLang="en-US" sz="1400" b="0" dirty="0">
                          <a:latin typeface="+mn-lt"/>
                        </a:rPr>
                        <a:t>    </a:t>
                      </a:r>
                      <a:r>
                        <a:rPr lang="en-US" sz="1400" b="0" dirty="0">
                          <a:latin typeface="+mn-lt"/>
                        </a:rPr>
                        <a:t>//dealing with invalid actions</a:t>
                      </a:r>
                    </a:p>
                    <a:p>
                      <a:r>
                        <a:rPr lang="en-US" sz="1400" b="0" dirty="0">
                          <a:latin typeface="+mn-lt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99429"/>
                  </a:ext>
                </a:extLst>
              </a:tr>
              <a:tr h="1193139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else {</a:t>
                      </a:r>
                    </a:p>
                    <a:p>
                      <a:r>
                        <a:rPr lang="zh-CN" altLang="en-US" sz="1400" b="0" dirty="0">
                          <a:latin typeface="+mn-lt"/>
                        </a:rPr>
                        <a:t>    </a:t>
                      </a:r>
                      <a:r>
                        <a:rPr lang="en-US" sz="1400" b="0" dirty="0">
                          <a:latin typeface="+mn-lt"/>
                        </a:rPr>
                        <a:t>//call the callback with request and caller data</a:t>
                      </a:r>
                    </a:p>
                    <a:p>
                      <a:r>
                        <a:rPr lang="zh-CN" altLang="en-US" sz="1400" b="0" dirty="0">
                          <a:latin typeface="+mn-lt"/>
                        </a:rPr>
                        <a:t>    </a:t>
                      </a:r>
                      <a:r>
                        <a:rPr lang="en-US" sz="1400" b="0" dirty="0">
                          <a:latin typeface="+mn-lt"/>
                        </a:rPr>
                        <a:t>var index = </a:t>
                      </a:r>
                      <a:r>
                        <a:rPr lang="en-US" sz="1400" b="0" dirty="0" err="1">
                          <a:latin typeface="+mn-lt"/>
                        </a:rPr>
                        <a:t>actionList.indexOf</a:t>
                      </a:r>
                      <a:r>
                        <a:rPr lang="en-US" sz="1400" b="0" dirty="0">
                          <a:latin typeface="+mn-lt"/>
                        </a:rPr>
                        <a:t>(</a:t>
                      </a:r>
                      <a:r>
                        <a:rPr lang="en-US" sz="1400" b="0" dirty="0" err="1">
                          <a:latin typeface="+mn-lt"/>
                        </a:rPr>
                        <a:t>req.action</a:t>
                      </a:r>
                      <a:r>
                        <a:rPr lang="en-US" sz="1400" b="0" dirty="0">
                          <a:latin typeface="+mn-lt"/>
                        </a:rPr>
                        <a:t>);</a:t>
                      </a:r>
                    </a:p>
                    <a:p>
                      <a:r>
                        <a:rPr lang="zh-CN" altLang="en-US" sz="1400" b="0" dirty="0">
                          <a:latin typeface="+mn-lt"/>
                        </a:rPr>
                        <a:t>    </a:t>
                      </a:r>
                      <a:r>
                        <a:rPr lang="en-US" sz="1400" b="0" dirty="0">
                          <a:latin typeface="+mn-lt"/>
                        </a:rPr>
                        <a:t>res({'result': window[</a:t>
                      </a:r>
                      <a:r>
                        <a:rPr lang="en-US" sz="1400" b="0" dirty="0" err="1">
                          <a:latin typeface="+mn-lt"/>
                        </a:rPr>
                        <a:t>actionList</a:t>
                      </a:r>
                      <a:r>
                        <a:rPr lang="en-US" sz="1400" b="0" dirty="0">
                          <a:latin typeface="+mn-lt"/>
                        </a:rPr>
                        <a:t>[index]](req)});</a:t>
                      </a:r>
                    </a:p>
                    <a:p>
                      <a:r>
                        <a:rPr lang="en-US" sz="1400" b="0" dirty="0">
                          <a:latin typeface="+mn-lt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90958"/>
                  </a:ext>
                </a:extLst>
              </a:tr>
              <a:tr h="38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//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some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statement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05058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F026F-5E77-2C48-BE71-2C6C2089EA7A}"/>
              </a:ext>
            </a:extLst>
          </p:cNvPr>
          <p:cNvCxnSpPr>
            <a:cxnSpLocks/>
          </p:cNvCxnSpPr>
          <p:nvPr/>
        </p:nvCxnSpPr>
        <p:spPr>
          <a:xfrm flipV="1">
            <a:off x="6865418" y="4665274"/>
            <a:ext cx="1548967" cy="1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0DA696-134B-3945-B506-3A6C14AA5875}"/>
              </a:ext>
            </a:extLst>
          </p:cNvPr>
          <p:cNvSpPr txBox="1"/>
          <p:nvPr/>
        </p:nvSpPr>
        <p:spPr>
          <a:xfrm>
            <a:off x="7344326" y="434390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2/3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81F1F2-C1D8-5E47-92A3-4CC48F27FFEE}"/>
              </a:ext>
            </a:extLst>
          </p:cNvPr>
          <p:cNvCxnSpPr>
            <a:cxnSpLocks/>
          </p:cNvCxnSpPr>
          <p:nvPr/>
        </p:nvCxnSpPr>
        <p:spPr>
          <a:xfrm flipV="1">
            <a:off x="6865417" y="3929255"/>
            <a:ext cx="1521043" cy="73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A95D0A-6EB5-504D-BA9B-736B2088CFA9}"/>
              </a:ext>
            </a:extLst>
          </p:cNvPr>
          <p:cNvSpPr txBox="1"/>
          <p:nvPr/>
        </p:nvSpPr>
        <p:spPr>
          <a:xfrm>
            <a:off x="7017930" y="381498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1/3</a:t>
            </a:r>
          </a:p>
        </p:txBody>
      </p:sp>
    </p:spTree>
    <p:extLst>
      <p:ext uri="{BB962C8B-B14F-4D97-AF65-F5344CB8AC3E}">
        <p14:creationId xmlns:p14="http://schemas.microsoft.com/office/powerpoint/2010/main" val="19822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58639"/>
              </p:ext>
            </p:extLst>
          </p:nvPr>
        </p:nvGraphicFramePr>
        <p:xfrm>
          <a:off x="1142399" y="252336"/>
          <a:ext cx="10140951" cy="6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51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waits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T1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9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/>
                        <a:t>//dealing with invalid actions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9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/>
                        <a:t>//dealing with invalid actions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/>
                        <a:t> </a:t>
                      </a:r>
                      <a:r>
                        <a:rPr lang="en-US" sz="1300" b="0" dirty="0"/>
                        <a:t>var index = </a:t>
                      </a:r>
                      <a:r>
                        <a:rPr lang="en-US" sz="1300" b="0" dirty="0" err="1"/>
                        <a:t>actionList.indexOf</a:t>
                      </a:r>
                      <a:r>
                        <a:rPr lang="en-US" sz="1300" b="0" dirty="0"/>
                        <a:t>(</a:t>
                      </a:r>
                      <a:r>
                        <a:rPr lang="en-US" sz="1300" b="0" dirty="0" err="1"/>
                        <a:t>req.action</a:t>
                      </a:r>
                      <a:r>
                        <a:rPr lang="en-US" sz="1300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Policy 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/>
                        <a:t>res({'result': window[</a:t>
                      </a:r>
                      <a:r>
                        <a:rPr lang="en-US" sz="1300" b="0" dirty="0" err="1"/>
                        <a:t>actionList</a:t>
                      </a:r>
                      <a:r>
                        <a:rPr lang="en-US" sz="1300" b="0" dirty="0"/>
                        <a:t>[index]](req)});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Policy 2: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8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7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12476"/>
              </p:ext>
            </p:extLst>
          </p:nvPr>
        </p:nvGraphicFramePr>
        <p:xfrm>
          <a:off x="474277" y="2547833"/>
          <a:ext cx="11330152" cy="76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47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985231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99567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Pause after this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resume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7244"/>
              </p:ext>
            </p:extLst>
          </p:nvPr>
        </p:nvGraphicFramePr>
        <p:xfrm>
          <a:off x="474278" y="4291001"/>
          <a:ext cx="10421005" cy="49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5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5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5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5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7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7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6715" y="2436919"/>
          <a:ext cx="95985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234308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984031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/>
        </p:nvGraphicFramePr>
        <p:xfrm>
          <a:off x="668722" y="3187415"/>
          <a:ext cx="10421010" cy="49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5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5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5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5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7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7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0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8328"/>
              </p:ext>
            </p:extLst>
          </p:nvPr>
        </p:nvGraphicFramePr>
        <p:xfrm>
          <a:off x="1131887" y="828675"/>
          <a:ext cx="100260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79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//dealing with invalid actions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0" dirty="0"/>
                        <a:t> </a:t>
                      </a:r>
                      <a:r>
                        <a:rPr lang="en-US" sz="1300" b="0" dirty="0"/>
                        <a:t>var index = </a:t>
                      </a:r>
                      <a:r>
                        <a:rPr lang="en-US" sz="1300" b="0" dirty="0" err="1"/>
                        <a:t>actionList.indexOf</a:t>
                      </a:r>
                      <a:r>
                        <a:rPr lang="en-US" sz="1300" b="0" dirty="0"/>
                        <a:t>(</a:t>
                      </a:r>
                      <a:r>
                        <a:rPr lang="en-US" sz="1300" b="0" dirty="0" err="1"/>
                        <a:t>req.action</a:t>
                      </a:r>
                      <a:r>
                        <a:rPr lang="en-US" sz="1300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res({'result': window[</a:t>
                      </a:r>
                      <a:r>
                        <a:rPr lang="en-US" sz="1300" b="0" dirty="0" err="1"/>
                        <a:t>actionList</a:t>
                      </a:r>
                      <a:r>
                        <a:rPr lang="en-US" sz="1300" b="0" dirty="0"/>
                        <a:t>[index]](req)});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124863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042511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6905258" y="4519896"/>
            <a:ext cx="5884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4816712" y="3270047"/>
            <a:ext cx="1301171" cy="766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095637" y="3323125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3" y="1174277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815984" y="1678423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77173" y="176313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77384" y="2384052"/>
            <a:ext cx="915797" cy="10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814533" y="1678423"/>
            <a:ext cx="840052" cy="532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34559" y="175261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</p:cNvCxnSpPr>
          <p:nvPr/>
        </p:nvCxnSpPr>
        <p:spPr>
          <a:xfrm flipH="1" flipV="1">
            <a:off x="4790345" y="2567855"/>
            <a:ext cx="729" cy="3562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150304"/>
            <a:ext cx="76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7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</p:cNvCxnSpPr>
          <p:nvPr/>
        </p:nvCxnSpPr>
        <p:spPr>
          <a:xfrm>
            <a:off x="7669530" y="2566507"/>
            <a:ext cx="2057" cy="37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19" y="4322839"/>
            <a:ext cx="301707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26" y="3365091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715789" y="4061557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493754" y="4058221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5592318" y="4058223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54580" y="2221866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55308" y="2924058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693182" y="2211058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6115" y="2941082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8E328-E6FF-F945-8DD7-8453A3E39C5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409570" y="3287072"/>
            <a:ext cx="1257948" cy="749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011867" y="3045554"/>
            <a:ext cx="113387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311983"/>
            <a:ext cx="178155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5" y="2422563"/>
            <a:ext cx="153612" cy="15382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325" y="4196003"/>
            <a:ext cx="253163" cy="2745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915" y="3571262"/>
            <a:ext cx="150316" cy="1671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5B3213-2CA0-A041-A7D3-3605C614F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279" y="4182349"/>
            <a:ext cx="178155" cy="16742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2991405" y="885569"/>
            <a:ext cx="6456073" cy="296539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190319" y="967613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70612"/>
              </p:ext>
            </p:extLst>
          </p:nvPr>
        </p:nvGraphicFramePr>
        <p:xfrm>
          <a:off x="5502313" y="1439284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54631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V="1">
            <a:off x="4791040" y="3446211"/>
            <a:ext cx="7731" cy="73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stCxn id="38" idx="2"/>
            <a:endCxn id="37" idx="3"/>
          </p:cNvCxnSpPr>
          <p:nvPr/>
        </p:nvCxnSpPr>
        <p:spPr>
          <a:xfrm flipH="1">
            <a:off x="5760173" y="2403085"/>
            <a:ext cx="2202467" cy="870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302257" y="2537142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3" y="1073693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796329" y="1577839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03687" y="170860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57731" y="1787470"/>
            <a:ext cx="961403" cy="506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6840485" y="1171852"/>
            <a:ext cx="1122155" cy="35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65019" y="1678621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796328" y="2467272"/>
            <a:ext cx="2443" cy="632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049720"/>
            <a:ext cx="76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7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663615" y="2403086"/>
            <a:ext cx="299024" cy="697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29" y="4368624"/>
            <a:ext cx="235512" cy="23584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50" y="2587851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7402" y="4185391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34926" y="2121282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37368" y="3100221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719133" y="1171853"/>
            <a:ext cx="2487011" cy="12312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2212" y="3100221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98616" y="3195836"/>
            <a:ext cx="113387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211399"/>
            <a:ext cx="178155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5" y="2321979"/>
            <a:ext cx="153612" cy="15382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880" y="3867737"/>
            <a:ext cx="213928" cy="2320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50" y="2768206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052426" y="951743"/>
            <a:ext cx="6456073" cy="283034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205578" y="1030604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34602"/>
              </p:ext>
            </p:extLst>
          </p:nvPr>
        </p:nvGraphicFramePr>
        <p:xfrm>
          <a:off x="5502313" y="1338700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013563" y="4218619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D09F97D-E583-1D44-BC2C-691D3182772B}"/>
              </a:ext>
            </a:extLst>
          </p:cNvPr>
          <p:cNvSpPr/>
          <p:nvPr/>
        </p:nvSpPr>
        <p:spPr>
          <a:xfrm>
            <a:off x="7142766" y="1997934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</p:cNvCxnSpPr>
          <p:nvPr/>
        </p:nvCxnSpPr>
        <p:spPr>
          <a:xfrm>
            <a:off x="8926511" y="1567300"/>
            <a:ext cx="0" cy="2628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7260866" y="1242211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5082810" y="2475805"/>
            <a:ext cx="2310423" cy="6086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3372925" y="5184992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4348034" y="4015456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309436" y="3842459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6191790" y="1017208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334329" y="1510815"/>
            <a:ext cx="1992847" cy="610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140083" y="149502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5286106" y="2279188"/>
            <a:ext cx="2932567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409243" y="2994175"/>
            <a:ext cx="809431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8361369" y="1347427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334329" y="2467273"/>
            <a:ext cx="1370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392891" y="3023540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9" y="5052018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695182" y="4885519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372926" y="2121282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386631" y="3669465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5486439" y="2821511"/>
            <a:ext cx="1922805" cy="345991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282102" y="4078889"/>
              <a:ext cx="113386" cy="15461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6665406" y="2249452"/>
            <a:ext cx="836239" cy="276999"/>
            <a:chOff x="7063595" y="2134487"/>
            <a:chExt cx="836238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6" y="2134487"/>
              <a:ext cx="76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880" y="4551131"/>
            <a:ext cx="213928" cy="23201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5698485" y="386076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131362" y="951744"/>
            <a:ext cx="7771749" cy="349110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418373" y="103910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9984"/>
              </p:ext>
            </p:extLst>
          </p:nvPr>
        </p:nvGraphicFramePr>
        <p:xfrm>
          <a:off x="6032812" y="1282215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836659" y="4988385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9485310" y="3892809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4334329" y="2467272"/>
            <a:ext cx="1152111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A55C12-68E1-2D4A-A006-5A869A6C3795}"/>
              </a:ext>
            </a:extLst>
          </p:cNvPr>
          <p:cNvGrpSpPr/>
          <p:nvPr/>
        </p:nvGrpSpPr>
        <p:grpSpPr>
          <a:xfrm>
            <a:off x="8205489" y="1987925"/>
            <a:ext cx="2487011" cy="2155083"/>
            <a:chOff x="7074131" y="1783200"/>
            <a:chExt cx="2487011" cy="21550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B0E2CA4-A02D-2D4C-A94D-6DAE530B2EE4}"/>
                </a:ext>
              </a:extLst>
            </p:cNvPr>
            <p:cNvSpPr/>
            <p:nvPr/>
          </p:nvSpPr>
          <p:spPr>
            <a:xfrm>
              <a:off x="7074131" y="1783200"/>
              <a:ext cx="2487011" cy="215508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8687C26-C802-B042-9924-2830F91EFCB9}"/>
                </a:ext>
              </a:extLst>
            </p:cNvPr>
            <p:cNvSpPr/>
            <p:nvPr/>
          </p:nvSpPr>
          <p:spPr>
            <a:xfrm>
              <a:off x="7338794" y="3130486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Vulnerability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detector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615FC-21E7-244A-8816-52B6B8CF228B}"/>
                </a:ext>
              </a:extLst>
            </p:cNvPr>
            <p:cNvGrpSpPr/>
            <p:nvPr/>
          </p:nvGrpSpPr>
          <p:grpSpPr>
            <a:xfrm>
              <a:off x="7209515" y="1853062"/>
              <a:ext cx="2042203" cy="646330"/>
              <a:chOff x="428236" y="918544"/>
              <a:chExt cx="2042203" cy="64633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8CE537-34EA-D248-87BE-779207F78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236" y="1019464"/>
                <a:ext cx="178154" cy="16742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33F83D-61DD-394F-80BC-6F21B4A62ED4}"/>
                  </a:ext>
                </a:extLst>
              </p:cNvPr>
              <p:cNvSpPr txBox="1"/>
              <p:nvPr/>
            </p:nvSpPr>
            <p:spPr>
              <a:xfrm>
                <a:off x="548640" y="918544"/>
                <a:ext cx="1921799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Thread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executor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AF3F5CB-24AA-1C46-BF7F-03702C6D61B9}"/>
                </a:ext>
              </a:extLst>
            </p:cNvPr>
            <p:cNvSpPr/>
            <p:nvPr/>
          </p:nvSpPr>
          <p:spPr>
            <a:xfrm>
              <a:off x="7338794" y="2366093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Taint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propagator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7371789" y="1399055"/>
            <a:ext cx="2077207" cy="588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4348032" y="2481478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98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586167" y="5353159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561275" y="4183621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22678" y="4010625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405033" y="1185373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555381" y="1678981"/>
            <a:ext cx="2113628" cy="610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353325" y="166319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37565" y="2447355"/>
            <a:ext cx="2794351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622486" y="3162341"/>
            <a:ext cx="809431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027201" y="1746631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555382" y="2635438"/>
            <a:ext cx="589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606133" y="319170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1" y="5220185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08425" y="5053685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473197" y="2289447"/>
            <a:ext cx="2164369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599872" y="3837630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699680" y="2989678"/>
            <a:ext cx="1922805" cy="345991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8649" y="2417617"/>
            <a:ext cx="836239" cy="276999"/>
            <a:chOff x="7063595" y="2134487"/>
            <a:chExt cx="836238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6" y="2134487"/>
              <a:ext cx="76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23" y="4719298"/>
            <a:ext cx="213928" cy="23201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3911726" y="4028928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344604" y="472969"/>
            <a:ext cx="7771749" cy="413804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631614" y="120727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20021"/>
              </p:ext>
            </p:extLst>
          </p:nvPr>
        </p:nvGraphicFramePr>
        <p:xfrm>
          <a:off x="4246053" y="1450380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49902" y="5156551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698552" y="4060976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555381" y="2635437"/>
            <a:ext cx="114430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18731" y="1663192"/>
            <a:ext cx="2487011" cy="26479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683394" y="3503378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595724" y="1798975"/>
            <a:ext cx="2028401" cy="646331"/>
            <a:chOff x="470357" y="910593"/>
            <a:chExt cx="2028401" cy="6463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8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683394" y="2738984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585030" y="1567221"/>
            <a:ext cx="2077207" cy="95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561275" y="2649643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386148" y="947730"/>
            <a:ext cx="2164369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Client-side modeler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6676323" y="2220789"/>
            <a:ext cx="2037387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</p:spTree>
    <p:extLst>
      <p:ext uri="{BB962C8B-B14F-4D97-AF65-F5344CB8AC3E}">
        <p14:creationId xmlns:p14="http://schemas.microsoft.com/office/powerpoint/2010/main" val="33935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91271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66379" y="4887814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627780" y="4714819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510135" y="1218051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651977" y="1613140"/>
            <a:ext cx="2040667" cy="1209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052439" y="216087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734162" y="2980425"/>
            <a:ext cx="2794351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27589" y="3866534"/>
            <a:ext cx="809431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446074" y="217490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51979" y="3168509"/>
            <a:ext cx="14400" cy="1373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585113" y="3895900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75" y="592437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013527" y="5757877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569794" y="2822518"/>
            <a:ext cx="2164369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704976" y="4541823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804784" y="3693870"/>
            <a:ext cx="1922805" cy="345991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917469" y="3040213"/>
            <a:ext cx="836239" cy="276999"/>
            <a:chOff x="7063595" y="2134487"/>
            <a:chExt cx="836238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6" y="2134487"/>
              <a:ext cx="76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738501" y="474337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2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36378" y="644257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8867"/>
              </p:ext>
            </p:extLst>
          </p:nvPr>
        </p:nvGraphicFramePr>
        <p:xfrm>
          <a:off x="4351157" y="1483059"/>
          <a:ext cx="133897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5" y="5860744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5" y="4765169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651979" y="3168508"/>
            <a:ext cx="1152805" cy="698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2086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7" y="4207571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8" y="2996483"/>
            <a:ext cx="2028401" cy="646331"/>
            <a:chOff x="470357" y="910593"/>
            <a:chExt cx="2028401" cy="6463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8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7" y="3443178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690135" y="1599899"/>
            <a:ext cx="2077204" cy="1206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666378" y="3353837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149" y="1517678"/>
            <a:ext cx="256819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4006037" y="714705"/>
            <a:ext cx="2182992" cy="193033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1628"/>
              </p:ext>
            </p:extLst>
          </p:nvPr>
        </p:nvGraphicFramePr>
        <p:xfrm>
          <a:off x="4364165" y="2211919"/>
          <a:ext cx="1338978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4345029" y="1927025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4132286" y="89216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63669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5" y="1863669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V="1">
            <a:off x="4917463" y="1517679"/>
            <a:ext cx="0" cy="808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37D932-CEFB-FC43-AA0D-2A1F68B41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198" y="2343974"/>
            <a:ext cx="1241349" cy="481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985187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963413" y="4234625"/>
            <a:ext cx="7671" cy="1523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924814" y="4061629"/>
            <a:ext cx="26124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094358" y="1812951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956781" y="2174903"/>
            <a:ext cx="1" cy="1072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038965" y="3416633"/>
            <a:ext cx="2495185" cy="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518340" y="4664295"/>
            <a:ext cx="1997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023611" y="218589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956782" y="3593053"/>
            <a:ext cx="6631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55729" y="4364976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53" y="5921249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07443" y="5757877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874597" y="3247062"/>
            <a:ext cx="2164369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2002008" y="3888634"/>
            <a:ext cx="192280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059222" y="4491299"/>
            <a:ext cx="1459119" cy="345991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338732" y="4096638"/>
              <a:ext cx="112642" cy="15360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794396" y="3131698"/>
            <a:ext cx="1933825" cy="276999"/>
            <a:chOff x="7133204" y="2134487"/>
            <a:chExt cx="1933825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4" y="2134487"/>
              <a:ext cx="193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887250" y="3568304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800649"/>
            <a:ext cx="8075916" cy="451455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77974" y="949795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71205"/>
              </p:ext>
            </p:extLst>
          </p:nvPr>
        </p:nvGraphicFramePr>
        <p:xfrm>
          <a:off x="2174928" y="2088584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5" y="5860744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5" y="4864268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7"/>
            <a:ext cx="2487011" cy="236342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7" y="4306671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8" y="2996484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802343" y="3504032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13904" y="2205425"/>
            <a:ext cx="3615627" cy="581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545" y="1344208"/>
            <a:ext cx="2568195" cy="83723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5" y="1349835"/>
            <a:ext cx="3047247" cy="38203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1113"/>
              </p:ext>
            </p:extLst>
          </p:nvPr>
        </p:nvGraphicFramePr>
        <p:xfrm>
          <a:off x="3214437" y="2773871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3181015" y="2490605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1856969" y="1466194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2174905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5" y="2174905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491210" y="2174905"/>
            <a:ext cx="723228" cy="715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V="1">
            <a:off x="4448605" y="2858312"/>
            <a:ext cx="2095" cy="1193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3042" y="4671539"/>
            <a:ext cx="858575" cy="3433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654372" y="587172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3627600" y="4734794"/>
            <a:ext cx="12669" cy="837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4616663" y="4561799"/>
            <a:ext cx="2848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763545" y="1932120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Ready</a:t>
            </a:r>
            <a:r>
              <a:rPr lang="zh-CN" altLang="en-US" sz="1400" dirty="0"/>
              <a:t> </a:t>
            </a:r>
            <a:r>
              <a:rPr lang="en-US" altLang="zh-CN" sz="1400" dirty="0"/>
              <a:t>queue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976629" y="2305189"/>
            <a:ext cx="643873" cy="1442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599247" y="3920227"/>
            <a:ext cx="28657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</p:cNvCxnSpPr>
          <p:nvPr/>
        </p:nvCxnSpPr>
        <p:spPr>
          <a:xfrm flipH="1">
            <a:off x="5535870" y="2791377"/>
            <a:ext cx="19411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304739" y="2072219"/>
            <a:ext cx="56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Pop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3620501" y="4093222"/>
            <a:ext cx="7099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6111859" y="2531383"/>
            <a:ext cx="107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Terminates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55" y="5738748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976630" y="5572248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2641756" y="3747231"/>
            <a:ext cx="1957491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2638537" y="4388805"/>
            <a:ext cx="1978127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3742755" y="2618382"/>
            <a:ext cx="179311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activator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6059057" y="3604650"/>
            <a:ext cx="941095" cy="307777"/>
            <a:chOff x="7173508" y="2107271"/>
            <a:chExt cx="941094" cy="30777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269571" y="2107271"/>
              <a:ext cx="8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Timeout</a:t>
              </a:r>
              <a:endParaRPr lang="en-US" sz="14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04" y="5273486"/>
            <a:ext cx="213928" cy="23201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5726542" y="4044827"/>
            <a:ext cx="1933833" cy="523220"/>
            <a:chOff x="5361524" y="2477872"/>
            <a:chExt cx="1933833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61524" y="2477872"/>
              <a:ext cx="1933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Conditional</a:t>
              </a:r>
              <a:r>
                <a:rPr lang="zh-CN" altLang="en-US" sz="1400" dirty="0"/>
                <a:t> </a:t>
              </a:r>
              <a:r>
                <a:rPr lang="en-US" altLang="zh-CN" sz="1400" dirty="0" err="1"/>
                <a:t>stmts</a:t>
              </a:r>
              <a:r>
                <a:rPr lang="en-US" altLang="zh-CN" sz="1400" dirty="0"/>
                <a:t>/</a:t>
              </a:r>
            </a:p>
            <a:p>
              <a:pPr algn="ctr"/>
              <a:r>
                <a:rPr lang="zh-CN" altLang="en-US" sz="1400" dirty="0"/>
                <a:t> </a:t>
              </a:r>
              <a:r>
                <a:rPr lang="en-US" altLang="zh-CN" sz="1400" dirty="0"/>
                <a:t>Events/</a:t>
              </a:r>
              <a:endParaRPr lang="en-US" sz="14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81" y="2537048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8315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2108860" y="914492"/>
            <a:ext cx="8118173" cy="4262997"/>
          </a:xfrm>
          <a:prstGeom prst="roundRect">
            <a:avLst>
              <a:gd name="adj" fmla="val 9071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527326" y="989065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COCO</a:t>
            </a:r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15874"/>
              </p:ext>
            </p:extLst>
          </p:nvPr>
        </p:nvGraphicFramePr>
        <p:xfrm>
          <a:off x="2844113" y="2207753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085450" y="5675113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8734100" y="4678638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7454279" y="1432968"/>
            <a:ext cx="2487011" cy="3551565"/>
          </a:xfrm>
          <a:prstGeom prst="roundRect">
            <a:avLst>
              <a:gd name="adj" fmla="val 922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7718942" y="412104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7647877" y="1523109"/>
            <a:ext cx="1921799" cy="646331"/>
            <a:chOff x="544909" y="955479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2475" y="1013679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544909" y="955479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7733930" y="336785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4183090" y="2324594"/>
            <a:ext cx="3630079" cy="13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2338157" y="1432971"/>
            <a:ext cx="3376575" cy="3551565"/>
          </a:xfrm>
          <a:prstGeom prst="roundRect">
            <a:avLst>
              <a:gd name="adj" fmla="val 777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07881"/>
              </p:ext>
            </p:extLst>
          </p:nvPr>
        </p:nvGraphicFramePr>
        <p:xfrm>
          <a:off x="4155211" y="3306411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4092554" y="3033807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Waiting queue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654373" y="1521578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111426" y="2305190"/>
            <a:ext cx="1043785" cy="1118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H="1" flipV="1">
            <a:off x="5153106" y="3340489"/>
            <a:ext cx="4127" cy="1211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2058" y="2792309"/>
            <a:ext cx="690511" cy="3000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Logo&#10;&#10;Description automatically generated">
            <a:extLst>
              <a:ext uri="{FF2B5EF4-FFF2-40B4-BE49-F238E27FC236}">
                <a16:creationId xmlns:a16="http://schemas.microsoft.com/office/drawing/2014/main" id="{601662DC-4BBB-829E-75D1-28A89459A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4273" y="1571711"/>
            <a:ext cx="339875" cy="292815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16DDBFB-F2E1-8345-F93B-A7046A5674ED}"/>
              </a:ext>
            </a:extLst>
          </p:cNvPr>
          <p:cNvSpPr/>
          <p:nvPr/>
        </p:nvSpPr>
        <p:spPr>
          <a:xfrm>
            <a:off x="7732599" y="260082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B6DCE-A614-63C1-BC3F-6AAD084DFA5E}"/>
              </a:ext>
            </a:extLst>
          </p:cNvPr>
          <p:cNvSpPr txBox="1"/>
          <p:nvPr/>
        </p:nvSpPr>
        <p:spPr>
          <a:xfrm>
            <a:off x="7732598" y="1946001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Running</a:t>
            </a:r>
            <a:r>
              <a:rPr lang="zh-CN" altLang="en-US" sz="1400" dirty="0"/>
              <a:t> </a:t>
            </a:r>
            <a:r>
              <a:rPr lang="en-US" altLang="zh-CN" sz="1400" dirty="0"/>
              <a:t>queue</a:t>
            </a:r>
            <a:endParaRPr lang="en-US" sz="1400" dirty="0"/>
          </a:p>
        </p:txBody>
      </p:sp>
      <p:graphicFrame>
        <p:nvGraphicFramePr>
          <p:cNvPr id="59" name="Table 56">
            <a:extLst>
              <a:ext uri="{FF2B5EF4-FFF2-40B4-BE49-F238E27FC236}">
                <a16:creationId xmlns:a16="http://schemas.microsoft.com/office/drawing/2014/main" id="{6B587B7D-CAE7-E9A3-C8FD-82DF30E1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34016"/>
              </p:ext>
            </p:extLst>
          </p:nvPr>
        </p:nvGraphicFramePr>
        <p:xfrm>
          <a:off x="7813168" y="2221635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1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017515" y="6060180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 flipH="1" flipV="1">
            <a:off x="238909" y="4486369"/>
            <a:ext cx="115512" cy="1960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081970" y="4482282"/>
            <a:ext cx="2472564" cy="1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1" y="1381401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31803" y="3444977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5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4551897" y="3926047"/>
            <a:ext cx="1986385" cy="1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7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36459" y="4209370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8" y="592437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39773" y="5760707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895981" y="3754951"/>
            <a:ext cx="2655915" cy="34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 </a:t>
            </a:r>
            <a:r>
              <a:rPr lang="en-US" altLang="zh-CN" dirty="0" err="1">
                <a:solidFill>
                  <a:schemeClr val="tx1"/>
                </a:solidFill>
              </a:rPr>
              <a:t>stmts</a:t>
            </a:r>
            <a:r>
              <a:rPr lang="en-US" altLang="zh-CN" dirty="0">
                <a:solidFill>
                  <a:schemeClr val="tx1"/>
                </a:solidFill>
              </a:rPr>
              <a:t> handler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2375300" y="4310318"/>
            <a:ext cx="1706669" cy="345991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3"/>
            <a:ext cx="2182223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5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A9E1F91-F2E8-965B-5853-00EFCE07374D}"/>
              </a:ext>
            </a:extLst>
          </p:cNvPr>
          <p:cNvGrpSpPr/>
          <p:nvPr/>
        </p:nvGrpSpPr>
        <p:grpSpPr>
          <a:xfrm>
            <a:off x="4862536" y="3635094"/>
            <a:ext cx="1933833" cy="276999"/>
            <a:chOff x="4829876" y="3537121"/>
            <a:chExt cx="1933833" cy="2769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4829876" y="3537121"/>
              <a:ext cx="1933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stmts</a:t>
              </a:r>
              <a:endParaRPr lang="en-US" altLang="zh-CN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3542" y="3565690"/>
              <a:ext cx="184708" cy="172995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239" y="5937507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2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7" y="51461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2249"/>
              </p:ext>
            </p:extLst>
          </p:nvPr>
        </p:nvGraphicFramePr>
        <p:xfrm>
          <a:off x="2382949" y="1657317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5" y="5860744"/>
            <a:ext cx="1327279" cy="598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5" y="4765169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5" y="1768925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2" y="2836727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7" y="4207571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8" y="2996484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7" y="3443178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9" y="1760893"/>
            <a:ext cx="2984719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1253212" y="3060485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Current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2" y="1039294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5" y="1000251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71031"/>
              </p:ext>
            </p:extLst>
          </p:nvPr>
        </p:nvGraphicFramePr>
        <p:xfrm>
          <a:off x="2382949" y="2626832"/>
          <a:ext cx="1338976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90"/>
            <a:ext cx="140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4000" y="1077626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7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5" y="1896327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3"/>
            <a:ext cx="27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Events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V="1">
            <a:off x="2716895" y="2739119"/>
            <a:ext cx="0" cy="1004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112A7F-4B0D-ADD5-B550-BFF6A181D472}"/>
              </a:ext>
            </a:extLst>
          </p:cNvPr>
          <p:cNvSpPr txBox="1"/>
          <p:nvPr/>
        </p:nvSpPr>
        <p:spPr>
          <a:xfrm>
            <a:off x="3137780" y="3430629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Newly created</a:t>
            </a:r>
            <a:r>
              <a:rPr lang="zh-CN" altLang="en-US" sz="1200" dirty="0"/>
              <a:t> </a:t>
            </a:r>
            <a:r>
              <a:rPr lang="en-US" altLang="zh-CN" sz="1200" dirty="0"/>
              <a:t>threads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50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A8DB4A-CD07-488E-2A15-953A322B9E2F}"/>
              </a:ext>
            </a:extLst>
          </p:cNvPr>
          <p:cNvSpPr txBox="1"/>
          <p:nvPr/>
        </p:nvSpPr>
        <p:spPr>
          <a:xfrm>
            <a:off x="3514457" y="4217363"/>
            <a:ext cx="2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 in branch </a:t>
            </a:r>
            <a:r>
              <a:rPr lang="en-US" sz="1200" dirty="0" err="1"/>
              <a:t>stmt</a:t>
            </a:r>
            <a:endParaRPr lang="en-US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40990" y="2216119"/>
            <a:ext cx="970199" cy="86277"/>
          </a:xfrm>
          <a:prstGeom prst="bentConnector4">
            <a:avLst>
              <a:gd name="adj1" fmla="val 43978"/>
              <a:gd name="adj2" fmla="val 45327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12541</TotalTime>
  <Words>692</Words>
  <Application>Microsoft Macintosh PowerPoint</Application>
  <PresentationFormat>Widescreen</PresentationFormat>
  <Paragraphs>326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Yu</dc:creator>
  <cp:lastModifiedBy>Jianjia Yu</cp:lastModifiedBy>
  <cp:revision>59</cp:revision>
  <cp:lastPrinted>2021-11-08T23:10:05Z</cp:lastPrinted>
  <dcterms:created xsi:type="dcterms:W3CDTF">2021-11-08T22:17:54Z</dcterms:created>
  <dcterms:modified xsi:type="dcterms:W3CDTF">2022-05-25T01:30:41Z</dcterms:modified>
</cp:coreProperties>
</file>