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6" r:id="rId7"/>
    <p:sldId id="272" r:id="rId8"/>
    <p:sldId id="273" r:id="rId9"/>
    <p:sldId id="270" r:id="rId10"/>
    <p:sldId id="271" r:id="rId11"/>
    <p:sldId id="269" r:id="rId12"/>
    <p:sldId id="258" r:id="rId13"/>
    <p:sldId id="263" r:id="rId14"/>
    <p:sldId id="264" r:id="rId15"/>
    <p:sldId id="267" r:id="rId16"/>
    <p:sldId id="26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/>
    <p:restoredTop sz="94768"/>
  </p:normalViewPr>
  <p:slideViewPr>
    <p:cSldViewPr snapToGrid="0" snapToObjects="1">
      <p:cViewPr>
        <p:scale>
          <a:sx n="150" d="100"/>
          <a:sy n="150" d="100"/>
        </p:scale>
        <p:origin x="27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B707-899D-BD46-AA36-9BDBA5D3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5A96-12E0-3C4F-B8C3-09B94CCB4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0628-346A-D544-BFB0-25BF9C03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640-603B-7B46-939E-9DC8B31D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A19B-0EB5-524C-AA8B-DCC0724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B44D-7208-C44B-93B3-EFD4D79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F324-E7B1-EF48-8B3F-1910FDA5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17DF-6770-6447-B7CC-FB734377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44F8-0B82-5D45-B3AF-5B95CCB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0675-D58A-0E48-AB55-2FB6321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2EDF-1D87-FD46-8524-BD91803C8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E487-87F2-0542-9592-045C290D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2C56-A2ED-1B44-A919-604F444F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FBAE-98FA-E948-A1D4-251429D8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A922-F8CA-4E40-A964-E30C7FA2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ACC-9858-0C40-8107-939FC338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04D1-49D9-DF45-A034-2311D07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E72-5B31-C944-BE3D-56EFC1D2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35CE-090A-5C47-A132-C3F9779A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53A5-3571-7444-BB51-279B612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3AB-39D5-EB44-B099-9B7F04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18D5-126F-B04C-8863-EA74F96A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AD49-44FD-C844-AC87-17B6A351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88CA-042E-8441-956E-B662F1A5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8367-75B3-1441-8A26-83BC2BBA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4DE-85C3-4E40-A529-494125E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1CB8-9EB9-B24A-8245-56DDF6EC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FBE3-BFE4-B24A-BCBB-57C60BDC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70DE-150C-1B4A-A5B2-B00E191E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3429-58C6-4645-A64B-7FE5956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E77A-A10D-C14A-8979-3A6BA55D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D96F-FB9D-1C45-A5A9-ED48BAB2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0EBA-4BFA-F945-A858-8D531C49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18265-D377-084B-903E-3A5FFAD8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EED6-63F6-B74C-B74C-CFE201E2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A8B03-1808-2048-A1FC-95992EEF5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7ED6-EFB4-C54E-A283-19A1A09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8303F-0A13-6B4E-80D6-78DB3D26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415D-ABAD-5D48-974A-DC9BA552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19F-5A5E-2A4D-9697-01592B08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73783-9996-654A-B7D8-EAD440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B9966-1FF5-F040-BB65-AD109E0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AAE2-96E1-D941-9316-A9D1FE8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F19B5-93A9-474B-9E75-0D3ABE9B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65B0-A692-9147-BB6F-6368618C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4024-17D1-1A4F-95AD-CFC336A5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712C-8EF4-1547-86B9-EAEE11A0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907E-A22D-C84B-99CA-6205076C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2AA24-2C11-524A-8F36-15624240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A4CF-0F82-444C-847D-9ADD4F43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36EA-A430-CA43-BE84-EA8E42DD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D0-D2B6-634B-A94A-4249688C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27A-35F1-8F4E-BD88-C533ACBE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6190-8B24-AC4C-82CB-CA3AC7DF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5E3B-56D6-E949-821A-EB2A765F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C350-2CA8-3B49-89EB-164D272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3EF8-1D60-EC41-B061-7B840DED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BC2F-8239-4648-9792-86961EC3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8F0A-9514-A945-BEBD-D56FBCB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EA8F-A1CD-664B-BF5B-22F1E028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6976-790A-4F42-A278-E8CCF12F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4C2-B3F1-3F43-9237-15FC801B491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16B1-AD22-5246-A53D-BEFB5EC3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063E-86E0-9A47-9B56-61D62837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7C9D-8454-CB4C-A9BC-3BCD0FE0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35063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452712" y="4495687"/>
            <a:ext cx="56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7315458" y="4519894"/>
            <a:ext cx="588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9BC541-5B8E-D545-AC4F-4D6C907BA0AD}"/>
              </a:ext>
            </a:extLst>
          </p:cNvPr>
          <p:cNvSpPr/>
          <p:nvPr/>
        </p:nvSpPr>
        <p:spPr>
          <a:xfrm>
            <a:off x="3710120" y="573044"/>
            <a:ext cx="5027140" cy="285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940AB-2FB2-D449-B7B2-B5C53A4BFD52}"/>
              </a:ext>
            </a:extLst>
          </p:cNvPr>
          <p:cNvSpPr/>
          <p:nvPr/>
        </p:nvSpPr>
        <p:spPr>
          <a:xfrm>
            <a:off x="3710120" y="573045"/>
            <a:ext cx="5027140" cy="46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Condition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Statements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Handler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8C179-6BE0-4C40-8675-565EA8899979}"/>
              </a:ext>
            </a:extLst>
          </p:cNvPr>
          <p:cNvSpPr/>
          <p:nvPr/>
        </p:nvSpPr>
        <p:spPr>
          <a:xfrm>
            <a:off x="6302415" y="1442034"/>
            <a:ext cx="96382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F3853-ACB2-BF4D-9465-38AC6766239C}"/>
              </a:ext>
            </a:extLst>
          </p:cNvPr>
          <p:cNvSpPr/>
          <p:nvPr/>
        </p:nvSpPr>
        <p:spPr>
          <a:xfrm>
            <a:off x="6302415" y="1442033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5508B5-1FEB-4C47-B326-E8BAFFDFF3C6}"/>
              </a:ext>
            </a:extLst>
          </p:cNvPr>
          <p:cNvSpPr/>
          <p:nvPr/>
        </p:nvSpPr>
        <p:spPr>
          <a:xfrm>
            <a:off x="6795653" y="1442034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4905636" y="3287072"/>
            <a:ext cx="1518848" cy="7884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4035002" y="3563000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738687" y="1108401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98829-2347-364A-B145-088BC8FDB0F5}"/>
              </a:ext>
            </a:extLst>
          </p:cNvPr>
          <p:cNvSpPr/>
          <p:nvPr/>
        </p:nvSpPr>
        <p:spPr>
          <a:xfrm>
            <a:off x="3855308" y="2204840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calculator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42" idx="0"/>
            <a:endCxn id="127" idx="2"/>
          </p:cNvCxnSpPr>
          <p:nvPr/>
        </p:nvCxnSpPr>
        <p:spPr>
          <a:xfrm flipV="1">
            <a:off x="4902546" y="1687115"/>
            <a:ext cx="1046671" cy="51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4989556" y="1802219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A775B3-071A-D14D-9BD4-5D7B9A9A11DE}"/>
              </a:ext>
            </a:extLst>
          </p:cNvPr>
          <p:cNvSpPr/>
          <p:nvPr/>
        </p:nvSpPr>
        <p:spPr>
          <a:xfrm>
            <a:off x="6560412" y="2191949"/>
            <a:ext cx="2098589" cy="374557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executor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59" idx="1"/>
            <a:endCxn id="42" idx="3"/>
          </p:cNvCxnSpPr>
          <p:nvPr/>
        </p:nvCxnSpPr>
        <p:spPr>
          <a:xfrm flipH="1" flipV="1">
            <a:off x="5949783" y="2377835"/>
            <a:ext cx="610629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645881" y="1676278"/>
            <a:ext cx="963826" cy="5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035632" y="164380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6222CD-F3FD-7F47-8C00-D3A877DE0FC8}"/>
              </a:ext>
            </a:extLst>
          </p:cNvPr>
          <p:cNvSpPr/>
          <p:nvPr/>
        </p:nvSpPr>
        <p:spPr>
          <a:xfrm>
            <a:off x="3858398" y="2941082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stCxn id="84" idx="0"/>
            <a:endCxn id="42" idx="2"/>
          </p:cNvCxnSpPr>
          <p:nvPr/>
        </p:nvCxnSpPr>
        <p:spPr>
          <a:xfrm flipH="1" flipV="1">
            <a:off x="4902546" y="2550830"/>
            <a:ext cx="3090" cy="39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936398" y="2148646"/>
            <a:ext cx="63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Timed</a:t>
            </a:r>
            <a:r>
              <a:rPr lang="zh-CN" altLang="en-US" sz="1200" dirty="0"/>
              <a:t> </a:t>
            </a:r>
            <a:r>
              <a:rPr lang="en-US" altLang="zh-CN" sz="1200" dirty="0"/>
              <a:t>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481509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7C4D3B-F250-C74A-B42A-9E1D2B91D89D}"/>
              </a:ext>
            </a:extLst>
          </p:cNvPr>
          <p:cNvSpPr/>
          <p:nvPr/>
        </p:nvSpPr>
        <p:spPr>
          <a:xfrm>
            <a:off x="6564526" y="2943246"/>
            <a:ext cx="2094475" cy="345990"/>
          </a:xfrm>
          <a:prstGeom prst="rect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Merger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59" idx="2"/>
            <a:endCxn id="99" idx="0"/>
          </p:cNvCxnSpPr>
          <p:nvPr/>
        </p:nvCxnSpPr>
        <p:spPr>
          <a:xfrm>
            <a:off x="7609707" y="2566506"/>
            <a:ext cx="2057" cy="3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708FC00-0B9F-1841-B317-0FA3BEEF0310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6424484" y="3289236"/>
            <a:ext cx="1187280" cy="78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20" y="4322838"/>
            <a:ext cx="301706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01" y="4177341"/>
            <a:ext cx="316641" cy="2965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F4CF3E25-E92C-BA4B-B2D2-DB4A0384E7CC}"/>
              </a:ext>
            </a:extLst>
          </p:cNvPr>
          <p:cNvSpPr/>
          <p:nvPr/>
        </p:nvSpPr>
        <p:spPr>
          <a:xfrm>
            <a:off x="5338589" y="1439980"/>
            <a:ext cx="963826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D83540-82B2-5B4B-A0B8-A300CEE73A5A}"/>
              </a:ext>
            </a:extLst>
          </p:cNvPr>
          <p:cNvSpPr/>
          <p:nvPr/>
        </p:nvSpPr>
        <p:spPr>
          <a:xfrm>
            <a:off x="5338589" y="1439979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C6C66-1D95-DD41-924D-BF1F974A7153}"/>
              </a:ext>
            </a:extLst>
          </p:cNvPr>
          <p:cNvSpPr/>
          <p:nvPr/>
        </p:nvSpPr>
        <p:spPr>
          <a:xfrm>
            <a:off x="5831827" y="1439980"/>
            <a:ext cx="234779" cy="2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5988" y="4061557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 </a:t>
            </a:r>
          </a:p>
          <a:p>
            <a:pPr algn="ctr"/>
            <a:r>
              <a:rPr lang="en-US" dirty="0"/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903953" y="4058221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6002518" y="4058222"/>
            <a:ext cx="1327279" cy="9060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ODGen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15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405158" y="6056865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69" idx="2"/>
          </p:cNvCxnSpPr>
          <p:nvPr/>
        </p:nvCxnSpPr>
        <p:spPr>
          <a:xfrm flipV="1">
            <a:off x="3391054" y="4116645"/>
            <a:ext cx="0" cy="1640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</p:cNvCxnSpPr>
          <p:nvPr/>
        </p:nvCxnSpPr>
        <p:spPr>
          <a:xfrm flipH="1">
            <a:off x="4851603" y="4449619"/>
            <a:ext cx="17448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258380" y="138140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166222" y="550552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4831302" y="3429345"/>
            <a:ext cx="1708054" cy="1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31302" y="3926046"/>
            <a:ext cx="1706979" cy="2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412796" y="220168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85403" y="4199302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590016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727414" y="5757392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7990" y="6623600"/>
            <a:ext cx="1706669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7443" y="3126991"/>
            <a:ext cx="2182222" cy="276999"/>
            <a:chOff x="7063595" y="2123733"/>
            <a:chExt cx="2182222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75711" y="2123733"/>
              <a:ext cx="207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963" y="5412014"/>
            <a:ext cx="213928" cy="2320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38" y="5937506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013526" y="51461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/>
        </p:nvGraphicFramePr>
        <p:xfrm>
          <a:off x="2382950" y="1657317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2891254" y="1768924"/>
            <a:ext cx="1960349" cy="169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38281" y="2836726"/>
            <a:ext cx="2472564" cy="21786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9409" y="1021610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</p:cNvCxnSpPr>
          <p:nvPr/>
        </p:nvCxnSpPr>
        <p:spPr>
          <a:xfrm>
            <a:off x="3721928" y="1760892"/>
            <a:ext cx="2984718" cy="112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8281" y="1039293"/>
            <a:ext cx="2472565" cy="85049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000250"/>
            <a:ext cx="3181348" cy="40098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/>
        </p:nvGraphicFramePr>
        <p:xfrm>
          <a:off x="2382950" y="2626832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2321487" y="2370789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003998" y="1077625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H="1" flipV="1">
            <a:off x="3352852" y="1750732"/>
            <a:ext cx="26" cy="200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C41D85A-15F0-B45E-7913-ED74995F5331}"/>
              </a:ext>
            </a:extLst>
          </p:cNvPr>
          <p:cNvSpPr txBox="1"/>
          <p:nvPr/>
        </p:nvSpPr>
        <p:spPr>
          <a:xfrm>
            <a:off x="-24020" y="4605328"/>
            <a:ext cx="94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 </a:t>
            </a:r>
            <a:r>
              <a:rPr lang="en-US" altLang="zh-CN" sz="1800" dirty="0"/>
              <a:t>Events</a:t>
            </a:r>
            <a:endParaRPr lang="en-US" sz="1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578D6F-294E-B7AF-ABC5-30BA74A03864}"/>
              </a:ext>
            </a:extLst>
          </p:cNvPr>
          <p:cNvCxnSpPr>
            <a:cxnSpLocks/>
          </p:cNvCxnSpPr>
          <p:nvPr/>
        </p:nvCxnSpPr>
        <p:spPr>
          <a:xfrm flipH="1" flipV="1">
            <a:off x="2716894" y="2739119"/>
            <a:ext cx="2100320" cy="1173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D260C10-88BD-FC05-EA0E-63EC9E1E8BEB}"/>
              </a:ext>
            </a:extLst>
          </p:cNvPr>
          <p:cNvSpPr txBox="1"/>
          <p:nvPr/>
        </p:nvSpPr>
        <p:spPr>
          <a:xfrm>
            <a:off x="4954249" y="5881623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Event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stmts</a:t>
            </a:r>
            <a:r>
              <a:rPr lang="en-US" altLang="zh-CN" sz="1200" dirty="0"/>
              <a:t>/different components/long </a:t>
            </a:r>
            <a:r>
              <a:rPr lang="en-US" altLang="zh-CN" sz="1200" dirty="0" err="1"/>
              <a:t>stmts</a:t>
            </a:r>
            <a:endParaRPr lang="en-US" altLang="zh-CN" sz="1200" dirty="0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B19BF2F-06DD-5598-6B39-838ACC0DE3E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1939719" y="2214849"/>
            <a:ext cx="972737" cy="86274"/>
          </a:xfrm>
          <a:prstGeom prst="bentConnector4">
            <a:avLst>
              <a:gd name="adj1" fmla="val 481"/>
              <a:gd name="adj2" fmla="val 3649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32FF44-A56E-1127-D0CC-0B3337C12348}"/>
              </a:ext>
            </a:extLst>
          </p:cNvPr>
          <p:cNvGrpSpPr/>
          <p:nvPr/>
        </p:nvGrpSpPr>
        <p:grpSpPr>
          <a:xfrm>
            <a:off x="4847280" y="3501745"/>
            <a:ext cx="1933833" cy="461665"/>
            <a:chOff x="5302255" y="2537141"/>
            <a:chExt cx="1933833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8D4036-497B-DC2C-1332-39F98B21F45D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80CC0CF-7878-52BA-8ABD-15F0876D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10F64A-5B0E-FC90-AD97-215685E2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20E1A86-5DC8-CED7-BC74-8339E798866E}"/>
              </a:ext>
            </a:extLst>
          </p:cNvPr>
          <p:cNvSpPr/>
          <p:nvPr/>
        </p:nvSpPr>
        <p:spPr>
          <a:xfrm>
            <a:off x="2429651" y="3770655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6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187A1F-DE21-D71A-887E-75467C14B25B}"/>
              </a:ext>
            </a:extLst>
          </p:cNvPr>
          <p:cNvSpPr/>
          <p:nvPr/>
        </p:nvSpPr>
        <p:spPr>
          <a:xfrm>
            <a:off x="8731508" y="1858539"/>
            <a:ext cx="1510809" cy="7871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7C78-A2FC-284B-AAA8-A636334C5929}"/>
              </a:ext>
            </a:extLst>
          </p:cNvPr>
          <p:cNvSpPr/>
          <p:nvPr/>
        </p:nvSpPr>
        <p:spPr>
          <a:xfrm>
            <a:off x="4027714" y="1858539"/>
            <a:ext cx="4485665" cy="7871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279A1-2F0D-1147-A9A1-354ED1157705}"/>
              </a:ext>
            </a:extLst>
          </p:cNvPr>
          <p:cNvSpPr/>
          <p:nvPr/>
        </p:nvSpPr>
        <p:spPr>
          <a:xfrm>
            <a:off x="4027714" y="3655136"/>
            <a:ext cx="4485664" cy="7963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57FE-6F5D-9144-8448-9AF583049B9C}"/>
              </a:ext>
            </a:extLst>
          </p:cNvPr>
          <p:cNvSpPr txBox="1"/>
          <p:nvPr/>
        </p:nvSpPr>
        <p:spPr>
          <a:xfrm>
            <a:off x="4027714" y="1450456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EF63-C060-7540-8D0D-B39BC32DCD92}"/>
              </a:ext>
            </a:extLst>
          </p:cNvPr>
          <p:cNvSpPr txBox="1"/>
          <p:nvPr/>
        </p:nvSpPr>
        <p:spPr>
          <a:xfrm>
            <a:off x="3954141" y="3285804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queue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63A971-8224-FD45-9C93-E7EA9BE9B127}"/>
              </a:ext>
            </a:extLst>
          </p:cNvPr>
          <p:cNvSpPr/>
          <p:nvPr/>
        </p:nvSpPr>
        <p:spPr>
          <a:xfrm>
            <a:off x="7520165" y="1968432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76D022-9A1A-6F42-B5B7-C0CD23EAD885}"/>
              </a:ext>
            </a:extLst>
          </p:cNvPr>
          <p:cNvSpPr/>
          <p:nvPr/>
        </p:nvSpPr>
        <p:spPr>
          <a:xfrm>
            <a:off x="8954814" y="1949669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A01EC-E42D-9244-85FB-0CA98F6CB6C8}"/>
              </a:ext>
            </a:extLst>
          </p:cNvPr>
          <p:cNvSpPr/>
          <p:nvPr/>
        </p:nvSpPr>
        <p:spPr>
          <a:xfrm>
            <a:off x="5728138" y="3775475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334AD9-F11F-1E4F-A0FA-C516FD973BF0}"/>
              </a:ext>
            </a:extLst>
          </p:cNvPr>
          <p:cNvSpPr/>
          <p:nvPr/>
        </p:nvSpPr>
        <p:spPr>
          <a:xfrm>
            <a:off x="6582118" y="1968432"/>
            <a:ext cx="588578" cy="55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7E2D70D-6B0F-5544-A544-33E0A86048EE}"/>
              </a:ext>
            </a:extLst>
          </p:cNvPr>
          <p:cNvCxnSpPr>
            <a:cxnSpLocks/>
            <a:stCxn id="10" idx="4"/>
            <a:endCxn id="16" idx="2"/>
          </p:cNvCxnSpPr>
          <p:nvPr/>
        </p:nvCxnSpPr>
        <p:spPr>
          <a:xfrm rot="5400000" flipH="1">
            <a:off x="7785730" y="1043345"/>
            <a:ext cx="259761" cy="2666985"/>
          </a:xfrm>
          <a:prstGeom prst="bentConnector4">
            <a:avLst>
              <a:gd name="adj1" fmla="val -168058"/>
              <a:gd name="adj2" fmla="val 1085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8CB860-BEA5-7C4F-A8D4-0C0160396C6E}"/>
              </a:ext>
            </a:extLst>
          </p:cNvPr>
          <p:cNvSpPr txBox="1"/>
          <p:nvPr/>
        </p:nvSpPr>
        <p:spPr>
          <a:xfrm>
            <a:off x="7598979" y="292419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Preempted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1EA35B-5624-F943-B120-EED0F72904D7}"/>
              </a:ext>
            </a:extLst>
          </p:cNvPr>
          <p:cNvCxnSpPr>
            <a:cxnSpLocks/>
            <a:stCxn id="10" idx="4"/>
            <a:endCxn id="5" idx="3"/>
          </p:cNvCxnSpPr>
          <p:nvPr/>
        </p:nvCxnSpPr>
        <p:spPr>
          <a:xfrm rot="5400000">
            <a:off x="8107939" y="2912157"/>
            <a:ext cx="1546605" cy="7357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665382-6F09-FC46-B92C-29D579468CF5}"/>
              </a:ext>
            </a:extLst>
          </p:cNvPr>
          <p:cNvSpPr txBox="1"/>
          <p:nvPr/>
        </p:nvSpPr>
        <p:spPr>
          <a:xfrm>
            <a:off x="8615853" y="408432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into branch </a:t>
            </a:r>
            <a:r>
              <a:rPr lang="en-US" dirty="0" err="1"/>
              <a:t>stmts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3C9FD-285C-6647-A1D3-D0732A95A2ED}"/>
              </a:ext>
            </a:extLst>
          </p:cNvPr>
          <p:cNvCxnSpPr>
            <a:stCxn id="16" idx="6"/>
            <a:endCxn id="8" idx="2"/>
          </p:cNvCxnSpPr>
          <p:nvPr/>
        </p:nvCxnSpPr>
        <p:spPr>
          <a:xfrm>
            <a:off x="7170696" y="2246956"/>
            <a:ext cx="349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7407F4-1EEF-1C40-BFD0-5C849F09CE5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108743" y="2228193"/>
            <a:ext cx="846071" cy="18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FB61CC-0D18-0744-A351-294AF2AD9A6C}"/>
              </a:ext>
            </a:extLst>
          </p:cNvPr>
          <p:cNvSpPr txBox="1"/>
          <p:nvPr/>
        </p:nvSpPr>
        <p:spPr>
          <a:xfrm>
            <a:off x="8615854" y="1475581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queue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AB22FD-CB44-DF4F-9BBA-FDB1B12CE8B4}"/>
              </a:ext>
            </a:extLst>
          </p:cNvPr>
          <p:cNvCxnSpPr>
            <a:stCxn id="10" idx="6"/>
          </p:cNvCxnSpPr>
          <p:nvPr/>
        </p:nvCxnSpPr>
        <p:spPr>
          <a:xfrm>
            <a:off x="9543392" y="2228193"/>
            <a:ext cx="1051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3B183D-6664-2447-9E04-0C16E0E68AD9}"/>
              </a:ext>
            </a:extLst>
          </p:cNvPr>
          <p:cNvSpPr txBox="1"/>
          <p:nvPr/>
        </p:nvSpPr>
        <p:spPr>
          <a:xfrm>
            <a:off x="10594428" y="2062290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1B3AFB-1620-A246-A26C-5663AF01ADF2}"/>
              </a:ext>
            </a:extLst>
          </p:cNvPr>
          <p:cNvCxnSpPr>
            <a:cxnSpLocks/>
          </p:cNvCxnSpPr>
          <p:nvPr/>
        </p:nvCxnSpPr>
        <p:spPr>
          <a:xfrm>
            <a:off x="6022427" y="2246956"/>
            <a:ext cx="2627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9CA65-FC09-A641-9A32-8C57C6AB7C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22427" y="2246956"/>
            <a:ext cx="0" cy="1528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/>
              <p:nvPr/>
            </p:nvSpPr>
            <p:spPr>
              <a:xfrm>
                <a:off x="5989595" y="3210079"/>
                <a:ext cx="2711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Waiting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Ready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8BB8B1-1B38-6546-98E0-4C45D38D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95" y="3210079"/>
                <a:ext cx="2711669" cy="369332"/>
              </a:xfrm>
              <a:prstGeom prst="rect">
                <a:avLst/>
              </a:prstGeom>
              <a:blipFill>
                <a:blip r:embed="rId2"/>
                <a:stretch>
                  <a:fillRect l="-18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DC5C8B08-1656-5B46-A86F-04190FACEA8F}"/>
              </a:ext>
            </a:extLst>
          </p:cNvPr>
          <p:cNvSpPr txBox="1"/>
          <p:nvPr/>
        </p:nvSpPr>
        <p:spPr>
          <a:xfrm>
            <a:off x="4049485" y="6032665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code_coverage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9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6619365" y="4684397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7393635" y="1711411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6598685" y="1578490"/>
            <a:ext cx="794950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6609997" y="1311226"/>
            <a:ext cx="7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7381911" y="1372381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6582073" y="1564384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8035349" y="1714693"/>
            <a:ext cx="0" cy="26306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6590379" y="1564385"/>
            <a:ext cx="28986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6582073" y="984612"/>
            <a:ext cx="8306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6626575" y="3706436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7240404" y="4382096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4538427" y="984612"/>
            <a:ext cx="2060257" cy="99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4554986" y="1578490"/>
            <a:ext cx="2027087" cy="9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4554986" y="1723768"/>
            <a:ext cx="3480363" cy="202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275E58-A8E0-C845-B870-E4FABC53B604}"/>
              </a:ext>
            </a:extLst>
          </p:cNvPr>
          <p:cNvCxnSpPr>
            <a:cxnSpLocks/>
          </p:cNvCxnSpPr>
          <p:nvPr/>
        </p:nvCxnSpPr>
        <p:spPr>
          <a:xfrm>
            <a:off x="4640789" y="4665273"/>
            <a:ext cx="196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6626574" y="4332606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4990657" y="439043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94772823-A63D-D347-96F6-5A5C6F4C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41254"/>
              </p:ext>
            </p:extLst>
          </p:nvPr>
        </p:nvGraphicFramePr>
        <p:xfrm>
          <a:off x="2401467" y="1839059"/>
          <a:ext cx="2136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31">
                  <a:extLst>
                    <a:ext uri="{9D8B030D-6E8A-4147-A177-3AD203B41FA5}">
                      <a16:colId xmlns:a16="http://schemas.microsoft.com/office/drawing/2014/main" val="2949031462"/>
                    </a:ext>
                  </a:extLst>
                </a:gridCol>
                <a:gridCol w="1617029">
                  <a:extLst>
                    <a:ext uri="{9D8B030D-6E8A-4147-A177-3AD203B41FA5}">
                      <a16:colId xmlns:a16="http://schemas.microsoft.com/office/drawing/2014/main" val="94600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5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){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0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5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0C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else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6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+=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  <a:endParaRPr lang="en-US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65271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7134979" y="5202111"/>
            <a:ext cx="76440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8019117" y="50049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7130852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8060908" y="53188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5863367" y="78763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Thd0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6823518" y="179622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7439216" y="213156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Thd2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ADDDD-384D-EA48-AABC-9E3CDFDF2648}"/>
              </a:ext>
            </a:extLst>
          </p:cNvPr>
          <p:cNvCxnSpPr>
            <a:cxnSpLocks/>
          </p:cNvCxnSpPr>
          <p:nvPr/>
        </p:nvCxnSpPr>
        <p:spPr>
          <a:xfrm flipV="1">
            <a:off x="4640789" y="3929255"/>
            <a:ext cx="1941284" cy="57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922BDA-39C5-B24C-A839-063F27E49D35}"/>
              </a:ext>
            </a:extLst>
          </p:cNvPr>
          <p:cNvSpPr txBox="1"/>
          <p:nvPr/>
        </p:nvSpPr>
        <p:spPr>
          <a:xfrm>
            <a:off x="6970425" y="3864425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6649A-95E9-F54F-9DB4-5FB65CB1FA54}"/>
              </a:ext>
            </a:extLst>
          </p:cNvPr>
          <p:cNvSpPr txBox="1"/>
          <p:nvPr/>
        </p:nvSpPr>
        <p:spPr>
          <a:xfrm>
            <a:off x="4919185" y="3910178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</a:t>
            </a:r>
          </a:p>
        </p:txBody>
      </p:sp>
    </p:spTree>
    <p:extLst>
      <p:ext uri="{BB962C8B-B14F-4D97-AF65-F5344CB8AC3E}">
        <p14:creationId xmlns:p14="http://schemas.microsoft.com/office/powerpoint/2010/main" val="399009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4515A-90F4-AB48-AB1A-C2896AD4E70F}"/>
              </a:ext>
            </a:extLst>
          </p:cNvPr>
          <p:cNvCxnSpPr>
            <a:cxnSpLocks/>
          </p:cNvCxnSpPr>
          <p:nvPr/>
        </p:nvCxnSpPr>
        <p:spPr>
          <a:xfrm>
            <a:off x="7862385" y="4684397"/>
            <a:ext cx="7209" cy="896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45414-E6D2-9147-AA0A-29DD2623A2DD}"/>
              </a:ext>
            </a:extLst>
          </p:cNvPr>
          <p:cNvCxnSpPr>
            <a:cxnSpLocks/>
          </p:cNvCxnSpPr>
          <p:nvPr/>
        </p:nvCxnSpPr>
        <p:spPr>
          <a:xfrm>
            <a:off x="8636655" y="1711411"/>
            <a:ext cx="0" cy="200043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9EC-342C-DB4E-B10C-3B9765C29EA7}"/>
              </a:ext>
            </a:extLst>
          </p:cNvPr>
          <p:cNvCxnSpPr>
            <a:cxnSpLocks/>
          </p:cNvCxnSpPr>
          <p:nvPr/>
        </p:nvCxnSpPr>
        <p:spPr>
          <a:xfrm>
            <a:off x="7841705" y="1578490"/>
            <a:ext cx="794950" cy="13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454EF7-0B9E-B44F-8F28-463F03B9E4E5}"/>
              </a:ext>
            </a:extLst>
          </p:cNvPr>
          <p:cNvSpPr txBox="1"/>
          <p:nvPr/>
        </p:nvSpPr>
        <p:spPr>
          <a:xfrm>
            <a:off x="7838729" y="1311226"/>
            <a:ext cx="93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1CDE-DFF9-724E-9634-B107A277348E}"/>
              </a:ext>
            </a:extLst>
          </p:cNvPr>
          <p:cNvSpPr txBox="1"/>
          <p:nvPr/>
        </p:nvSpPr>
        <p:spPr>
          <a:xfrm>
            <a:off x="8553491" y="1372381"/>
            <a:ext cx="101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5FBE7D-C0E2-9246-A87F-93884FBD9200}"/>
              </a:ext>
            </a:extLst>
          </p:cNvPr>
          <p:cNvCxnSpPr>
            <a:cxnSpLocks/>
          </p:cNvCxnSpPr>
          <p:nvPr/>
        </p:nvCxnSpPr>
        <p:spPr>
          <a:xfrm>
            <a:off x="7825093" y="1564384"/>
            <a:ext cx="1474708" cy="14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65A5C-307E-864B-9440-8D47FD65AB00}"/>
              </a:ext>
            </a:extLst>
          </p:cNvPr>
          <p:cNvCxnSpPr>
            <a:cxnSpLocks/>
          </p:cNvCxnSpPr>
          <p:nvPr/>
        </p:nvCxnSpPr>
        <p:spPr>
          <a:xfrm>
            <a:off x="9278369" y="1714693"/>
            <a:ext cx="0" cy="26306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376428-DF64-1E41-8716-DA472D408B1C}"/>
              </a:ext>
            </a:extLst>
          </p:cNvPr>
          <p:cNvCxnSpPr>
            <a:cxnSpLocks/>
          </p:cNvCxnSpPr>
          <p:nvPr/>
        </p:nvCxnSpPr>
        <p:spPr>
          <a:xfrm flipH="1" flipV="1">
            <a:off x="7833399" y="1564385"/>
            <a:ext cx="28986" cy="31200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EF3A6-7ED6-0442-9070-8CFF2DBCD33E}"/>
              </a:ext>
            </a:extLst>
          </p:cNvPr>
          <p:cNvCxnSpPr>
            <a:cxnSpLocks/>
          </p:cNvCxnSpPr>
          <p:nvPr/>
        </p:nvCxnSpPr>
        <p:spPr>
          <a:xfrm flipH="1" flipV="1">
            <a:off x="7825093" y="984612"/>
            <a:ext cx="8306" cy="5818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1F25A1-D6A4-B24E-8AA8-F460DC8DAE05}"/>
              </a:ext>
            </a:extLst>
          </p:cNvPr>
          <p:cNvCxnSpPr>
            <a:cxnSpLocks/>
          </p:cNvCxnSpPr>
          <p:nvPr/>
        </p:nvCxnSpPr>
        <p:spPr>
          <a:xfrm flipH="1">
            <a:off x="7869595" y="3706436"/>
            <a:ext cx="767060" cy="22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67952C-FDE1-2B41-AD85-00B1348BE1D4}"/>
              </a:ext>
            </a:extLst>
          </p:cNvPr>
          <p:cNvSpPr txBox="1"/>
          <p:nvPr/>
        </p:nvSpPr>
        <p:spPr>
          <a:xfrm>
            <a:off x="8483424" y="4382096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2E249-B420-E645-9A7E-AF966F2A0AAA}"/>
              </a:ext>
            </a:extLst>
          </p:cNvPr>
          <p:cNvCxnSpPr>
            <a:cxnSpLocks/>
          </p:cNvCxnSpPr>
          <p:nvPr/>
        </p:nvCxnSpPr>
        <p:spPr>
          <a:xfrm flipV="1">
            <a:off x="6313967" y="984613"/>
            <a:ext cx="1527737" cy="9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5B5E-3E0C-8041-AEC5-F1A867D99594}"/>
              </a:ext>
            </a:extLst>
          </p:cNvPr>
          <p:cNvCxnSpPr>
            <a:cxnSpLocks/>
          </p:cNvCxnSpPr>
          <p:nvPr/>
        </p:nvCxnSpPr>
        <p:spPr>
          <a:xfrm flipV="1">
            <a:off x="6322273" y="1578491"/>
            <a:ext cx="1502820" cy="9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5E49D-570F-6D43-9E02-E069B5DE6175}"/>
              </a:ext>
            </a:extLst>
          </p:cNvPr>
          <p:cNvCxnSpPr>
            <a:cxnSpLocks/>
          </p:cNvCxnSpPr>
          <p:nvPr/>
        </p:nvCxnSpPr>
        <p:spPr>
          <a:xfrm flipV="1">
            <a:off x="6322273" y="1723769"/>
            <a:ext cx="2956096" cy="194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0C2E3-41ED-A643-AE61-CEBF1B45D8A4}"/>
              </a:ext>
            </a:extLst>
          </p:cNvPr>
          <p:cNvCxnSpPr>
            <a:cxnSpLocks/>
          </p:cNvCxnSpPr>
          <p:nvPr/>
        </p:nvCxnSpPr>
        <p:spPr>
          <a:xfrm flipH="1">
            <a:off x="7869594" y="4332606"/>
            <a:ext cx="1413649" cy="33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27FB33-C068-F842-80DE-5A25A7E02B5C}"/>
              </a:ext>
            </a:extLst>
          </p:cNvPr>
          <p:cNvSpPr txBox="1"/>
          <p:nvPr/>
        </p:nvSpPr>
        <p:spPr>
          <a:xfrm>
            <a:off x="8018181" y="3754889"/>
            <a:ext cx="7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298BCE-759A-E64C-A50E-90F3ACA31429}"/>
              </a:ext>
            </a:extLst>
          </p:cNvPr>
          <p:cNvCxnSpPr>
            <a:cxnSpLocks/>
          </p:cNvCxnSpPr>
          <p:nvPr/>
        </p:nvCxnSpPr>
        <p:spPr>
          <a:xfrm flipH="1" flipV="1">
            <a:off x="8377999" y="5202111"/>
            <a:ext cx="76440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0EBA92-88E1-FE48-865B-CD510D43161E}"/>
              </a:ext>
            </a:extLst>
          </p:cNvPr>
          <p:cNvSpPr txBox="1"/>
          <p:nvPr/>
        </p:nvSpPr>
        <p:spPr>
          <a:xfrm>
            <a:off x="9262137" y="50049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DCA992-A09C-894B-9306-1241F8654FD7}"/>
              </a:ext>
            </a:extLst>
          </p:cNvPr>
          <p:cNvCxnSpPr>
            <a:cxnSpLocks/>
          </p:cNvCxnSpPr>
          <p:nvPr/>
        </p:nvCxnSpPr>
        <p:spPr>
          <a:xfrm>
            <a:off x="8373872" y="5493192"/>
            <a:ext cx="7685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1DAF19-48E2-3549-AA0A-B37F3D57245F}"/>
              </a:ext>
            </a:extLst>
          </p:cNvPr>
          <p:cNvSpPr txBox="1"/>
          <p:nvPr/>
        </p:nvSpPr>
        <p:spPr>
          <a:xfrm>
            <a:off x="9303928" y="5318898"/>
            <a:ext cx="8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EA880F-922A-0A47-BCD4-3085DC64213F}"/>
              </a:ext>
            </a:extLst>
          </p:cNvPr>
          <p:cNvSpPr txBox="1"/>
          <p:nvPr/>
        </p:nvSpPr>
        <p:spPr>
          <a:xfrm>
            <a:off x="7131976" y="799946"/>
            <a:ext cx="9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408E56-49A6-CF47-8298-805898FBEB48}"/>
              </a:ext>
            </a:extLst>
          </p:cNvPr>
          <p:cNvSpPr txBox="1"/>
          <p:nvPr/>
        </p:nvSpPr>
        <p:spPr>
          <a:xfrm>
            <a:off x="8252280" y="1839085"/>
            <a:ext cx="42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8AE0F7-854B-784E-A688-F944383101CF}"/>
              </a:ext>
            </a:extLst>
          </p:cNvPr>
          <p:cNvSpPr txBox="1"/>
          <p:nvPr/>
        </p:nvSpPr>
        <p:spPr>
          <a:xfrm>
            <a:off x="8910840" y="1874379"/>
            <a:ext cx="44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48D417-187E-084D-AB51-AA7D2E50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94096"/>
              </p:ext>
            </p:extLst>
          </p:nvPr>
        </p:nvGraphicFramePr>
        <p:xfrm>
          <a:off x="1449257" y="1723768"/>
          <a:ext cx="486471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710">
                  <a:extLst>
                    <a:ext uri="{9D8B030D-6E8A-4147-A177-3AD203B41FA5}">
                      <a16:colId xmlns:a16="http://schemas.microsoft.com/office/drawing/2014/main" val="288442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0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if (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 == -1) {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//dealing with invalid actions</a:t>
                      </a:r>
                    </a:p>
                    <a:p>
                      <a:r>
                        <a:rPr lang="en-US" b="0" dirty="0"/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9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else {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//call the callback with request and caller data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  <a:p>
                      <a:r>
                        <a:rPr lang="zh-CN" altLang="en-US" b="0" dirty="0"/>
                        <a:t>    </a:t>
                      </a:r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9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05058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F026F-5E77-2C48-BE71-2C6C2089EA7A}"/>
              </a:ext>
            </a:extLst>
          </p:cNvPr>
          <p:cNvCxnSpPr>
            <a:cxnSpLocks/>
          </p:cNvCxnSpPr>
          <p:nvPr/>
        </p:nvCxnSpPr>
        <p:spPr>
          <a:xfrm flipV="1">
            <a:off x="6322273" y="4665273"/>
            <a:ext cx="1548966" cy="1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0DA696-134B-3945-B506-3A6C14AA5875}"/>
              </a:ext>
            </a:extLst>
          </p:cNvPr>
          <p:cNvSpPr txBox="1"/>
          <p:nvPr/>
        </p:nvSpPr>
        <p:spPr>
          <a:xfrm>
            <a:off x="6821805" y="4357656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81F1F2-C1D8-5E47-92A3-4CC48F27FFEE}"/>
              </a:ext>
            </a:extLst>
          </p:cNvPr>
          <p:cNvCxnSpPr>
            <a:cxnSpLocks/>
          </p:cNvCxnSpPr>
          <p:nvPr/>
        </p:nvCxnSpPr>
        <p:spPr>
          <a:xfrm flipV="1">
            <a:off x="6322273" y="3929255"/>
            <a:ext cx="1521042" cy="73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A95D0A-6EB5-504D-BA9B-736B2088CFA9}"/>
              </a:ext>
            </a:extLst>
          </p:cNvPr>
          <p:cNvSpPr txBox="1"/>
          <p:nvPr/>
        </p:nvSpPr>
        <p:spPr>
          <a:xfrm>
            <a:off x="6495434" y="3950558"/>
            <a:ext cx="11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1</a:t>
            </a:r>
          </a:p>
        </p:txBody>
      </p:sp>
    </p:spTree>
    <p:extLst>
      <p:ext uri="{BB962C8B-B14F-4D97-AF65-F5344CB8AC3E}">
        <p14:creationId xmlns:p14="http://schemas.microsoft.com/office/powerpoint/2010/main" val="19822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58639"/>
              </p:ext>
            </p:extLst>
          </p:nvPr>
        </p:nvGraphicFramePr>
        <p:xfrm>
          <a:off x="1142398" y="252336"/>
          <a:ext cx="10140951" cy="6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waits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9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9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6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Policy 1: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Policy 2: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8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7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912476"/>
              </p:ext>
            </p:extLst>
          </p:nvPr>
        </p:nvGraphicFramePr>
        <p:xfrm>
          <a:off x="474277" y="2547832"/>
          <a:ext cx="11330152" cy="7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46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985230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1477846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002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995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Pause after this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returns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resume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7244"/>
              </p:ext>
            </p:extLst>
          </p:nvPr>
        </p:nvGraphicFramePr>
        <p:xfrm>
          <a:off x="474277" y="4291001"/>
          <a:ext cx="10421005" cy="4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4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5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987014-27A8-7248-B249-1E380DF7A1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6714" y="2436918"/>
          <a:ext cx="95985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206835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819664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82967346"/>
                    </a:ext>
                  </a:extLst>
                </a:gridCol>
                <a:gridCol w="1234308">
                  <a:extLst>
                    <a:ext uri="{9D8B030D-6E8A-4147-A177-3AD203B41FA5}">
                      <a16:colId xmlns:a16="http://schemas.microsoft.com/office/drawing/2014/main" val="876132786"/>
                    </a:ext>
                  </a:extLst>
                </a:gridCol>
                <a:gridCol w="984030">
                  <a:extLst>
                    <a:ext uri="{9D8B030D-6E8A-4147-A177-3AD203B41FA5}">
                      <a16:colId xmlns:a16="http://schemas.microsoft.com/office/drawing/2014/main" val="233406774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1938309566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1750403960"/>
                    </a:ext>
                  </a:extLst>
                </a:gridCol>
                <a:gridCol w="840828">
                  <a:extLst>
                    <a:ext uri="{9D8B030D-6E8A-4147-A177-3AD203B41FA5}">
                      <a16:colId xmlns:a16="http://schemas.microsoft.com/office/drawing/2014/main" val="176861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85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1CBA2-F8F8-DF49-9D93-B05490327E22}"/>
              </a:ext>
            </a:extLst>
          </p:cNvPr>
          <p:cNvGraphicFramePr>
            <a:graphicFrameLocks noGrp="1"/>
          </p:cNvGraphicFramePr>
          <p:nvPr/>
        </p:nvGraphicFramePr>
        <p:xfrm>
          <a:off x="668721" y="3187415"/>
          <a:ext cx="10421005" cy="49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954">
                  <a:extLst>
                    <a:ext uri="{9D8B030D-6E8A-4147-A177-3AD203B41FA5}">
                      <a16:colId xmlns:a16="http://schemas.microsoft.com/office/drawing/2014/main" val="3516229848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19232371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304170833"/>
                    </a:ext>
                  </a:extLst>
                </a:gridCol>
                <a:gridCol w="1307954">
                  <a:extLst>
                    <a:ext uri="{9D8B030D-6E8A-4147-A177-3AD203B41FA5}">
                      <a16:colId xmlns:a16="http://schemas.microsoft.com/office/drawing/2014/main" val="239405122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280433667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066942021"/>
                    </a:ext>
                  </a:extLst>
                </a:gridCol>
                <a:gridCol w="1047092">
                  <a:extLst>
                    <a:ext uri="{9D8B030D-6E8A-4147-A177-3AD203B41FA5}">
                      <a16:colId xmlns:a16="http://schemas.microsoft.com/office/drawing/2014/main" val="301808942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5122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194771"/>
                    </a:ext>
                  </a:extLst>
                </a:gridCol>
              </a:tblGrid>
              <a:tr h="490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20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21B3F-8AA5-BB45-B779-D3941762E27A}"/>
              </a:ext>
            </a:extLst>
          </p:cNvPr>
          <p:cNvSpPr txBox="1"/>
          <p:nvPr/>
        </p:nvSpPr>
        <p:spPr>
          <a:xfrm>
            <a:off x="777766" y="1878512"/>
            <a:ext cx="18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0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14CB05-6156-9748-80CF-1ED9B50C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58328"/>
              </p:ext>
            </p:extLst>
          </p:nvPr>
        </p:nvGraphicFramePr>
        <p:xfrm>
          <a:off x="1131887" y="828675"/>
          <a:ext cx="100260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379">
                  <a:extLst>
                    <a:ext uri="{9D8B030D-6E8A-4147-A177-3AD203B41FA5}">
                      <a16:colId xmlns:a16="http://schemas.microsoft.com/office/drawing/2014/main" val="1904384964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333804731"/>
                    </a:ext>
                  </a:extLst>
                </a:gridCol>
                <a:gridCol w="4700588">
                  <a:extLst>
                    <a:ext uri="{9D8B030D-6E8A-4147-A177-3AD203B41FA5}">
                      <a16:colId xmlns:a16="http://schemas.microsoft.com/office/drawing/2014/main" val="27649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Thread1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Thread2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starts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creates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//dealing with invalid actions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//call the callback with request and caller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5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 </a:t>
                      </a:r>
                      <a:r>
                        <a:rPr lang="en-US" b="0" dirty="0"/>
                        <a:t>var index = </a:t>
                      </a:r>
                      <a:r>
                        <a:rPr lang="en-US" b="0" dirty="0" err="1"/>
                        <a:t>actionList.indexOf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req.action</a:t>
                      </a:r>
                      <a:r>
                        <a:rPr lang="en-US" b="0" dirty="0"/>
                        <a:t>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0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res({'result': window[</a:t>
                      </a:r>
                      <a:r>
                        <a:rPr lang="en-US" b="0" dirty="0" err="1"/>
                        <a:t>actionList</a:t>
                      </a:r>
                      <a:r>
                        <a:rPr lang="en-US" b="0" dirty="0"/>
                        <a:t>[index]](req)});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returns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59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0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124862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>
            <a:off x="5042511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30E9C-4029-EA46-834E-C35DF65163FF}"/>
              </a:ext>
            </a:extLst>
          </p:cNvPr>
          <p:cNvCxnSpPr>
            <a:cxnSpLocks/>
          </p:cNvCxnSpPr>
          <p:nvPr/>
        </p:nvCxnSpPr>
        <p:spPr>
          <a:xfrm flipV="1">
            <a:off x="6905257" y="4519894"/>
            <a:ext cx="5884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4816711" y="3270047"/>
            <a:ext cx="1301171" cy="766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095635" y="3323124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2" y="1174276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815982" y="1678422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77172" y="176313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77384" y="2384052"/>
            <a:ext cx="915797" cy="108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814532" y="1678422"/>
            <a:ext cx="840052" cy="532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34558" y="175261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</p:cNvCxnSpPr>
          <p:nvPr/>
        </p:nvCxnSpPr>
        <p:spPr>
          <a:xfrm flipH="1" flipV="1">
            <a:off x="4790344" y="2567855"/>
            <a:ext cx="729" cy="356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150302"/>
            <a:ext cx="76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</p:cNvCxnSpPr>
          <p:nvPr/>
        </p:nvCxnSpPr>
        <p:spPr>
          <a:xfrm>
            <a:off x="7669529" y="2566506"/>
            <a:ext cx="2057" cy="37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19" y="4322838"/>
            <a:ext cx="301706" cy="30212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25" y="3365090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715787" y="4061557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1C177D8-0D93-2A46-9441-5E6FD45EA72E}"/>
              </a:ext>
            </a:extLst>
          </p:cNvPr>
          <p:cNvSpPr/>
          <p:nvPr/>
        </p:nvSpPr>
        <p:spPr>
          <a:xfrm>
            <a:off x="7493752" y="4058221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E971C8A-22B9-EF4E-A675-123D03E258EF}"/>
              </a:ext>
            </a:extLst>
          </p:cNvPr>
          <p:cNvSpPr/>
          <p:nvPr/>
        </p:nvSpPr>
        <p:spPr>
          <a:xfrm>
            <a:off x="5592317" y="4058222"/>
            <a:ext cx="1327279" cy="9060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54579" y="2221865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55308" y="2924057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693181" y="2211057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6114" y="2941082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98E328-E6FF-F945-8DD7-8453A3E39C5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409569" y="3287072"/>
            <a:ext cx="1257948" cy="749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011867" y="3045553"/>
            <a:ext cx="113386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311982"/>
            <a:ext cx="178154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4" y="2422563"/>
            <a:ext cx="153612" cy="1538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326" y="4196002"/>
            <a:ext cx="253162" cy="2745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914" y="3571261"/>
            <a:ext cx="150316" cy="1671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D5B3213-2CA0-A041-A7D3-3605C614F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279" y="4182348"/>
            <a:ext cx="178154" cy="16742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2991403" y="885567"/>
            <a:ext cx="6456073" cy="296539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190318" y="967613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70612"/>
              </p:ext>
            </p:extLst>
          </p:nvPr>
        </p:nvGraphicFramePr>
        <p:xfrm>
          <a:off x="5502314" y="143928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</p:cNvCxnSpPr>
          <p:nvPr/>
        </p:nvCxnSpPr>
        <p:spPr>
          <a:xfrm>
            <a:off x="3554630" y="4495687"/>
            <a:ext cx="564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V="1">
            <a:off x="4791040" y="3446210"/>
            <a:ext cx="7730" cy="739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stCxn id="38" idx="2"/>
            <a:endCxn id="37" idx="3"/>
          </p:cNvCxnSpPr>
          <p:nvPr/>
        </p:nvCxnSpPr>
        <p:spPr>
          <a:xfrm flipH="1">
            <a:off x="5760172" y="2403085"/>
            <a:ext cx="2202467" cy="8701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36AE61-1C88-6E45-AE33-5DE783A0BE37}"/>
              </a:ext>
            </a:extLst>
          </p:cNvPr>
          <p:cNvSpPr txBox="1"/>
          <p:nvPr/>
        </p:nvSpPr>
        <p:spPr>
          <a:xfrm>
            <a:off x="5302255" y="2537141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stats/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Events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5661292" y="1073692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796328" y="1577838"/>
            <a:ext cx="907449" cy="543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303686" y="1708598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stCxn id="38" idx="1"/>
            <a:endCxn id="2" idx="3"/>
          </p:cNvCxnSpPr>
          <p:nvPr/>
        </p:nvCxnSpPr>
        <p:spPr>
          <a:xfrm flipH="1">
            <a:off x="5757730" y="1787469"/>
            <a:ext cx="961403" cy="506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6840484" y="1171852"/>
            <a:ext cx="1122155" cy="35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7265019" y="1678620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796328" y="2467271"/>
            <a:ext cx="2442" cy="6329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6D66C17-D761-B149-8B24-3CE8D21D1850}"/>
              </a:ext>
            </a:extLst>
          </p:cNvPr>
          <p:cNvSpPr txBox="1"/>
          <p:nvPr/>
        </p:nvSpPr>
        <p:spPr>
          <a:xfrm>
            <a:off x="5840356" y="2049718"/>
            <a:ext cx="76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Timeout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601153" y="2607456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43F89D-8FD6-C54C-98B2-DAFAEC0A97FB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7663615" y="2403085"/>
            <a:ext cx="299024" cy="697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29" y="4368622"/>
            <a:ext cx="235512" cy="23584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09B59F1-2643-DF4C-ABF8-67A0AAF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49" y="2587850"/>
            <a:ext cx="184708" cy="172995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4127400" y="4185391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834925" y="212128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837367" y="310022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719133" y="1171852"/>
            <a:ext cx="2487011" cy="12312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6702212" y="310022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Merger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5C4B0-5B1A-7445-B723-CB22A833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998616" y="3195834"/>
            <a:ext cx="113386" cy="154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CE537-34EA-D248-87BE-779207F78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3" y="2211398"/>
            <a:ext cx="178154" cy="1674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29136-5E7D-1C4C-A06F-E16BE33C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634" y="2321979"/>
            <a:ext cx="153612" cy="1538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880" y="3867736"/>
            <a:ext cx="213928" cy="2320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49" y="2768205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052425" y="951742"/>
            <a:ext cx="6456073" cy="283034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205577" y="1030604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34602"/>
              </p:ext>
            </p:extLst>
          </p:nvPr>
        </p:nvGraphicFramePr>
        <p:xfrm>
          <a:off x="5502314" y="133870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013562" y="4218619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D09F97D-E583-1D44-BC2C-691D3182772B}"/>
              </a:ext>
            </a:extLst>
          </p:cNvPr>
          <p:cNvSpPr/>
          <p:nvPr/>
        </p:nvSpPr>
        <p:spPr>
          <a:xfrm>
            <a:off x="7142765" y="1997933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</p:cNvCxnSpPr>
          <p:nvPr/>
        </p:nvCxnSpPr>
        <p:spPr>
          <a:xfrm>
            <a:off x="8926511" y="1567300"/>
            <a:ext cx="0" cy="2628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7260865" y="124221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5082809" y="2475805"/>
            <a:ext cx="2310423" cy="608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4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3372925" y="5184992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4348033" y="4015454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309435" y="3842459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6191790" y="1017206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334328" y="1510814"/>
            <a:ext cx="1992846" cy="610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5140082" y="149502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5286105" y="2279188"/>
            <a:ext cx="2932566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409243" y="2994174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8361368" y="134742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4334328" y="2467271"/>
            <a:ext cx="1370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7392891" y="3023539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9" y="5052017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3695181" y="4885519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3372925" y="2121281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3386630" y="3669464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5486438" y="2821511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282102" y="4078889"/>
              <a:ext cx="113386" cy="15461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6665400" y="2249449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880" y="4551131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5698483" y="386076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3131361" y="951742"/>
            <a:ext cx="7771749" cy="349110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3418371" y="103910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9984"/>
              </p:ext>
            </p:extLst>
          </p:nvPr>
        </p:nvGraphicFramePr>
        <p:xfrm>
          <a:off x="6032812" y="128221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8836658" y="4988385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9485309" y="3892808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4334328" y="2467271"/>
            <a:ext cx="115211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A55C12-68E1-2D4A-A006-5A869A6C3795}"/>
              </a:ext>
            </a:extLst>
          </p:cNvPr>
          <p:cNvGrpSpPr/>
          <p:nvPr/>
        </p:nvGrpSpPr>
        <p:grpSpPr>
          <a:xfrm>
            <a:off x="8205488" y="1987925"/>
            <a:ext cx="2487011" cy="2155082"/>
            <a:chOff x="7074131" y="1783200"/>
            <a:chExt cx="2487011" cy="21550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B0E2CA4-A02D-2D4C-A94D-6DAE530B2EE4}"/>
                </a:ext>
              </a:extLst>
            </p:cNvPr>
            <p:cNvSpPr/>
            <p:nvPr/>
          </p:nvSpPr>
          <p:spPr>
            <a:xfrm>
              <a:off x="7074131" y="1783200"/>
              <a:ext cx="2487011" cy="215508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8687C26-C802-B042-9924-2830F91EFCB9}"/>
                </a:ext>
              </a:extLst>
            </p:cNvPr>
            <p:cNvSpPr/>
            <p:nvPr/>
          </p:nvSpPr>
          <p:spPr>
            <a:xfrm>
              <a:off x="7338794" y="3130486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Vulnerability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detector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615FC-21E7-244A-8816-52B6B8CF228B}"/>
                </a:ext>
              </a:extLst>
            </p:cNvPr>
            <p:cNvGrpSpPr/>
            <p:nvPr/>
          </p:nvGrpSpPr>
          <p:grpSpPr>
            <a:xfrm>
              <a:off x="7209515" y="1853062"/>
              <a:ext cx="2042203" cy="646331"/>
              <a:chOff x="428236" y="918544"/>
              <a:chExt cx="2042203" cy="64633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38CE537-34EA-D248-87BE-779207F78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236" y="1019464"/>
                <a:ext cx="178154" cy="16742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33F83D-61DD-394F-80BC-6F21B4A62ED4}"/>
                  </a:ext>
                </a:extLst>
              </p:cNvPr>
              <p:cNvSpPr txBox="1"/>
              <p:nvPr/>
            </p:nvSpPr>
            <p:spPr>
              <a:xfrm>
                <a:off x="548640" y="918544"/>
                <a:ext cx="1921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Thread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executor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AF3F5CB-24AA-1C46-BF7F-03702C6D61B9}"/>
                </a:ext>
              </a:extLst>
            </p:cNvPr>
            <p:cNvSpPr/>
            <p:nvPr/>
          </p:nvSpPr>
          <p:spPr>
            <a:xfrm>
              <a:off x="7338794" y="2366093"/>
              <a:ext cx="2030316" cy="55759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Taint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propagator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7371790" y="1396514"/>
            <a:ext cx="2077204" cy="591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4348032" y="2481477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98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586167" y="5353158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561275" y="4183620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22677" y="4010625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405032" y="1185372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Priority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555380" y="1678981"/>
            <a:ext cx="2113628" cy="610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353324" y="1663192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37564" y="2447354"/>
            <a:ext cx="2794350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622485" y="3162340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027200" y="1746631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555380" y="2635437"/>
            <a:ext cx="5895" cy="1202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606133" y="3191705"/>
            <a:ext cx="80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Finished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1" y="5220183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1908423" y="5053685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473195" y="2289447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599872" y="3837630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699680" y="2989677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8642" y="2417615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122" y="4719297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3911725" y="4028928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344603" y="472967"/>
            <a:ext cx="7771749" cy="413804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631613" y="120727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20021"/>
              </p:ext>
            </p:extLst>
          </p:nvPr>
        </p:nvGraphicFramePr>
        <p:xfrm>
          <a:off x="4246054" y="145038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049900" y="5156551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698551" y="4060974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555380" y="2635437"/>
            <a:ext cx="1144300" cy="527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418730" y="1663191"/>
            <a:ext cx="2487011" cy="264798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683393" y="35033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595722" y="1798975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683393" y="2738984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585032" y="1564680"/>
            <a:ext cx="2077204" cy="98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561274" y="2649643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386146" y="947730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Client-side modeler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6676322" y="2220788"/>
            <a:ext cx="2037387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manager</a:t>
            </a:r>
          </a:p>
        </p:txBody>
      </p:sp>
    </p:spTree>
    <p:extLst>
      <p:ext uri="{BB962C8B-B14F-4D97-AF65-F5344CB8AC3E}">
        <p14:creationId xmlns:p14="http://schemas.microsoft.com/office/powerpoint/2010/main" val="33935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691270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666378" y="4887813"/>
            <a:ext cx="10788" cy="870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627780" y="4714818"/>
            <a:ext cx="2896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4510135" y="121805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651978" y="1613139"/>
            <a:ext cx="2040666" cy="1209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3052439" y="2160874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734162" y="2980425"/>
            <a:ext cx="2794350" cy="15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27588" y="3866533"/>
            <a:ext cx="809430" cy="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6446073" y="217490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651978" y="3168508"/>
            <a:ext cx="14400" cy="13733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585112" y="3895898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74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013526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569793" y="2822518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704975" y="4541823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804783" y="3693870"/>
            <a:ext cx="1922805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917462" y="3040211"/>
            <a:ext cx="836236" cy="276999"/>
            <a:chOff x="7063595" y="2134487"/>
            <a:chExt cx="836236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5" y="2134487"/>
              <a:ext cx="766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738499" y="4743372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36376" y="644257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8867"/>
              </p:ext>
            </p:extLst>
          </p:nvPr>
        </p:nvGraphicFramePr>
        <p:xfrm>
          <a:off x="4351157" y="1483058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  <a:stCxn id="40" idx="1"/>
            <a:endCxn id="2" idx="2"/>
          </p:cNvCxnSpPr>
          <p:nvPr/>
        </p:nvCxnSpPr>
        <p:spPr>
          <a:xfrm flipH="1" flipV="1">
            <a:off x="2651978" y="3168508"/>
            <a:ext cx="1152805" cy="698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6"/>
            <a:ext cx="2487011" cy="22086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38" idx="0"/>
          </p:cNvCxnSpPr>
          <p:nvPr/>
        </p:nvCxnSpPr>
        <p:spPr>
          <a:xfrm>
            <a:off x="5690135" y="1597358"/>
            <a:ext cx="2077204" cy="1209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2666377" y="3353836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149" y="1517678"/>
            <a:ext cx="2568194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4006037" y="714703"/>
            <a:ext cx="2182992" cy="193033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1628"/>
              </p:ext>
            </p:extLst>
          </p:nvPr>
        </p:nvGraphicFramePr>
        <p:xfrm>
          <a:off x="4364165" y="2211918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4345028" y="1927024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4132285" y="892167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63668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63668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V="1">
            <a:off x="4917462" y="1517678"/>
            <a:ext cx="0" cy="808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37D932-CEFB-FC43-AA0D-2A1F68B41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197" y="2343973"/>
            <a:ext cx="1241349" cy="4815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985186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963411" y="4234624"/>
            <a:ext cx="7671" cy="1523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924813" y="4061629"/>
            <a:ext cx="26124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094358" y="1812951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956779" y="2174903"/>
            <a:ext cx="1" cy="1072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038964" y="3416631"/>
            <a:ext cx="2495185" cy="3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518339" y="4664294"/>
            <a:ext cx="1997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023610" y="2185897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956780" y="3593051"/>
            <a:ext cx="6631" cy="29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55728" y="4364974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53" y="5921248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307442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874595" y="3247061"/>
            <a:ext cx="2164369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2002008" y="3888634"/>
            <a:ext cx="192280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3059221" y="4491299"/>
            <a:ext cx="1459118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338732" y="4096638"/>
              <a:ext cx="112642" cy="15360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794394" y="3131696"/>
            <a:ext cx="1933825" cy="276999"/>
            <a:chOff x="7133204" y="2134487"/>
            <a:chExt cx="1933825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33204" y="2134487"/>
              <a:ext cx="193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3508" y="2197780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225" y="5423490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887249" y="3568303"/>
            <a:ext cx="1933833" cy="461665"/>
            <a:chOff x="5302255" y="2537141"/>
            <a:chExt cx="1933833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02255" y="2537141"/>
              <a:ext cx="193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Conditional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stats/</a:t>
              </a:r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Events</a:t>
              </a:r>
              <a:endParaRPr lang="en-US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149" y="2587850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5249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800647"/>
            <a:ext cx="8075916" cy="451455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777972" y="949795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71205"/>
              </p:ext>
            </p:extLst>
          </p:nvPr>
        </p:nvGraphicFramePr>
        <p:xfrm>
          <a:off x="2174928" y="208858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864267"/>
            <a:ext cx="14989" cy="996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23833" y="2806736"/>
            <a:ext cx="2487011" cy="236342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3066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2028401" cy="646331"/>
            <a:chOff x="470357" y="910593"/>
            <a:chExt cx="2028401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0604" y="1001804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802343" y="3504032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13906" y="2202884"/>
            <a:ext cx="3615624" cy="584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4545" y="1344208"/>
            <a:ext cx="2568194" cy="83723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349834"/>
            <a:ext cx="3047247" cy="382033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1113"/>
              </p:ext>
            </p:extLst>
          </p:nvPr>
        </p:nvGraphicFramePr>
        <p:xfrm>
          <a:off x="3214438" y="277387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3181015" y="2490604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1856968" y="1466194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2174903"/>
            <a:ext cx="0" cy="631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2174903"/>
            <a:ext cx="0" cy="6318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491209" y="2174903"/>
            <a:ext cx="723229" cy="71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ADB316-147C-BC22-621E-4C8B74DA7DCF}"/>
              </a:ext>
            </a:extLst>
          </p:cNvPr>
          <p:cNvCxnSpPr>
            <a:cxnSpLocks/>
          </p:cNvCxnSpPr>
          <p:nvPr/>
        </p:nvCxnSpPr>
        <p:spPr>
          <a:xfrm flipV="1">
            <a:off x="4448604" y="2858312"/>
            <a:ext cx="2094" cy="1193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AE1D2D2-92FB-22E5-A3E4-003BDA6151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3041" y="4671539"/>
            <a:ext cx="858574" cy="3433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636843" y="6057351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  <a:stCxn id="133" idx="0"/>
            <a:endCxn id="37" idx="2"/>
          </p:cNvCxnSpPr>
          <p:nvPr/>
        </p:nvCxnSpPr>
        <p:spPr>
          <a:xfrm flipH="1" flipV="1">
            <a:off x="2610070" y="4920424"/>
            <a:ext cx="12669" cy="837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599133" y="4747429"/>
            <a:ext cx="2848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1746015" y="2117750"/>
            <a:ext cx="140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Ready</a:t>
            </a:r>
            <a:r>
              <a:rPr lang="zh-CN" altLang="en-US" sz="1400" dirty="0"/>
              <a:t> </a:t>
            </a:r>
            <a:r>
              <a:rPr lang="en-US" altLang="zh-CN" sz="1400" dirty="0"/>
              <a:t>queue</a:t>
            </a:r>
            <a:endParaRPr lang="en-US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34008-3D62-4C40-A539-3395820484E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959099" y="2490819"/>
            <a:ext cx="643873" cy="1442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581717" y="4105856"/>
            <a:ext cx="28657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</p:cNvCxnSpPr>
          <p:nvPr/>
        </p:nvCxnSpPr>
        <p:spPr>
          <a:xfrm flipH="1">
            <a:off x="4518339" y="2977007"/>
            <a:ext cx="19411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287209" y="2257848"/>
            <a:ext cx="56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Pop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C52FD0-26E7-8044-A672-33954F5D5BA0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H="1" flipV="1">
            <a:off x="2602972" y="4278851"/>
            <a:ext cx="7098" cy="29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094330" y="2717013"/>
            <a:ext cx="107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Terminates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26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1959099" y="5757878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DE0C28-23D3-6349-8FE7-1273943BB379}"/>
              </a:ext>
            </a:extLst>
          </p:cNvPr>
          <p:cNvSpPr/>
          <p:nvPr/>
        </p:nvSpPr>
        <p:spPr>
          <a:xfrm>
            <a:off x="1624226" y="3932861"/>
            <a:ext cx="1957491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Priority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621007" y="4574434"/>
            <a:ext cx="1978126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creator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B47BC68-CA3A-CE43-9FD0-6BC95FFA14AA}"/>
              </a:ext>
            </a:extLst>
          </p:cNvPr>
          <p:cNvSpPr/>
          <p:nvPr/>
        </p:nvSpPr>
        <p:spPr>
          <a:xfrm>
            <a:off x="2725225" y="2804012"/>
            <a:ext cx="179311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activator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5041527" y="3790280"/>
            <a:ext cx="941094" cy="307777"/>
            <a:chOff x="7173508" y="2107271"/>
            <a:chExt cx="941094" cy="30777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269571" y="2107271"/>
              <a:ext cx="84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Timeout</a:t>
              </a:r>
              <a:endParaRPr lang="en-US" sz="14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508" y="2197780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75" y="5459115"/>
            <a:ext cx="213928" cy="23201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DF1E20-A280-2F48-B9E9-7FF1718D8771}"/>
              </a:ext>
            </a:extLst>
          </p:cNvPr>
          <p:cNvGrpSpPr/>
          <p:nvPr/>
        </p:nvGrpSpPr>
        <p:grpSpPr>
          <a:xfrm>
            <a:off x="4709012" y="4230459"/>
            <a:ext cx="1933833" cy="523220"/>
            <a:chOff x="5361524" y="2477872"/>
            <a:chExt cx="1933833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5361524" y="2477872"/>
              <a:ext cx="1933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Conditional</a:t>
              </a:r>
              <a:r>
                <a:rPr lang="zh-CN" altLang="en-US" sz="1400" dirty="0"/>
                <a:t> </a:t>
              </a:r>
              <a:r>
                <a:rPr lang="en-US" altLang="zh-CN" sz="1400" dirty="0" err="1"/>
                <a:t>stmts</a:t>
              </a:r>
              <a:r>
                <a:rPr lang="en-US" altLang="zh-CN" sz="1400" dirty="0"/>
                <a:t>/</a:t>
              </a:r>
            </a:p>
            <a:p>
              <a:pPr algn="ctr"/>
              <a:r>
                <a:rPr lang="zh-CN" altLang="en-US" sz="1400" dirty="0"/>
                <a:t> </a:t>
              </a:r>
              <a:r>
                <a:rPr lang="en-US" altLang="zh-CN" sz="1400" dirty="0"/>
                <a:t>Events/</a:t>
              </a:r>
              <a:endParaRPr lang="en-US" sz="14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81" y="2537048"/>
              <a:ext cx="184708" cy="17299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BC46CC6-DECA-1B46-9190-7B5438DB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8315" y="2768205"/>
              <a:ext cx="150316" cy="167181"/>
            </a:xfrm>
            <a:prstGeom prst="rect">
              <a:avLst/>
            </a:prstGeom>
          </p:spPr>
        </p:pic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091331" y="1100121"/>
            <a:ext cx="8118173" cy="4262997"/>
          </a:xfrm>
          <a:prstGeom prst="roundRect">
            <a:avLst>
              <a:gd name="adj" fmla="val 9071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1509796" y="1174695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COCO</a:t>
            </a:r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05379"/>
              </p:ext>
            </p:extLst>
          </p:nvPr>
        </p:nvGraphicFramePr>
        <p:xfrm>
          <a:off x="1826585" y="2393383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067919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716570" y="4864267"/>
            <a:ext cx="14989" cy="996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436749" y="1618597"/>
            <a:ext cx="2487011" cy="3551565"/>
          </a:xfrm>
          <a:prstGeom prst="roundRect">
            <a:avLst>
              <a:gd name="adj" fmla="val 922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01412" y="43066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630346" y="1708739"/>
            <a:ext cx="1921799" cy="646331"/>
            <a:chOff x="544909" y="955479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42475" y="1013679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544909" y="955479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16400" y="3553479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3165563" y="2507683"/>
            <a:ext cx="3630076" cy="13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320626" y="1618600"/>
            <a:ext cx="3376575" cy="3551565"/>
          </a:xfrm>
          <a:prstGeom prst="roundRect">
            <a:avLst>
              <a:gd name="adj" fmla="val 777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36478"/>
              </p:ext>
            </p:extLst>
          </p:nvPr>
        </p:nvGraphicFramePr>
        <p:xfrm>
          <a:off x="3137682" y="3492040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3075024" y="3219437"/>
            <a:ext cx="140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Waiting queue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1636843" y="1707207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093895" y="2490819"/>
            <a:ext cx="1043787" cy="1115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ADB316-147C-BC22-621E-4C8B74DA7DCF}"/>
              </a:ext>
            </a:extLst>
          </p:cNvPr>
          <p:cNvCxnSpPr>
            <a:cxnSpLocks/>
          </p:cNvCxnSpPr>
          <p:nvPr/>
        </p:nvCxnSpPr>
        <p:spPr>
          <a:xfrm flipH="1" flipV="1">
            <a:off x="4135575" y="3526118"/>
            <a:ext cx="4127" cy="1211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AE1D2D2-92FB-22E5-A3E4-003BDA6151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94529" y="2977938"/>
            <a:ext cx="690510" cy="3000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Logo&#10;&#10;Description automatically generated">
            <a:extLst>
              <a:ext uri="{FF2B5EF4-FFF2-40B4-BE49-F238E27FC236}">
                <a16:creationId xmlns:a16="http://schemas.microsoft.com/office/drawing/2014/main" id="{601662DC-4BBB-829E-75D1-28A89459A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743" y="1757340"/>
            <a:ext cx="339875" cy="292815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16DDBFB-F2E1-8345-F93B-A7046A5674ED}"/>
              </a:ext>
            </a:extLst>
          </p:cNvPr>
          <p:cNvSpPr/>
          <p:nvPr/>
        </p:nvSpPr>
        <p:spPr>
          <a:xfrm>
            <a:off x="6715069" y="2786449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AB6DCE-A614-63C1-BC3F-6AAD084DFA5E}"/>
              </a:ext>
            </a:extLst>
          </p:cNvPr>
          <p:cNvSpPr txBox="1"/>
          <p:nvPr/>
        </p:nvSpPr>
        <p:spPr>
          <a:xfrm>
            <a:off x="6715069" y="2131631"/>
            <a:ext cx="140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Running</a:t>
            </a:r>
            <a:r>
              <a:rPr lang="zh-CN" altLang="en-US" sz="1400" dirty="0"/>
              <a:t> </a:t>
            </a:r>
            <a:r>
              <a:rPr lang="en-US" altLang="zh-CN" sz="1400" dirty="0"/>
              <a:t>queue</a:t>
            </a:r>
            <a:endParaRPr lang="en-US" sz="1400" dirty="0"/>
          </a:p>
        </p:txBody>
      </p:sp>
      <p:graphicFrame>
        <p:nvGraphicFramePr>
          <p:cNvPr id="59" name="Table 56">
            <a:extLst>
              <a:ext uri="{FF2B5EF4-FFF2-40B4-BE49-F238E27FC236}">
                <a16:creationId xmlns:a16="http://schemas.microsoft.com/office/drawing/2014/main" id="{6B587B7D-CAE7-E9A3-C8FD-82DF30E1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40984"/>
              </p:ext>
            </p:extLst>
          </p:nvPr>
        </p:nvGraphicFramePr>
        <p:xfrm>
          <a:off x="6795639" y="2407264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1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FD01F-7B48-574A-9C9D-D9EAEF293BD1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017515" y="6060180"/>
            <a:ext cx="322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05E30-493A-B240-9FF6-91B48306C89C}"/>
              </a:ext>
            </a:extLst>
          </p:cNvPr>
          <p:cNvCxnSpPr>
            <a:cxnSpLocks/>
          </p:cNvCxnSpPr>
          <p:nvPr/>
        </p:nvCxnSpPr>
        <p:spPr>
          <a:xfrm flipH="1" flipV="1">
            <a:off x="238909" y="4486368"/>
            <a:ext cx="115512" cy="1960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140521-7F41-7F41-87B8-74C3A3E41673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081969" y="4482282"/>
            <a:ext cx="2472564" cy="1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4D204E-D546-0F4C-8D58-6F8F23339549}"/>
              </a:ext>
            </a:extLst>
          </p:cNvPr>
          <p:cNvSpPr txBox="1"/>
          <p:nvPr/>
        </p:nvSpPr>
        <p:spPr>
          <a:xfrm>
            <a:off x="2258380" y="1381400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Ready</a:t>
            </a:r>
            <a:r>
              <a:rPr lang="zh-CN" altLang="en-US" sz="1200" dirty="0"/>
              <a:t> </a:t>
            </a:r>
            <a:r>
              <a:rPr lang="en-US" altLang="zh-CN" sz="1200" dirty="0"/>
              <a:t>queue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0A04E-E7C1-2E4A-A812-7EB0B49665A6}"/>
              </a:ext>
            </a:extLst>
          </p:cNvPr>
          <p:cNvSpPr txBox="1"/>
          <p:nvPr/>
        </p:nvSpPr>
        <p:spPr>
          <a:xfrm>
            <a:off x="131802" y="3444976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Push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9312C6-BC24-7B4A-97E3-A689E4749E11}"/>
              </a:ext>
            </a:extLst>
          </p:cNvPr>
          <p:cNvCxnSpPr>
            <a:cxnSpLocks/>
          </p:cNvCxnSpPr>
          <p:nvPr/>
        </p:nvCxnSpPr>
        <p:spPr>
          <a:xfrm flipH="1">
            <a:off x="4831302" y="3429345"/>
            <a:ext cx="1708054" cy="1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69E0C-FC6E-6444-A8B7-0761BBB1399F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4551896" y="3926046"/>
            <a:ext cx="1986385" cy="1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0D57DC-D78D-BE48-A602-F9BB6A402EB6}"/>
              </a:ext>
            </a:extLst>
          </p:cNvPr>
          <p:cNvSpPr txBox="1"/>
          <p:nvPr/>
        </p:nvSpPr>
        <p:spPr>
          <a:xfrm>
            <a:off x="5412796" y="2201683"/>
            <a:ext cx="56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Pop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B8FA1B-5149-B649-B6B7-53EB5B2CA04D}"/>
              </a:ext>
            </a:extLst>
          </p:cNvPr>
          <p:cNvSpPr txBox="1"/>
          <p:nvPr/>
        </p:nvSpPr>
        <p:spPr>
          <a:xfrm>
            <a:off x="5136458" y="4209369"/>
            <a:ext cx="107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Terminates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1B73D4E-0DA5-3A44-BED6-077C67F6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8" y="5924376"/>
            <a:ext cx="235512" cy="235841"/>
          </a:xfrm>
          <a:prstGeom prst="rect">
            <a:avLst/>
          </a:prstGeom>
        </p:spPr>
      </p:pic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9DD57FE-FC66-A24F-82D6-74A4375D767C}"/>
              </a:ext>
            </a:extLst>
          </p:cNvPr>
          <p:cNvSpPr/>
          <p:nvPr/>
        </p:nvSpPr>
        <p:spPr>
          <a:xfrm>
            <a:off x="2339771" y="5760707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2E6A545-DF5A-C748-8D50-5B55819A62B2}"/>
              </a:ext>
            </a:extLst>
          </p:cNvPr>
          <p:cNvSpPr/>
          <p:nvPr/>
        </p:nvSpPr>
        <p:spPr>
          <a:xfrm>
            <a:off x="1895981" y="3754951"/>
            <a:ext cx="2655915" cy="3459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Branch </a:t>
            </a:r>
            <a:r>
              <a:rPr lang="en-US" altLang="zh-CN" dirty="0" err="1">
                <a:solidFill>
                  <a:schemeClr val="tx1"/>
                </a:solidFill>
              </a:rPr>
              <a:t>stmts</a:t>
            </a:r>
            <a:r>
              <a:rPr lang="en-US" altLang="zh-CN" dirty="0">
                <a:solidFill>
                  <a:schemeClr val="tx1"/>
                </a:solidFill>
              </a:rPr>
              <a:t> handler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A17D-8664-1047-A2F9-1213BCC5B2FE}"/>
              </a:ext>
            </a:extLst>
          </p:cNvPr>
          <p:cNvGrpSpPr/>
          <p:nvPr/>
        </p:nvGrpSpPr>
        <p:grpSpPr>
          <a:xfrm>
            <a:off x="2375300" y="4310317"/>
            <a:ext cx="1706669" cy="345990"/>
            <a:chOff x="6813730" y="3983439"/>
            <a:chExt cx="1922805" cy="34599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B47BC68-CA3A-CE43-9FD0-6BC95FFA14AA}"/>
                </a:ext>
              </a:extLst>
            </p:cNvPr>
            <p:cNvSpPr/>
            <p:nvPr/>
          </p:nvSpPr>
          <p:spPr>
            <a:xfrm>
              <a:off x="6813730" y="3983439"/>
              <a:ext cx="1922805" cy="34599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Merger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35C4B0-5B1A-7445-B723-CB22A833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223973" y="4108158"/>
              <a:ext cx="104194" cy="142082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DD856C-AC02-0B4F-A1C2-EAA85DD9F6C2}"/>
              </a:ext>
            </a:extLst>
          </p:cNvPr>
          <p:cNvGrpSpPr/>
          <p:nvPr/>
        </p:nvGrpSpPr>
        <p:grpSpPr>
          <a:xfrm>
            <a:off x="4877443" y="3126991"/>
            <a:ext cx="2182222" cy="276999"/>
            <a:chOff x="7063595" y="2123733"/>
            <a:chExt cx="2182222" cy="2769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D66C17-D761-B149-8B24-3CE8D21D1850}"/>
                </a:ext>
              </a:extLst>
            </p:cNvPr>
            <p:cNvSpPr txBox="1"/>
            <p:nvPr/>
          </p:nvSpPr>
          <p:spPr>
            <a:xfrm>
              <a:off x="7175711" y="2123733"/>
              <a:ext cx="207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Timeout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for a quantum</a:t>
              </a:r>
              <a:endParaRPr lang="en-US" sz="12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E29136-5E7D-1C4C-A06F-E16BE33C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595" y="2197073"/>
              <a:ext cx="153612" cy="15382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E76F88D-29AA-2740-B3B9-52DC577A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963" y="5412014"/>
            <a:ext cx="213928" cy="232014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A9E1F91-F2E8-965B-5853-00EFCE07374D}"/>
              </a:ext>
            </a:extLst>
          </p:cNvPr>
          <p:cNvGrpSpPr/>
          <p:nvPr/>
        </p:nvGrpSpPr>
        <p:grpSpPr>
          <a:xfrm>
            <a:off x="4862534" y="3635093"/>
            <a:ext cx="1933833" cy="276999"/>
            <a:chOff x="4829876" y="3537121"/>
            <a:chExt cx="1933833" cy="2769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36AE61-1C88-6E45-AE33-5DE783A0BE37}"/>
                </a:ext>
              </a:extLst>
            </p:cNvPr>
            <p:cNvSpPr txBox="1"/>
            <p:nvPr/>
          </p:nvSpPr>
          <p:spPr>
            <a:xfrm>
              <a:off x="4829876" y="3537121"/>
              <a:ext cx="1933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stmts</a:t>
              </a:r>
              <a:endParaRPr lang="en-US" altLang="zh-CN" sz="1200" dirty="0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09B59F1-2643-DF4C-ABF8-67A0AAFF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3542" y="3565690"/>
              <a:ext cx="184708" cy="172995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DBC46CC6-DECA-1B46-9190-7B5438DB8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238" y="5937506"/>
            <a:ext cx="150316" cy="167181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B6940CF-85AC-C449-ACD2-C061E40FF944}"/>
              </a:ext>
            </a:extLst>
          </p:cNvPr>
          <p:cNvSpPr/>
          <p:nvPr/>
        </p:nvSpPr>
        <p:spPr>
          <a:xfrm>
            <a:off x="1449707" y="398310"/>
            <a:ext cx="8075916" cy="4916897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60A9E6-DB55-F843-9B3F-BFDACE836B7D}"/>
              </a:ext>
            </a:extLst>
          </p:cNvPr>
          <p:cNvSpPr txBox="1"/>
          <p:nvPr/>
        </p:nvSpPr>
        <p:spPr>
          <a:xfrm>
            <a:off x="2013526" y="51461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SYSNAME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4229D824-6AB8-2F4A-9217-71FC82FC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2249"/>
              </p:ext>
            </p:extLst>
          </p:nvPr>
        </p:nvGraphicFramePr>
        <p:xfrm>
          <a:off x="2382950" y="1657317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BC7310-F773-F843-BF9B-DD6E6CDAF999}"/>
              </a:ext>
            </a:extLst>
          </p:cNvPr>
          <p:cNvSpPr/>
          <p:nvPr/>
        </p:nvSpPr>
        <p:spPr>
          <a:xfrm>
            <a:off x="7155003" y="5860744"/>
            <a:ext cx="1327279" cy="598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CF78A-E633-7F44-853A-74B36A014485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>
            <a:off x="7803654" y="4765167"/>
            <a:ext cx="14989" cy="109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03EF0-5D28-574D-85A9-20431880CA22}"/>
              </a:ext>
            </a:extLst>
          </p:cNvPr>
          <p:cNvCxnSpPr>
            <a:cxnSpLocks/>
          </p:cNvCxnSpPr>
          <p:nvPr/>
        </p:nvCxnSpPr>
        <p:spPr>
          <a:xfrm flipH="1" flipV="1">
            <a:off x="2891254" y="1768924"/>
            <a:ext cx="1960349" cy="169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0E2CA4-A02D-2D4C-A94D-6DAE530B2EE4}"/>
              </a:ext>
            </a:extLst>
          </p:cNvPr>
          <p:cNvSpPr/>
          <p:nvPr/>
        </p:nvSpPr>
        <p:spPr>
          <a:xfrm>
            <a:off x="6538281" y="2836726"/>
            <a:ext cx="2472564" cy="217863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687C26-C802-B042-9924-2830F91EFCB9}"/>
              </a:ext>
            </a:extLst>
          </p:cNvPr>
          <p:cNvSpPr/>
          <p:nvPr/>
        </p:nvSpPr>
        <p:spPr>
          <a:xfrm>
            <a:off x="6788496" y="4207570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Vulnerability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615FC-21E7-244A-8816-52B6B8CF228B}"/>
              </a:ext>
            </a:extLst>
          </p:cNvPr>
          <p:cNvGrpSpPr/>
          <p:nvPr/>
        </p:nvGrpSpPr>
        <p:grpSpPr>
          <a:xfrm>
            <a:off x="6728737" y="2996483"/>
            <a:ext cx="1921799" cy="646331"/>
            <a:chOff x="470357" y="910593"/>
            <a:chExt cx="1921799" cy="646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8CE537-34EA-D248-87BE-779207F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9409" y="1021610"/>
              <a:ext cx="178154" cy="1674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3F83D-61DD-394F-80BC-6F21B4A62ED4}"/>
                </a:ext>
              </a:extLst>
            </p:cNvPr>
            <p:cNvSpPr txBox="1"/>
            <p:nvPr/>
          </p:nvSpPr>
          <p:spPr>
            <a:xfrm>
              <a:off x="470357" y="910593"/>
              <a:ext cx="192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zh-CN" altLang="en-US" dirty="0"/>
                <a:t> </a:t>
              </a:r>
              <a:r>
                <a:rPr lang="en-US" altLang="zh-CN" dirty="0"/>
                <a:t>executor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AF3F5CB-24AA-1C46-BF7F-03702C6D61B9}"/>
              </a:ext>
            </a:extLst>
          </p:cNvPr>
          <p:cNvSpPr/>
          <p:nvPr/>
        </p:nvSpPr>
        <p:spPr>
          <a:xfrm>
            <a:off x="6788496" y="3443177"/>
            <a:ext cx="2030316" cy="55759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propagator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B4CF9-329E-D148-8DD3-91C81B8CEB2B}"/>
              </a:ext>
            </a:extLst>
          </p:cNvPr>
          <p:cNvCxnSpPr>
            <a:cxnSpLocks/>
          </p:cNvCxnSpPr>
          <p:nvPr/>
        </p:nvCxnSpPr>
        <p:spPr>
          <a:xfrm>
            <a:off x="3721928" y="1760892"/>
            <a:ext cx="2984718" cy="112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5CB5D9-F2B3-014B-9E5F-1EF06AD179D4}"/>
              </a:ext>
            </a:extLst>
          </p:cNvPr>
          <p:cNvSpPr txBox="1"/>
          <p:nvPr/>
        </p:nvSpPr>
        <p:spPr>
          <a:xfrm>
            <a:off x="1253211" y="3060484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Current</a:t>
            </a:r>
            <a:r>
              <a:rPr lang="zh-CN" altLang="en-US" sz="1200" dirty="0"/>
              <a:t> </a:t>
            </a:r>
            <a:r>
              <a:rPr lang="en-US" altLang="zh-CN" sz="1200" dirty="0"/>
              <a:t>thread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172E8D5-9CB3-324E-8E0F-91F2B03C2A3B}"/>
              </a:ext>
            </a:extLst>
          </p:cNvPr>
          <p:cNvSpPr/>
          <p:nvPr/>
        </p:nvSpPr>
        <p:spPr>
          <a:xfrm>
            <a:off x="6538281" y="1039293"/>
            <a:ext cx="2472565" cy="85049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Modeled Client-side APIs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C8B01A4-9A8A-254A-BF7A-5AE3C0ABC2AC}"/>
              </a:ext>
            </a:extLst>
          </p:cNvPr>
          <p:cNvSpPr/>
          <p:nvPr/>
        </p:nvSpPr>
        <p:spPr>
          <a:xfrm>
            <a:off x="1649954" y="1000250"/>
            <a:ext cx="3181348" cy="400982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56">
            <a:extLst>
              <a:ext uri="{FF2B5EF4-FFF2-40B4-BE49-F238E27FC236}">
                <a16:creationId xmlns:a16="http://schemas.microsoft.com/office/drawing/2014/main" id="{07892554-5217-0149-9B51-63FA8C5F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71031"/>
              </p:ext>
            </p:extLst>
          </p:nvPr>
        </p:nvGraphicFramePr>
        <p:xfrm>
          <a:off x="2382950" y="2626832"/>
          <a:ext cx="133897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63">
                  <a:extLst>
                    <a:ext uri="{9D8B030D-6E8A-4147-A177-3AD203B41FA5}">
                      <a16:colId xmlns:a16="http://schemas.microsoft.com/office/drawing/2014/main" val="659545151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206132907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2547941922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668732828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148374785"/>
                    </a:ext>
                  </a:extLst>
                </a:gridCol>
                <a:gridCol w="223163">
                  <a:extLst>
                    <a:ext uri="{9D8B030D-6E8A-4147-A177-3AD203B41FA5}">
                      <a16:colId xmlns:a16="http://schemas.microsoft.com/office/drawing/2014/main" val="1036905120"/>
                    </a:ext>
                  </a:extLst>
                </a:gridCol>
              </a:tblGrid>
              <a:tr h="12289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2860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0803D2-A563-6144-96D1-AF26865C8668}"/>
              </a:ext>
            </a:extLst>
          </p:cNvPr>
          <p:cNvSpPr txBox="1"/>
          <p:nvPr/>
        </p:nvSpPr>
        <p:spPr>
          <a:xfrm>
            <a:off x="2321487" y="2370789"/>
            <a:ext cx="140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Waiting queue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EB04B-717C-0A43-BE20-65786D336A38}"/>
              </a:ext>
            </a:extLst>
          </p:cNvPr>
          <p:cNvSpPr txBox="1"/>
          <p:nvPr/>
        </p:nvSpPr>
        <p:spPr>
          <a:xfrm>
            <a:off x="2003998" y="1077625"/>
            <a:ext cx="21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scheduler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B72DF8-28EA-544A-9A00-32592F13B196}"/>
              </a:ext>
            </a:extLst>
          </p:cNvPr>
          <p:cNvCxnSpPr>
            <a:cxnSpLocks/>
          </p:cNvCxnSpPr>
          <p:nvPr/>
        </p:nvCxnSpPr>
        <p:spPr>
          <a:xfrm flipV="1">
            <a:off x="7475469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24EC5-4398-CE40-BB10-EA78A791BB34}"/>
              </a:ext>
            </a:extLst>
          </p:cNvPr>
          <p:cNvCxnSpPr>
            <a:cxnSpLocks/>
          </p:cNvCxnSpPr>
          <p:nvPr/>
        </p:nvCxnSpPr>
        <p:spPr>
          <a:xfrm>
            <a:off x="8116134" y="1896326"/>
            <a:ext cx="0" cy="943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6E8440-452D-634C-9361-C34EDC883C25}"/>
              </a:ext>
            </a:extLst>
          </p:cNvPr>
          <p:cNvCxnSpPr>
            <a:cxnSpLocks/>
          </p:cNvCxnSpPr>
          <p:nvPr/>
        </p:nvCxnSpPr>
        <p:spPr>
          <a:xfrm flipH="1" flipV="1">
            <a:off x="3352852" y="1750732"/>
            <a:ext cx="26" cy="2004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C41D85A-15F0-B45E-7913-ED74995F5331}"/>
              </a:ext>
            </a:extLst>
          </p:cNvPr>
          <p:cNvSpPr txBox="1"/>
          <p:nvPr/>
        </p:nvSpPr>
        <p:spPr>
          <a:xfrm>
            <a:off x="-24020" y="4605328"/>
            <a:ext cx="94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 </a:t>
            </a:r>
            <a:r>
              <a:rPr lang="en-US" altLang="zh-CN" sz="1800" dirty="0"/>
              <a:t>Events</a:t>
            </a:r>
            <a:endParaRPr lang="en-US" sz="1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578D6F-294E-B7AF-ABC5-30BA74A03864}"/>
              </a:ext>
            </a:extLst>
          </p:cNvPr>
          <p:cNvCxnSpPr>
            <a:cxnSpLocks/>
          </p:cNvCxnSpPr>
          <p:nvPr/>
        </p:nvCxnSpPr>
        <p:spPr>
          <a:xfrm flipV="1">
            <a:off x="2716894" y="2739119"/>
            <a:ext cx="0" cy="1004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F112A7F-4B0D-ADD5-B550-BFF6A181D472}"/>
              </a:ext>
            </a:extLst>
          </p:cNvPr>
          <p:cNvSpPr txBox="1"/>
          <p:nvPr/>
        </p:nvSpPr>
        <p:spPr>
          <a:xfrm>
            <a:off x="3137779" y="3430628"/>
            <a:ext cx="192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Newly created</a:t>
            </a:r>
            <a:r>
              <a:rPr lang="zh-CN" altLang="en-US" sz="1200" dirty="0"/>
              <a:t> </a:t>
            </a:r>
            <a:r>
              <a:rPr lang="en-US" altLang="zh-CN" sz="1200" dirty="0"/>
              <a:t>threads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260C10-88BD-FC05-EA0E-63EC9E1E8BEB}"/>
              </a:ext>
            </a:extLst>
          </p:cNvPr>
          <p:cNvSpPr txBox="1"/>
          <p:nvPr/>
        </p:nvSpPr>
        <p:spPr>
          <a:xfrm>
            <a:off x="4954249" y="5881623"/>
            <a:ext cx="193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Event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stmts</a:t>
            </a:r>
            <a:r>
              <a:rPr lang="en-US" altLang="zh-CN" sz="1200" dirty="0"/>
              <a:t>/different components/long </a:t>
            </a:r>
            <a:r>
              <a:rPr lang="en-US" altLang="zh-CN" sz="1200" dirty="0" err="1"/>
              <a:t>stmts</a:t>
            </a:r>
            <a:endParaRPr lang="en-US" altLang="zh-CN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A8DB4A-CD07-488E-2A15-953A322B9E2F}"/>
              </a:ext>
            </a:extLst>
          </p:cNvPr>
          <p:cNvSpPr txBox="1"/>
          <p:nvPr/>
        </p:nvSpPr>
        <p:spPr>
          <a:xfrm>
            <a:off x="3514457" y="4217363"/>
            <a:ext cx="232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 in branch </a:t>
            </a:r>
            <a:r>
              <a:rPr lang="en-US" sz="1200" dirty="0" err="1"/>
              <a:t>stmt</a:t>
            </a:r>
            <a:endParaRPr lang="en-US" sz="1200" dirty="0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6B19BF2F-06DD-5598-6B39-838ACC0DE3E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1939719" y="2214849"/>
            <a:ext cx="972737" cy="86274"/>
          </a:xfrm>
          <a:prstGeom prst="bentConnector4">
            <a:avLst>
              <a:gd name="adj1" fmla="val 481"/>
              <a:gd name="adj2" fmla="val 3649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12521</TotalTime>
  <Words>699</Words>
  <Application>Microsoft Macintosh PowerPoint</Application>
  <PresentationFormat>Widescreen</PresentationFormat>
  <Paragraphs>327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Yu</dc:creator>
  <cp:lastModifiedBy>Jianjia Yu</cp:lastModifiedBy>
  <cp:revision>52</cp:revision>
  <cp:lastPrinted>2021-11-08T23:10:05Z</cp:lastPrinted>
  <dcterms:created xsi:type="dcterms:W3CDTF">2021-11-08T22:17:54Z</dcterms:created>
  <dcterms:modified xsi:type="dcterms:W3CDTF">2022-05-23T20:27:37Z</dcterms:modified>
</cp:coreProperties>
</file>