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6" r:id="rId7"/>
    <p:sldId id="272" r:id="rId8"/>
    <p:sldId id="270" r:id="rId9"/>
    <p:sldId id="271" r:id="rId10"/>
    <p:sldId id="273" r:id="rId11"/>
    <p:sldId id="269" r:id="rId12"/>
    <p:sldId id="263" r:id="rId13"/>
    <p:sldId id="264" r:id="rId14"/>
    <p:sldId id="267" r:id="rId15"/>
    <p:sldId id="268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3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B707-899D-BD46-AA36-9BDBA5D3A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05A96-12E0-3C4F-B8C3-09B94CCB4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40628-346A-D544-BFB0-25BF9C031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DE640-603B-7B46-939E-9DC8B31D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EA19B-0EB5-524C-AA8B-DCC07249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6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B44D-7208-C44B-93B3-EFD4D796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F324-E7B1-EF48-8B3F-1910FDA54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B17DF-6770-6447-B7CC-FB734377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D44F8-0B82-5D45-B3AF-5B95CCB1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10675-D58A-0E48-AB55-2FB63216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2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E2EDF-1D87-FD46-8524-BD91803C8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BE487-87F2-0542-9592-045C290D7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F2C56-A2ED-1B44-A919-604F444F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0FBAE-98FA-E948-A1D4-251429D84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5A922-F8CA-4E40-A964-E30C7FA2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1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9ACC-9858-0C40-8107-939FC338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904D1-49D9-DF45-A034-2311D074E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6EE72-5B31-C944-BE3D-56EFC1D2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235CE-090A-5C47-A132-C3F9779A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C53A5-3571-7444-BB51-279B6120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7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43AB-39D5-EB44-B099-9B7F0444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318D5-126F-B04C-8863-EA74F96AE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AD49-44FD-C844-AC87-17B6A351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B88CA-042E-8441-956E-B662F1A5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D8367-75B3-1441-8A26-83BC2BBA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9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64DE-85C3-4E40-A529-494125ED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81CB8-9EB9-B24A-8245-56DDF6EC3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0FBE3-BFE4-B24A-BCBB-57C60BDCE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B70DE-150C-1B4A-A5B2-B00E191E2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73429-58C6-4645-A64B-7FE59564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BE77A-A10D-C14A-8979-3A6BA55D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6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D96F-FB9D-1C45-A5A9-ED48BAB2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10EBA-4BFA-F945-A858-8D531C496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18265-D377-084B-903E-3A5FFAD85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3EED6-63F6-B74C-B74C-CFE201E2D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9A8B03-1808-2048-A1FC-95992EEF5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B7ED6-EFB4-C54E-A283-19A1A0904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8303F-0A13-6B4E-80D6-78DB3D26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D415D-ABAD-5D48-974A-DC9BA552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1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919F-5A5E-2A4D-9697-01592B08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73783-9996-654A-B7D8-EAD44088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B9966-1FF5-F040-BB65-AD109E09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1AAE2-96E1-D941-9316-A9D1FE8C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F19B5-93A9-474B-9E75-0D3ABE9B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465B0-A692-9147-BB6F-6368618CE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64024-17D1-1A4F-95AD-CFC336A5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8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712C-8EF4-1547-86B9-EAEE11A0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0907E-A22D-C84B-99CA-6205076C1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2AA24-2C11-524A-8F36-156242407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A4CF-0F82-444C-847D-9ADD4F43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836EA-A430-CA43-BE84-EA8E42DD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B3ED0-D2B6-634B-A94A-4249688C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0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C27A-35F1-8F4E-BD88-C533ACBE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A6190-8B24-AC4C-82CB-CA3AC7DFF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45E3B-56D6-E949-821A-EB2A765F5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AC350-2CA8-3B49-89EB-164D272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23EF8-1D60-EC41-B061-7B840DED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1BC2F-8239-4648-9792-86961EC3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3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A28F0A-9514-A945-BEBD-D56FBCB0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3EA8F-A1CD-664B-BF5B-22F1E028F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06976-790A-4F42-A278-E8CCF12F0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474C2-B3F1-3F43-9237-15FC801B4913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316B1-AD22-5246-A53D-BEFB5EC30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1063E-86E0-9A47-9B56-61D628377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3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emf"/><Relationship Id="rId7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2.emf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3.emf"/><Relationship Id="rId7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</p:cNvCxnSpPr>
          <p:nvPr/>
        </p:nvCxnSpPr>
        <p:spPr>
          <a:xfrm>
            <a:off x="3535063" y="4495687"/>
            <a:ext cx="564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</p:cNvCxnSpPr>
          <p:nvPr/>
        </p:nvCxnSpPr>
        <p:spPr>
          <a:xfrm>
            <a:off x="5452712" y="4495687"/>
            <a:ext cx="564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030E9C-4029-EA46-834E-C35DF65163FF}"/>
              </a:ext>
            </a:extLst>
          </p:cNvPr>
          <p:cNvCxnSpPr>
            <a:cxnSpLocks/>
          </p:cNvCxnSpPr>
          <p:nvPr/>
        </p:nvCxnSpPr>
        <p:spPr>
          <a:xfrm flipV="1">
            <a:off x="7315458" y="4519894"/>
            <a:ext cx="5884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59BC541-5B8E-D545-AC4F-4D6C907BA0AD}"/>
              </a:ext>
            </a:extLst>
          </p:cNvPr>
          <p:cNvSpPr/>
          <p:nvPr/>
        </p:nvSpPr>
        <p:spPr>
          <a:xfrm>
            <a:off x="3710120" y="573044"/>
            <a:ext cx="5027140" cy="2855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A940AB-2FB2-D449-B7B2-B5C53A4BFD52}"/>
              </a:ext>
            </a:extLst>
          </p:cNvPr>
          <p:cNvSpPr/>
          <p:nvPr/>
        </p:nvSpPr>
        <p:spPr>
          <a:xfrm>
            <a:off x="3710120" y="573045"/>
            <a:ext cx="5027140" cy="469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Condition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Statements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Handler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58C179-6BE0-4C40-8675-565EA8899979}"/>
              </a:ext>
            </a:extLst>
          </p:cNvPr>
          <p:cNvSpPr/>
          <p:nvPr/>
        </p:nvSpPr>
        <p:spPr>
          <a:xfrm>
            <a:off x="6302415" y="1442034"/>
            <a:ext cx="963826" cy="24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FF3853-ACB2-BF4D-9465-38AC6766239C}"/>
              </a:ext>
            </a:extLst>
          </p:cNvPr>
          <p:cNvSpPr/>
          <p:nvPr/>
        </p:nvSpPr>
        <p:spPr>
          <a:xfrm>
            <a:off x="6302415" y="1442033"/>
            <a:ext cx="234779" cy="24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5508B5-1FEB-4C47-B326-E8BAFFDFF3C6}"/>
              </a:ext>
            </a:extLst>
          </p:cNvPr>
          <p:cNvSpPr/>
          <p:nvPr/>
        </p:nvSpPr>
        <p:spPr>
          <a:xfrm>
            <a:off x="6795653" y="1442034"/>
            <a:ext cx="234779" cy="24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  <a:endCxn id="84" idx="2"/>
          </p:cNvCxnSpPr>
          <p:nvPr/>
        </p:nvCxnSpPr>
        <p:spPr>
          <a:xfrm flipH="1" flipV="1">
            <a:off x="4905636" y="3287072"/>
            <a:ext cx="1518848" cy="7884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836AE61-1C88-6E45-AE33-5DE783A0BE37}"/>
              </a:ext>
            </a:extLst>
          </p:cNvPr>
          <p:cNvSpPr txBox="1"/>
          <p:nvPr/>
        </p:nvSpPr>
        <p:spPr>
          <a:xfrm>
            <a:off x="4035002" y="3563000"/>
            <a:ext cx="193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stats/</a:t>
            </a:r>
          </a:p>
          <a:p>
            <a:pPr algn="ctr"/>
            <a:r>
              <a:rPr lang="zh-CN" altLang="en-US" sz="1200" dirty="0"/>
              <a:t> </a:t>
            </a:r>
            <a:r>
              <a:rPr lang="en-US" altLang="zh-CN" sz="1200" dirty="0"/>
              <a:t>Events</a:t>
            </a:r>
            <a:endParaRPr 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5738687" y="1108401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Priority</a:t>
            </a:r>
            <a:r>
              <a:rPr lang="zh-CN" altLang="en-US" sz="1200" dirty="0"/>
              <a:t> </a:t>
            </a:r>
            <a:r>
              <a:rPr lang="en-US" altLang="zh-CN" sz="1200" dirty="0"/>
              <a:t>queue</a:t>
            </a:r>
            <a:endParaRPr lang="en-U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1198829-2347-364A-B145-088BC8FDB0F5}"/>
              </a:ext>
            </a:extLst>
          </p:cNvPr>
          <p:cNvSpPr/>
          <p:nvPr/>
        </p:nvSpPr>
        <p:spPr>
          <a:xfrm>
            <a:off x="3855308" y="2204840"/>
            <a:ext cx="2094475" cy="345990"/>
          </a:xfrm>
          <a:prstGeom prst="rect">
            <a:avLst/>
          </a:prstGeom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Priority</a:t>
            </a:r>
            <a:r>
              <a:rPr lang="zh-CN" altLang="en-US" dirty="0"/>
              <a:t> </a:t>
            </a:r>
            <a:r>
              <a:rPr lang="en-US" altLang="zh-CN" dirty="0"/>
              <a:t>calculator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034008-3D62-4C40-A539-3395820484EF}"/>
              </a:ext>
            </a:extLst>
          </p:cNvPr>
          <p:cNvCxnSpPr>
            <a:cxnSpLocks/>
            <a:stCxn id="42" idx="0"/>
            <a:endCxn id="127" idx="2"/>
          </p:cNvCxnSpPr>
          <p:nvPr/>
        </p:nvCxnSpPr>
        <p:spPr>
          <a:xfrm flipV="1">
            <a:off x="4902546" y="1687115"/>
            <a:ext cx="1046671" cy="51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660A04E-E7C1-2E4A-A812-7EB0B49665A6}"/>
              </a:ext>
            </a:extLst>
          </p:cNvPr>
          <p:cNvSpPr txBox="1"/>
          <p:nvPr/>
        </p:nvSpPr>
        <p:spPr>
          <a:xfrm>
            <a:off x="4989556" y="1802219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push</a:t>
            </a:r>
            <a:endParaRPr lang="en-US" sz="1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DA775B3-071A-D14D-9BD4-5D7B9A9A11DE}"/>
              </a:ext>
            </a:extLst>
          </p:cNvPr>
          <p:cNvSpPr/>
          <p:nvPr/>
        </p:nvSpPr>
        <p:spPr>
          <a:xfrm>
            <a:off x="6560412" y="2191949"/>
            <a:ext cx="2098589" cy="374557"/>
          </a:xfrm>
          <a:prstGeom prst="rect">
            <a:avLst/>
          </a:prstGeom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executor</a:t>
            </a:r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  <a:stCxn id="59" idx="1"/>
            <a:endCxn id="42" idx="3"/>
          </p:cNvCxnSpPr>
          <p:nvPr/>
        </p:nvCxnSpPr>
        <p:spPr>
          <a:xfrm flipH="1" flipV="1">
            <a:off x="5949783" y="2377835"/>
            <a:ext cx="610629" cy="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6645881" y="1676278"/>
            <a:ext cx="963826" cy="51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7035632" y="1643800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pop</a:t>
            </a:r>
            <a:endParaRPr lang="en-US" sz="12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46222CD-F3FD-7F47-8C00-D3A877DE0FC8}"/>
              </a:ext>
            </a:extLst>
          </p:cNvPr>
          <p:cNvSpPr/>
          <p:nvPr/>
        </p:nvSpPr>
        <p:spPr>
          <a:xfrm>
            <a:off x="3858398" y="2941082"/>
            <a:ext cx="2094475" cy="345990"/>
          </a:xfrm>
          <a:prstGeom prst="rect">
            <a:avLst/>
          </a:prstGeom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creator</a:t>
            </a:r>
            <a:endParaRPr lang="en-US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2C52FD0-26E7-8044-A672-33954F5D5BA0}"/>
              </a:ext>
            </a:extLst>
          </p:cNvPr>
          <p:cNvCxnSpPr>
            <a:stCxn id="84" idx="0"/>
            <a:endCxn id="42" idx="2"/>
          </p:cNvCxnSpPr>
          <p:nvPr/>
        </p:nvCxnSpPr>
        <p:spPr>
          <a:xfrm flipH="1" flipV="1">
            <a:off x="4902546" y="2550830"/>
            <a:ext cx="3090" cy="390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6D66C17-D761-B149-8B24-3CE8D21D1850}"/>
              </a:ext>
            </a:extLst>
          </p:cNvPr>
          <p:cNvSpPr txBox="1"/>
          <p:nvPr/>
        </p:nvSpPr>
        <p:spPr>
          <a:xfrm>
            <a:off x="5936398" y="2148646"/>
            <a:ext cx="637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Timed</a:t>
            </a:r>
            <a:r>
              <a:rPr lang="zh-CN" altLang="en-US" sz="1200" dirty="0"/>
              <a:t> </a:t>
            </a:r>
            <a:r>
              <a:rPr lang="en-US" altLang="zh-CN" sz="1200" dirty="0"/>
              <a:t>out</a:t>
            </a:r>
            <a:endParaRPr 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7481509" y="2607456"/>
            <a:ext cx="800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Finished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B7C4D3B-F250-C74A-B42A-9E1D2B91D89D}"/>
              </a:ext>
            </a:extLst>
          </p:cNvPr>
          <p:cNvSpPr/>
          <p:nvPr/>
        </p:nvSpPr>
        <p:spPr>
          <a:xfrm>
            <a:off x="6564526" y="2943246"/>
            <a:ext cx="2094475" cy="345990"/>
          </a:xfrm>
          <a:prstGeom prst="rect">
            <a:avLst/>
          </a:prstGeom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Merger</a:t>
            </a:r>
            <a:endParaRPr lang="en-US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A43F89D-8FD6-C54C-98B2-DAFAEC0A97FB}"/>
              </a:ext>
            </a:extLst>
          </p:cNvPr>
          <p:cNvCxnSpPr>
            <a:cxnSpLocks/>
            <a:stCxn id="59" idx="2"/>
            <a:endCxn id="99" idx="0"/>
          </p:cNvCxnSpPr>
          <p:nvPr/>
        </p:nvCxnSpPr>
        <p:spPr>
          <a:xfrm>
            <a:off x="7609707" y="2566506"/>
            <a:ext cx="2057" cy="37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708FC00-0B9F-1841-B317-0FA3BEEF0310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6424484" y="3289236"/>
            <a:ext cx="1187280" cy="78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920" y="4322838"/>
            <a:ext cx="301706" cy="30212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309B59F1-2643-DF4C-ABF8-67A0AAFF2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901" y="4177341"/>
            <a:ext cx="316641" cy="296561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F4CF3E25-E92C-BA4B-B2D2-DB4A0384E7CC}"/>
              </a:ext>
            </a:extLst>
          </p:cNvPr>
          <p:cNvSpPr/>
          <p:nvPr/>
        </p:nvSpPr>
        <p:spPr>
          <a:xfrm>
            <a:off x="5338589" y="1439980"/>
            <a:ext cx="963826" cy="24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BD83540-82B2-5B4B-A0B8-A300CEE73A5A}"/>
              </a:ext>
            </a:extLst>
          </p:cNvPr>
          <p:cNvSpPr/>
          <p:nvPr/>
        </p:nvSpPr>
        <p:spPr>
          <a:xfrm>
            <a:off x="5338589" y="1439979"/>
            <a:ext cx="234779" cy="24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3FC6C66-1D95-DD41-924D-BF1F974A7153}"/>
              </a:ext>
            </a:extLst>
          </p:cNvPr>
          <p:cNvSpPr/>
          <p:nvPr/>
        </p:nvSpPr>
        <p:spPr>
          <a:xfrm>
            <a:off x="5831827" y="1439980"/>
            <a:ext cx="234779" cy="24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4125988" y="4061557"/>
            <a:ext cx="1327279" cy="90601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 </a:t>
            </a:r>
          </a:p>
          <a:p>
            <a:pPr algn="ctr"/>
            <a:r>
              <a:rPr lang="en-US" dirty="0"/>
              <a:t>Generator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1C177D8-0D93-2A46-9441-5E6FD45EA72E}"/>
              </a:ext>
            </a:extLst>
          </p:cNvPr>
          <p:cNvSpPr/>
          <p:nvPr/>
        </p:nvSpPr>
        <p:spPr>
          <a:xfrm>
            <a:off x="7903953" y="4058221"/>
            <a:ext cx="1327279" cy="90601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Results</a:t>
            </a:r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CE971C8A-22B9-EF4E-A675-123D03E258EF}"/>
              </a:ext>
            </a:extLst>
          </p:cNvPr>
          <p:cNvSpPr/>
          <p:nvPr/>
        </p:nvSpPr>
        <p:spPr>
          <a:xfrm>
            <a:off x="6002518" y="4058222"/>
            <a:ext cx="1327279" cy="90601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ODGen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2151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1636843" y="6057351"/>
            <a:ext cx="3222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  <a:stCxn id="133" idx="0"/>
            <a:endCxn id="37" idx="2"/>
          </p:cNvCxnSpPr>
          <p:nvPr/>
        </p:nvCxnSpPr>
        <p:spPr>
          <a:xfrm flipH="1" flipV="1">
            <a:off x="2610070" y="4920424"/>
            <a:ext cx="12669" cy="8374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3599133" y="4747429"/>
            <a:ext cx="284832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1746015" y="2117750"/>
            <a:ext cx="1408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Ready</a:t>
            </a:r>
            <a:r>
              <a:rPr lang="zh-CN" altLang="en-US" sz="1400" dirty="0"/>
              <a:t> </a:t>
            </a:r>
            <a:r>
              <a:rPr lang="en-US" altLang="zh-CN" sz="1400" dirty="0"/>
              <a:t>queue</a:t>
            </a:r>
            <a:endParaRPr lang="en-US" sz="14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034008-3D62-4C40-A539-3395820484EF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1959099" y="2490819"/>
            <a:ext cx="643873" cy="14420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3581717" y="4105856"/>
            <a:ext cx="28657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</p:cNvCxnSpPr>
          <p:nvPr/>
        </p:nvCxnSpPr>
        <p:spPr>
          <a:xfrm flipH="1">
            <a:off x="4518339" y="2977007"/>
            <a:ext cx="194119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5287209" y="2257848"/>
            <a:ext cx="564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Pop</a:t>
            </a:r>
            <a:endParaRPr lang="en-US" sz="14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2C52FD0-26E7-8044-A672-33954F5D5BA0}"/>
              </a:ext>
            </a:extLst>
          </p:cNvPr>
          <p:cNvCxnSpPr>
            <a:cxnSpLocks/>
            <a:stCxn id="37" idx="0"/>
            <a:endCxn id="2" idx="2"/>
          </p:cNvCxnSpPr>
          <p:nvPr/>
        </p:nvCxnSpPr>
        <p:spPr>
          <a:xfrm flipH="1" flipV="1">
            <a:off x="2602972" y="4278851"/>
            <a:ext cx="7098" cy="2955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5094330" y="2717013"/>
            <a:ext cx="1077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Terminates</a:t>
            </a:r>
            <a:r>
              <a:rPr lang="zh-CN" altLang="en-US" sz="1400" dirty="0"/>
              <a:t> </a:t>
            </a:r>
            <a:endParaRPr lang="en-US" sz="1400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626" y="5924376"/>
            <a:ext cx="235512" cy="235841"/>
          </a:xfrm>
          <a:prstGeom prst="rect">
            <a:avLst/>
          </a:prstGeom>
        </p:spPr>
      </p:pic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1959099" y="5757878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8DE0C28-23D3-6349-8FE7-1273943BB379}"/>
              </a:ext>
            </a:extLst>
          </p:cNvPr>
          <p:cNvSpPr/>
          <p:nvPr/>
        </p:nvSpPr>
        <p:spPr>
          <a:xfrm>
            <a:off x="1624226" y="3932861"/>
            <a:ext cx="1957491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Priority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calculator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2E6A545-DF5A-C748-8D50-5B55819A62B2}"/>
              </a:ext>
            </a:extLst>
          </p:cNvPr>
          <p:cNvSpPr/>
          <p:nvPr/>
        </p:nvSpPr>
        <p:spPr>
          <a:xfrm>
            <a:off x="1621007" y="4574434"/>
            <a:ext cx="1978126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creator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B47BC68-CA3A-CE43-9FD0-6BC95FFA14AA}"/>
              </a:ext>
            </a:extLst>
          </p:cNvPr>
          <p:cNvSpPr/>
          <p:nvPr/>
        </p:nvSpPr>
        <p:spPr>
          <a:xfrm>
            <a:off x="2725225" y="2804012"/>
            <a:ext cx="179311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 activator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EDD856C-AC02-0B4F-A1C2-EAA85DD9F6C2}"/>
              </a:ext>
            </a:extLst>
          </p:cNvPr>
          <p:cNvGrpSpPr/>
          <p:nvPr/>
        </p:nvGrpSpPr>
        <p:grpSpPr>
          <a:xfrm>
            <a:off x="5041527" y="3790280"/>
            <a:ext cx="941094" cy="307777"/>
            <a:chOff x="7173508" y="2107271"/>
            <a:chExt cx="941094" cy="307777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6D66C17-D761-B149-8B24-3CE8D21D1850}"/>
                </a:ext>
              </a:extLst>
            </p:cNvPr>
            <p:cNvSpPr txBox="1"/>
            <p:nvPr/>
          </p:nvSpPr>
          <p:spPr>
            <a:xfrm>
              <a:off x="7269571" y="2107271"/>
              <a:ext cx="845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Timeout</a:t>
              </a:r>
              <a:endParaRPr lang="en-US" sz="1400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2E29136-5E7D-1C4C-A06F-E16BE33C9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3508" y="2197780"/>
              <a:ext cx="153612" cy="153826"/>
            </a:xfrm>
            <a:prstGeom prst="rect">
              <a:avLst/>
            </a:prstGeom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0E76F88D-29AA-2740-B3B9-52DC577AB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475" y="5459115"/>
            <a:ext cx="213928" cy="232014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F2DF1E20-A280-2F48-B9E9-7FF1718D8771}"/>
              </a:ext>
            </a:extLst>
          </p:cNvPr>
          <p:cNvGrpSpPr/>
          <p:nvPr/>
        </p:nvGrpSpPr>
        <p:grpSpPr>
          <a:xfrm>
            <a:off x="4709012" y="4230459"/>
            <a:ext cx="1933833" cy="523220"/>
            <a:chOff x="5361524" y="2477872"/>
            <a:chExt cx="1933833" cy="52322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36AE61-1C88-6E45-AE33-5DE783A0BE37}"/>
                </a:ext>
              </a:extLst>
            </p:cNvPr>
            <p:cNvSpPr txBox="1"/>
            <p:nvPr/>
          </p:nvSpPr>
          <p:spPr>
            <a:xfrm>
              <a:off x="5361524" y="2477872"/>
              <a:ext cx="19338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Conditional</a:t>
              </a:r>
              <a:r>
                <a:rPr lang="zh-CN" altLang="en-US" sz="1400" dirty="0"/>
                <a:t> </a:t>
              </a:r>
              <a:r>
                <a:rPr lang="en-US" altLang="zh-CN" sz="1400" dirty="0" err="1"/>
                <a:t>stmts</a:t>
              </a:r>
              <a:r>
                <a:rPr lang="en-US" altLang="zh-CN" sz="1400" dirty="0"/>
                <a:t>/</a:t>
              </a:r>
            </a:p>
            <a:p>
              <a:pPr algn="ctr"/>
              <a:r>
                <a:rPr lang="zh-CN" altLang="en-US" sz="1400" dirty="0"/>
                <a:t> </a:t>
              </a:r>
              <a:r>
                <a:rPr lang="en-US" altLang="zh-CN" sz="1400" dirty="0"/>
                <a:t>Events/</a:t>
              </a:r>
              <a:endParaRPr lang="en-US" sz="1400" dirty="0"/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309B59F1-2643-DF4C-ABF8-67A0AAFF2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24881" y="2537048"/>
              <a:ext cx="184708" cy="17299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BC46CC6-DECA-1B46-9190-7B5438DB8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68315" y="2768205"/>
              <a:ext cx="150316" cy="167181"/>
            </a:xfrm>
            <a:prstGeom prst="rect">
              <a:avLst/>
            </a:prstGeom>
          </p:spPr>
        </p:pic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B6940CF-85AC-C449-ACD2-C061E40FF944}"/>
              </a:ext>
            </a:extLst>
          </p:cNvPr>
          <p:cNvSpPr/>
          <p:nvPr/>
        </p:nvSpPr>
        <p:spPr>
          <a:xfrm>
            <a:off x="1091331" y="1100121"/>
            <a:ext cx="8118173" cy="4262997"/>
          </a:xfrm>
          <a:prstGeom prst="roundRect">
            <a:avLst>
              <a:gd name="adj" fmla="val 9071"/>
            </a:avLst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60A9E6-DB55-F843-9B3F-BFDACE836B7D}"/>
              </a:ext>
            </a:extLst>
          </p:cNvPr>
          <p:cNvSpPr txBox="1"/>
          <p:nvPr/>
        </p:nvSpPr>
        <p:spPr>
          <a:xfrm>
            <a:off x="1509796" y="1174695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COCO</a:t>
            </a:r>
          </a:p>
        </p:txBody>
      </p: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4229D824-6AB8-2F4A-9217-71FC82FCF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805379"/>
              </p:ext>
            </p:extLst>
          </p:nvPr>
        </p:nvGraphicFramePr>
        <p:xfrm>
          <a:off x="1826585" y="2393383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1BC7310-F773-F843-BF9B-DD6E6CDAF999}"/>
              </a:ext>
            </a:extLst>
          </p:cNvPr>
          <p:cNvSpPr/>
          <p:nvPr/>
        </p:nvSpPr>
        <p:spPr>
          <a:xfrm>
            <a:off x="7067919" y="5860744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ECF78A-E633-7F44-853A-74B36A014485}"/>
              </a:ext>
            </a:extLst>
          </p:cNvPr>
          <p:cNvCxnSpPr>
            <a:cxnSpLocks/>
            <a:stCxn id="57" idx="2"/>
            <a:endCxn id="41" idx="0"/>
          </p:cNvCxnSpPr>
          <p:nvPr/>
        </p:nvCxnSpPr>
        <p:spPr>
          <a:xfrm>
            <a:off x="7716570" y="4864267"/>
            <a:ext cx="14989" cy="9964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0E2CA4-A02D-2D4C-A94D-6DAE530B2EE4}"/>
              </a:ext>
            </a:extLst>
          </p:cNvPr>
          <p:cNvSpPr/>
          <p:nvPr/>
        </p:nvSpPr>
        <p:spPr>
          <a:xfrm>
            <a:off x="6436749" y="1618597"/>
            <a:ext cx="2487011" cy="3551565"/>
          </a:xfrm>
          <a:prstGeom prst="roundRect">
            <a:avLst>
              <a:gd name="adj" fmla="val 9226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8687C26-C802-B042-9924-2830F91EFCB9}"/>
              </a:ext>
            </a:extLst>
          </p:cNvPr>
          <p:cNvSpPr/>
          <p:nvPr/>
        </p:nvSpPr>
        <p:spPr>
          <a:xfrm>
            <a:off x="6701412" y="4306670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Vulnerability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detector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9615FC-21E7-244A-8816-52B6B8CF228B}"/>
              </a:ext>
            </a:extLst>
          </p:cNvPr>
          <p:cNvGrpSpPr/>
          <p:nvPr/>
        </p:nvGrpSpPr>
        <p:grpSpPr>
          <a:xfrm>
            <a:off x="6630346" y="1708739"/>
            <a:ext cx="1921799" cy="646331"/>
            <a:chOff x="544909" y="955479"/>
            <a:chExt cx="1921799" cy="64633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38CE537-34EA-D248-87BE-779207F78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42475" y="1013679"/>
              <a:ext cx="178154" cy="16742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33F83D-61DD-394F-80BC-6F21B4A62ED4}"/>
                </a:ext>
              </a:extLst>
            </p:cNvPr>
            <p:cNvSpPr txBox="1"/>
            <p:nvPr/>
          </p:nvSpPr>
          <p:spPr>
            <a:xfrm>
              <a:off x="544909" y="955479"/>
              <a:ext cx="1921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Thread</a:t>
              </a:r>
              <a:r>
                <a:rPr lang="zh-CN" altLang="en-US" dirty="0"/>
                <a:t> </a:t>
              </a:r>
              <a:r>
                <a:rPr lang="en-US" altLang="zh-CN" dirty="0"/>
                <a:t>executor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AF3F5CB-24AA-1C46-BF7F-03702C6D61B9}"/>
              </a:ext>
            </a:extLst>
          </p:cNvPr>
          <p:cNvSpPr/>
          <p:nvPr/>
        </p:nvSpPr>
        <p:spPr>
          <a:xfrm>
            <a:off x="6716400" y="3553479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Taint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propagator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6AB4CF9-329E-D148-8DD3-91C81B8CEB2B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3165563" y="2507683"/>
            <a:ext cx="3630076" cy="138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6C8B01A4-9A8A-254A-BF7A-5AE3C0ABC2AC}"/>
              </a:ext>
            </a:extLst>
          </p:cNvPr>
          <p:cNvSpPr/>
          <p:nvPr/>
        </p:nvSpPr>
        <p:spPr>
          <a:xfrm>
            <a:off x="1320626" y="1618600"/>
            <a:ext cx="3376575" cy="3551565"/>
          </a:xfrm>
          <a:prstGeom prst="roundRect">
            <a:avLst>
              <a:gd name="adj" fmla="val 7778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8" name="Table 56">
            <a:extLst>
              <a:ext uri="{FF2B5EF4-FFF2-40B4-BE49-F238E27FC236}">
                <a16:creationId xmlns:a16="http://schemas.microsoft.com/office/drawing/2014/main" id="{07892554-5217-0149-9B51-63FA8C5F9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36478"/>
              </p:ext>
            </p:extLst>
          </p:nvPr>
        </p:nvGraphicFramePr>
        <p:xfrm>
          <a:off x="3137682" y="3492040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510803D2-A563-6144-96D1-AF26865C8668}"/>
              </a:ext>
            </a:extLst>
          </p:cNvPr>
          <p:cNvSpPr txBox="1"/>
          <p:nvPr/>
        </p:nvSpPr>
        <p:spPr>
          <a:xfrm>
            <a:off x="3075024" y="3219437"/>
            <a:ext cx="1408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Waiting queue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EB04B-717C-0A43-BE20-65786D336A38}"/>
              </a:ext>
            </a:extLst>
          </p:cNvPr>
          <p:cNvSpPr txBox="1"/>
          <p:nvPr/>
        </p:nvSpPr>
        <p:spPr>
          <a:xfrm>
            <a:off x="1636843" y="1707207"/>
            <a:ext cx="216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scheduler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6E8440-452D-634C-9361-C34EDC883C25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2093895" y="2490819"/>
            <a:ext cx="1043787" cy="11155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4ADB316-147C-BC22-621E-4C8B74DA7DCF}"/>
              </a:ext>
            </a:extLst>
          </p:cNvPr>
          <p:cNvCxnSpPr>
            <a:cxnSpLocks/>
          </p:cNvCxnSpPr>
          <p:nvPr/>
        </p:nvCxnSpPr>
        <p:spPr>
          <a:xfrm flipH="1" flipV="1">
            <a:off x="4135575" y="3526118"/>
            <a:ext cx="4127" cy="12114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EAE1D2D2-92FB-22E5-A3E4-003BDA6151E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94529" y="2977938"/>
            <a:ext cx="690510" cy="30001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 descr="Logo&#10;&#10;Description automatically generated">
            <a:extLst>
              <a:ext uri="{FF2B5EF4-FFF2-40B4-BE49-F238E27FC236}">
                <a16:creationId xmlns:a16="http://schemas.microsoft.com/office/drawing/2014/main" id="{601662DC-4BBB-829E-75D1-28A89459A3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6743" y="1757340"/>
            <a:ext cx="339875" cy="292815"/>
          </a:xfrm>
          <a:prstGeom prst="rect">
            <a:avLst/>
          </a:prstGeom>
        </p:spPr>
      </p:pic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016DDBFB-F2E1-8345-F93B-A7046A5674ED}"/>
              </a:ext>
            </a:extLst>
          </p:cNvPr>
          <p:cNvSpPr/>
          <p:nvPr/>
        </p:nvSpPr>
        <p:spPr>
          <a:xfrm>
            <a:off x="6715069" y="2786449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Modeled Client-side APIs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AB6DCE-A614-63C1-BC3F-6AAD084DFA5E}"/>
              </a:ext>
            </a:extLst>
          </p:cNvPr>
          <p:cNvSpPr txBox="1"/>
          <p:nvPr/>
        </p:nvSpPr>
        <p:spPr>
          <a:xfrm>
            <a:off x="6715069" y="2131631"/>
            <a:ext cx="1408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Running</a:t>
            </a:r>
            <a:r>
              <a:rPr lang="zh-CN" altLang="en-US" sz="1400" dirty="0"/>
              <a:t> </a:t>
            </a:r>
            <a:r>
              <a:rPr lang="en-US" altLang="zh-CN" sz="1400" dirty="0"/>
              <a:t>queue</a:t>
            </a:r>
            <a:endParaRPr lang="en-US" sz="1400" dirty="0"/>
          </a:p>
        </p:txBody>
      </p:sp>
      <p:graphicFrame>
        <p:nvGraphicFramePr>
          <p:cNvPr id="59" name="Table 56">
            <a:extLst>
              <a:ext uri="{FF2B5EF4-FFF2-40B4-BE49-F238E27FC236}">
                <a16:creationId xmlns:a16="http://schemas.microsoft.com/office/drawing/2014/main" id="{6B587B7D-CAE7-E9A3-C8FD-82DF30E15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140984"/>
              </p:ext>
            </p:extLst>
          </p:nvPr>
        </p:nvGraphicFramePr>
        <p:xfrm>
          <a:off x="6795639" y="2407264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217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D187A1F-DE21-D71A-887E-75467C14B25B}"/>
              </a:ext>
            </a:extLst>
          </p:cNvPr>
          <p:cNvSpPr/>
          <p:nvPr/>
        </p:nvSpPr>
        <p:spPr>
          <a:xfrm>
            <a:off x="8731508" y="1858539"/>
            <a:ext cx="1510809" cy="78713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  <a:highlight>
                <a:srgbClr val="0000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947C78-A2FC-284B-AAA8-A636334C5929}"/>
              </a:ext>
            </a:extLst>
          </p:cNvPr>
          <p:cNvSpPr/>
          <p:nvPr/>
        </p:nvSpPr>
        <p:spPr>
          <a:xfrm>
            <a:off x="4027714" y="1858539"/>
            <a:ext cx="4485665" cy="787129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  <a:highlight>
                <a:srgbClr val="0000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1279A1-2F0D-1147-A9A1-354ED1157705}"/>
              </a:ext>
            </a:extLst>
          </p:cNvPr>
          <p:cNvSpPr/>
          <p:nvPr/>
        </p:nvSpPr>
        <p:spPr>
          <a:xfrm>
            <a:off x="4027714" y="3655136"/>
            <a:ext cx="4485664" cy="79637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  <a:highlight>
                <a:srgbClr val="0000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B57FE-6F5D-9144-8448-9AF583049B9C}"/>
              </a:ext>
            </a:extLst>
          </p:cNvPr>
          <p:cNvSpPr txBox="1"/>
          <p:nvPr/>
        </p:nvSpPr>
        <p:spPr>
          <a:xfrm>
            <a:off x="4027714" y="1450456"/>
            <a:ext cx="271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1EF63-C060-7540-8D0D-B39BC32DCD92}"/>
              </a:ext>
            </a:extLst>
          </p:cNvPr>
          <p:cNvSpPr txBox="1"/>
          <p:nvPr/>
        </p:nvSpPr>
        <p:spPr>
          <a:xfrm>
            <a:off x="3954141" y="3285804"/>
            <a:ext cx="271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Waiting queue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63A971-8224-FD45-9C93-E7EA9BE9B127}"/>
              </a:ext>
            </a:extLst>
          </p:cNvPr>
          <p:cNvSpPr/>
          <p:nvPr/>
        </p:nvSpPr>
        <p:spPr>
          <a:xfrm>
            <a:off x="7520165" y="1968432"/>
            <a:ext cx="588578" cy="557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76D022-9A1A-6F42-B5B7-C0CD23EAD885}"/>
              </a:ext>
            </a:extLst>
          </p:cNvPr>
          <p:cNvSpPr/>
          <p:nvPr/>
        </p:nvSpPr>
        <p:spPr>
          <a:xfrm>
            <a:off x="8954814" y="1949669"/>
            <a:ext cx="588578" cy="557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1A01EC-E42D-9244-85FB-0CA98F6CB6C8}"/>
              </a:ext>
            </a:extLst>
          </p:cNvPr>
          <p:cNvSpPr/>
          <p:nvPr/>
        </p:nvSpPr>
        <p:spPr>
          <a:xfrm>
            <a:off x="5728138" y="3775475"/>
            <a:ext cx="588578" cy="557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3334AD9-F11F-1E4F-A0FA-C516FD973BF0}"/>
              </a:ext>
            </a:extLst>
          </p:cNvPr>
          <p:cNvSpPr/>
          <p:nvPr/>
        </p:nvSpPr>
        <p:spPr>
          <a:xfrm>
            <a:off x="6582118" y="1968432"/>
            <a:ext cx="588578" cy="557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37E2D70D-6B0F-5544-A544-33E0A86048EE}"/>
              </a:ext>
            </a:extLst>
          </p:cNvPr>
          <p:cNvCxnSpPr>
            <a:cxnSpLocks/>
            <a:stCxn id="10" idx="4"/>
            <a:endCxn id="16" idx="2"/>
          </p:cNvCxnSpPr>
          <p:nvPr/>
        </p:nvCxnSpPr>
        <p:spPr>
          <a:xfrm rot="5400000" flipH="1">
            <a:off x="7785730" y="1043345"/>
            <a:ext cx="259761" cy="2666985"/>
          </a:xfrm>
          <a:prstGeom prst="bentConnector4">
            <a:avLst>
              <a:gd name="adj1" fmla="val -168058"/>
              <a:gd name="adj2" fmla="val 10857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C8CB860-BEA5-7C4F-A8D4-0C0160396C6E}"/>
              </a:ext>
            </a:extLst>
          </p:cNvPr>
          <p:cNvSpPr txBox="1"/>
          <p:nvPr/>
        </p:nvSpPr>
        <p:spPr>
          <a:xfrm>
            <a:off x="7598979" y="2924192"/>
            <a:ext cx="271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Preempted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661EA35B-5624-F943-B120-EED0F72904D7}"/>
              </a:ext>
            </a:extLst>
          </p:cNvPr>
          <p:cNvCxnSpPr>
            <a:cxnSpLocks/>
            <a:stCxn id="10" idx="4"/>
            <a:endCxn id="5" idx="3"/>
          </p:cNvCxnSpPr>
          <p:nvPr/>
        </p:nvCxnSpPr>
        <p:spPr>
          <a:xfrm rot="5400000">
            <a:off x="8107939" y="2912157"/>
            <a:ext cx="1546605" cy="73572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D665382-6F09-FC46-B92C-29D579468CF5}"/>
              </a:ext>
            </a:extLst>
          </p:cNvPr>
          <p:cNvSpPr txBox="1"/>
          <p:nvPr/>
        </p:nvSpPr>
        <p:spPr>
          <a:xfrm>
            <a:off x="8615853" y="4084322"/>
            <a:ext cx="271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Runs into branch </a:t>
            </a:r>
            <a:r>
              <a:rPr lang="en-US" dirty="0" err="1"/>
              <a:t>stmts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03C9FD-285C-6647-A1D3-D0732A95A2ED}"/>
              </a:ext>
            </a:extLst>
          </p:cNvPr>
          <p:cNvCxnSpPr>
            <a:stCxn id="16" idx="6"/>
            <a:endCxn id="8" idx="2"/>
          </p:cNvCxnSpPr>
          <p:nvPr/>
        </p:nvCxnSpPr>
        <p:spPr>
          <a:xfrm>
            <a:off x="7170696" y="2246956"/>
            <a:ext cx="3494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7407F4-1EEF-1C40-BFD0-5C849F09CE50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8108743" y="2228193"/>
            <a:ext cx="846071" cy="187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2FB61CC-0D18-0744-A351-294AF2AD9A6C}"/>
              </a:ext>
            </a:extLst>
          </p:cNvPr>
          <p:cNvSpPr txBox="1"/>
          <p:nvPr/>
        </p:nvSpPr>
        <p:spPr>
          <a:xfrm>
            <a:off x="8615854" y="1475581"/>
            <a:ext cx="271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Running queue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DAB22FD-CB44-DF4F-9BBA-FDB1B12CE8B4}"/>
              </a:ext>
            </a:extLst>
          </p:cNvPr>
          <p:cNvCxnSpPr>
            <a:stCxn id="10" idx="6"/>
          </p:cNvCxnSpPr>
          <p:nvPr/>
        </p:nvCxnSpPr>
        <p:spPr>
          <a:xfrm>
            <a:off x="9543392" y="2228193"/>
            <a:ext cx="10510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A3B183D-6664-2447-9E04-0C16E0E68AD9}"/>
              </a:ext>
            </a:extLst>
          </p:cNvPr>
          <p:cNvSpPr txBox="1"/>
          <p:nvPr/>
        </p:nvSpPr>
        <p:spPr>
          <a:xfrm>
            <a:off x="10594428" y="2062290"/>
            <a:ext cx="271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D1B3AFB-1620-A246-A26C-5663AF01ADF2}"/>
              </a:ext>
            </a:extLst>
          </p:cNvPr>
          <p:cNvCxnSpPr>
            <a:cxnSpLocks/>
          </p:cNvCxnSpPr>
          <p:nvPr/>
        </p:nvCxnSpPr>
        <p:spPr>
          <a:xfrm>
            <a:off x="6022427" y="2246956"/>
            <a:ext cx="2627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59CA65-FC09-A641-9A32-8C57C6AB7C3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022427" y="2246956"/>
            <a:ext cx="0" cy="15285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8BB8B1-1B38-6546-98E0-4C45D38DA3EF}"/>
                  </a:ext>
                </a:extLst>
              </p:cNvPr>
              <p:cNvSpPr txBox="1"/>
              <p:nvPr/>
            </p:nvSpPr>
            <p:spPr>
              <a:xfrm>
                <a:off x="5989595" y="3210079"/>
                <a:ext cx="2711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Waiting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Ready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8BB8B1-1B38-6546-98E0-4C45D38DA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595" y="3210079"/>
                <a:ext cx="2711669" cy="369332"/>
              </a:xfrm>
              <a:prstGeom prst="rect">
                <a:avLst/>
              </a:prstGeom>
              <a:blipFill>
                <a:blip r:embed="rId2"/>
                <a:stretch>
                  <a:fillRect l="-186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393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74515A-90F4-AB48-AB1A-C2896AD4E70F}"/>
              </a:ext>
            </a:extLst>
          </p:cNvPr>
          <p:cNvCxnSpPr>
            <a:cxnSpLocks/>
          </p:cNvCxnSpPr>
          <p:nvPr/>
        </p:nvCxnSpPr>
        <p:spPr>
          <a:xfrm>
            <a:off x="7862385" y="4684397"/>
            <a:ext cx="7209" cy="8966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645414-E6D2-9147-AA0A-29DD2623A2DD}"/>
              </a:ext>
            </a:extLst>
          </p:cNvPr>
          <p:cNvCxnSpPr>
            <a:cxnSpLocks/>
          </p:cNvCxnSpPr>
          <p:nvPr/>
        </p:nvCxnSpPr>
        <p:spPr>
          <a:xfrm>
            <a:off x="8636655" y="1711411"/>
            <a:ext cx="0" cy="2000433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FA89EC-342C-DB4E-B10C-3B9765C29EA7}"/>
              </a:ext>
            </a:extLst>
          </p:cNvPr>
          <p:cNvCxnSpPr>
            <a:cxnSpLocks/>
          </p:cNvCxnSpPr>
          <p:nvPr/>
        </p:nvCxnSpPr>
        <p:spPr>
          <a:xfrm>
            <a:off x="7841705" y="1578490"/>
            <a:ext cx="794950" cy="13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454EF7-0B9E-B44F-8F28-463F03B9E4E5}"/>
              </a:ext>
            </a:extLst>
          </p:cNvPr>
          <p:cNvSpPr txBox="1"/>
          <p:nvPr/>
        </p:nvSpPr>
        <p:spPr>
          <a:xfrm>
            <a:off x="7838729" y="1311226"/>
            <a:ext cx="93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Creates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D1CDE-DFF9-724E-9634-B107A277348E}"/>
              </a:ext>
            </a:extLst>
          </p:cNvPr>
          <p:cNvSpPr txBox="1"/>
          <p:nvPr/>
        </p:nvSpPr>
        <p:spPr>
          <a:xfrm>
            <a:off x="8553491" y="1372381"/>
            <a:ext cx="101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Creates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5FBE7D-C0E2-9246-A87F-93884FBD9200}"/>
              </a:ext>
            </a:extLst>
          </p:cNvPr>
          <p:cNvCxnSpPr>
            <a:cxnSpLocks/>
          </p:cNvCxnSpPr>
          <p:nvPr/>
        </p:nvCxnSpPr>
        <p:spPr>
          <a:xfrm>
            <a:off x="7825093" y="1564384"/>
            <a:ext cx="1474708" cy="147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965A5C-307E-864B-9440-8D47FD65AB00}"/>
              </a:ext>
            </a:extLst>
          </p:cNvPr>
          <p:cNvCxnSpPr>
            <a:cxnSpLocks/>
          </p:cNvCxnSpPr>
          <p:nvPr/>
        </p:nvCxnSpPr>
        <p:spPr>
          <a:xfrm>
            <a:off x="9278369" y="1714693"/>
            <a:ext cx="0" cy="263067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2376428-DF64-1E41-8716-DA472D408B1C}"/>
              </a:ext>
            </a:extLst>
          </p:cNvPr>
          <p:cNvCxnSpPr>
            <a:cxnSpLocks/>
          </p:cNvCxnSpPr>
          <p:nvPr/>
        </p:nvCxnSpPr>
        <p:spPr>
          <a:xfrm flipH="1" flipV="1">
            <a:off x="7833399" y="1564385"/>
            <a:ext cx="28986" cy="312001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1EF3A6-7ED6-0442-9070-8CFF2DBCD33E}"/>
              </a:ext>
            </a:extLst>
          </p:cNvPr>
          <p:cNvCxnSpPr>
            <a:cxnSpLocks/>
          </p:cNvCxnSpPr>
          <p:nvPr/>
        </p:nvCxnSpPr>
        <p:spPr>
          <a:xfrm flipH="1" flipV="1">
            <a:off x="7825093" y="984612"/>
            <a:ext cx="8306" cy="581883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1F25A1-D6A4-B24E-8AA8-F460DC8DAE05}"/>
              </a:ext>
            </a:extLst>
          </p:cNvPr>
          <p:cNvCxnSpPr>
            <a:cxnSpLocks/>
          </p:cNvCxnSpPr>
          <p:nvPr/>
        </p:nvCxnSpPr>
        <p:spPr>
          <a:xfrm flipH="1">
            <a:off x="7869595" y="3706436"/>
            <a:ext cx="767060" cy="22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067952C-FDE1-2B41-AD85-00B1348BE1D4}"/>
              </a:ext>
            </a:extLst>
          </p:cNvPr>
          <p:cNvSpPr txBox="1"/>
          <p:nvPr/>
        </p:nvSpPr>
        <p:spPr>
          <a:xfrm>
            <a:off x="8483424" y="4382096"/>
            <a:ext cx="79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Merge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12E249-B420-E645-9A7E-AF966F2A0AAA}"/>
              </a:ext>
            </a:extLst>
          </p:cNvPr>
          <p:cNvCxnSpPr>
            <a:cxnSpLocks/>
          </p:cNvCxnSpPr>
          <p:nvPr/>
        </p:nvCxnSpPr>
        <p:spPr>
          <a:xfrm flipV="1">
            <a:off x="6313967" y="984613"/>
            <a:ext cx="1527737" cy="99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015B5E-3E0C-8041-AEC5-F1A867D99594}"/>
              </a:ext>
            </a:extLst>
          </p:cNvPr>
          <p:cNvCxnSpPr>
            <a:cxnSpLocks/>
          </p:cNvCxnSpPr>
          <p:nvPr/>
        </p:nvCxnSpPr>
        <p:spPr>
          <a:xfrm flipV="1">
            <a:off x="6322273" y="1578491"/>
            <a:ext cx="1502820" cy="96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35E49D-570F-6D43-9E02-E069B5DE6175}"/>
              </a:ext>
            </a:extLst>
          </p:cNvPr>
          <p:cNvCxnSpPr>
            <a:cxnSpLocks/>
          </p:cNvCxnSpPr>
          <p:nvPr/>
        </p:nvCxnSpPr>
        <p:spPr>
          <a:xfrm flipV="1">
            <a:off x="6322273" y="1723769"/>
            <a:ext cx="2956096" cy="194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30C2E3-41ED-A643-AE61-CEBF1B45D8A4}"/>
              </a:ext>
            </a:extLst>
          </p:cNvPr>
          <p:cNvCxnSpPr>
            <a:cxnSpLocks/>
          </p:cNvCxnSpPr>
          <p:nvPr/>
        </p:nvCxnSpPr>
        <p:spPr>
          <a:xfrm flipH="1">
            <a:off x="7869594" y="4332606"/>
            <a:ext cx="1413649" cy="33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727FB33-C068-F842-80DE-5A25A7E02B5C}"/>
              </a:ext>
            </a:extLst>
          </p:cNvPr>
          <p:cNvSpPr txBox="1"/>
          <p:nvPr/>
        </p:nvSpPr>
        <p:spPr>
          <a:xfrm>
            <a:off x="8018181" y="3754889"/>
            <a:ext cx="79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Merge</a:t>
            </a:r>
            <a:endParaRPr lang="en-US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0298BCE-759A-E64C-A50E-90F3ACA31429}"/>
              </a:ext>
            </a:extLst>
          </p:cNvPr>
          <p:cNvCxnSpPr>
            <a:cxnSpLocks/>
          </p:cNvCxnSpPr>
          <p:nvPr/>
        </p:nvCxnSpPr>
        <p:spPr>
          <a:xfrm flipH="1" flipV="1">
            <a:off x="8377999" y="5202111"/>
            <a:ext cx="764402" cy="1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90EBA92-88E1-FE48-865B-CD510D43161E}"/>
              </a:ext>
            </a:extLst>
          </p:cNvPr>
          <p:cNvSpPr txBox="1"/>
          <p:nvPr/>
        </p:nvSpPr>
        <p:spPr>
          <a:xfrm>
            <a:off x="9262137" y="5004998"/>
            <a:ext cx="87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Wait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DDCA992-A09C-894B-9306-1241F8654FD7}"/>
              </a:ext>
            </a:extLst>
          </p:cNvPr>
          <p:cNvCxnSpPr>
            <a:cxnSpLocks/>
          </p:cNvCxnSpPr>
          <p:nvPr/>
        </p:nvCxnSpPr>
        <p:spPr>
          <a:xfrm>
            <a:off x="8373872" y="5493192"/>
            <a:ext cx="76852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51DAF19-48E2-3549-AA0A-B37F3D57245F}"/>
              </a:ext>
            </a:extLst>
          </p:cNvPr>
          <p:cNvSpPr txBox="1"/>
          <p:nvPr/>
        </p:nvSpPr>
        <p:spPr>
          <a:xfrm>
            <a:off x="9303928" y="5318898"/>
            <a:ext cx="87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DEA880F-922A-0A47-BCD4-3085DC64213F}"/>
              </a:ext>
            </a:extLst>
          </p:cNvPr>
          <p:cNvSpPr txBox="1"/>
          <p:nvPr/>
        </p:nvSpPr>
        <p:spPr>
          <a:xfrm>
            <a:off x="7131976" y="799946"/>
            <a:ext cx="99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</a:t>
            </a:r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3408E56-49A6-CF47-8298-805898FBEB48}"/>
              </a:ext>
            </a:extLst>
          </p:cNvPr>
          <p:cNvSpPr txBox="1"/>
          <p:nvPr/>
        </p:nvSpPr>
        <p:spPr>
          <a:xfrm>
            <a:off x="8252280" y="1839085"/>
            <a:ext cx="42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D8AE0F7-854B-784E-A688-F944383101CF}"/>
              </a:ext>
            </a:extLst>
          </p:cNvPr>
          <p:cNvSpPr txBox="1"/>
          <p:nvPr/>
        </p:nvSpPr>
        <p:spPr>
          <a:xfrm>
            <a:off x="8910840" y="1874379"/>
            <a:ext cx="44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T2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748D417-187E-084D-AB51-AA7D2E50D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094096"/>
              </p:ext>
            </p:extLst>
          </p:nvPr>
        </p:nvGraphicFramePr>
        <p:xfrm>
          <a:off x="1449257" y="1723768"/>
          <a:ext cx="4864710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710">
                  <a:extLst>
                    <a:ext uri="{9D8B030D-6E8A-4147-A177-3AD203B41FA5}">
                      <a16:colId xmlns:a16="http://schemas.microsoft.com/office/drawing/2014/main" val="2884428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//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statement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08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if (</a:t>
                      </a:r>
                      <a:r>
                        <a:rPr lang="en-US" b="0" dirty="0" err="1"/>
                        <a:t>actionList.indexOf</a:t>
                      </a:r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req.action</a:t>
                      </a:r>
                      <a:r>
                        <a:rPr lang="en-US" b="0" dirty="0"/>
                        <a:t>) == -1) {</a:t>
                      </a:r>
                    </a:p>
                    <a:p>
                      <a:r>
                        <a:rPr lang="zh-CN" altLang="en-US" b="0" dirty="0"/>
                        <a:t>    </a:t>
                      </a:r>
                      <a:r>
                        <a:rPr lang="en-US" b="0" dirty="0"/>
                        <a:t>//dealing with invalid actions</a:t>
                      </a:r>
                    </a:p>
                    <a:p>
                      <a:r>
                        <a:rPr lang="en-US" b="0" dirty="0"/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499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else {</a:t>
                      </a:r>
                    </a:p>
                    <a:p>
                      <a:r>
                        <a:rPr lang="zh-CN" altLang="en-US" b="0" dirty="0"/>
                        <a:t>    </a:t>
                      </a:r>
                      <a:r>
                        <a:rPr lang="en-US" b="0" dirty="0"/>
                        <a:t>//call the callback with request and caller data</a:t>
                      </a:r>
                    </a:p>
                    <a:p>
                      <a:r>
                        <a:rPr lang="zh-CN" altLang="en-US" b="0" dirty="0"/>
                        <a:t>    </a:t>
                      </a:r>
                      <a:r>
                        <a:rPr lang="en-US" b="0" dirty="0"/>
                        <a:t>var index = </a:t>
                      </a:r>
                      <a:r>
                        <a:rPr lang="en-US" b="0" dirty="0" err="1"/>
                        <a:t>actionList.indexOf</a:t>
                      </a:r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req.action</a:t>
                      </a:r>
                      <a:r>
                        <a:rPr lang="en-US" b="0" dirty="0"/>
                        <a:t>);</a:t>
                      </a:r>
                    </a:p>
                    <a:p>
                      <a:r>
                        <a:rPr lang="zh-CN" altLang="en-US" b="0" dirty="0"/>
                        <a:t>    </a:t>
                      </a:r>
                      <a:r>
                        <a:rPr lang="en-US" b="0" dirty="0"/>
                        <a:t>res({'result': window[</a:t>
                      </a:r>
                      <a:r>
                        <a:rPr lang="en-US" b="0" dirty="0" err="1"/>
                        <a:t>actionList</a:t>
                      </a:r>
                      <a:r>
                        <a:rPr lang="en-US" b="0" dirty="0"/>
                        <a:t>[index]](req)});</a:t>
                      </a:r>
                    </a:p>
                    <a:p>
                      <a:r>
                        <a:rPr lang="en-US" b="0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89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//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statement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605058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7F026F-5E77-2C48-BE71-2C6C2089EA7A}"/>
              </a:ext>
            </a:extLst>
          </p:cNvPr>
          <p:cNvCxnSpPr>
            <a:cxnSpLocks/>
          </p:cNvCxnSpPr>
          <p:nvPr/>
        </p:nvCxnSpPr>
        <p:spPr>
          <a:xfrm flipV="1">
            <a:off x="6322273" y="4665273"/>
            <a:ext cx="1548966" cy="1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B0DA696-134B-3945-B506-3A6C14AA5875}"/>
              </a:ext>
            </a:extLst>
          </p:cNvPr>
          <p:cNvSpPr txBox="1"/>
          <p:nvPr/>
        </p:nvSpPr>
        <p:spPr>
          <a:xfrm>
            <a:off x="6821805" y="4357656"/>
            <a:ext cx="11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2/3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781F1F2-C1D8-5E47-92A3-4CC48F27FFEE}"/>
              </a:ext>
            </a:extLst>
          </p:cNvPr>
          <p:cNvCxnSpPr>
            <a:cxnSpLocks/>
          </p:cNvCxnSpPr>
          <p:nvPr/>
        </p:nvCxnSpPr>
        <p:spPr>
          <a:xfrm flipV="1">
            <a:off x="6322273" y="3929255"/>
            <a:ext cx="1521042" cy="73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1A95D0A-6EB5-504D-BA9B-736B2088CFA9}"/>
              </a:ext>
            </a:extLst>
          </p:cNvPr>
          <p:cNvSpPr txBox="1"/>
          <p:nvPr/>
        </p:nvSpPr>
        <p:spPr>
          <a:xfrm>
            <a:off x="6429602" y="3858550"/>
            <a:ext cx="11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1/3</a:t>
            </a:r>
          </a:p>
        </p:txBody>
      </p:sp>
    </p:spTree>
    <p:extLst>
      <p:ext uri="{BB962C8B-B14F-4D97-AF65-F5344CB8AC3E}">
        <p14:creationId xmlns:p14="http://schemas.microsoft.com/office/powerpoint/2010/main" val="1982263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B14CB05-6156-9748-80CF-1ED9B50CF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458639"/>
              </p:ext>
            </p:extLst>
          </p:nvPr>
        </p:nvGraphicFramePr>
        <p:xfrm>
          <a:off x="1142398" y="252336"/>
          <a:ext cx="10140951" cy="610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250">
                  <a:extLst>
                    <a:ext uri="{9D8B030D-6E8A-4147-A177-3AD203B41FA5}">
                      <a16:colId xmlns:a16="http://schemas.microsoft.com/office/drawing/2014/main" val="1904384964"/>
                    </a:ext>
                  </a:extLst>
                </a:gridCol>
                <a:gridCol w="3186113">
                  <a:extLst>
                    <a:ext uri="{9D8B030D-6E8A-4147-A177-3AD203B41FA5}">
                      <a16:colId xmlns:a16="http://schemas.microsoft.com/office/drawing/2014/main" val="333804731"/>
                    </a:ext>
                  </a:extLst>
                </a:gridCol>
                <a:gridCol w="4700588">
                  <a:extLst>
                    <a:ext uri="{9D8B030D-6E8A-4147-A177-3AD203B41FA5}">
                      <a16:colId xmlns:a16="http://schemas.microsoft.com/office/drawing/2014/main" val="2764992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Thread1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Thread2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51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starts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running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626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//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statement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05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creates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Thread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4516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creates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Thread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44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waits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79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runs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runs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353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//dealing with invalid actions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39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//call the callback with request and caller 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45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//dealing with invalid actions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163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 </a:t>
                      </a:r>
                      <a:r>
                        <a:rPr lang="en-US" b="0" dirty="0"/>
                        <a:t>var index = </a:t>
                      </a:r>
                      <a:r>
                        <a:rPr lang="en-US" b="0" dirty="0" err="1"/>
                        <a:t>actionList.indexOf</a:t>
                      </a:r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req.action</a:t>
                      </a:r>
                      <a:r>
                        <a:rPr lang="en-US" b="0" dirty="0"/>
                        <a:t>);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80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returns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27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//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Policy 1: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statement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res({'result': window[</a:t>
                      </a:r>
                      <a:r>
                        <a:rPr lang="en-US" b="0" dirty="0" err="1"/>
                        <a:t>actionList</a:t>
                      </a:r>
                      <a:r>
                        <a:rPr lang="en-US" b="0" dirty="0"/>
                        <a:t>[index]](req)});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594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returns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490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//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Policy 2: merge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statement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85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770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987014-27A8-7248-B249-1E380DF7A1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912476"/>
              </p:ext>
            </p:extLst>
          </p:nvPr>
        </p:nvGraphicFramePr>
        <p:xfrm>
          <a:off x="474277" y="2547832"/>
          <a:ext cx="11330152" cy="765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846">
                  <a:extLst>
                    <a:ext uri="{9D8B030D-6E8A-4147-A177-3AD203B41FA5}">
                      <a16:colId xmlns:a16="http://schemas.microsoft.com/office/drawing/2014/main" val="1820683565"/>
                    </a:ext>
                  </a:extLst>
                </a:gridCol>
                <a:gridCol w="1477846">
                  <a:extLst>
                    <a:ext uri="{9D8B030D-6E8A-4147-A177-3AD203B41FA5}">
                      <a16:colId xmlns:a16="http://schemas.microsoft.com/office/drawing/2014/main" val="3681966404"/>
                    </a:ext>
                  </a:extLst>
                </a:gridCol>
                <a:gridCol w="1477846">
                  <a:extLst>
                    <a:ext uri="{9D8B030D-6E8A-4147-A177-3AD203B41FA5}">
                      <a16:colId xmlns:a16="http://schemas.microsoft.com/office/drawing/2014/main" val="2982967346"/>
                    </a:ext>
                  </a:extLst>
                </a:gridCol>
                <a:gridCol w="1477846">
                  <a:extLst>
                    <a:ext uri="{9D8B030D-6E8A-4147-A177-3AD203B41FA5}">
                      <a16:colId xmlns:a16="http://schemas.microsoft.com/office/drawing/2014/main" val="876132786"/>
                    </a:ext>
                  </a:extLst>
                </a:gridCol>
                <a:gridCol w="1477846">
                  <a:extLst>
                    <a:ext uri="{9D8B030D-6E8A-4147-A177-3AD203B41FA5}">
                      <a16:colId xmlns:a16="http://schemas.microsoft.com/office/drawing/2014/main" val="233406774"/>
                    </a:ext>
                  </a:extLst>
                </a:gridCol>
                <a:gridCol w="985230">
                  <a:extLst>
                    <a:ext uri="{9D8B030D-6E8A-4147-A177-3AD203B41FA5}">
                      <a16:colId xmlns:a16="http://schemas.microsoft.com/office/drawing/2014/main" val="1938309566"/>
                    </a:ext>
                  </a:extLst>
                </a:gridCol>
                <a:gridCol w="1477846">
                  <a:extLst>
                    <a:ext uri="{9D8B030D-6E8A-4147-A177-3AD203B41FA5}">
                      <a16:colId xmlns:a16="http://schemas.microsoft.com/office/drawing/2014/main" val="1750403960"/>
                    </a:ext>
                  </a:extLst>
                </a:gridCol>
                <a:gridCol w="1477846">
                  <a:extLst>
                    <a:ext uri="{9D8B030D-6E8A-4147-A177-3AD203B41FA5}">
                      <a16:colId xmlns:a16="http://schemas.microsoft.com/office/drawing/2014/main" val="1768611176"/>
                    </a:ext>
                  </a:extLst>
                </a:gridCol>
              </a:tblGrid>
              <a:tr h="30029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359770"/>
                  </a:ext>
                </a:extLst>
              </a:tr>
              <a:tr h="399566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Pause after this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returns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resume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6854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E1CBA2-F8F8-DF49-9D93-B05490327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97244"/>
              </p:ext>
            </p:extLst>
          </p:nvPr>
        </p:nvGraphicFramePr>
        <p:xfrm>
          <a:off x="474277" y="4291001"/>
          <a:ext cx="10421005" cy="490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54">
                  <a:extLst>
                    <a:ext uri="{9D8B030D-6E8A-4147-A177-3AD203B41FA5}">
                      <a16:colId xmlns:a16="http://schemas.microsoft.com/office/drawing/2014/main" val="3516229848"/>
                    </a:ext>
                  </a:extLst>
                </a:gridCol>
                <a:gridCol w="1307954">
                  <a:extLst>
                    <a:ext uri="{9D8B030D-6E8A-4147-A177-3AD203B41FA5}">
                      <a16:colId xmlns:a16="http://schemas.microsoft.com/office/drawing/2014/main" val="319232371"/>
                    </a:ext>
                  </a:extLst>
                </a:gridCol>
                <a:gridCol w="1307954">
                  <a:extLst>
                    <a:ext uri="{9D8B030D-6E8A-4147-A177-3AD203B41FA5}">
                      <a16:colId xmlns:a16="http://schemas.microsoft.com/office/drawing/2014/main" val="304170833"/>
                    </a:ext>
                  </a:extLst>
                </a:gridCol>
                <a:gridCol w="1307954">
                  <a:extLst>
                    <a:ext uri="{9D8B030D-6E8A-4147-A177-3AD203B41FA5}">
                      <a16:colId xmlns:a16="http://schemas.microsoft.com/office/drawing/2014/main" val="239405122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2804336675"/>
                    </a:ext>
                  </a:extLst>
                </a:gridCol>
                <a:gridCol w="1629103">
                  <a:extLst>
                    <a:ext uri="{9D8B030D-6E8A-4147-A177-3AD203B41FA5}">
                      <a16:colId xmlns:a16="http://schemas.microsoft.com/office/drawing/2014/main" val="4066942021"/>
                    </a:ext>
                  </a:extLst>
                </a:gridCol>
                <a:gridCol w="1047092">
                  <a:extLst>
                    <a:ext uri="{9D8B030D-6E8A-4147-A177-3AD203B41FA5}">
                      <a16:colId xmlns:a16="http://schemas.microsoft.com/office/drawing/2014/main" val="301808942"/>
                    </a:ext>
                  </a:extLst>
                </a:gridCol>
                <a:gridCol w="1103586">
                  <a:extLst>
                    <a:ext uri="{9D8B030D-6E8A-4147-A177-3AD203B41FA5}">
                      <a16:colId xmlns:a16="http://schemas.microsoft.com/office/drawing/2014/main" val="1512216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90194771"/>
                    </a:ext>
                  </a:extLst>
                </a:gridCol>
              </a:tblGrid>
              <a:tr h="49050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6205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E21B3F-8AA5-BB45-B779-D3941762E27A}"/>
              </a:ext>
            </a:extLst>
          </p:cNvPr>
          <p:cNvSpPr txBox="1"/>
          <p:nvPr/>
        </p:nvSpPr>
        <p:spPr>
          <a:xfrm>
            <a:off x="777766" y="1878512"/>
            <a:ext cx="183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Quantum=3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59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987014-27A8-7248-B249-1E380DF7A1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96714" y="2436918"/>
          <a:ext cx="959857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82068356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819664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982967346"/>
                    </a:ext>
                  </a:extLst>
                </a:gridCol>
                <a:gridCol w="1234308">
                  <a:extLst>
                    <a:ext uri="{9D8B030D-6E8A-4147-A177-3AD203B41FA5}">
                      <a16:colId xmlns:a16="http://schemas.microsoft.com/office/drawing/2014/main" val="876132786"/>
                    </a:ext>
                  </a:extLst>
                </a:gridCol>
                <a:gridCol w="984030">
                  <a:extLst>
                    <a:ext uri="{9D8B030D-6E8A-4147-A177-3AD203B41FA5}">
                      <a16:colId xmlns:a16="http://schemas.microsoft.com/office/drawing/2014/main" val="233406774"/>
                    </a:ext>
                  </a:extLst>
                </a:gridCol>
                <a:gridCol w="1271752">
                  <a:extLst>
                    <a:ext uri="{9D8B030D-6E8A-4147-A177-3AD203B41FA5}">
                      <a16:colId xmlns:a16="http://schemas.microsoft.com/office/drawing/2014/main" val="1938309566"/>
                    </a:ext>
                  </a:extLst>
                </a:gridCol>
                <a:gridCol w="1324303">
                  <a:extLst>
                    <a:ext uri="{9D8B030D-6E8A-4147-A177-3AD203B41FA5}">
                      <a16:colId xmlns:a16="http://schemas.microsoft.com/office/drawing/2014/main" val="1750403960"/>
                    </a:ext>
                  </a:extLst>
                </a:gridCol>
                <a:gridCol w="840828">
                  <a:extLst>
                    <a:ext uri="{9D8B030D-6E8A-4147-A177-3AD203B41FA5}">
                      <a16:colId xmlns:a16="http://schemas.microsoft.com/office/drawing/2014/main" val="1768611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35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6854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E1CBA2-F8F8-DF49-9D93-B05490327E22}"/>
              </a:ext>
            </a:extLst>
          </p:cNvPr>
          <p:cNvGraphicFramePr>
            <a:graphicFrameLocks noGrp="1"/>
          </p:cNvGraphicFramePr>
          <p:nvPr/>
        </p:nvGraphicFramePr>
        <p:xfrm>
          <a:off x="668721" y="3187415"/>
          <a:ext cx="10421005" cy="490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54">
                  <a:extLst>
                    <a:ext uri="{9D8B030D-6E8A-4147-A177-3AD203B41FA5}">
                      <a16:colId xmlns:a16="http://schemas.microsoft.com/office/drawing/2014/main" val="3516229848"/>
                    </a:ext>
                  </a:extLst>
                </a:gridCol>
                <a:gridCol w="1307954">
                  <a:extLst>
                    <a:ext uri="{9D8B030D-6E8A-4147-A177-3AD203B41FA5}">
                      <a16:colId xmlns:a16="http://schemas.microsoft.com/office/drawing/2014/main" val="319232371"/>
                    </a:ext>
                  </a:extLst>
                </a:gridCol>
                <a:gridCol w="1307954">
                  <a:extLst>
                    <a:ext uri="{9D8B030D-6E8A-4147-A177-3AD203B41FA5}">
                      <a16:colId xmlns:a16="http://schemas.microsoft.com/office/drawing/2014/main" val="304170833"/>
                    </a:ext>
                  </a:extLst>
                </a:gridCol>
                <a:gridCol w="1307954">
                  <a:extLst>
                    <a:ext uri="{9D8B030D-6E8A-4147-A177-3AD203B41FA5}">
                      <a16:colId xmlns:a16="http://schemas.microsoft.com/office/drawing/2014/main" val="239405122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2804336675"/>
                    </a:ext>
                  </a:extLst>
                </a:gridCol>
                <a:gridCol w="1629103">
                  <a:extLst>
                    <a:ext uri="{9D8B030D-6E8A-4147-A177-3AD203B41FA5}">
                      <a16:colId xmlns:a16="http://schemas.microsoft.com/office/drawing/2014/main" val="4066942021"/>
                    </a:ext>
                  </a:extLst>
                </a:gridCol>
                <a:gridCol w="1047092">
                  <a:extLst>
                    <a:ext uri="{9D8B030D-6E8A-4147-A177-3AD203B41FA5}">
                      <a16:colId xmlns:a16="http://schemas.microsoft.com/office/drawing/2014/main" val="301808942"/>
                    </a:ext>
                  </a:extLst>
                </a:gridCol>
                <a:gridCol w="1103586">
                  <a:extLst>
                    <a:ext uri="{9D8B030D-6E8A-4147-A177-3AD203B41FA5}">
                      <a16:colId xmlns:a16="http://schemas.microsoft.com/office/drawing/2014/main" val="1512216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90194771"/>
                    </a:ext>
                  </a:extLst>
                </a:gridCol>
              </a:tblGrid>
              <a:tr h="49050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6205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E21B3F-8AA5-BB45-B779-D3941762E27A}"/>
              </a:ext>
            </a:extLst>
          </p:cNvPr>
          <p:cNvSpPr txBox="1"/>
          <p:nvPr/>
        </p:nvSpPr>
        <p:spPr>
          <a:xfrm>
            <a:off x="777766" y="1878512"/>
            <a:ext cx="183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Quantum=3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05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B14CB05-6156-9748-80CF-1ED9B50CF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658328"/>
              </p:ext>
            </p:extLst>
          </p:nvPr>
        </p:nvGraphicFramePr>
        <p:xfrm>
          <a:off x="1131887" y="828675"/>
          <a:ext cx="1002608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379">
                  <a:extLst>
                    <a:ext uri="{9D8B030D-6E8A-4147-A177-3AD203B41FA5}">
                      <a16:colId xmlns:a16="http://schemas.microsoft.com/office/drawing/2014/main" val="1904384964"/>
                    </a:ext>
                  </a:extLst>
                </a:gridCol>
                <a:gridCol w="3186113">
                  <a:extLst>
                    <a:ext uri="{9D8B030D-6E8A-4147-A177-3AD203B41FA5}">
                      <a16:colId xmlns:a16="http://schemas.microsoft.com/office/drawing/2014/main" val="333804731"/>
                    </a:ext>
                  </a:extLst>
                </a:gridCol>
                <a:gridCol w="4700588">
                  <a:extLst>
                    <a:ext uri="{9D8B030D-6E8A-4147-A177-3AD203B41FA5}">
                      <a16:colId xmlns:a16="http://schemas.microsoft.com/office/drawing/2014/main" val="2764992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ain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Thread1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Thread2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51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starts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running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626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//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statement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05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creates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Thread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4516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creates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Thread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44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runs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runs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353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//dealing with invalid actions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//call the callback with request and caller 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45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returns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 </a:t>
                      </a:r>
                      <a:r>
                        <a:rPr lang="en-US" b="0" dirty="0"/>
                        <a:t>var index = </a:t>
                      </a:r>
                      <a:r>
                        <a:rPr lang="en-US" b="0" dirty="0" err="1"/>
                        <a:t>actionList.indexOf</a:t>
                      </a:r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req.action</a:t>
                      </a:r>
                      <a:r>
                        <a:rPr lang="en-US" b="0" dirty="0"/>
                        <a:t>);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80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res({'result': window[</a:t>
                      </a:r>
                      <a:r>
                        <a:rPr lang="en-US" b="0" dirty="0" err="1"/>
                        <a:t>actionList</a:t>
                      </a:r>
                      <a:r>
                        <a:rPr lang="en-US" b="0" dirty="0"/>
                        <a:t>[index]](req)});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27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returns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594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//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statement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4904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63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</p:cNvCxnSpPr>
          <p:nvPr/>
        </p:nvCxnSpPr>
        <p:spPr>
          <a:xfrm>
            <a:off x="3124862" y="4495687"/>
            <a:ext cx="5642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</p:cNvCxnSpPr>
          <p:nvPr/>
        </p:nvCxnSpPr>
        <p:spPr>
          <a:xfrm>
            <a:off x="5042511" y="4495687"/>
            <a:ext cx="5642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030E9C-4029-EA46-834E-C35DF65163FF}"/>
              </a:ext>
            </a:extLst>
          </p:cNvPr>
          <p:cNvCxnSpPr>
            <a:cxnSpLocks/>
          </p:cNvCxnSpPr>
          <p:nvPr/>
        </p:nvCxnSpPr>
        <p:spPr>
          <a:xfrm flipV="1">
            <a:off x="6905257" y="4519894"/>
            <a:ext cx="58849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4816711" y="3270047"/>
            <a:ext cx="1301171" cy="7663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836AE61-1C88-6E45-AE33-5DE783A0BE37}"/>
              </a:ext>
            </a:extLst>
          </p:cNvPr>
          <p:cNvSpPr txBox="1"/>
          <p:nvPr/>
        </p:nvSpPr>
        <p:spPr>
          <a:xfrm>
            <a:off x="5095635" y="3323124"/>
            <a:ext cx="193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stats/</a:t>
            </a:r>
          </a:p>
          <a:p>
            <a:pPr algn="ctr"/>
            <a:r>
              <a:rPr lang="zh-CN" altLang="en-US" sz="1200" dirty="0"/>
              <a:t> </a:t>
            </a:r>
            <a:r>
              <a:rPr lang="en-US" altLang="zh-CN" sz="1200" dirty="0"/>
              <a:t>Events</a:t>
            </a:r>
            <a:endParaRPr 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5661292" y="1174276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Priority</a:t>
            </a:r>
            <a:r>
              <a:rPr lang="zh-CN" altLang="en-US" sz="1200" dirty="0"/>
              <a:t> </a:t>
            </a:r>
            <a:r>
              <a:rPr lang="en-US" altLang="zh-CN" sz="1200" dirty="0"/>
              <a:t>queue</a:t>
            </a:r>
            <a:endParaRPr lang="en-US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034008-3D62-4C40-A539-3395820484EF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4815982" y="1678422"/>
            <a:ext cx="907449" cy="5434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660A04E-E7C1-2E4A-A812-7EB0B49665A6}"/>
              </a:ext>
            </a:extLst>
          </p:cNvPr>
          <p:cNvSpPr txBox="1"/>
          <p:nvPr/>
        </p:nvSpPr>
        <p:spPr>
          <a:xfrm>
            <a:off x="5377172" y="1763134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Push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  <a:stCxn id="38" idx="1"/>
            <a:endCxn id="2" idx="3"/>
          </p:cNvCxnSpPr>
          <p:nvPr/>
        </p:nvCxnSpPr>
        <p:spPr>
          <a:xfrm flipH="1">
            <a:off x="5777384" y="2384052"/>
            <a:ext cx="915797" cy="108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6814532" y="1678422"/>
            <a:ext cx="840052" cy="5326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7234558" y="1752613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Pop</a:t>
            </a:r>
            <a:endParaRPr lang="en-US" sz="12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2C52FD0-26E7-8044-A672-33954F5D5BA0}"/>
              </a:ext>
            </a:extLst>
          </p:cNvPr>
          <p:cNvCxnSpPr>
            <a:cxnSpLocks/>
          </p:cNvCxnSpPr>
          <p:nvPr/>
        </p:nvCxnSpPr>
        <p:spPr>
          <a:xfrm flipH="1" flipV="1">
            <a:off x="4790344" y="2567855"/>
            <a:ext cx="729" cy="3562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6D66C17-D761-B149-8B24-3CE8D21D1850}"/>
              </a:ext>
            </a:extLst>
          </p:cNvPr>
          <p:cNvSpPr txBox="1"/>
          <p:nvPr/>
        </p:nvSpPr>
        <p:spPr>
          <a:xfrm>
            <a:off x="5840356" y="2150302"/>
            <a:ext cx="766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Timeout</a:t>
            </a:r>
            <a:endParaRPr 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7601153" y="2607456"/>
            <a:ext cx="800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Finished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A43F89D-8FD6-C54C-98B2-DAFAEC0A97FB}"/>
              </a:ext>
            </a:extLst>
          </p:cNvPr>
          <p:cNvCxnSpPr>
            <a:cxnSpLocks/>
          </p:cNvCxnSpPr>
          <p:nvPr/>
        </p:nvCxnSpPr>
        <p:spPr>
          <a:xfrm>
            <a:off x="7669529" y="2566506"/>
            <a:ext cx="2057" cy="3767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719" y="4322838"/>
            <a:ext cx="301706" cy="30212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309B59F1-2643-DF4C-ABF8-67A0AAFF2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125" y="3365090"/>
            <a:ext cx="184708" cy="172995"/>
          </a:xfrm>
          <a:prstGeom prst="rect">
            <a:avLst/>
          </a:prstGeom>
        </p:spPr>
      </p:pic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3715787" y="4061557"/>
            <a:ext cx="1327279" cy="90601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1C177D8-0D93-2A46-9441-5E6FD45EA72E}"/>
              </a:ext>
            </a:extLst>
          </p:cNvPr>
          <p:cNvSpPr/>
          <p:nvPr/>
        </p:nvSpPr>
        <p:spPr>
          <a:xfrm>
            <a:off x="7493752" y="4058221"/>
            <a:ext cx="1327279" cy="90601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CE971C8A-22B9-EF4E-A675-123D03E258EF}"/>
              </a:ext>
            </a:extLst>
          </p:cNvPr>
          <p:cNvSpPr/>
          <p:nvPr/>
        </p:nvSpPr>
        <p:spPr>
          <a:xfrm>
            <a:off x="5592317" y="4058222"/>
            <a:ext cx="1327279" cy="90601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Main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executor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8DE0C28-23D3-6349-8FE7-1273943BB379}"/>
              </a:ext>
            </a:extLst>
          </p:cNvPr>
          <p:cNvSpPr/>
          <p:nvPr/>
        </p:nvSpPr>
        <p:spPr>
          <a:xfrm>
            <a:off x="3854579" y="2221865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Priority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calculator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2E6A545-DF5A-C748-8D50-5B55819A62B2}"/>
              </a:ext>
            </a:extLst>
          </p:cNvPr>
          <p:cNvSpPr/>
          <p:nvPr/>
        </p:nvSpPr>
        <p:spPr>
          <a:xfrm>
            <a:off x="3855308" y="2924057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creator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0E2CA4-A02D-2D4C-A94D-6DAE530B2EE4}"/>
              </a:ext>
            </a:extLst>
          </p:cNvPr>
          <p:cNvSpPr/>
          <p:nvPr/>
        </p:nvSpPr>
        <p:spPr>
          <a:xfrm>
            <a:off x="6693181" y="2211057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executor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B47BC68-CA3A-CE43-9FD0-6BC95FFA14AA}"/>
              </a:ext>
            </a:extLst>
          </p:cNvPr>
          <p:cNvSpPr/>
          <p:nvPr/>
        </p:nvSpPr>
        <p:spPr>
          <a:xfrm>
            <a:off x="6706114" y="2941082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Merge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298E328-E6FF-F945-8DD7-8453A3E39C5F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6409569" y="3287072"/>
            <a:ext cx="1257948" cy="7493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1035C4B0-5B1A-7445-B723-CB22A833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7011867" y="3045553"/>
            <a:ext cx="113386" cy="15461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38CE537-34EA-D248-87BE-779207F78D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653" y="2311982"/>
            <a:ext cx="178154" cy="1674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2E29136-5E7D-1C4C-A06F-E16BE33C9E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2634" y="2422563"/>
            <a:ext cx="153612" cy="15382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E76F88D-29AA-2740-B3B9-52DC577ABF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6326" y="4196002"/>
            <a:ext cx="253162" cy="27456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BC46CC6-DECA-1B46-9190-7B5438DB8B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9914" y="3571261"/>
            <a:ext cx="150316" cy="167181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D5B3213-2CA0-A041-A7D3-3605C614F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1279" y="4182348"/>
            <a:ext cx="178154" cy="167428"/>
          </a:xfrm>
          <a:prstGeom prst="rect">
            <a:avLst/>
          </a:prstGeom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B6940CF-85AC-C449-ACD2-C061E40FF944}"/>
              </a:ext>
            </a:extLst>
          </p:cNvPr>
          <p:cNvSpPr/>
          <p:nvPr/>
        </p:nvSpPr>
        <p:spPr>
          <a:xfrm>
            <a:off x="2991403" y="885567"/>
            <a:ext cx="6456073" cy="2965391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60A9E6-DB55-F843-9B3F-BFDACE836B7D}"/>
              </a:ext>
            </a:extLst>
          </p:cNvPr>
          <p:cNvSpPr txBox="1"/>
          <p:nvPr/>
        </p:nvSpPr>
        <p:spPr>
          <a:xfrm>
            <a:off x="3190318" y="967613"/>
            <a:ext cx="206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endParaRPr lang="en-US" dirty="0"/>
          </a:p>
        </p:txBody>
      </p: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4229D824-6AB8-2F4A-9217-71FC82FCF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970612"/>
              </p:ext>
            </p:extLst>
          </p:nvPr>
        </p:nvGraphicFramePr>
        <p:xfrm>
          <a:off x="5502314" y="1439284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02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</p:cNvCxnSpPr>
          <p:nvPr/>
        </p:nvCxnSpPr>
        <p:spPr>
          <a:xfrm>
            <a:off x="3554630" y="4495687"/>
            <a:ext cx="5642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  <a:stCxn id="133" idx="0"/>
            <a:endCxn id="37" idx="2"/>
          </p:cNvCxnSpPr>
          <p:nvPr/>
        </p:nvCxnSpPr>
        <p:spPr>
          <a:xfrm flipV="1">
            <a:off x="4791040" y="3446210"/>
            <a:ext cx="7730" cy="7391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  <a:stCxn id="38" idx="2"/>
            <a:endCxn id="37" idx="3"/>
          </p:cNvCxnSpPr>
          <p:nvPr/>
        </p:nvCxnSpPr>
        <p:spPr>
          <a:xfrm flipH="1">
            <a:off x="5760172" y="2403085"/>
            <a:ext cx="2202467" cy="8701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836AE61-1C88-6E45-AE33-5DE783A0BE37}"/>
              </a:ext>
            </a:extLst>
          </p:cNvPr>
          <p:cNvSpPr txBox="1"/>
          <p:nvPr/>
        </p:nvSpPr>
        <p:spPr>
          <a:xfrm>
            <a:off x="5302255" y="2537141"/>
            <a:ext cx="193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stats/</a:t>
            </a:r>
          </a:p>
          <a:p>
            <a:pPr algn="ctr"/>
            <a:r>
              <a:rPr lang="zh-CN" altLang="en-US" sz="1200" dirty="0"/>
              <a:t> </a:t>
            </a:r>
            <a:r>
              <a:rPr lang="en-US" altLang="zh-CN" sz="1200" dirty="0"/>
              <a:t>Events</a:t>
            </a:r>
            <a:endParaRPr 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5661292" y="1073692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Priority</a:t>
            </a:r>
            <a:r>
              <a:rPr lang="zh-CN" altLang="en-US" sz="1200" dirty="0"/>
              <a:t> </a:t>
            </a:r>
            <a:r>
              <a:rPr lang="en-US" altLang="zh-CN" sz="1200" dirty="0"/>
              <a:t>queue</a:t>
            </a:r>
            <a:endParaRPr lang="en-US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034008-3D62-4C40-A539-3395820484EF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4796328" y="1577838"/>
            <a:ext cx="907449" cy="5434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660A04E-E7C1-2E4A-A812-7EB0B49665A6}"/>
              </a:ext>
            </a:extLst>
          </p:cNvPr>
          <p:cNvSpPr txBox="1"/>
          <p:nvPr/>
        </p:nvSpPr>
        <p:spPr>
          <a:xfrm>
            <a:off x="5303686" y="1708598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Push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  <a:stCxn id="38" idx="1"/>
            <a:endCxn id="2" idx="3"/>
          </p:cNvCxnSpPr>
          <p:nvPr/>
        </p:nvCxnSpPr>
        <p:spPr>
          <a:xfrm flipH="1">
            <a:off x="5757730" y="1787469"/>
            <a:ext cx="961403" cy="5068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  <a:endCxn id="38" idx="0"/>
          </p:cNvCxnSpPr>
          <p:nvPr/>
        </p:nvCxnSpPr>
        <p:spPr>
          <a:xfrm flipV="1">
            <a:off x="6840484" y="1171852"/>
            <a:ext cx="1122155" cy="3526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7265019" y="1678620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Pop</a:t>
            </a:r>
            <a:endParaRPr lang="en-US" sz="12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2C52FD0-26E7-8044-A672-33954F5D5BA0}"/>
              </a:ext>
            </a:extLst>
          </p:cNvPr>
          <p:cNvCxnSpPr>
            <a:cxnSpLocks/>
            <a:stCxn id="37" idx="0"/>
            <a:endCxn id="2" idx="2"/>
          </p:cNvCxnSpPr>
          <p:nvPr/>
        </p:nvCxnSpPr>
        <p:spPr>
          <a:xfrm flipH="1" flipV="1">
            <a:off x="4796328" y="2467271"/>
            <a:ext cx="2442" cy="6329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6D66C17-D761-B149-8B24-3CE8D21D1850}"/>
              </a:ext>
            </a:extLst>
          </p:cNvPr>
          <p:cNvSpPr txBox="1"/>
          <p:nvPr/>
        </p:nvSpPr>
        <p:spPr>
          <a:xfrm>
            <a:off x="5840356" y="2049718"/>
            <a:ext cx="766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Timeout</a:t>
            </a:r>
            <a:endParaRPr 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7601153" y="2607456"/>
            <a:ext cx="800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Finished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A43F89D-8FD6-C54C-98B2-DAFAEC0A97FB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flipH="1">
            <a:off x="7663615" y="2403085"/>
            <a:ext cx="299024" cy="6971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629" y="4368622"/>
            <a:ext cx="235512" cy="235841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309B59F1-2643-DF4C-ABF8-67A0AAFF2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149" y="2587850"/>
            <a:ext cx="184708" cy="172995"/>
          </a:xfrm>
          <a:prstGeom prst="rect">
            <a:avLst/>
          </a:prstGeom>
        </p:spPr>
      </p:pic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4127400" y="4185391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8DE0C28-23D3-6349-8FE7-1273943BB379}"/>
              </a:ext>
            </a:extLst>
          </p:cNvPr>
          <p:cNvSpPr/>
          <p:nvPr/>
        </p:nvSpPr>
        <p:spPr>
          <a:xfrm>
            <a:off x="3834925" y="2121281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Priority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calculator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2E6A545-DF5A-C748-8D50-5B55819A62B2}"/>
              </a:ext>
            </a:extLst>
          </p:cNvPr>
          <p:cNvSpPr/>
          <p:nvPr/>
        </p:nvSpPr>
        <p:spPr>
          <a:xfrm>
            <a:off x="3837367" y="3100220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creator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0E2CA4-A02D-2D4C-A94D-6DAE530B2EE4}"/>
              </a:ext>
            </a:extLst>
          </p:cNvPr>
          <p:cNvSpPr/>
          <p:nvPr/>
        </p:nvSpPr>
        <p:spPr>
          <a:xfrm>
            <a:off x="6719133" y="1171852"/>
            <a:ext cx="2487011" cy="123123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executor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B47BC68-CA3A-CE43-9FD0-6BC95FFA14AA}"/>
              </a:ext>
            </a:extLst>
          </p:cNvPr>
          <p:cNvSpPr/>
          <p:nvPr/>
        </p:nvSpPr>
        <p:spPr>
          <a:xfrm>
            <a:off x="6702212" y="3100220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Merger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035C4B0-5B1A-7445-B723-CB22A833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998616" y="3195834"/>
            <a:ext cx="113386" cy="15461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38CE537-34EA-D248-87BE-779207F78D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653" y="2211398"/>
            <a:ext cx="178154" cy="1674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2E29136-5E7D-1C4C-A06F-E16BE33C9E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2634" y="2321979"/>
            <a:ext cx="153612" cy="15382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E76F88D-29AA-2740-B3B9-52DC577ABF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8880" y="3867736"/>
            <a:ext cx="213928" cy="23201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BC46CC6-DECA-1B46-9190-7B5438DB8B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5249" y="2768205"/>
            <a:ext cx="150316" cy="167181"/>
          </a:xfrm>
          <a:prstGeom prst="rect">
            <a:avLst/>
          </a:prstGeom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B6940CF-85AC-C449-ACD2-C061E40FF944}"/>
              </a:ext>
            </a:extLst>
          </p:cNvPr>
          <p:cNvSpPr/>
          <p:nvPr/>
        </p:nvSpPr>
        <p:spPr>
          <a:xfrm>
            <a:off x="3052425" y="951742"/>
            <a:ext cx="6456073" cy="2830349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60A9E6-DB55-F843-9B3F-BFDACE836B7D}"/>
              </a:ext>
            </a:extLst>
          </p:cNvPr>
          <p:cNvSpPr txBox="1"/>
          <p:nvPr/>
        </p:nvSpPr>
        <p:spPr>
          <a:xfrm>
            <a:off x="3205577" y="1030604"/>
            <a:ext cx="206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endParaRPr lang="en-US" dirty="0"/>
          </a:p>
        </p:txBody>
      </p: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4229D824-6AB8-2F4A-9217-71FC82FCF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234602"/>
              </p:ext>
            </p:extLst>
          </p:nvPr>
        </p:nvGraphicFramePr>
        <p:xfrm>
          <a:off x="5502314" y="1338700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1BC7310-F773-F843-BF9B-DD6E6CDAF999}"/>
              </a:ext>
            </a:extLst>
          </p:cNvPr>
          <p:cNvSpPr/>
          <p:nvPr/>
        </p:nvSpPr>
        <p:spPr>
          <a:xfrm>
            <a:off x="8013562" y="4218619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D09F97D-E583-1D44-BC2C-691D3182772B}"/>
              </a:ext>
            </a:extLst>
          </p:cNvPr>
          <p:cNvSpPr/>
          <p:nvPr/>
        </p:nvSpPr>
        <p:spPr>
          <a:xfrm>
            <a:off x="7142765" y="1997933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Taint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ECF78A-E633-7F44-853A-74B36A014485}"/>
              </a:ext>
            </a:extLst>
          </p:cNvPr>
          <p:cNvCxnSpPr>
            <a:cxnSpLocks/>
          </p:cNvCxnSpPr>
          <p:nvPr/>
        </p:nvCxnSpPr>
        <p:spPr>
          <a:xfrm>
            <a:off x="8926511" y="1567300"/>
            <a:ext cx="0" cy="26289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8687C26-C802-B042-9924-2830F91EFCB9}"/>
              </a:ext>
            </a:extLst>
          </p:cNvPr>
          <p:cNvSpPr/>
          <p:nvPr/>
        </p:nvSpPr>
        <p:spPr>
          <a:xfrm>
            <a:off x="7260865" y="1242211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Vulnerability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detector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A03EF0-5D28-574D-85A9-20431880CA22}"/>
              </a:ext>
            </a:extLst>
          </p:cNvPr>
          <p:cNvCxnSpPr>
            <a:cxnSpLocks/>
          </p:cNvCxnSpPr>
          <p:nvPr/>
        </p:nvCxnSpPr>
        <p:spPr>
          <a:xfrm flipH="1" flipV="1">
            <a:off x="5082809" y="2475805"/>
            <a:ext cx="2310423" cy="6086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84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3372925" y="5184992"/>
            <a:ext cx="3222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  <a:stCxn id="133" idx="0"/>
            <a:endCxn id="37" idx="2"/>
          </p:cNvCxnSpPr>
          <p:nvPr/>
        </p:nvCxnSpPr>
        <p:spPr>
          <a:xfrm flipH="1" flipV="1">
            <a:off x="4348033" y="4015454"/>
            <a:ext cx="10788" cy="870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5309435" y="3842459"/>
            <a:ext cx="28960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6191790" y="1017206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Priority</a:t>
            </a:r>
            <a:r>
              <a:rPr lang="zh-CN" altLang="en-US" sz="1200" dirty="0"/>
              <a:t> </a:t>
            </a:r>
            <a:r>
              <a:rPr lang="en-US" altLang="zh-CN" sz="1200" dirty="0"/>
              <a:t>queue</a:t>
            </a:r>
            <a:endParaRPr lang="en-US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034008-3D62-4C40-A539-3395820484EF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4334328" y="1510814"/>
            <a:ext cx="1992846" cy="6104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660A04E-E7C1-2E4A-A812-7EB0B49665A6}"/>
              </a:ext>
            </a:extLst>
          </p:cNvPr>
          <p:cNvSpPr txBox="1"/>
          <p:nvPr/>
        </p:nvSpPr>
        <p:spPr>
          <a:xfrm>
            <a:off x="5140082" y="1495026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Push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</p:cNvCxnSpPr>
          <p:nvPr/>
        </p:nvCxnSpPr>
        <p:spPr>
          <a:xfrm flipH="1">
            <a:off x="5286105" y="2279188"/>
            <a:ext cx="2932566" cy="15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7409243" y="2994174"/>
            <a:ext cx="809430" cy="3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8361368" y="1347426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Pop</a:t>
            </a:r>
            <a:endParaRPr lang="en-US" sz="12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2C52FD0-26E7-8044-A672-33954F5D5BA0}"/>
              </a:ext>
            </a:extLst>
          </p:cNvPr>
          <p:cNvCxnSpPr>
            <a:cxnSpLocks/>
            <a:stCxn id="37" idx="0"/>
            <a:endCxn id="2" idx="2"/>
          </p:cNvCxnSpPr>
          <p:nvPr/>
        </p:nvCxnSpPr>
        <p:spPr>
          <a:xfrm flipH="1" flipV="1">
            <a:off x="4334328" y="2467271"/>
            <a:ext cx="13705" cy="12021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7392891" y="3023539"/>
            <a:ext cx="800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Finished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329" y="5052017"/>
            <a:ext cx="235512" cy="235841"/>
          </a:xfrm>
          <a:prstGeom prst="rect">
            <a:avLst/>
          </a:prstGeom>
        </p:spPr>
      </p:pic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3695181" y="4885519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8DE0C28-23D3-6349-8FE7-1273943BB379}"/>
              </a:ext>
            </a:extLst>
          </p:cNvPr>
          <p:cNvSpPr/>
          <p:nvPr/>
        </p:nvSpPr>
        <p:spPr>
          <a:xfrm>
            <a:off x="3372925" y="2121281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Priority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calculator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2E6A545-DF5A-C748-8D50-5B55819A62B2}"/>
              </a:ext>
            </a:extLst>
          </p:cNvPr>
          <p:cNvSpPr/>
          <p:nvPr/>
        </p:nvSpPr>
        <p:spPr>
          <a:xfrm>
            <a:off x="3386630" y="3669464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creator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CCA17D-8664-1047-A2F9-1213BCC5B2FE}"/>
              </a:ext>
            </a:extLst>
          </p:cNvPr>
          <p:cNvGrpSpPr/>
          <p:nvPr/>
        </p:nvGrpSpPr>
        <p:grpSpPr>
          <a:xfrm>
            <a:off x="5486438" y="2821511"/>
            <a:ext cx="1922805" cy="345990"/>
            <a:chOff x="6813730" y="3983439"/>
            <a:chExt cx="1922805" cy="345990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B47BC68-CA3A-CE43-9FD0-6BC95FFA14AA}"/>
                </a:ext>
              </a:extLst>
            </p:cNvPr>
            <p:cNvSpPr/>
            <p:nvPr/>
          </p:nvSpPr>
          <p:spPr>
            <a:xfrm>
              <a:off x="6813730" y="3983439"/>
              <a:ext cx="1922805" cy="34599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Merger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035C4B0-5B1A-7445-B723-CB22A833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7282102" y="4078889"/>
              <a:ext cx="113386" cy="154617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EDD856C-AC02-0B4F-A1C2-EAA85DD9F6C2}"/>
              </a:ext>
            </a:extLst>
          </p:cNvPr>
          <p:cNvGrpSpPr/>
          <p:nvPr/>
        </p:nvGrpSpPr>
        <p:grpSpPr>
          <a:xfrm>
            <a:off x="6665400" y="2249449"/>
            <a:ext cx="836236" cy="276999"/>
            <a:chOff x="7063595" y="2134487"/>
            <a:chExt cx="836236" cy="276999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6D66C17-D761-B149-8B24-3CE8D21D1850}"/>
                </a:ext>
              </a:extLst>
            </p:cNvPr>
            <p:cNvSpPr txBox="1"/>
            <p:nvPr/>
          </p:nvSpPr>
          <p:spPr>
            <a:xfrm>
              <a:off x="7133205" y="2134487"/>
              <a:ext cx="766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Timeout</a:t>
              </a:r>
              <a:endParaRPr lang="en-US" sz="1200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2E29136-5E7D-1C4C-A06F-E16BE33C9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3595" y="2197073"/>
              <a:ext cx="153612" cy="153826"/>
            </a:xfrm>
            <a:prstGeom prst="rect">
              <a:avLst/>
            </a:prstGeom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0E76F88D-29AA-2740-B3B9-52DC577AB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880" y="4551131"/>
            <a:ext cx="213928" cy="232014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F2DF1E20-A280-2F48-B9E9-7FF1718D8771}"/>
              </a:ext>
            </a:extLst>
          </p:cNvPr>
          <p:cNvGrpSpPr/>
          <p:nvPr/>
        </p:nvGrpSpPr>
        <p:grpSpPr>
          <a:xfrm>
            <a:off x="5698483" y="3860762"/>
            <a:ext cx="1933833" cy="461665"/>
            <a:chOff x="5302255" y="2537141"/>
            <a:chExt cx="1933833" cy="46166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36AE61-1C88-6E45-AE33-5DE783A0BE37}"/>
                </a:ext>
              </a:extLst>
            </p:cNvPr>
            <p:cNvSpPr txBox="1"/>
            <p:nvPr/>
          </p:nvSpPr>
          <p:spPr>
            <a:xfrm>
              <a:off x="5302255" y="2537141"/>
              <a:ext cx="19338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Conditional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stats/</a:t>
              </a:r>
            </a:p>
            <a:p>
              <a:pPr algn="ctr"/>
              <a:r>
                <a:rPr lang="zh-CN" altLang="en-US" sz="1200" dirty="0"/>
                <a:t> </a:t>
              </a:r>
              <a:r>
                <a:rPr lang="en-US" altLang="zh-CN" sz="1200" dirty="0"/>
                <a:t>Events</a:t>
              </a:r>
              <a:endParaRPr lang="en-US" sz="1200" dirty="0"/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309B59F1-2643-DF4C-ABF8-67A0AAFF2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4149" y="2587850"/>
              <a:ext cx="184708" cy="17299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BC46CC6-DECA-1B46-9190-7B5438DB8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5249" y="2768205"/>
              <a:ext cx="150316" cy="167181"/>
            </a:xfrm>
            <a:prstGeom prst="rect">
              <a:avLst/>
            </a:prstGeom>
          </p:spPr>
        </p:pic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B6940CF-85AC-C449-ACD2-C061E40FF944}"/>
              </a:ext>
            </a:extLst>
          </p:cNvPr>
          <p:cNvSpPr/>
          <p:nvPr/>
        </p:nvSpPr>
        <p:spPr>
          <a:xfrm>
            <a:off x="3131361" y="951742"/>
            <a:ext cx="7771749" cy="3491105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60A9E6-DB55-F843-9B3F-BFDACE836B7D}"/>
              </a:ext>
            </a:extLst>
          </p:cNvPr>
          <p:cNvSpPr txBox="1"/>
          <p:nvPr/>
        </p:nvSpPr>
        <p:spPr>
          <a:xfrm>
            <a:off x="3418371" y="1039108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SYSNAME</a:t>
            </a:r>
            <a:endParaRPr lang="en-US" dirty="0"/>
          </a:p>
        </p:txBody>
      </p: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4229D824-6AB8-2F4A-9217-71FC82FCF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349984"/>
              </p:ext>
            </p:extLst>
          </p:nvPr>
        </p:nvGraphicFramePr>
        <p:xfrm>
          <a:off x="6032812" y="1282214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1BC7310-F773-F843-BF9B-DD6E6CDAF999}"/>
              </a:ext>
            </a:extLst>
          </p:cNvPr>
          <p:cNvSpPr/>
          <p:nvPr/>
        </p:nvSpPr>
        <p:spPr>
          <a:xfrm>
            <a:off x="8836658" y="4988385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ECF78A-E633-7F44-853A-74B36A014485}"/>
              </a:ext>
            </a:extLst>
          </p:cNvPr>
          <p:cNvCxnSpPr>
            <a:cxnSpLocks/>
            <a:stCxn id="57" idx="2"/>
            <a:endCxn id="41" idx="0"/>
          </p:cNvCxnSpPr>
          <p:nvPr/>
        </p:nvCxnSpPr>
        <p:spPr>
          <a:xfrm>
            <a:off x="9485309" y="3892808"/>
            <a:ext cx="14989" cy="10955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A03EF0-5D28-574D-85A9-20431880CA22}"/>
              </a:ext>
            </a:extLst>
          </p:cNvPr>
          <p:cNvCxnSpPr>
            <a:cxnSpLocks/>
            <a:stCxn id="40" idx="1"/>
            <a:endCxn id="2" idx="2"/>
          </p:cNvCxnSpPr>
          <p:nvPr/>
        </p:nvCxnSpPr>
        <p:spPr>
          <a:xfrm flipH="1" flipV="1">
            <a:off x="4334328" y="2467271"/>
            <a:ext cx="1152110" cy="5272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3A55C12-68E1-2D4A-A006-5A869A6C3795}"/>
              </a:ext>
            </a:extLst>
          </p:cNvPr>
          <p:cNvGrpSpPr/>
          <p:nvPr/>
        </p:nvGrpSpPr>
        <p:grpSpPr>
          <a:xfrm>
            <a:off x="8205488" y="1987925"/>
            <a:ext cx="2487011" cy="2155082"/>
            <a:chOff x="7074131" y="1783200"/>
            <a:chExt cx="2487011" cy="215508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DB0E2CA4-A02D-2D4C-A94D-6DAE530B2EE4}"/>
                </a:ext>
              </a:extLst>
            </p:cNvPr>
            <p:cNvSpPr/>
            <p:nvPr/>
          </p:nvSpPr>
          <p:spPr>
            <a:xfrm>
              <a:off x="7074131" y="1783200"/>
              <a:ext cx="2487011" cy="2155082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58687C26-C802-B042-9924-2830F91EFCB9}"/>
                </a:ext>
              </a:extLst>
            </p:cNvPr>
            <p:cNvSpPr/>
            <p:nvPr/>
          </p:nvSpPr>
          <p:spPr>
            <a:xfrm>
              <a:off x="7338794" y="3130486"/>
              <a:ext cx="2030316" cy="55759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Vulnerability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detector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89615FC-21E7-244A-8816-52B6B8CF228B}"/>
                </a:ext>
              </a:extLst>
            </p:cNvPr>
            <p:cNvGrpSpPr/>
            <p:nvPr/>
          </p:nvGrpSpPr>
          <p:grpSpPr>
            <a:xfrm>
              <a:off x="7209515" y="1853062"/>
              <a:ext cx="2042203" cy="646331"/>
              <a:chOff x="428236" y="918544"/>
              <a:chExt cx="2042203" cy="646331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538CE537-34EA-D248-87BE-779207F78D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8236" y="1019464"/>
                <a:ext cx="178154" cy="16742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33F83D-61DD-394F-80BC-6F21B4A62ED4}"/>
                  </a:ext>
                </a:extLst>
              </p:cNvPr>
              <p:cNvSpPr txBox="1"/>
              <p:nvPr/>
            </p:nvSpPr>
            <p:spPr>
              <a:xfrm>
                <a:off x="548640" y="918544"/>
                <a:ext cx="19217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Thread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executor</a:t>
                </a:r>
                <a:endParaRPr lang="en-US" dirty="0"/>
              </a:p>
              <a:p>
                <a:endParaRPr lang="en-US" dirty="0"/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0AF3F5CB-24AA-1C46-BF7F-03702C6D61B9}"/>
                </a:ext>
              </a:extLst>
            </p:cNvPr>
            <p:cNvSpPr/>
            <p:nvPr/>
          </p:nvSpPr>
          <p:spPr>
            <a:xfrm>
              <a:off x="7338794" y="2366093"/>
              <a:ext cx="2030316" cy="55759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Taint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propagator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6AB4CF9-329E-D148-8DD3-91C81B8CEB2B}"/>
              </a:ext>
            </a:extLst>
          </p:cNvPr>
          <p:cNvCxnSpPr>
            <a:cxnSpLocks/>
            <a:stCxn id="56" idx="3"/>
            <a:endCxn id="38" idx="0"/>
          </p:cNvCxnSpPr>
          <p:nvPr/>
        </p:nvCxnSpPr>
        <p:spPr>
          <a:xfrm>
            <a:off x="7371790" y="1396514"/>
            <a:ext cx="2077204" cy="5914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A5CB5D9-F2B3-014B-9E5F-1EF06AD179D4}"/>
              </a:ext>
            </a:extLst>
          </p:cNvPr>
          <p:cNvSpPr txBox="1"/>
          <p:nvPr/>
        </p:nvSpPr>
        <p:spPr>
          <a:xfrm>
            <a:off x="4348032" y="2481477"/>
            <a:ext cx="1922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Parent</a:t>
            </a:r>
            <a:r>
              <a:rPr lang="zh-CN" altLang="en-US" sz="1200" dirty="0"/>
              <a:t> </a:t>
            </a:r>
            <a:r>
              <a:rPr lang="en-US" altLang="zh-CN" sz="1200" dirty="0"/>
              <a:t>thread</a:t>
            </a:r>
            <a:r>
              <a:rPr lang="zh-CN" altLang="en-US" sz="1200" dirty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0982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1586167" y="5353158"/>
            <a:ext cx="3222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  <a:stCxn id="133" idx="0"/>
            <a:endCxn id="37" idx="2"/>
          </p:cNvCxnSpPr>
          <p:nvPr/>
        </p:nvCxnSpPr>
        <p:spPr>
          <a:xfrm flipH="1" flipV="1">
            <a:off x="2561275" y="4183620"/>
            <a:ext cx="10788" cy="870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3522677" y="4010625"/>
            <a:ext cx="28960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4405032" y="1185372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Priority</a:t>
            </a:r>
            <a:r>
              <a:rPr lang="zh-CN" altLang="en-US" sz="1200" dirty="0"/>
              <a:t> </a:t>
            </a:r>
            <a:r>
              <a:rPr lang="en-US" altLang="zh-CN" sz="1200" dirty="0"/>
              <a:t>queue</a:t>
            </a:r>
            <a:endParaRPr lang="en-US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034008-3D62-4C40-A539-3395820484EF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2555380" y="1678981"/>
            <a:ext cx="2113628" cy="6104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660A04E-E7C1-2E4A-A812-7EB0B49665A6}"/>
              </a:ext>
            </a:extLst>
          </p:cNvPr>
          <p:cNvSpPr txBox="1"/>
          <p:nvPr/>
        </p:nvSpPr>
        <p:spPr>
          <a:xfrm>
            <a:off x="3353324" y="1663192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Push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3637564" y="2447354"/>
            <a:ext cx="2794350" cy="15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5622485" y="3162340"/>
            <a:ext cx="809430" cy="3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6027200" y="1746631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Pop</a:t>
            </a:r>
            <a:endParaRPr lang="en-US" sz="12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2C52FD0-26E7-8044-A672-33954F5D5BA0}"/>
              </a:ext>
            </a:extLst>
          </p:cNvPr>
          <p:cNvCxnSpPr>
            <a:cxnSpLocks/>
            <a:stCxn id="37" idx="0"/>
            <a:endCxn id="2" idx="2"/>
          </p:cNvCxnSpPr>
          <p:nvPr/>
        </p:nvCxnSpPr>
        <p:spPr>
          <a:xfrm flipH="1" flipV="1">
            <a:off x="2555380" y="2635437"/>
            <a:ext cx="5895" cy="12021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5606133" y="3191705"/>
            <a:ext cx="800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Finished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71" y="5220183"/>
            <a:ext cx="235512" cy="235841"/>
          </a:xfrm>
          <a:prstGeom prst="rect">
            <a:avLst/>
          </a:prstGeom>
        </p:spPr>
      </p:pic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1908423" y="5053685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AST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8DE0C28-23D3-6349-8FE7-1273943BB379}"/>
              </a:ext>
            </a:extLst>
          </p:cNvPr>
          <p:cNvSpPr/>
          <p:nvPr/>
        </p:nvSpPr>
        <p:spPr>
          <a:xfrm>
            <a:off x="1473195" y="2289447"/>
            <a:ext cx="2164369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Priority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calculator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2E6A545-DF5A-C748-8D50-5B55819A62B2}"/>
              </a:ext>
            </a:extLst>
          </p:cNvPr>
          <p:cNvSpPr/>
          <p:nvPr/>
        </p:nvSpPr>
        <p:spPr>
          <a:xfrm>
            <a:off x="1599872" y="3837630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creator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CCA17D-8664-1047-A2F9-1213BCC5B2FE}"/>
              </a:ext>
            </a:extLst>
          </p:cNvPr>
          <p:cNvGrpSpPr/>
          <p:nvPr/>
        </p:nvGrpSpPr>
        <p:grpSpPr>
          <a:xfrm>
            <a:off x="3699680" y="2989677"/>
            <a:ext cx="1922805" cy="345990"/>
            <a:chOff x="6813730" y="3983439"/>
            <a:chExt cx="1922805" cy="345990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B47BC68-CA3A-CE43-9FD0-6BC95FFA14AA}"/>
                </a:ext>
              </a:extLst>
            </p:cNvPr>
            <p:cNvSpPr/>
            <p:nvPr/>
          </p:nvSpPr>
          <p:spPr>
            <a:xfrm>
              <a:off x="6813730" y="3983439"/>
              <a:ext cx="1922805" cy="34599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Merger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035C4B0-5B1A-7445-B723-CB22A833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8223973" y="4108158"/>
              <a:ext cx="104194" cy="142082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EDD856C-AC02-0B4F-A1C2-EAA85DD9F6C2}"/>
              </a:ext>
            </a:extLst>
          </p:cNvPr>
          <p:cNvGrpSpPr/>
          <p:nvPr/>
        </p:nvGrpSpPr>
        <p:grpSpPr>
          <a:xfrm>
            <a:off x="4878642" y="2417615"/>
            <a:ext cx="836236" cy="276999"/>
            <a:chOff x="7063595" y="2134487"/>
            <a:chExt cx="836236" cy="276999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6D66C17-D761-B149-8B24-3CE8D21D1850}"/>
                </a:ext>
              </a:extLst>
            </p:cNvPr>
            <p:cNvSpPr txBox="1"/>
            <p:nvPr/>
          </p:nvSpPr>
          <p:spPr>
            <a:xfrm>
              <a:off x="7133205" y="2134487"/>
              <a:ext cx="766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Timeout</a:t>
              </a:r>
              <a:endParaRPr lang="en-US" sz="1200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2E29136-5E7D-1C4C-A06F-E16BE33C9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3595" y="2197073"/>
              <a:ext cx="153612" cy="153826"/>
            </a:xfrm>
            <a:prstGeom prst="rect">
              <a:avLst/>
            </a:prstGeom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0E76F88D-29AA-2740-B3B9-52DC577AB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0122" y="4719297"/>
            <a:ext cx="213928" cy="232014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F2DF1E20-A280-2F48-B9E9-7FF1718D8771}"/>
              </a:ext>
            </a:extLst>
          </p:cNvPr>
          <p:cNvGrpSpPr/>
          <p:nvPr/>
        </p:nvGrpSpPr>
        <p:grpSpPr>
          <a:xfrm>
            <a:off x="3911725" y="4028928"/>
            <a:ext cx="1933833" cy="461665"/>
            <a:chOff x="5302255" y="2537141"/>
            <a:chExt cx="1933833" cy="46166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36AE61-1C88-6E45-AE33-5DE783A0BE37}"/>
                </a:ext>
              </a:extLst>
            </p:cNvPr>
            <p:cNvSpPr txBox="1"/>
            <p:nvPr/>
          </p:nvSpPr>
          <p:spPr>
            <a:xfrm>
              <a:off x="5302255" y="2537141"/>
              <a:ext cx="19338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Conditional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stats/</a:t>
              </a:r>
            </a:p>
            <a:p>
              <a:pPr algn="ctr"/>
              <a:r>
                <a:rPr lang="zh-CN" altLang="en-US" sz="1200" dirty="0"/>
                <a:t> </a:t>
              </a:r>
              <a:r>
                <a:rPr lang="en-US" altLang="zh-CN" sz="1200" dirty="0"/>
                <a:t>Events</a:t>
              </a:r>
              <a:endParaRPr lang="en-US" sz="1200" dirty="0"/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309B59F1-2643-DF4C-ABF8-67A0AAFF2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4149" y="2587850"/>
              <a:ext cx="184708" cy="17299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BC46CC6-DECA-1B46-9190-7B5438DB8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5249" y="2768205"/>
              <a:ext cx="150316" cy="167181"/>
            </a:xfrm>
            <a:prstGeom prst="rect">
              <a:avLst/>
            </a:prstGeom>
          </p:spPr>
        </p:pic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B6940CF-85AC-C449-ACD2-C061E40FF944}"/>
              </a:ext>
            </a:extLst>
          </p:cNvPr>
          <p:cNvSpPr/>
          <p:nvPr/>
        </p:nvSpPr>
        <p:spPr>
          <a:xfrm>
            <a:off x="1344603" y="472967"/>
            <a:ext cx="7771749" cy="4138047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60A9E6-DB55-F843-9B3F-BFDACE836B7D}"/>
              </a:ext>
            </a:extLst>
          </p:cNvPr>
          <p:cNvSpPr txBox="1"/>
          <p:nvPr/>
        </p:nvSpPr>
        <p:spPr>
          <a:xfrm>
            <a:off x="1631613" y="1207274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SYSNAME</a:t>
            </a:r>
            <a:endParaRPr lang="en-US" dirty="0"/>
          </a:p>
        </p:txBody>
      </p: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4229D824-6AB8-2F4A-9217-71FC82FCF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620021"/>
              </p:ext>
            </p:extLst>
          </p:nvPr>
        </p:nvGraphicFramePr>
        <p:xfrm>
          <a:off x="4246054" y="1450380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1BC7310-F773-F843-BF9B-DD6E6CDAF999}"/>
              </a:ext>
            </a:extLst>
          </p:cNvPr>
          <p:cNvSpPr/>
          <p:nvPr/>
        </p:nvSpPr>
        <p:spPr>
          <a:xfrm>
            <a:off x="7049900" y="5156551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ECF78A-E633-7F44-853A-74B36A014485}"/>
              </a:ext>
            </a:extLst>
          </p:cNvPr>
          <p:cNvCxnSpPr>
            <a:cxnSpLocks/>
            <a:stCxn id="57" idx="2"/>
            <a:endCxn id="41" idx="0"/>
          </p:cNvCxnSpPr>
          <p:nvPr/>
        </p:nvCxnSpPr>
        <p:spPr>
          <a:xfrm>
            <a:off x="7698551" y="4060974"/>
            <a:ext cx="14989" cy="10955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A03EF0-5D28-574D-85A9-20431880CA22}"/>
              </a:ext>
            </a:extLst>
          </p:cNvPr>
          <p:cNvCxnSpPr>
            <a:cxnSpLocks/>
            <a:stCxn id="40" idx="1"/>
            <a:endCxn id="2" idx="2"/>
          </p:cNvCxnSpPr>
          <p:nvPr/>
        </p:nvCxnSpPr>
        <p:spPr>
          <a:xfrm flipH="1" flipV="1">
            <a:off x="2555380" y="2635437"/>
            <a:ext cx="1144300" cy="5272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0E2CA4-A02D-2D4C-A94D-6DAE530B2EE4}"/>
              </a:ext>
            </a:extLst>
          </p:cNvPr>
          <p:cNvSpPr/>
          <p:nvPr/>
        </p:nvSpPr>
        <p:spPr>
          <a:xfrm>
            <a:off x="6418730" y="1663191"/>
            <a:ext cx="2487011" cy="264798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8687C26-C802-B042-9924-2830F91EFCB9}"/>
              </a:ext>
            </a:extLst>
          </p:cNvPr>
          <p:cNvSpPr/>
          <p:nvPr/>
        </p:nvSpPr>
        <p:spPr>
          <a:xfrm>
            <a:off x="6683393" y="3503377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Vulnerability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detector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9615FC-21E7-244A-8816-52B6B8CF228B}"/>
              </a:ext>
            </a:extLst>
          </p:cNvPr>
          <p:cNvGrpSpPr/>
          <p:nvPr/>
        </p:nvGrpSpPr>
        <p:grpSpPr>
          <a:xfrm>
            <a:off x="6595722" y="1798975"/>
            <a:ext cx="2028401" cy="646331"/>
            <a:chOff x="470357" y="910593"/>
            <a:chExt cx="2028401" cy="64633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38CE537-34EA-D248-87BE-779207F78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20604" y="1001804"/>
              <a:ext cx="178154" cy="16742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33F83D-61DD-394F-80BC-6F21B4A62ED4}"/>
                </a:ext>
              </a:extLst>
            </p:cNvPr>
            <p:cNvSpPr txBox="1"/>
            <p:nvPr/>
          </p:nvSpPr>
          <p:spPr>
            <a:xfrm>
              <a:off x="470357" y="910593"/>
              <a:ext cx="1921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r>
                <a:rPr lang="zh-CN" altLang="en-US" dirty="0"/>
                <a:t> </a:t>
              </a:r>
              <a:r>
                <a:rPr lang="en-US" altLang="zh-CN" dirty="0"/>
                <a:t>Thread</a:t>
              </a:r>
              <a:r>
                <a:rPr lang="zh-CN" altLang="en-US" dirty="0"/>
                <a:t> </a:t>
              </a:r>
              <a:r>
                <a:rPr lang="en-US" altLang="zh-CN" dirty="0"/>
                <a:t>executor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AF3F5CB-24AA-1C46-BF7F-03702C6D61B9}"/>
              </a:ext>
            </a:extLst>
          </p:cNvPr>
          <p:cNvSpPr/>
          <p:nvPr/>
        </p:nvSpPr>
        <p:spPr>
          <a:xfrm>
            <a:off x="6683393" y="2738984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Taint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propagator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6AB4CF9-329E-D148-8DD3-91C81B8CEB2B}"/>
              </a:ext>
            </a:extLst>
          </p:cNvPr>
          <p:cNvCxnSpPr>
            <a:cxnSpLocks/>
            <a:stCxn id="56" idx="3"/>
            <a:endCxn id="38" idx="0"/>
          </p:cNvCxnSpPr>
          <p:nvPr/>
        </p:nvCxnSpPr>
        <p:spPr>
          <a:xfrm>
            <a:off x="5585032" y="1564680"/>
            <a:ext cx="2077204" cy="985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A5CB5D9-F2B3-014B-9E5F-1EF06AD179D4}"/>
              </a:ext>
            </a:extLst>
          </p:cNvPr>
          <p:cNvSpPr txBox="1"/>
          <p:nvPr/>
        </p:nvSpPr>
        <p:spPr>
          <a:xfrm>
            <a:off x="2561274" y="2649643"/>
            <a:ext cx="1922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Parent</a:t>
            </a:r>
            <a:r>
              <a:rPr lang="zh-CN" altLang="en-US" sz="1200" dirty="0"/>
              <a:t> </a:t>
            </a:r>
            <a:r>
              <a:rPr lang="en-US" altLang="zh-CN" sz="1200" dirty="0"/>
              <a:t>thread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172E8D5-9CB3-324E-8E0F-91F2B03C2A3B}"/>
              </a:ext>
            </a:extLst>
          </p:cNvPr>
          <p:cNvSpPr/>
          <p:nvPr/>
        </p:nvSpPr>
        <p:spPr>
          <a:xfrm>
            <a:off x="6386146" y="947730"/>
            <a:ext cx="2164369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Client-side modeler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6C8B01A4-9A8A-254A-BF7A-5AE3C0ABC2AC}"/>
              </a:ext>
            </a:extLst>
          </p:cNvPr>
          <p:cNvSpPr/>
          <p:nvPr/>
        </p:nvSpPr>
        <p:spPr>
          <a:xfrm>
            <a:off x="6676322" y="2220788"/>
            <a:ext cx="2037387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 manager</a:t>
            </a:r>
          </a:p>
        </p:txBody>
      </p:sp>
    </p:spTree>
    <p:extLst>
      <p:ext uri="{BB962C8B-B14F-4D97-AF65-F5344CB8AC3E}">
        <p14:creationId xmlns:p14="http://schemas.microsoft.com/office/powerpoint/2010/main" val="339351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1691270" y="6057351"/>
            <a:ext cx="3222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  <a:stCxn id="133" idx="0"/>
            <a:endCxn id="37" idx="2"/>
          </p:cNvCxnSpPr>
          <p:nvPr/>
        </p:nvCxnSpPr>
        <p:spPr>
          <a:xfrm flipH="1" flipV="1">
            <a:off x="2666378" y="4887813"/>
            <a:ext cx="10788" cy="870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3627780" y="4714818"/>
            <a:ext cx="28960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4510135" y="1218050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Ready</a:t>
            </a:r>
            <a:r>
              <a:rPr lang="zh-CN" altLang="en-US" sz="1200" dirty="0"/>
              <a:t> </a:t>
            </a:r>
            <a:r>
              <a:rPr lang="en-US" altLang="zh-CN" sz="1200" dirty="0"/>
              <a:t>queue</a:t>
            </a:r>
            <a:endParaRPr lang="en-US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034008-3D62-4C40-A539-3395820484EF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2651978" y="1613139"/>
            <a:ext cx="2040666" cy="12093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660A04E-E7C1-2E4A-A812-7EB0B49665A6}"/>
              </a:ext>
            </a:extLst>
          </p:cNvPr>
          <p:cNvSpPr txBox="1"/>
          <p:nvPr/>
        </p:nvSpPr>
        <p:spPr>
          <a:xfrm>
            <a:off x="3052439" y="2160874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Push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3734162" y="2980425"/>
            <a:ext cx="2794350" cy="15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5727588" y="3866533"/>
            <a:ext cx="809430" cy="3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6446073" y="2174903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Pop</a:t>
            </a:r>
            <a:endParaRPr lang="en-US" sz="12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2C52FD0-26E7-8044-A672-33954F5D5BA0}"/>
              </a:ext>
            </a:extLst>
          </p:cNvPr>
          <p:cNvCxnSpPr>
            <a:cxnSpLocks/>
            <a:stCxn id="37" idx="0"/>
            <a:endCxn id="2" idx="2"/>
          </p:cNvCxnSpPr>
          <p:nvPr/>
        </p:nvCxnSpPr>
        <p:spPr>
          <a:xfrm flipH="1" flipV="1">
            <a:off x="2651978" y="3168508"/>
            <a:ext cx="14400" cy="13733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5585112" y="3895898"/>
            <a:ext cx="107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Terminates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674" y="5924376"/>
            <a:ext cx="235512" cy="235841"/>
          </a:xfrm>
          <a:prstGeom prst="rect">
            <a:avLst/>
          </a:prstGeom>
        </p:spPr>
      </p:pic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2013526" y="5757878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AST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8DE0C28-23D3-6349-8FE7-1273943BB379}"/>
              </a:ext>
            </a:extLst>
          </p:cNvPr>
          <p:cNvSpPr/>
          <p:nvPr/>
        </p:nvSpPr>
        <p:spPr>
          <a:xfrm>
            <a:off x="1569793" y="2822518"/>
            <a:ext cx="2164369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Priority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calculator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2E6A545-DF5A-C748-8D50-5B55819A62B2}"/>
              </a:ext>
            </a:extLst>
          </p:cNvPr>
          <p:cNvSpPr/>
          <p:nvPr/>
        </p:nvSpPr>
        <p:spPr>
          <a:xfrm>
            <a:off x="1704975" y="4541823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creator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CCA17D-8664-1047-A2F9-1213BCC5B2FE}"/>
              </a:ext>
            </a:extLst>
          </p:cNvPr>
          <p:cNvGrpSpPr/>
          <p:nvPr/>
        </p:nvGrpSpPr>
        <p:grpSpPr>
          <a:xfrm>
            <a:off x="3804783" y="3693870"/>
            <a:ext cx="1922805" cy="345990"/>
            <a:chOff x="6813730" y="3983439"/>
            <a:chExt cx="1922805" cy="345990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B47BC68-CA3A-CE43-9FD0-6BC95FFA14AA}"/>
                </a:ext>
              </a:extLst>
            </p:cNvPr>
            <p:cNvSpPr/>
            <p:nvPr/>
          </p:nvSpPr>
          <p:spPr>
            <a:xfrm>
              <a:off x="6813730" y="3983439"/>
              <a:ext cx="1922805" cy="34599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Merger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035C4B0-5B1A-7445-B723-CB22A833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8223973" y="4108158"/>
              <a:ext cx="104194" cy="142082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EDD856C-AC02-0B4F-A1C2-EAA85DD9F6C2}"/>
              </a:ext>
            </a:extLst>
          </p:cNvPr>
          <p:cNvGrpSpPr/>
          <p:nvPr/>
        </p:nvGrpSpPr>
        <p:grpSpPr>
          <a:xfrm>
            <a:off x="4917462" y="3040211"/>
            <a:ext cx="836236" cy="276999"/>
            <a:chOff x="7063595" y="2134487"/>
            <a:chExt cx="836236" cy="276999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6D66C17-D761-B149-8B24-3CE8D21D1850}"/>
                </a:ext>
              </a:extLst>
            </p:cNvPr>
            <p:cNvSpPr txBox="1"/>
            <p:nvPr/>
          </p:nvSpPr>
          <p:spPr>
            <a:xfrm>
              <a:off x="7133205" y="2134487"/>
              <a:ext cx="766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Timeout</a:t>
              </a:r>
              <a:endParaRPr lang="en-US" sz="1200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2E29136-5E7D-1C4C-A06F-E16BE33C9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3595" y="2197073"/>
              <a:ext cx="153612" cy="153826"/>
            </a:xfrm>
            <a:prstGeom prst="rect">
              <a:avLst/>
            </a:prstGeom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0E76F88D-29AA-2740-B3B9-52DC577AB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5225" y="5423490"/>
            <a:ext cx="213928" cy="232014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F2DF1E20-A280-2F48-B9E9-7FF1718D8771}"/>
              </a:ext>
            </a:extLst>
          </p:cNvPr>
          <p:cNvGrpSpPr/>
          <p:nvPr/>
        </p:nvGrpSpPr>
        <p:grpSpPr>
          <a:xfrm>
            <a:off x="4738499" y="4743372"/>
            <a:ext cx="1933833" cy="461665"/>
            <a:chOff x="5302255" y="2537141"/>
            <a:chExt cx="1933833" cy="46166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36AE61-1C88-6E45-AE33-5DE783A0BE37}"/>
                </a:ext>
              </a:extLst>
            </p:cNvPr>
            <p:cNvSpPr txBox="1"/>
            <p:nvPr/>
          </p:nvSpPr>
          <p:spPr>
            <a:xfrm>
              <a:off x="5302255" y="2537141"/>
              <a:ext cx="19338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Conditional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stats/</a:t>
              </a:r>
            </a:p>
            <a:p>
              <a:pPr algn="ctr"/>
              <a:r>
                <a:rPr lang="zh-CN" altLang="en-US" sz="1200" dirty="0"/>
                <a:t> </a:t>
              </a:r>
              <a:r>
                <a:rPr lang="en-US" altLang="zh-CN" sz="1200" dirty="0"/>
                <a:t>Events</a:t>
              </a:r>
              <a:endParaRPr lang="en-US" sz="1200" dirty="0"/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309B59F1-2643-DF4C-ABF8-67A0AAFF2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4149" y="2587850"/>
              <a:ext cx="184708" cy="17299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BC46CC6-DECA-1B46-9190-7B5438DB8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5249" y="2768205"/>
              <a:ext cx="150316" cy="167181"/>
            </a:xfrm>
            <a:prstGeom prst="rect">
              <a:avLst/>
            </a:prstGeom>
          </p:spPr>
        </p:pic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B6940CF-85AC-C449-ACD2-C061E40FF944}"/>
              </a:ext>
            </a:extLst>
          </p:cNvPr>
          <p:cNvSpPr/>
          <p:nvPr/>
        </p:nvSpPr>
        <p:spPr>
          <a:xfrm>
            <a:off x="1449707" y="398310"/>
            <a:ext cx="8075916" cy="4916897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60A9E6-DB55-F843-9B3F-BFDACE836B7D}"/>
              </a:ext>
            </a:extLst>
          </p:cNvPr>
          <p:cNvSpPr txBox="1"/>
          <p:nvPr/>
        </p:nvSpPr>
        <p:spPr>
          <a:xfrm>
            <a:off x="1736376" y="644257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SYSNAME</a:t>
            </a:r>
            <a:endParaRPr lang="en-US" dirty="0"/>
          </a:p>
        </p:txBody>
      </p: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4229D824-6AB8-2F4A-9217-71FC82FCF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158867"/>
              </p:ext>
            </p:extLst>
          </p:nvPr>
        </p:nvGraphicFramePr>
        <p:xfrm>
          <a:off x="4351157" y="1483058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1BC7310-F773-F843-BF9B-DD6E6CDAF999}"/>
              </a:ext>
            </a:extLst>
          </p:cNvPr>
          <p:cNvSpPr/>
          <p:nvPr/>
        </p:nvSpPr>
        <p:spPr>
          <a:xfrm>
            <a:off x="7155003" y="5860744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ECF78A-E633-7F44-853A-74B36A014485}"/>
              </a:ext>
            </a:extLst>
          </p:cNvPr>
          <p:cNvCxnSpPr>
            <a:cxnSpLocks/>
            <a:stCxn id="57" idx="2"/>
            <a:endCxn id="41" idx="0"/>
          </p:cNvCxnSpPr>
          <p:nvPr/>
        </p:nvCxnSpPr>
        <p:spPr>
          <a:xfrm>
            <a:off x="7803654" y="4765167"/>
            <a:ext cx="14989" cy="10955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A03EF0-5D28-574D-85A9-20431880CA22}"/>
              </a:ext>
            </a:extLst>
          </p:cNvPr>
          <p:cNvCxnSpPr>
            <a:cxnSpLocks/>
            <a:stCxn id="40" idx="1"/>
            <a:endCxn id="2" idx="2"/>
          </p:cNvCxnSpPr>
          <p:nvPr/>
        </p:nvCxnSpPr>
        <p:spPr>
          <a:xfrm flipH="1" flipV="1">
            <a:off x="2651978" y="3168508"/>
            <a:ext cx="1152805" cy="6983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0E2CA4-A02D-2D4C-A94D-6DAE530B2EE4}"/>
              </a:ext>
            </a:extLst>
          </p:cNvPr>
          <p:cNvSpPr/>
          <p:nvPr/>
        </p:nvSpPr>
        <p:spPr>
          <a:xfrm>
            <a:off x="6523833" y="2806736"/>
            <a:ext cx="2487011" cy="220862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8687C26-C802-B042-9924-2830F91EFCB9}"/>
              </a:ext>
            </a:extLst>
          </p:cNvPr>
          <p:cNvSpPr/>
          <p:nvPr/>
        </p:nvSpPr>
        <p:spPr>
          <a:xfrm>
            <a:off x="6788496" y="4207570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Vulnerability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detector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9615FC-21E7-244A-8816-52B6B8CF228B}"/>
              </a:ext>
            </a:extLst>
          </p:cNvPr>
          <p:cNvGrpSpPr/>
          <p:nvPr/>
        </p:nvGrpSpPr>
        <p:grpSpPr>
          <a:xfrm>
            <a:off x="6728737" y="2996483"/>
            <a:ext cx="2028401" cy="646331"/>
            <a:chOff x="470357" y="910593"/>
            <a:chExt cx="2028401" cy="64633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38CE537-34EA-D248-87BE-779207F78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20604" y="1001804"/>
              <a:ext cx="178154" cy="16742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33F83D-61DD-394F-80BC-6F21B4A62ED4}"/>
                </a:ext>
              </a:extLst>
            </p:cNvPr>
            <p:cNvSpPr txBox="1"/>
            <p:nvPr/>
          </p:nvSpPr>
          <p:spPr>
            <a:xfrm>
              <a:off x="470357" y="910593"/>
              <a:ext cx="1921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r>
                <a:rPr lang="zh-CN" altLang="en-US" dirty="0"/>
                <a:t> </a:t>
              </a:r>
              <a:r>
                <a:rPr lang="en-US" altLang="zh-CN" dirty="0"/>
                <a:t>Thread</a:t>
              </a:r>
              <a:r>
                <a:rPr lang="zh-CN" altLang="en-US" dirty="0"/>
                <a:t> </a:t>
              </a:r>
              <a:r>
                <a:rPr lang="en-US" altLang="zh-CN" dirty="0"/>
                <a:t>executor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AF3F5CB-24AA-1C46-BF7F-03702C6D61B9}"/>
              </a:ext>
            </a:extLst>
          </p:cNvPr>
          <p:cNvSpPr/>
          <p:nvPr/>
        </p:nvSpPr>
        <p:spPr>
          <a:xfrm>
            <a:off x="6788496" y="3443177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Taint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propagator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6AB4CF9-329E-D148-8DD3-91C81B8CEB2B}"/>
              </a:ext>
            </a:extLst>
          </p:cNvPr>
          <p:cNvCxnSpPr>
            <a:cxnSpLocks/>
            <a:stCxn id="56" idx="3"/>
            <a:endCxn id="38" idx="0"/>
          </p:cNvCxnSpPr>
          <p:nvPr/>
        </p:nvCxnSpPr>
        <p:spPr>
          <a:xfrm>
            <a:off x="5690135" y="1597358"/>
            <a:ext cx="2077204" cy="12093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A5CB5D9-F2B3-014B-9E5F-1EF06AD179D4}"/>
              </a:ext>
            </a:extLst>
          </p:cNvPr>
          <p:cNvSpPr txBox="1"/>
          <p:nvPr/>
        </p:nvSpPr>
        <p:spPr>
          <a:xfrm>
            <a:off x="2666377" y="3353836"/>
            <a:ext cx="1922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Parent</a:t>
            </a:r>
            <a:r>
              <a:rPr lang="zh-CN" altLang="en-US" sz="1200" dirty="0"/>
              <a:t> </a:t>
            </a:r>
            <a:r>
              <a:rPr lang="en-US" altLang="zh-CN" sz="1200" dirty="0"/>
              <a:t>thread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172E8D5-9CB3-324E-8E0F-91F2B03C2A3B}"/>
              </a:ext>
            </a:extLst>
          </p:cNvPr>
          <p:cNvSpPr/>
          <p:nvPr/>
        </p:nvSpPr>
        <p:spPr>
          <a:xfrm>
            <a:off x="6534149" y="1517678"/>
            <a:ext cx="2568194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Modeled Client-side APIs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6C8B01A4-9A8A-254A-BF7A-5AE3C0ABC2AC}"/>
              </a:ext>
            </a:extLst>
          </p:cNvPr>
          <p:cNvSpPr/>
          <p:nvPr/>
        </p:nvSpPr>
        <p:spPr>
          <a:xfrm>
            <a:off x="4006037" y="714703"/>
            <a:ext cx="2182992" cy="193033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8" name="Table 56">
            <a:extLst>
              <a:ext uri="{FF2B5EF4-FFF2-40B4-BE49-F238E27FC236}">
                <a16:creationId xmlns:a16="http://schemas.microsoft.com/office/drawing/2014/main" id="{07892554-5217-0149-9B51-63FA8C5F9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091628"/>
              </p:ext>
            </p:extLst>
          </p:nvPr>
        </p:nvGraphicFramePr>
        <p:xfrm>
          <a:off x="4364165" y="2211918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510803D2-A563-6144-96D1-AF26865C8668}"/>
              </a:ext>
            </a:extLst>
          </p:cNvPr>
          <p:cNvSpPr txBox="1"/>
          <p:nvPr/>
        </p:nvSpPr>
        <p:spPr>
          <a:xfrm>
            <a:off x="4345028" y="1927024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Waiting queue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EB04B-717C-0A43-BE20-65786D336A38}"/>
              </a:ext>
            </a:extLst>
          </p:cNvPr>
          <p:cNvSpPr txBox="1"/>
          <p:nvPr/>
        </p:nvSpPr>
        <p:spPr>
          <a:xfrm>
            <a:off x="4132285" y="892167"/>
            <a:ext cx="216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scheduler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9B72DF8-28EA-544A-9A00-32592F13B196}"/>
              </a:ext>
            </a:extLst>
          </p:cNvPr>
          <p:cNvCxnSpPr>
            <a:cxnSpLocks/>
          </p:cNvCxnSpPr>
          <p:nvPr/>
        </p:nvCxnSpPr>
        <p:spPr>
          <a:xfrm flipV="1">
            <a:off x="7475469" y="1863668"/>
            <a:ext cx="0" cy="9430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9724EC5-4398-CE40-BB10-EA78A791BB34}"/>
              </a:ext>
            </a:extLst>
          </p:cNvPr>
          <p:cNvCxnSpPr>
            <a:cxnSpLocks/>
          </p:cNvCxnSpPr>
          <p:nvPr/>
        </p:nvCxnSpPr>
        <p:spPr>
          <a:xfrm>
            <a:off x="8116134" y="1863668"/>
            <a:ext cx="0" cy="9430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6E8440-452D-634C-9361-C34EDC883C25}"/>
              </a:ext>
            </a:extLst>
          </p:cNvPr>
          <p:cNvCxnSpPr>
            <a:cxnSpLocks/>
          </p:cNvCxnSpPr>
          <p:nvPr/>
        </p:nvCxnSpPr>
        <p:spPr>
          <a:xfrm flipV="1">
            <a:off x="4917462" y="1517678"/>
            <a:ext cx="0" cy="808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037D932-CEFB-FC43-AA0D-2A1F68B415EC}"/>
              </a:ext>
            </a:extLst>
          </p:cNvPr>
          <p:cNvCxnSpPr>
            <a:cxnSpLocks/>
          </p:cNvCxnSpPr>
          <p:nvPr/>
        </p:nvCxnSpPr>
        <p:spPr>
          <a:xfrm flipH="1" flipV="1">
            <a:off x="5572197" y="2343973"/>
            <a:ext cx="1241349" cy="4815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34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1985186" y="6057351"/>
            <a:ext cx="3222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  <a:stCxn id="133" idx="0"/>
            <a:endCxn id="37" idx="2"/>
          </p:cNvCxnSpPr>
          <p:nvPr/>
        </p:nvCxnSpPr>
        <p:spPr>
          <a:xfrm flipH="1" flipV="1">
            <a:off x="2963411" y="4234624"/>
            <a:ext cx="7671" cy="15232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3924813" y="4061629"/>
            <a:ext cx="26124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2094358" y="1812951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Ready</a:t>
            </a:r>
            <a:r>
              <a:rPr lang="zh-CN" altLang="en-US" sz="1200" dirty="0"/>
              <a:t> </a:t>
            </a:r>
            <a:r>
              <a:rPr lang="en-US" altLang="zh-CN" sz="1200" dirty="0"/>
              <a:t>queue</a:t>
            </a:r>
            <a:endParaRPr lang="en-US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034008-3D62-4C40-A539-3395820484EF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2956779" y="2174903"/>
            <a:ext cx="1" cy="10721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4038964" y="3416631"/>
            <a:ext cx="2495185" cy="3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4518339" y="4664294"/>
            <a:ext cx="19971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5023610" y="2185897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Pop</a:t>
            </a:r>
            <a:endParaRPr lang="en-US" sz="12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2C52FD0-26E7-8044-A672-33954F5D5BA0}"/>
              </a:ext>
            </a:extLst>
          </p:cNvPr>
          <p:cNvCxnSpPr>
            <a:cxnSpLocks/>
            <a:stCxn id="37" idx="0"/>
            <a:endCxn id="2" idx="2"/>
          </p:cNvCxnSpPr>
          <p:nvPr/>
        </p:nvCxnSpPr>
        <p:spPr>
          <a:xfrm flipH="1" flipV="1">
            <a:off x="2956780" y="3593051"/>
            <a:ext cx="6631" cy="2955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5155728" y="4364974"/>
            <a:ext cx="107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Terminates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953" y="5921248"/>
            <a:ext cx="235512" cy="235841"/>
          </a:xfrm>
          <a:prstGeom prst="rect">
            <a:avLst/>
          </a:prstGeom>
        </p:spPr>
      </p:pic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2307442" y="5757878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8DE0C28-23D3-6349-8FE7-1273943BB379}"/>
              </a:ext>
            </a:extLst>
          </p:cNvPr>
          <p:cNvSpPr/>
          <p:nvPr/>
        </p:nvSpPr>
        <p:spPr>
          <a:xfrm>
            <a:off x="1874595" y="3247061"/>
            <a:ext cx="2164369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Priority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calculator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2E6A545-DF5A-C748-8D50-5B55819A62B2}"/>
              </a:ext>
            </a:extLst>
          </p:cNvPr>
          <p:cNvSpPr/>
          <p:nvPr/>
        </p:nvSpPr>
        <p:spPr>
          <a:xfrm>
            <a:off x="2002008" y="3888634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creator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CCA17D-8664-1047-A2F9-1213BCC5B2FE}"/>
              </a:ext>
            </a:extLst>
          </p:cNvPr>
          <p:cNvGrpSpPr/>
          <p:nvPr/>
        </p:nvGrpSpPr>
        <p:grpSpPr>
          <a:xfrm>
            <a:off x="3059221" y="4491299"/>
            <a:ext cx="1459118" cy="345990"/>
            <a:chOff x="6813730" y="3983439"/>
            <a:chExt cx="1922805" cy="345990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B47BC68-CA3A-CE43-9FD0-6BC95FFA14AA}"/>
                </a:ext>
              </a:extLst>
            </p:cNvPr>
            <p:cNvSpPr/>
            <p:nvPr/>
          </p:nvSpPr>
          <p:spPr>
            <a:xfrm>
              <a:off x="6813730" y="3983439"/>
              <a:ext cx="1922805" cy="34599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Merger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035C4B0-5B1A-7445-B723-CB22A833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8338732" y="4096638"/>
              <a:ext cx="112642" cy="153602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EDD856C-AC02-0B4F-A1C2-EAA85DD9F6C2}"/>
              </a:ext>
            </a:extLst>
          </p:cNvPr>
          <p:cNvGrpSpPr/>
          <p:nvPr/>
        </p:nvGrpSpPr>
        <p:grpSpPr>
          <a:xfrm>
            <a:off x="4794394" y="3131696"/>
            <a:ext cx="1933825" cy="276999"/>
            <a:chOff x="7133204" y="2134487"/>
            <a:chExt cx="1933825" cy="276999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6D66C17-D761-B149-8B24-3CE8D21D1850}"/>
                </a:ext>
              </a:extLst>
            </p:cNvPr>
            <p:cNvSpPr txBox="1"/>
            <p:nvPr/>
          </p:nvSpPr>
          <p:spPr>
            <a:xfrm>
              <a:off x="7133204" y="2134487"/>
              <a:ext cx="1933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Timeout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for a quantum</a:t>
              </a:r>
              <a:endParaRPr lang="en-US" sz="1200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2E29136-5E7D-1C4C-A06F-E16BE33C9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3508" y="2197780"/>
              <a:ext cx="153612" cy="153826"/>
            </a:xfrm>
            <a:prstGeom prst="rect">
              <a:avLst/>
            </a:prstGeom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0E76F88D-29AA-2740-B3B9-52DC577AB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5225" y="5423490"/>
            <a:ext cx="213928" cy="232014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F2DF1E20-A280-2F48-B9E9-7FF1718D8771}"/>
              </a:ext>
            </a:extLst>
          </p:cNvPr>
          <p:cNvGrpSpPr/>
          <p:nvPr/>
        </p:nvGrpSpPr>
        <p:grpSpPr>
          <a:xfrm>
            <a:off x="4887249" y="3568303"/>
            <a:ext cx="1933833" cy="461665"/>
            <a:chOff x="5302255" y="2537141"/>
            <a:chExt cx="1933833" cy="46166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36AE61-1C88-6E45-AE33-5DE783A0BE37}"/>
                </a:ext>
              </a:extLst>
            </p:cNvPr>
            <p:cNvSpPr txBox="1"/>
            <p:nvPr/>
          </p:nvSpPr>
          <p:spPr>
            <a:xfrm>
              <a:off x="5302255" y="2537141"/>
              <a:ext cx="19338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Conditional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stats/</a:t>
              </a:r>
            </a:p>
            <a:p>
              <a:pPr algn="ctr"/>
              <a:r>
                <a:rPr lang="zh-CN" altLang="en-US" sz="1200" dirty="0"/>
                <a:t> </a:t>
              </a:r>
              <a:r>
                <a:rPr lang="en-US" altLang="zh-CN" sz="1200" dirty="0"/>
                <a:t>Events</a:t>
              </a:r>
              <a:endParaRPr lang="en-US" sz="1200" dirty="0"/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309B59F1-2643-DF4C-ABF8-67A0AAFF2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4149" y="2587850"/>
              <a:ext cx="184708" cy="17299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BC46CC6-DECA-1B46-9190-7B5438DB8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5249" y="2768205"/>
              <a:ext cx="150316" cy="167181"/>
            </a:xfrm>
            <a:prstGeom prst="rect">
              <a:avLst/>
            </a:prstGeom>
          </p:spPr>
        </p:pic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B6940CF-85AC-C449-ACD2-C061E40FF944}"/>
              </a:ext>
            </a:extLst>
          </p:cNvPr>
          <p:cNvSpPr/>
          <p:nvPr/>
        </p:nvSpPr>
        <p:spPr>
          <a:xfrm>
            <a:off x="1449707" y="800647"/>
            <a:ext cx="8075916" cy="4514559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60A9E6-DB55-F843-9B3F-BFDACE836B7D}"/>
              </a:ext>
            </a:extLst>
          </p:cNvPr>
          <p:cNvSpPr txBox="1"/>
          <p:nvPr/>
        </p:nvSpPr>
        <p:spPr>
          <a:xfrm>
            <a:off x="1777972" y="949795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SYSNAME</a:t>
            </a:r>
            <a:endParaRPr lang="en-US" dirty="0"/>
          </a:p>
        </p:txBody>
      </p: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4229D824-6AB8-2F4A-9217-71FC82FCF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571205"/>
              </p:ext>
            </p:extLst>
          </p:nvPr>
        </p:nvGraphicFramePr>
        <p:xfrm>
          <a:off x="2174928" y="2088584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1BC7310-F773-F843-BF9B-DD6E6CDAF999}"/>
              </a:ext>
            </a:extLst>
          </p:cNvPr>
          <p:cNvSpPr/>
          <p:nvPr/>
        </p:nvSpPr>
        <p:spPr>
          <a:xfrm>
            <a:off x="7155003" y="5860744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ECF78A-E633-7F44-853A-74B36A014485}"/>
              </a:ext>
            </a:extLst>
          </p:cNvPr>
          <p:cNvCxnSpPr>
            <a:cxnSpLocks/>
            <a:stCxn id="57" idx="2"/>
            <a:endCxn id="41" idx="0"/>
          </p:cNvCxnSpPr>
          <p:nvPr/>
        </p:nvCxnSpPr>
        <p:spPr>
          <a:xfrm>
            <a:off x="7803654" y="4864267"/>
            <a:ext cx="14989" cy="9964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0E2CA4-A02D-2D4C-A94D-6DAE530B2EE4}"/>
              </a:ext>
            </a:extLst>
          </p:cNvPr>
          <p:cNvSpPr/>
          <p:nvPr/>
        </p:nvSpPr>
        <p:spPr>
          <a:xfrm>
            <a:off x="6523833" y="2806736"/>
            <a:ext cx="2487011" cy="236342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8687C26-C802-B042-9924-2830F91EFCB9}"/>
              </a:ext>
            </a:extLst>
          </p:cNvPr>
          <p:cNvSpPr/>
          <p:nvPr/>
        </p:nvSpPr>
        <p:spPr>
          <a:xfrm>
            <a:off x="6788496" y="4306670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Vulnerability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detector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9615FC-21E7-244A-8816-52B6B8CF228B}"/>
              </a:ext>
            </a:extLst>
          </p:cNvPr>
          <p:cNvGrpSpPr/>
          <p:nvPr/>
        </p:nvGrpSpPr>
        <p:grpSpPr>
          <a:xfrm>
            <a:off x="6728737" y="2996483"/>
            <a:ext cx="2028401" cy="646331"/>
            <a:chOff x="470357" y="910593"/>
            <a:chExt cx="2028401" cy="64633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38CE537-34EA-D248-87BE-779207F78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20604" y="1001804"/>
              <a:ext cx="178154" cy="16742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33F83D-61DD-394F-80BC-6F21B4A62ED4}"/>
                </a:ext>
              </a:extLst>
            </p:cNvPr>
            <p:cNvSpPr txBox="1"/>
            <p:nvPr/>
          </p:nvSpPr>
          <p:spPr>
            <a:xfrm>
              <a:off x="470357" y="910593"/>
              <a:ext cx="1921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Thread</a:t>
              </a:r>
              <a:r>
                <a:rPr lang="zh-CN" altLang="en-US" dirty="0"/>
                <a:t> </a:t>
              </a:r>
              <a:r>
                <a:rPr lang="en-US" altLang="zh-CN" dirty="0"/>
                <a:t>executor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AF3F5CB-24AA-1C46-BF7F-03702C6D61B9}"/>
              </a:ext>
            </a:extLst>
          </p:cNvPr>
          <p:cNvSpPr/>
          <p:nvPr/>
        </p:nvSpPr>
        <p:spPr>
          <a:xfrm>
            <a:off x="6802343" y="3504032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Taint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propagator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6AB4CF9-329E-D148-8DD3-91C81B8CEB2B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3513906" y="2202884"/>
            <a:ext cx="3615624" cy="5841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172E8D5-9CB3-324E-8E0F-91F2B03C2A3B}"/>
              </a:ext>
            </a:extLst>
          </p:cNvPr>
          <p:cNvSpPr/>
          <p:nvPr/>
        </p:nvSpPr>
        <p:spPr>
          <a:xfrm>
            <a:off x="6534545" y="1344208"/>
            <a:ext cx="2568194" cy="83723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Modeled Client-side APIs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6C8B01A4-9A8A-254A-BF7A-5AE3C0ABC2AC}"/>
              </a:ext>
            </a:extLst>
          </p:cNvPr>
          <p:cNvSpPr/>
          <p:nvPr/>
        </p:nvSpPr>
        <p:spPr>
          <a:xfrm>
            <a:off x="1649954" y="1349834"/>
            <a:ext cx="3047247" cy="382033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8" name="Table 56">
            <a:extLst>
              <a:ext uri="{FF2B5EF4-FFF2-40B4-BE49-F238E27FC236}">
                <a16:creationId xmlns:a16="http://schemas.microsoft.com/office/drawing/2014/main" id="{07892554-5217-0149-9B51-63FA8C5F9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71113"/>
              </p:ext>
            </p:extLst>
          </p:nvPr>
        </p:nvGraphicFramePr>
        <p:xfrm>
          <a:off x="3214438" y="2773870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510803D2-A563-6144-96D1-AF26865C8668}"/>
              </a:ext>
            </a:extLst>
          </p:cNvPr>
          <p:cNvSpPr txBox="1"/>
          <p:nvPr/>
        </p:nvSpPr>
        <p:spPr>
          <a:xfrm>
            <a:off x="3181015" y="2490604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Waiting queue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EB04B-717C-0A43-BE20-65786D336A38}"/>
              </a:ext>
            </a:extLst>
          </p:cNvPr>
          <p:cNvSpPr txBox="1"/>
          <p:nvPr/>
        </p:nvSpPr>
        <p:spPr>
          <a:xfrm>
            <a:off x="1856968" y="1466194"/>
            <a:ext cx="216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scheduler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9B72DF8-28EA-544A-9A00-32592F13B196}"/>
              </a:ext>
            </a:extLst>
          </p:cNvPr>
          <p:cNvCxnSpPr>
            <a:cxnSpLocks/>
          </p:cNvCxnSpPr>
          <p:nvPr/>
        </p:nvCxnSpPr>
        <p:spPr>
          <a:xfrm flipV="1">
            <a:off x="7475469" y="2174903"/>
            <a:ext cx="0" cy="6318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9724EC5-4398-CE40-BB10-EA78A791BB34}"/>
              </a:ext>
            </a:extLst>
          </p:cNvPr>
          <p:cNvCxnSpPr>
            <a:cxnSpLocks/>
          </p:cNvCxnSpPr>
          <p:nvPr/>
        </p:nvCxnSpPr>
        <p:spPr>
          <a:xfrm>
            <a:off x="8116134" y="2174903"/>
            <a:ext cx="0" cy="6318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6E8440-452D-634C-9361-C34EDC883C25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2491209" y="2174903"/>
            <a:ext cx="723229" cy="71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4ADB316-147C-BC22-621E-4C8B74DA7DCF}"/>
              </a:ext>
            </a:extLst>
          </p:cNvPr>
          <p:cNvCxnSpPr>
            <a:cxnSpLocks/>
          </p:cNvCxnSpPr>
          <p:nvPr/>
        </p:nvCxnSpPr>
        <p:spPr>
          <a:xfrm flipV="1">
            <a:off x="4448604" y="2858312"/>
            <a:ext cx="2094" cy="11938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EAE1D2D2-92FB-22E5-A3E4-003BDA6151E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63041" y="4671539"/>
            <a:ext cx="858574" cy="34332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85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2017515" y="6060180"/>
            <a:ext cx="3222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</p:cNvCxnSpPr>
          <p:nvPr/>
        </p:nvCxnSpPr>
        <p:spPr>
          <a:xfrm flipH="1" flipV="1">
            <a:off x="238909" y="4486368"/>
            <a:ext cx="115512" cy="19609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4081969" y="4482282"/>
            <a:ext cx="2472564" cy="1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2258380" y="1381400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Ready</a:t>
            </a:r>
            <a:r>
              <a:rPr lang="zh-CN" altLang="en-US" sz="1200" dirty="0"/>
              <a:t> </a:t>
            </a:r>
            <a:r>
              <a:rPr lang="en-US" altLang="zh-CN" sz="1200" dirty="0"/>
              <a:t>queue</a:t>
            </a:r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60A04E-E7C1-2E4A-A812-7EB0B49665A6}"/>
              </a:ext>
            </a:extLst>
          </p:cNvPr>
          <p:cNvSpPr txBox="1"/>
          <p:nvPr/>
        </p:nvSpPr>
        <p:spPr>
          <a:xfrm>
            <a:off x="131802" y="3444976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Push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</p:cNvCxnSpPr>
          <p:nvPr/>
        </p:nvCxnSpPr>
        <p:spPr>
          <a:xfrm flipH="1">
            <a:off x="4831302" y="3429345"/>
            <a:ext cx="1708054" cy="13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flipH="1">
            <a:off x="4551896" y="3926046"/>
            <a:ext cx="1986385" cy="1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5412796" y="2201683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Pop</a:t>
            </a:r>
            <a:endParaRPr 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5136458" y="4209369"/>
            <a:ext cx="107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Terminates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188" y="5924376"/>
            <a:ext cx="235512" cy="235841"/>
          </a:xfrm>
          <a:prstGeom prst="rect">
            <a:avLst/>
          </a:prstGeom>
        </p:spPr>
      </p:pic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2339771" y="5760707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2E6A545-DF5A-C748-8D50-5B55819A62B2}"/>
              </a:ext>
            </a:extLst>
          </p:cNvPr>
          <p:cNvSpPr/>
          <p:nvPr/>
        </p:nvSpPr>
        <p:spPr>
          <a:xfrm>
            <a:off x="1895981" y="3754951"/>
            <a:ext cx="265591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Branch </a:t>
            </a:r>
            <a:r>
              <a:rPr lang="en-US" altLang="zh-CN" dirty="0" err="1">
                <a:solidFill>
                  <a:schemeClr val="tx1"/>
                </a:solidFill>
              </a:rPr>
              <a:t>stmts</a:t>
            </a:r>
            <a:r>
              <a:rPr lang="en-US" altLang="zh-CN" dirty="0">
                <a:solidFill>
                  <a:schemeClr val="tx1"/>
                </a:solidFill>
              </a:rPr>
              <a:t> handler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CCA17D-8664-1047-A2F9-1213BCC5B2FE}"/>
              </a:ext>
            </a:extLst>
          </p:cNvPr>
          <p:cNvGrpSpPr/>
          <p:nvPr/>
        </p:nvGrpSpPr>
        <p:grpSpPr>
          <a:xfrm>
            <a:off x="2375300" y="4310317"/>
            <a:ext cx="1706669" cy="345990"/>
            <a:chOff x="6813730" y="3983439"/>
            <a:chExt cx="1922805" cy="345990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B47BC68-CA3A-CE43-9FD0-6BC95FFA14AA}"/>
                </a:ext>
              </a:extLst>
            </p:cNvPr>
            <p:cNvSpPr/>
            <p:nvPr/>
          </p:nvSpPr>
          <p:spPr>
            <a:xfrm>
              <a:off x="6813730" y="3983439"/>
              <a:ext cx="1922805" cy="34599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Merger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035C4B0-5B1A-7445-B723-CB22A833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8223973" y="4108158"/>
              <a:ext cx="104194" cy="142082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EDD856C-AC02-0B4F-A1C2-EAA85DD9F6C2}"/>
              </a:ext>
            </a:extLst>
          </p:cNvPr>
          <p:cNvGrpSpPr/>
          <p:nvPr/>
        </p:nvGrpSpPr>
        <p:grpSpPr>
          <a:xfrm>
            <a:off x="4877443" y="3126991"/>
            <a:ext cx="2182222" cy="276999"/>
            <a:chOff x="7063595" y="2123733"/>
            <a:chExt cx="2182222" cy="276999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6D66C17-D761-B149-8B24-3CE8D21D1850}"/>
                </a:ext>
              </a:extLst>
            </p:cNvPr>
            <p:cNvSpPr txBox="1"/>
            <p:nvPr/>
          </p:nvSpPr>
          <p:spPr>
            <a:xfrm>
              <a:off x="7175711" y="2123733"/>
              <a:ext cx="2070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Timeout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for a quantum</a:t>
              </a:r>
              <a:endParaRPr lang="en-US" sz="1200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2E29136-5E7D-1C4C-A06F-E16BE33C9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3595" y="2197073"/>
              <a:ext cx="153612" cy="153826"/>
            </a:xfrm>
            <a:prstGeom prst="rect">
              <a:avLst/>
            </a:prstGeom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0E76F88D-29AA-2740-B3B9-52DC577AB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963" y="5412014"/>
            <a:ext cx="213928" cy="232014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3A9E1F91-F2E8-965B-5853-00EFCE07374D}"/>
              </a:ext>
            </a:extLst>
          </p:cNvPr>
          <p:cNvGrpSpPr/>
          <p:nvPr/>
        </p:nvGrpSpPr>
        <p:grpSpPr>
          <a:xfrm>
            <a:off x="4862534" y="3635093"/>
            <a:ext cx="1933833" cy="276999"/>
            <a:chOff x="4829876" y="3537121"/>
            <a:chExt cx="1933833" cy="27699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36AE61-1C88-6E45-AE33-5DE783A0BE37}"/>
                </a:ext>
              </a:extLst>
            </p:cNvPr>
            <p:cNvSpPr txBox="1"/>
            <p:nvPr/>
          </p:nvSpPr>
          <p:spPr>
            <a:xfrm>
              <a:off x="4829876" y="3537121"/>
              <a:ext cx="1933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Branch</a:t>
              </a:r>
              <a:r>
                <a:rPr lang="zh-CN" altLang="en-US" sz="1200" dirty="0"/>
                <a:t> </a:t>
              </a:r>
              <a:r>
                <a:rPr lang="en-US" altLang="zh-CN" sz="1200" dirty="0" err="1"/>
                <a:t>stmts</a:t>
              </a:r>
              <a:endParaRPr lang="en-US" altLang="zh-CN" sz="1200" dirty="0"/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309B59F1-2643-DF4C-ABF8-67A0AAFF2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43542" y="3565690"/>
              <a:ext cx="184708" cy="172995"/>
            </a:xfrm>
            <a:prstGeom prst="rect">
              <a:avLst/>
            </a:prstGeom>
          </p:spPr>
        </p:pic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DBC46CC6-DECA-1B46-9190-7B5438DB8B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8238" y="5937506"/>
            <a:ext cx="150316" cy="167181"/>
          </a:xfrm>
          <a:prstGeom prst="rect">
            <a:avLst/>
          </a:prstGeom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B6940CF-85AC-C449-ACD2-C061E40FF944}"/>
              </a:ext>
            </a:extLst>
          </p:cNvPr>
          <p:cNvSpPr/>
          <p:nvPr/>
        </p:nvSpPr>
        <p:spPr>
          <a:xfrm>
            <a:off x="1449707" y="398310"/>
            <a:ext cx="8075916" cy="4916897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60A9E6-DB55-F843-9B3F-BFDACE836B7D}"/>
              </a:ext>
            </a:extLst>
          </p:cNvPr>
          <p:cNvSpPr txBox="1"/>
          <p:nvPr/>
        </p:nvSpPr>
        <p:spPr>
          <a:xfrm>
            <a:off x="2013526" y="514614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SYSNAME</a:t>
            </a:r>
            <a:endParaRPr lang="en-US" dirty="0"/>
          </a:p>
        </p:txBody>
      </p: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4229D824-6AB8-2F4A-9217-71FC82FCF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22249"/>
              </p:ext>
            </p:extLst>
          </p:nvPr>
        </p:nvGraphicFramePr>
        <p:xfrm>
          <a:off x="2382950" y="1657317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1BC7310-F773-F843-BF9B-DD6E6CDAF999}"/>
              </a:ext>
            </a:extLst>
          </p:cNvPr>
          <p:cNvSpPr/>
          <p:nvPr/>
        </p:nvSpPr>
        <p:spPr>
          <a:xfrm>
            <a:off x="7155003" y="5860744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ECF78A-E633-7F44-853A-74B36A014485}"/>
              </a:ext>
            </a:extLst>
          </p:cNvPr>
          <p:cNvCxnSpPr>
            <a:cxnSpLocks/>
            <a:stCxn id="57" idx="2"/>
            <a:endCxn id="41" idx="0"/>
          </p:cNvCxnSpPr>
          <p:nvPr/>
        </p:nvCxnSpPr>
        <p:spPr>
          <a:xfrm>
            <a:off x="7803654" y="4765167"/>
            <a:ext cx="14989" cy="10955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A03EF0-5D28-574D-85A9-20431880CA22}"/>
              </a:ext>
            </a:extLst>
          </p:cNvPr>
          <p:cNvCxnSpPr>
            <a:cxnSpLocks/>
          </p:cNvCxnSpPr>
          <p:nvPr/>
        </p:nvCxnSpPr>
        <p:spPr>
          <a:xfrm flipH="1" flipV="1">
            <a:off x="2891254" y="1768924"/>
            <a:ext cx="1960349" cy="16978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0E2CA4-A02D-2D4C-A94D-6DAE530B2EE4}"/>
              </a:ext>
            </a:extLst>
          </p:cNvPr>
          <p:cNvSpPr/>
          <p:nvPr/>
        </p:nvSpPr>
        <p:spPr>
          <a:xfrm>
            <a:off x="6538281" y="2836726"/>
            <a:ext cx="2472564" cy="217863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8687C26-C802-B042-9924-2830F91EFCB9}"/>
              </a:ext>
            </a:extLst>
          </p:cNvPr>
          <p:cNvSpPr/>
          <p:nvPr/>
        </p:nvSpPr>
        <p:spPr>
          <a:xfrm>
            <a:off x="6788496" y="4207570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Vulnerability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detector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9615FC-21E7-244A-8816-52B6B8CF228B}"/>
              </a:ext>
            </a:extLst>
          </p:cNvPr>
          <p:cNvGrpSpPr/>
          <p:nvPr/>
        </p:nvGrpSpPr>
        <p:grpSpPr>
          <a:xfrm>
            <a:off x="6728737" y="2996483"/>
            <a:ext cx="1921799" cy="646331"/>
            <a:chOff x="470357" y="910593"/>
            <a:chExt cx="1921799" cy="64633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38CE537-34EA-D248-87BE-779207F78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09409" y="1021610"/>
              <a:ext cx="178154" cy="16742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33F83D-61DD-394F-80BC-6F21B4A62ED4}"/>
                </a:ext>
              </a:extLst>
            </p:cNvPr>
            <p:cNvSpPr txBox="1"/>
            <p:nvPr/>
          </p:nvSpPr>
          <p:spPr>
            <a:xfrm>
              <a:off x="470357" y="910593"/>
              <a:ext cx="1921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Thread</a:t>
              </a:r>
              <a:r>
                <a:rPr lang="zh-CN" altLang="en-US" dirty="0"/>
                <a:t> </a:t>
              </a:r>
              <a:r>
                <a:rPr lang="en-US" altLang="zh-CN" dirty="0"/>
                <a:t>executor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AF3F5CB-24AA-1C46-BF7F-03702C6D61B9}"/>
              </a:ext>
            </a:extLst>
          </p:cNvPr>
          <p:cNvSpPr/>
          <p:nvPr/>
        </p:nvSpPr>
        <p:spPr>
          <a:xfrm>
            <a:off x="6788496" y="3443177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Taint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propagator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6AB4CF9-329E-D148-8DD3-91C81B8CEB2B}"/>
              </a:ext>
            </a:extLst>
          </p:cNvPr>
          <p:cNvCxnSpPr>
            <a:cxnSpLocks/>
          </p:cNvCxnSpPr>
          <p:nvPr/>
        </p:nvCxnSpPr>
        <p:spPr>
          <a:xfrm>
            <a:off x="3721928" y="1760892"/>
            <a:ext cx="2984718" cy="11272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A5CB5D9-F2B3-014B-9E5F-1EF06AD179D4}"/>
              </a:ext>
            </a:extLst>
          </p:cNvPr>
          <p:cNvSpPr txBox="1"/>
          <p:nvPr/>
        </p:nvSpPr>
        <p:spPr>
          <a:xfrm>
            <a:off x="1253211" y="3060484"/>
            <a:ext cx="1922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Current</a:t>
            </a:r>
            <a:r>
              <a:rPr lang="zh-CN" altLang="en-US" sz="1200" dirty="0"/>
              <a:t> </a:t>
            </a:r>
            <a:r>
              <a:rPr lang="en-US" altLang="zh-CN" sz="1200" dirty="0"/>
              <a:t>thread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172E8D5-9CB3-324E-8E0F-91F2B03C2A3B}"/>
              </a:ext>
            </a:extLst>
          </p:cNvPr>
          <p:cNvSpPr/>
          <p:nvPr/>
        </p:nvSpPr>
        <p:spPr>
          <a:xfrm>
            <a:off x="6538281" y="1039293"/>
            <a:ext cx="2472565" cy="85049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Modeled Client-side APIs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6C8B01A4-9A8A-254A-BF7A-5AE3C0ABC2AC}"/>
              </a:ext>
            </a:extLst>
          </p:cNvPr>
          <p:cNvSpPr/>
          <p:nvPr/>
        </p:nvSpPr>
        <p:spPr>
          <a:xfrm>
            <a:off x="1649954" y="1000250"/>
            <a:ext cx="3181348" cy="400982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8" name="Table 56">
            <a:extLst>
              <a:ext uri="{FF2B5EF4-FFF2-40B4-BE49-F238E27FC236}">
                <a16:creationId xmlns:a16="http://schemas.microsoft.com/office/drawing/2014/main" id="{07892554-5217-0149-9B51-63FA8C5F9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071031"/>
              </p:ext>
            </p:extLst>
          </p:nvPr>
        </p:nvGraphicFramePr>
        <p:xfrm>
          <a:off x="2382950" y="2626832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510803D2-A563-6144-96D1-AF26865C8668}"/>
              </a:ext>
            </a:extLst>
          </p:cNvPr>
          <p:cNvSpPr txBox="1"/>
          <p:nvPr/>
        </p:nvSpPr>
        <p:spPr>
          <a:xfrm>
            <a:off x="2321487" y="2370789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Waiting queue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EB04B-717C-0A43-BE20-65786D336A38}"/>
              </a:ext>
            </a:extLst>
          </p:cNvPr>
          <p:cNvSpPr txBox="1"/>
          <p:nvPr/>
        </p:nvSpPr>
        <p:spPr>
          <a:xfrm>
            <a:off x="2003998" y="1077625"/>
            <a:ext cx="216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scheduler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9B72DF8-28EA-544A-9A00-32592F13B196}"/>
              </a:ext>
            </a:extLst>
          </p:cNvPr>
          <p:cNvCxnSpPr>
            <a:cxnSpLocks/>
          </p:cNvCxnSpPr>
          <p:nvPr/>
        </p:nvCxnSpPr>
        <p:spPr>
          <a:xfrm flipV="1">
            <a:off x="7475469" y="1896326"/>
            <a:ext cx="0" cy="9430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9724EC5-4398-CE40-BB10-EA78A791BB34}"/>
              </a:ext>
            </a:extLst>
          </p:cNvPr>
          <p:cNvCxnSpPr>
            <a:cxnSpLocks/>
          </p:cNvCxnSpPr>
          <p:nvPr/>
        </p:nvCxnSpPr>
        <p:spPr>
          <a:xfrm>
            <a:off x="8116134" y="1896326"/>
            <a:ext cx="0" cy="9430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6E8440-452D-634C-9361-C34EDC883C25}"/>
              </a:ext>
            </a:extLst>
          </p:cNvPr>
          <p:cNvCxnSpPr>
            <a:cxnSpLocks/>
          </p:cNvCxnSpPr>
          <p:nvPr/>
        </p:nvCxnSpPr>
        <p:spPr>
          <a:xfrm flipH="1" flipV="1">
            <a:off x="3352852" y="1750732"/>
            <a:ext cx="26" cy="20042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C41D85A-15F0-B45E-7913-ED74995F5331}"/>
              </a:ext>
            </a:extLst>
          </p:cNvPr>
          <p:cNvSpPr txBox="1"/>
          <p:nvPr/>
        </p:nvSpPr>
        <p:spPr>
          <a:xfrm>
            <a:off x="-24020" y="4605328"/>
            <a:ext cx="944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 </a:t>
            </a:r>
            <a:r>
              <a:rPr lang="en-US" altLang="zh-CN" sz="1800" dirty="0"/>
              <a:t>Events</a:t>
            </a:r>
            <a:endParaRPr lang="en-US" sz="18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2578D6F-294E-B7AF-ABC5-30BA74A03864}"/>
              </a:ext>
            </a:extLst>
          </p:cNvPr>
          <p:cNvCxnSpPr>
            <a:cxnSpLocks/>
          </p:cNvCxnSpPr>
          <p:nvPr/>
        </p:nvCxnSpPr>
        <p:spPr>
          <a:xfrm flipV="1">
            <a:off x="2716894" y="2739119"/>
            <a:ext cx="0" cy="10047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F112A7F-4B0D-ADD5-B550-BFF6A181D472}"/>
              </a:ext>
            </a:extLst>
          </p:cNvPr>
          <p:cNvSpPr txBox="1"/>
          <p:nvPr/>
        </p:nvSpPr>
        <p:spPr>
          <a:xfrm>
            <a:off x="3137779" y="3430628"/>
            <a:ext cx="1922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Newly created</a:t>
            </a:r>
            <a:r>
              <a:rPr lang="zh-CN" altLang="en-US" sz="1200" dirty="0"/>
              <a:t> </a:t>
            </a:r>
            <a:r>
              <a:rPr lang="en-US" altLang="zh-CN" sz="1200" dirty="0"/>
              <a:t>threads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D260C10-88BD-FC05-EA0E-63EC9E1E8BEB}"/>
              </a:ext>
            </a:extLst>
          </p:cNvPr>
          <p:cNvSpPr txBox="1"/>
          <p:nvPr/>
        </p:nvSpPr>
        <p:spPr>
          <a:xfrm>
            <a:off x="4954249" y="5881623"/>
            <a:ext cx="193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Event</a:t>
            </a:r>
            <a:r>
              <a:rPr lang="zh-CN" altLang="en-US" sz="1200" dirty="0"/>
              <a:t> </a:t>
            </a:r>
            <a:r>
              <a:rPr lang="en-US" altLang="zh-CN" sz="1200" dirty="0" err="1"/>
              <a:t>stmts</a:t>
            </a:r>
            <a:r>
              <a:rPr lang="en-US" altLang="zh-CN" sz="1200" dirty="0"/>
              <a:t>/different components/long </a:t>
            </a:r>
            <a:r>
              <a:rPr lang="en-US" altLang="zh-CN" sz="1200" dirty="0" err="1"/>
              <a:t>stmts</a:t>
            </a:r>
            <a:endParaRPr lang="en-US" altLang="zh-CN" sz="12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8A8DB4A-CD07-488E-2A15-953A322B9E2F}"/>
              </a:ext>
            </a:extLst>
          </p:cNvPr>
          <p:cNvSpPr txBox="1"/>
          <p:nvPr/>
        </p:nvSpPr>
        <p:spPr>
          <a:xfrm>
            <a:off x="3514457" y="4217363"/>
            <a:ext cx="2322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If in branch </a:t>
            </a:r>
            <a:r>
              <a:rPr lang="en-US" sz="1200" dirty="0" err="1"/>
              <a:t>stmt</a:t>
            </a:r>
            <a:endParaRPr lang="en-US" sz="1200" dirty="0"/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6B19BF2F-06DD-5598-6B39-838ACC0DE3E2}"/>
              </a:ext>
            </a:extLst>
          </p:cNvPr>
          <p:cNvCxnSpPr>
            <a:cxnSpLocks/>
            <a:endCxn id="56" idx="1"/>
          </p:cNvCxnSpPr>
          <p:nvPr/>
        </p:nvCxnSpPr>
        <p:spPr>
          <a:xfrm rot="16200000" flipV="1">
            <a:off x="1939719" y="2214849"/>
            <a:ext cx="972737" cy="86274"/>
          </a:xfrm>
          <a:prstGeom prst="bentConnector4">
            <a:avLst>
              <a:gd name="adj1" fmla="val 481"/>
              <a:gd name="adj2" fmla="val 36497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054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2405158" y="6056865"/>
            <a:ext cx="3222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  <a:stCxn id="133" idx="0"/>
            <a:endCxn id="69" idx="2"/>
          </p:cNvCxnSpPr>
          <p:nvPr/>
        </p:nvCxnSpPr>
        <p:spPr>
          <a:xfrm flipV="1">
            <a:off x="3391054" y="4116645"/>
            <a:ext cx="0" cy="16407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</p:cNvCxnSpPr>
          <p:nvPr/>
        </p:nvCxnSpPr>
        <p:spPr>
          <a:xfrm flipH="1">
            <a:off x="4851603" y="4449619"/>
            <a:ext cx="174486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2258380" y="1381400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Ready</a:t>
            </a:r>
            <a:r>
              <a:rPr lang="zh-CN" altLang="en-US" sz="1200" dirty="0"/>
              <a:t> </a:t>
            </a:r>
            <a:r>
              <a:rPr lang="en-US" altLang="zh-CN" sz="1200" dirty="0"/>
              <a:t>queue</a:t>
            </a:r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60A04E-E7C1-2E4A-A812-7EB0B49665A6}"/>
              </a:ext>
            </a:extLst>
          </p:cNvPr>
          <p:cNvSpPr txBox="1"/>
          <p:nvPr/>
        </p:nvSpPr>
        <p:spPr>
          <a:xfrm>
            <a:off x="166222" y="5505528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Push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</p:cNvCxnSpPr>
          <p:nvPr/>
        </p:nvCxnSpPr>
        <p:spPr>
          <a:xfrm flipH="1">
            <a:off x="4831302" y="3429345"/>
            <a:ext cx="1708054" cy="13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4831302" y="3926046"/>
            <a:ext cx="1706979" cy="29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5412796" y="2201683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Pop</a:t>
            </a:r>
            <a:endParaRPr 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5185403" y="4199302"/>
            <a:ext cx="107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Terminates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5900167"/>
            <a:ext cx="235512" cy="235841"/>
          </a:xfrm>
          <a:prstGeom prst="rect">
            <a:avLst/>
          </a:prstGeom>
        </p:spPr>
      </p:pic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2727414" y="5757392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CCA17D-8664-1047-A2F9-1213BCC5B2FE}"/>
              </a:ext>
            </a:extLst>
          </p:cNvPr>
          <p:cNvGrpSpPr/>
          <p:nvPr/>
        </p:nvGrpSpPr>
        <p:grpSpPr>
          <a:xfrm>
            <a:off x="37990" y="6623600"/>
            <a:ext cx="1706669" cy="345990"/>
            <a:chOff x="6813730" y="3983439"/>
            <a:chExt cx="1922805" cy="345990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B47BC68-CA3A-CE43-9FD0-6BC95FFA14AA}"/>
                </a:ext>
              </a:extLst>
            </p:cNvPr>
            <p:cNvSpPr/>
            <p:nvPr/>
          </p:nvSpPr>
          <p:spPr>
            <a:xfrm>
              <a:off x="6813730" y="3983439"/>
              <a:ext cx="1922805" cy="34599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Merger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035C4B0-5B1A-7445-B723-CB22A833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8223973" y="4108158"/>
              <a:ext cx="104194" cy="142082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EDD856C-AC02-0B4F-A1C2-EAA85DD9F6C2}"/>
              </a:ext>
            </a:extLst>
          </p:cNvPr>
          <p:cNvGrpSpPr/>
          <p:nvPr/>
        </p:nvGrpSpPr>
        <p:grpSpPr>
          <a:xfrm>
            <a:off x="4877443" y="3126991"/>
            <a:ext cx="2182222" cy="276999"/>
            <a:chOff x="7063595" y="2123733"/>
            <a:chExt cx="2182222" cy="276999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6D66C17-D761-B149-8B24-3CE8D21D1850}"/>
                </a:ext>
              </a:extLst>
            </p:cNvPr>
            <p:cNvSpPr txBox="1"/>
            <p:nvPr/>
          </p:nvSpPr>
          <p:spPr>
            <a:xfrm>
              <a:off x="7175711" y="2123733"/>
              <a:ext cx="2070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Timeout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for a quantum</a:t>
              </a:r>
              <a:endParaRPr lang="en-US" sz="1200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2E29136-5E7D-1C4C-A06F-E16BE33C9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3595" y="2197073"/>
              <a:ext cx="153612" cy="153826"/>
            </a:xfrm>
            <a:prstGeom prst="rect">
              <a:avLst/>
            </a:prstGeom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0E76F88D-29AA-2740-B3B9-52DC577AB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963" y="5412014"/>
            <a:ext cx="213928" cy="23201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BC46CC6-DECA-1B46-9190-7B5438DB8B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8238" y="5937506"/>
            <a:ext cx="150316" cy="167181"/>
          </a:xfrm>
          <a:prstGeom prst="rect">
            <a:avLst/>
          </a:prstGeom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B6940CF-85AC-C449-ACD2-C061E40FF944}"/>
              </a:ext>
            </a:extLst>
          </p:cNvPr>
          <p:cNvSpPr/>
          <p:nvPr/>
        </p:nvSpPr>
        <p:spPr>
          <a:xfrm>
            <a:off x="1449707" y="398310"/>
            <a:ext cx="8075916" cy="4916897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60A9E6-DB55-F843-9B3F-BFDACE836B7D}"/>
              </a:ext>
            </a:extLst>
          </p:cNvPr>
          <p:cNvSpPr txBox="1"/>
          <p:nvPr/>
        </p:nvSpPr>
        <p:spPr>
          <a:xfrm>
            <a:off x="2013526" y="514614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SYSNAME</a:t>
            </a:r>
            <a:endParaRPr lang="en-US" dirty="0"/>
          </a:p>
        </p:txBody>
      </p: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4229D824-6AB8-2F4A-9217-71FC82FCF787}"/>
              </a:ext>
            </a:extLst>
          </p:cNvPr>
          <p:cNvGraphicFramePr>
            <a:graphicFrameLocks noGrp="1"/>
          </p:cNvGraphicFramePr>
          <p:nvPr/>
        </p:nvGraphicFramePr>
        <p:xfrm>
          <a:off x="2382950" y="1657317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1BC7310-F773-F843-BF9B-DD6E6CDAF999}"/>
              </a:ext>
            </a:extLst>
          </p:cNvPr>
          <p:cNvSpPr/>
          <p:nvPr/>
        </p:nvSpPr>
        <p:spPr>
          <a:xfrm>
            <a:off x="7155003" y="5860744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ECF78A-E633-7F44-853A-74B36A014485}"/>
              </a:ext>
            </a:extLst>
          </p:cNvPr>
          <p:cNvCxnSpPr>
            <a:cxnSpLocks/>
            <a:stCxn id="57" idx="2"/>
            <a:endCxn id="41" idx="0"/>
          </p:cNvCxnSpPr>
          <p:nvPr/>
        </p:nvCxnSpPr>
        <p:spPr>
          <a:xfrm>
            <a:off x="7803654" y="4765167"/>
            <a:ext cx="14989" cy="10955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A03EF0-5D28-574D-85A9-20431880CA22}"/>
              </a:ext>
            </a:extLst>
          </p:cNvPr>
          <p:cNvCxnSpPr>
            <a:cxnSpLocks/>
          </p:cNvCxnSpPr>
          <p:nvPr/>
        </p:nvCxnSpPr>
        <p:spPr>
          <a:xfrm flipH="1" flipV="1">
            <a:off x="2891254" y="1768924"/>
            <a:ext cx="1960349" cy="16978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0E2CA4-A02D-2D4C-A94D-6DAE530B2EE4}"/>
              </a:ext>
            </a:extLst>
          </p:cNvPr>
          <p:cNvSpPr/>
          <p:nvPr/>
        </p:nvSpPr>
        <p:spPr>
          <a:xfrm>
            <a:off x="6538281" y="2836726"/>
            <a:ext cx="2472564" cy="217863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8687C26-C802-B042-9924-2830F91EFCB9}"/>
              </a:ext>
            </a:extLst>
          </p:cNvPr>
          <p:cNvSpPr/>
          <p:nvPr/>
        </p:nvSpPr>
        <p:spPr>
          <a:xfrm>
            <a:off x="6788496" y="4207570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Vulnerability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detector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9615FC-21E7-244A-8816-52B6B8CF228B}"/>
              </a:ext>
            </a:extLst>
          </p:cNvPr>
          <p:cNvGrpSpPr/>
          <p:nvPr/>
        </p:nvGrpSpPr>
        <p:grpSpPr>
          <a:xfrm>
            <a:off x="6728737" y="2996483"/>
            <a:ext cx="1921799" cy="646331"/>
            <a:chOff x="470357" y="910593"/>
            <a:chExt cx="1921799" cy="64633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38CE537-34EA-D248-87BE-779207F78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09409" y="1021610"/>
              <a:ext cx="178154" cy="16742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33F83D-61DD-394F-80BC-6F21B4A62ED4}"/>
                </a:ext>
              </a:extLst>
            </p:cNvPr>
            <p:cNvSpPr txBox="1"/>
            <p:nvPr/>
          </p:nvSpPr>
          <p:spPr>
            <a:xfrm>
              <a:off x="470357" y="910593"/>
              <a:ext cx="1921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Thread</a:t>
              </a:r>
              <a:r>
                <a:rPr lang="zh-CN" altLang="en-US" dirty="0"/>
                <a:t> </a:t>
              </a:r>
              <a:r>
                <a:rPr lang="en-US" altLang="zh-CN" dirty="0"/>
                <a:t>executor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AF3F5CB-24AA-1C46-BF7F-03702C6D61B9}"/>
              </a:ext>
            </a:extLst>
          </p:cNvPr>
          <p:cNvSpPr/>
          <p:nvPr/>
        </p:nvSpPr>
        <p:spPr>
          <a:xfrm>
            <a:off x="6788496" y="3443177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Taint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propagator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6AB4CF9-329E-D148-8DD3-91C81B8CEB2B}"/>
              </a:ext>
            </a:extLst>
          </p:cNvPr>
          <p:cNvCxnSpPr>
            <a:cxnSpLocks/>
          </p:cNvCxnSpPr>
          <p:nvPr/>
        </p:nvCxnSpPr>
        <p:spPr>
          <a:xfrm>
            <a:off x="3721928" y="1760892"/>
            <a:ext cx="2984718" cy="11272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172E8D5-9CB3-324E-8E0F-91F2B03C2A3B}"/>
              </a:ext>
            </a:extLst>
          </p:cNvPr>
          <p:cNvSpPr/>
          <p:nvPr/>
        </p:nvSpPr>
        <p:spPr>
          <a:xfrm>
            <a:off x="6538281" y="1039293"/>
            <a:ext cx="2472565" cy="85049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Modeled Client-side APIs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6C8B01A4-9A8A-254A-BF7A-5AE3C0ABC2AC}"/>
              </a:ext>
            </a:extLst>
          </p:cNvPr>
          <p:cNvSpPr/>
          <p:nvPr/>
        </p:nvSpPr>
        <p:spPr>
          <a:xfrm>
            <a:off x="1649954" y="1000250"/>
            <a:ext cx="3181348" cy="400982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8" name="Table 56">
            <a:extLst>
              <a:ext uri="{FF2B5EF4-FFF2-40B4-BE49-F238E27FC236}">
                <a16:creationId xmlns:a16="http://schemas.microsoft.com/office/drawing/2014/main" id="{07892554-5217-0149-9B51-63FA8C5F9726}"/>
              </a:ext>
            </a:extLst>
          </p:cNvPr>
          <p:cNvGraphicFramePr>
            <a:graphicFrameLocks noGrp="1"/>
          </p:cNvGraphicFramePr>
          <p:nvPr/>
        </p:nvGraphicFramePr>
        <p:xfrm>
          <a:off x="2382950" y="2626832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510803D2-A563-6144-96D1-AF26865C8668}"/>
              </a:ext>
            </a:extLst>
          </p:cNvPr>
          <p:cNvSpPr txBox="1"/>
          <p:nvPr/>
        </p:nvSpPr>
        <p:spPr>
          <a:xfrm>
            <a:off x="2321487" y="2370789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Waiting queue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EB04B-717C-0A43-BE20-65786D336A38}"/>
              </a:ext>
            </a:extLst>
          </p:cNvPr>
          <p:cNvSpPr txBox="1"/>
          <p:nvPr/>
        </p:nvSpPr>
        <p:spPr>
          <a:xfrm>
            <a:off x="2003998" y="1077625"/>
            <a:ext cx="216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scheduler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9B72DF8-28EA-544A-9A00-32592F13B196}"/>
              </a:ext>
            </a:extLst>
          </p:cNvPr>
          <p:cNvCxnSpPr>
            <a:cxnSpLocks/>
          </p:cNvCxnSpPr>
          <p:nvPr/>
        </p:nvCxnSpPr>
        <p:spPr>
          <a:xfrm flipV="1">
            <a:off x="7475469" y="1896326"/>
            <a:ext cx="0" cy="9430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9724EC5-4398-CE40-BB10-EA78A791BB34}"/>
              </a:ext>
            </a:extLst>
          </p:cNvPr>
          <p:cNvCxnSpPr>
            <a:cxnSpLocks/>
          </p:cNvCxnSpPr>
          <p:nvPr/>
        </p:nvCxnSpPr>
        <p:spPr>
          <a:xfrm>
            <a:off x="8116134" y="1896326"/>
            <a:ext cx="0" cy="9430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6E8440-452D-634C-9361-C34EDC883C25}"/>
              </a:ext>
            </a:extLst>
          </p:cNvPr>
          <p:cNvCxnSpPr>
            <a:cxnSpLocks/>
          </p:cNvCxnSpPr>
          <p:nvPr/>
        </p:nvCxnSpPr>
        <p:spPr>
          <a:xfrm flipH="1" flipV="1">
            <a:off x="3352852" y="1750732"/>
            <a:ext cx="26" cy="20042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C41D85A-15F0-B45E-7913-ED74995F5331}"/>
              </a:ext>
            </a:extLst>
          </p:cNvPr>
          <p:cNvSpPr txBox="1"/>
          <p:nvPr/>
        </p:nvSpPr>
        <p:spPr>
          <a:xfrm>
            <a:off x="-24020" y="4605328"/>
            <a:ext cx="944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 </a:t>
            </a:r>
            <a:r>
              <a:rPr lang="en-US" altLang="zh-CN" sz="1800" dirty="0"/>
              <a:t>Events</a:t>
            </a:r>
            <a:endParaRPr lang="en-US" sz="18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2578D6F-294E-B7AF-ABC5-30BA74A03864}"/>
              </a:ext>
            </a:extLst>
          </p:cNvPr>
          <p:cNvCxnSpPr>
            <a:cxnSpLocks/>
          </p:cNvCxnSpPr>
          <p:nvPr/>
        </p:nvCxnSpPr>
        <p:spPr>
          <a:xfrm flipH="1" flipV="1">
            <a:off x="2716894" y="2739119"/>
            <a:ext cx="2100320" cy="11731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D260C10-88BD-FC05-EA0E-63EC9E1E8BEB}"/>
              </a:ext>
            </a:extLst>
          </p:cNvPr>
          <p:cNvSpPr txBox="1"/>
          <p:nvPr/>
        </p:nvSpPr>
        <p:spPr>
          <a:xfrm>
            <a:off x="4954249" y="5881623"/>
            <a:ext cx="193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Event</a:t>
            </a:r>
            <a:r>
              <a:rPr lang="zh-CN" altLang="en-US" sz="1200" dirty="0"/>
              <a:t> </a:t>
            </a:r>
            <a:r>
              <a:rPr lang="en-US" altLang="zh-CN" sz="1200" dirty="0" err="1"/>
              <a:t>stmts</a:t>
            </a:r>
            <a:r>
              <a:rPr lang="en-US" altLang="zh-CN" sz="1200" dirty="0"/>
              <a:t>/different components/long </a:t>
            </a:r>
            <a:r>
              <a:rPr lang="en-US" altLang="zh-CN" sz="1200" dirty="0" err="1"/>
              <a:t>stmts</a:t>
            </a:r>
            <a:endParaRPr lang="en-US" altLang="zh-CN" sz="1200" dirty="0"/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6B19BF2F-06DD-5598-6B39-838ACC0DE3E2}"/>
              </a:ext>
            </a:extLst>
          </p:cNvPr>
          <p:cNvCxnSpPr>
            <a:cxnSpLocks/>
            <a:endCxn id="56" idx="1"/>
          </p:cNvCxnSpPr>
          <p:nvPr/>
        </p:nvCxnSpPr>
        <p:spPr>
          <a:xfrm rot="16200000" flipV="1">
            <a:off x="1939719" y="2214849"/>
            <a:ext cx="972737" cy="86274"/>
          </a:xfrm>
          <a:prstGeom prst="bentConnector4">
            <a:avLst>
              <a:gd name="adj1" fmla="val 481"/>
              <a:gd name="adj2" fmla="val 36497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632FF44-A56E-1127-D0CC-0B3337C12348}"/>
              </a:ext>
            </a:extLst>
          </p:cNvPr>
          <p:cNvGrpSpPr/>
          <p:nvPr/>
        </p:nvGrpSpPr>
        <p:grpSpPr>
          <a:xfrm>
            <a:off x="4847280" y="3501745"/>
            <a:ext cx="1933833" cy="461665"/>
            <a:chOff x="5302255" y="2537141"/>
            <a:chExt cx="1933833" cy="461665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E8D4036-497B-DC2C-1332-39F98B21F45D}"/>
                </a:ext>
              </a:extLst>
            </p:cNvPr>
            <p:cNvSpPr txBox="1"/>
            <p:nvPr/>
          </p:nvSpPr>
          <p:spPr>
            <a:xfrm>
              <a:off x="5302255" y="2537141"/>
              <a:ext cx="19338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Conditional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stats/</a:t>
              </a:r>
            </a:p>
            <a:p>
              <a:pPr algn="ctr"/>
              <a:r>
                <a:rPr lang="zh-CN" altLang="en-US" sz="1200" dirty="0"/>
                <a:t> </a:t>
              </a:r>
              <a:r>
                <a:rPr lang="en-US" altLang="zh-CN" sz="1200" dirty="0"/>
                <a:t>Events</a:t>
              </a:r>
              <a:endParaRPr lang="en-US" sz="1200" dirty="0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980CC0CF-7878-52BA-8ABD-15F0876D9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84149" y="2587850"/>
              <a:ext cx="184708" cy="17299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6A10F64A-5B0E-FC90-AD97-215685E21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85249" y="2768205"/>
              <a:ext cx="150316" cy="167181"/>
            </a:xfrm>
            <a:prstGeom prst="rect">
              <a:avLst/>
            </a:prstGeom>
          </p:spPr>
        </p:pic>
      </p:grp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920E1A86-5DC8-CED7-BC74-8339E798866E}"/>
              </a:ext>
            </a:extLst>
          </p:cNvPr>
          <p:cNvSpPr/>
          <p:nvPr/>
        </p:nvSpPr>
        <p:spPr>
          <a:xfrm>
            <a:off x="2429651" y="3770655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creator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86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12626</TotalTime>
  <Words>644</Words>
  <Application>Microsoft Macintosh PowerPoint</Application>
  <PresentationFormat>Widescreen</PresentationFormat>
  <Paragraphs>299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Jianjia Yu</dc:creator>
  <cp:lastModifiedBy>Jianjia Yu</cp:lastModifiedBy>
  <cp:revision>56</cp:revision>
  <cp:lastPrinted>2021-11-08T23:10:05Z</cp:lastPrinted>
  <dcterms:created xsi:type="dcterms:W3CDTF">2021-11-08T22:17:54Z</dcterms:created>
  <dcterms:modified xsi:type="dcterms:W3CDTF">2022-05-25T03:17:23Z</dcterms:modified>
</cp:coreProperties>
</file>