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414B7-120E-4EE6-80A0-19904C586F06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EFEA2-32CE-4B42-8EFC-20E82B1298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201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4395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803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0840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8203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0619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80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6600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351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9094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9DAF-1057-173A-E891-0A52BC839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91AEE1D-F5E6-D7EF-C55B-47FA7165E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735556-6495-4688-C4FE-4F570FF8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2C3-AD99-4127-B523-6C18316C05E3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389257-C581-A8FA-2638-BCB28CEE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Online Market Place for Local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18DD7B-6911-E9B7-F1D6-205AE3AB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9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E8FFAB-999D-DF95-6BDA-6B34E2FB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6BA35D5-98C4-0CCD-223A-E4DC2A359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46DF1F-43FC-0C3F-2DEB-3AA262D9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5572-0A44-4F7D-88F6-64E619606167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E39D76-A072-0BB5-D36F-30B5342E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Online Market Place for Local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02B852-98F6-107F-EE12-3E7440ED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74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B32AAD0-5D6E-5184-70DD-48337F5CE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FB5FC87-A9C1-411C-56A0-7D5ED480A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498DEF-C6B7-7A5A-16E1-0510AA43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F04C-8777-4231-9602-6EBB7DA0E0BE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3FAD03-9954-0639-A75D-8F6736DF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Online Market Place for Local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D065CE-A2B6-6EA4-B5CC-65EF1774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0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0E537B-75CA-55EB-04CF-BAEE5E58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2DA067-D4D5-6F79-0306-6DBC246E8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FC790B-C748-FF85-B466-0A171F45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7CF2-E584-4357-973C-F3747662DBF0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F29F2E-A333-B999-20B5-4CD230FB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Online Market Place for Local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92D99B-096B-5050-469F-E8634BB4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2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EF63F0-8818-1ECD-E1E8-13D25E01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5CBC93-D1E1-AE67-5B3E-FC0104D8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20D0FF-F33E-A839-F0B2-9A757714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EFED-E3C9-488D-B7FD-C3B90D5B0712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4C16F1-8F5F-E99A-79DF-034A8B10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Online Market Place for Local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F9CB1A-86CD-F813-DD59-128EFC35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52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89C0B5-F09A-3880-86C3-75AA9D86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922EC1-76EE-01D0-A7CF-9239D1CF7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0F2C2B2-F48E-57CA-E430-4CE537BE3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D5DC75E-5D6F-D6B1-0BD7-1D9A2CDE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098A-034B-47B4-858C-FCE185691A6F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161A0EB-4802-2AC0-6099-396889F9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Online Market Place for Local Business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EFB058-A0AC-8F59-3B34-C8295B11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2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623095-E082-BCD8-9555-3D6060C6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0DE26CD-D208-7707-C787-35A13E12E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0991A8E-F827-0AE3-016E-9C8051FD8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388FDAB-7B3E-E3CB-002D-2C11DEC32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AB89BD5-5534-FA85-90A2-07648D700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29A622E-8863-7B64-7968-87A54D63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B100-58AE-46AD-8E9A-6B1D8AA5EF27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CE757BB-7ED4-F787-FE4D-510B1359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Online Market Place for Local Business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8C7E427-10AE-CEB9-0D4B-5A502EA2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6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7ADC8C-C813-112E-369E-B493C1CF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EAF800C-1D37-D472-C1AE-A02E603F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8555-2F4F-4A3F-8284-5B324DB621AE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2D28B2-3F22-AF51-A4B8-909B0FB3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Online Market Place for Local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479B7F-C922-F4F4-AA20-AD5E135C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28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6CED085-1993-08FA-C17D-E07E2EBE6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A3CD-CEB9-4509-948B-8D3A30153B41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8FC5D20-A1B2-0ADE-A550-C9587A8A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Online Market Place for Local Business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D226BCC-85E9-F68D-0D32-A5E6858C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6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C05D4B-5859-6AF8-5E93-597C1F13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09B240-7476-E07F-E790-1E30F303A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7284F18-580F-9C97-C637-E88989488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6F738B2-B759-91BA-DAA0-97918FA01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2E44-EF2E-468C-90F6-81F5AC7BFAA9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F8C3760-214C-25BF-9DDA-1D7B5EB9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Online Market Place for Local Business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0D098C0-3C2F-42FA-DB59-88A1F5F6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2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BD6259-1BCA-E714-B86C-DCA4B669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D4B66A-3034-B361-43D1-F8305442C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0874178-6677-A312-EC91-0282475DA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69DA1A-12B2-8542-78D4-CE4526C4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3767-EA61-4805-8C73-65348C05515D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F6AE457-4DF7-4554-7482-6751A59F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Online Market Place for Local Business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A5109F-1373-D108-83D3-92BC0D68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7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F9BD956-23CC-53D0-04D8-42E2D4C4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0383792-A570-6F1A-BDD5-BE0A32CCA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491E84-5BB3-E2B4-7525-D015C4657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D0631-B010-4BD5-907D-4D2A3BB5F505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556F45-173C-C48B-27F1-FB4CD5AFC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Online Market Place for Local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1AA7F9-7799-F1DA-55A2-9B0D9B2B8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5317D-4B40-4B57-BD90-08A7ED1D46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57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ctrTitle"/>
          </p:nvPr>
        </p:nvSpPr>
        <p:spPr>
          <a:xfrm>
            <a:off x="964096" y="2489201"/>
            <a:ext cx="10326755" cy="14700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200" b="1" dirty="0"/>
              <a:t>“</a:t>
            </a:r>
            <a:r>
              <a:rPr lang="en-US" sz="3200" b="1" dirty="0">
                <a:latin typeface="Arial Black" panose="020B0A04020102020204" pitchFamily="34" charset="0"/>
              </a:rPr>
              <a:t>Fitness Tracker and Goal Setter</a:t>
            </a:r>
            <a:r>
              <a:rPr lang="en-US" sz="3200" b="1" dirty="0"/>
              <a:t>”</a:t>
            </a:r>
            <a:endParaRPr sz="3200" b="1"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subTitle" idx="1"/>
          </p:nvPr>
        </p:nvSpPr>
        <p:spPr>
          <a:xfrm>
            <a:off x="1831230" y="3707296"/>
            <a:ext cx="8764200" cy="32699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Prepared By</a:t>
            </a: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Miss. Suvarna Gadhe[UCS23F1037]</a:t>
            </a: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Miss. Shraddha Dange [UCS23F1026]</a:t>
            </a: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endParaRPr lang="en-US"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Guided By,</a:t>
            </a: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Prof. S. S. Gawali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0" y="98425"/>
            <a:ext cx="12192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IN" sz="16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Sanjivani Rural Education Society’s </a:t>
            </a:r>
            <a:endParaRPr sz="600" dirty="0">
              <a:solidFill>
                <a:schemeClr val="dk1"/>
              </a:solidFill>
            </a:endParaRPr>
          </a:p>
          <a:p>
            <a:pPr algn="ctr"/>
            <a:r>
              <a:rPr lang="en-IN" sz="2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Sanjivani College of Engineering, Kopargaon 423 603</a:t>
            </a:r>
            <a:endParaRPr sz="2200" dirty="0">
              <a:solidFill>
                <a:schemeClr val="dk1"/>
              </a:solidFill>
            </a:endParaRPr>
          </a:p>
          <a:p>
            <a:pPr algn="ctr"/>
            <a:r>
              <a:rPr lang="en-IN" sz="1300" b="1" i="1" dirty="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(Affiliated to Savitribai Phule Pune University, Pune ) </a:t>
            </a:r>
            <a:endParaRPr sz="1300" b="1" i="1" dirty="0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en-IN" sz="15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Engineering</a:t>
            </a:r>
            <a:endParaRPr sz="15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Google Shape;5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8024" y="1551451"/>
            <a:ext cx="1023625" cy="108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2154500" y="126625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IN" b="1" dirty="0"/>
              <a:t>Contents</a:t>
            </a:r>
            <a:endParaRPr b="1" dirty="0"/>
          </a:p>
        </p:txBody>
      </p:sp>
      <p:sp>
        <p:nvSpPr>
          <p:cNvPr id="57" name="Google Shape;57;p2"/>
          <p:cNvSpPr txBox="1">
            <a:spLocks noGrp="1"/>
          </p:cNvSpPr>
          <p:nvPr>
            <p:ph type="body" idx="1"/>
          </p:nvPr>
        </p:nvSpPr>
        <p:spPr>
          <a:xfrm>
            <a:off x="2192386" y="2209744"/>
            <a:ext cx="7571700" cy="473610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457200" indent="-457200" algn="just">
              <a:spcBef>
                <a:spcPts val="56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project </a:t>
            </a:r>
          </a:p>
          <a:p>
            <a:pPr marL="457200" indent="-457200" algn="just">
              <a:spcBef>
                <a:spcPts val="56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of project</a:t>
            </a:r>
          </a:p>
          <a:p>
            <a:pPr marL="457200" indent="-457200" algn="just">
              <a:spcBef>
                <a:spcPts val="56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about Data types used in project</a:t>
            </a:r>
          </a:p>
          <a:p>
            <a:pPr marL="457200" indent="-457200" algn="just">
              <a:spcBef>
                <a:spcPts val="56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about predefine module/libraries used in project</a:t>
            </a:r>
          </a:p>
          <a:p>
            <a:pPr marL="457200" indent="-457200" algn="just">
              <a:spcBef>
                <a:spcPts val="56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about predefined function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spcBef>
                <a:spcPts val="560"/>
              </a:spcBef>
              <a:buAutoNum type="arabicPeriod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Code.</a:t>
            </a:r>
          </a:p>
        </p:txBody>
      </p:sp>
      <p:grpSp>
        <p:nvGrpSpPr>
          <p:cNvPr id="60" name="Google Shape;60;p2"/>
          <p:cNvGrpSpPr/>
          <p:nvPr/>
        </p:nvGrpSpPr>
        <p:grpSpPr>
          <a:xfrm>
            <a:off x="1609672" y="68251"/>
            <a:ext cx="8667867" cy="1400689"/>
            <a:chOff x="236850" y="-530634"/>
            <a:chExt cx="8764274" cy="1927200"/>
          </a:xfrm>
        </p:grpSpPr>
        <p:pic>
          <p:nvPicPr>
            <p:cNvPr id="61" name="Google Shape;61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Google Shape;62;p2"/>
            <p:cNvSpPr txBox="1"/>
            <p:nvPr/>
          </p:nvSpPr>
          <p:spPr>
            <a:xfrm>
              <a:off x="1218224" y="-530634"/>
              <a:ext cx="7782900" cy="192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 dirty="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 dirty="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 dirty="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 dirty="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 dirty="0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 sz="1300" b="1" i="1" dirty="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algn="ctr"/>
              <a:r>
                <a:rPr lang="en-IN" sz="1500" b="1" dirty="0">
                  <a:solidFill>
                    <a:srgbClr val="1155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Department of Computer Engineering Research Center</a:t>
              </a:r>
              <a:endParaRPr sz="15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algn="ctr"/>
              <a:endParaRPr sz="1300" b="1" i="1" dirty="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26745F3-FE61-5B74-0D75-2A17392B57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671945" y="1343981"/>
            <a:ext cx="5306291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marL="457200" indent="-457200" algn="ctr">
              <a:spcBef>
                <a:spcPts val="56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 dirty="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 dirty="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 dirty="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 dirty="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 dirty="0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 dirty="0">
                <a:solidFill>
                  <a:schemeClr val="dk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93D620-4E2F-42FA-137A-5F6DDF8C4CB5}"/>
              </a:ext>
            </a:extLst>
          </p:cNvPr>
          <p:cNvSpPr txBox="1"/>
          <p:nvPr/>
        </p:nvSpPr>
        <p:spPr>
          <a:xfrm>
            <a:off x="1901072" y="2158738"/>
            <a:ext cx="870094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 today's digital age, the need for local businesses to establish a strong online presence is more crucial than ever.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Our platform aims to bridge the gap between traditional brick-and-mortar stores and the vast online market, providing local businesses with a powerful platform to thrive in the digital 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landscape.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</a:t>
            </a:r>
            <a:endParaRPr lang="en-US" sz="2800" b="1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Our primary goal is to support and promote local businesses by offering them a dedicated online platform to reach a wider audience.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We aim to create a seamless shopping experience for consumers, allowing them to discover and purchase products from local businesses with 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3</a:t>
            </a:fld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IN" sz="2800" b="1" dirty="0"/>
              <a:t>Functionality of Project</a:t>
            </a:r>
            <a:endParaRPr b="1" dirty="0"/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 dirty="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 dirty="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 dirty="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 dirty="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 dirty="0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 dirty="0">
                <a:solidFill>
                  <a:schemeClr val="dk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93D620-4E2F-42FA-137A-5F6DDF8C4CB5}"/>
              </a:ext>
            </a:extLst>
          </p:cNvPr>
          <p:cNvSpPr txBox="1"/>
          <p:nvPr/>
        </p:nvSpPr>
        <p:spPr>
          <a:xfrm>
            <a:off x="1901072" y="2158738"/>
            <a:ext cx="8700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Display: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This function displays details of available products.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Search: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It searches for the product that the user wants to buy and shows its details.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Buy: T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his function allows the user to purchase products according to the required quantities.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Bill: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It generates a bill for the user, including any applicable discounts.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34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2800" b="1" dirty="0"/>
              <a:t>Details about Data types used in project</a:t>
            </a:r>
            <a:endParaRPr b="1" dirty="0"/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 dirty="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 dirty="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 dirty="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 dirty="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 dirty="0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 dirty="0">
                <a:solidFill>
                  <a:schemeClr val="dk1"/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46355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52400" y="152400"/>
            <a:ext cx="46355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304800" y="304800"/>
            <a:ext cx="46355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85900" y="2479249"/>
            <a:ext cx="80391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Strings: Used for name, fitness_goal, fitness_level, progress_summary, message, and keys/values in various dictionaries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Used for age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Used for weight and height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Used for workout_schedule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Dictionaries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Used for user_profile and workout_suggestions.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00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2800" b="1" dirty="0"/>
              <a:t>Details about predefine module/libraries used in project</a:t>
            </a:r>
            <a:endParaRPr b="1" dirty="0"/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 dirty="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 dirty="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 dirty="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 dirty="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 dirty="0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 dirty="0">
                <a:solidFill>
                  <a:schemeClr val="dk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93D620-4E2F-42FA-137A-5F6DDF8C4CB5}"/>
              </a:ext>
            </a:extLst>
          </p:cNvPr>
          <p:cNvSpPr txBox="1"/>
          <p:nvPr/>
        </p:nvSpPr>
        <p:spPr>
          <a:xfrm>
            <a:off x="1901072" y="2158738"/>
            <a:ext cx="87009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tkinter: Used for creating the main application window and various GUI elements like labels, entries, buttons, etc</a:t>
            </a:r>
            <a:r>
              <a:rPr 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ttk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Provides themed widgets for a modern-looking interface</a:t>
            </a:r>
            <a:r>
              <a:rPr 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messagebox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Used for displaying message boxes (dialogs) for showing information, warnings, errors, etc..</a:t>
            </a:r>
            <a:endParaRPr lang="en-US" sz="2400" b="1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019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b="1" dirty="0"/>
              <a:t>Details about predefined function</a:t>
            </a:r>
            <a:endParaRPr b="1" dirty="0"/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 dirty="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 dirty="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 dirty="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 dirty="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 dirty="0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 dirty="0">
                <a:solidFill>
                  <a:schemeClr val="dk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93D620-4E2F-42FA-137A-5F6DDF8C4CB5}"/>
              </a:ext>
            </a:extLst>
          </p:cNvPr>
          <p:cNvSpPr txBox="1"/>
          <p:nvPr/>
        </p:nvSpPr>
        <p:spPr>
          <a:xfrm>
            <a:off x="1901072" y="2158738"/>
            <a:ext cx="87009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_init_(self, root): Initializes the FitnessApp class</a:t>
            </a:r>
            <a:r>
              <a:rPr 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save_profile(self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): Saves user profile data entered in the GUI</a:t>
            </a:r>
            <a:r>
              <a:rPr 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track_progress(self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): Tracks user's fitness progress and displays a summary</a:t>
            </a:r>
            <a:r>
              <a:rPr 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recommend_workouts(self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fitness_level): Recommends workouts based on fitness level</a:t>
            </a:r>
            <a:r>
              <a:rPr 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set_fitness_goal(self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): Sets the user's fitness goal</a:t>
            </a:r>
            <a:r>
              <a:rPr 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calculate_bmi(weight_kg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height_m): Calculates BMI</a:t>
            </a:r>
            <a:r>
              <a:rPr 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determine_fitness_level(bmi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age): Determines fitness level based on BMI and age.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35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4800" b="1" dirty="0"/>
              <a:t>Output</a:t>
            </a:r>
            <a:endParaRPr sz="4800" b="1" dirty="0"/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 dirty="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 dirty="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 dirty="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 dirty="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 dirty="0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 dirty="0">
                <a:solidFill>
                  <a:schemeClr val="dk1"/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324" y="2460676"/>
            <a:ext cx="2676525" cy="31719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147" y="2236976"/>
            <a:ext cx="2409825" cy="33956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129" y="2460676"/>
            <a:ext cx="3805183" cy="22831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5624" y="4480140"/>
            <a:ext cx="3805183" cy="198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4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2272662" y="3023206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7200" b="1" dirty="0"/>
              <a:t>Thank You</a:t>
            </a:r>
            <a:endParaRPr sz="7200" b="1" dirty="0"/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sz="3600"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 dirty="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 dirty="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 dirty="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 dirty="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 dirty="0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 dirty="0">
                <a:solidFill>
                  <a:schemeClr val="dk1"/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696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635</Words>
  <Application>Microsoft Office PowerPoint</Application>
  <PresentationFormat>Widescreen</PresentationFormat>
  <Paragraphs>88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Söhne</vt:lpstr>
      <vt:lpstr>Times New Roman</vt:lpstr>
      <vt:lpstr>Wingdings</vt:lpstr>
      <vt:lpstr>Office Theme</vt:lpstr>
      <vt:lpstr>“Fitness Tracker and Goal Setter”</vt:lpstr>
      <vt:lpstr>Contents</vt:lpstr>
      <vt:lpstr>Introduction</vt:lpstr>
      <vt:lpstr>Functionality of Project</vt:lpstr>
      <vt:lpstr>Details about Data types used in project</vt:lpstr>
      <vt:lpstr>Details about predefine module/libraries used in project</vt:lpstr>
      <vt:lpstr>Details about predefined function</vt:lpstr>
      <vt:lpstr>Output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“Fitness Tracker and Goal Setter”</dc:title>
  <dc:creator>Shrads</dc:creator>
  <cp:lastModifiedBy>Shrads</cp:lastModifiedBy>
  <cp:revision>8</cp:revision>
  <dcterms:modified xsi:type="dcterms:W3CDTF">2024-05-06T05:18:21Z</dcterms:modified>
</cp:coreProperties>
</file>