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6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62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47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4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0DD20-8DF8-42FE-A95C-7356982BA84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8E5AA7-62E3-4419-B7D0-0BF22B36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69" y="1970944"/>
            <a:ext cx="8825658" cy="1107106"/>
          </a:xfrm>
        </p:spPr>
        <p:txBody>
          <a:bodyPr/>
          <a:lstStyle/>
          <a:p>
            <a:r>
              <a:rPr lang="en-US" dirty="0" smtClean="0"/>
              <a:t>Quiz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19"/>
            <a:ext cx="8761413" cy="1099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is the world deepest trench of the world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81070" y="2700963"/>
            <a:ext cx="2704564" cy="1416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Mariana trench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68604" y="2700963"/>
            <a:ext cx="2704564" cy="1416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Molly deep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03797" y="4879575"/>
            <a:ext cx="2704564" cy="1416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Bermuda </a:t>
            </a:r>
            <a:r>
              <a:rPr lang="en-US" dirty="0" err="1" smtClean="0"/>
              <a:t>triangel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61787" y="4912531"/>
            <a:ext cx="2704564" cy="1416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Puerto trench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 known as the father of rock and roll?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7706" y="2434107"/>
            <a:ext cx="3644721" cy="2047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Chuck Berry</a:t>
            </a:r>
            <a:r>
              <a:rPr lang="en-US" dirty="0"/>
              <a:t> </a:t>
            </a:r>
          </a:p>
        </p:txBody>
      </p:sp>
      <p:sp>
        <p:nvSpPr>
          <p:cNvPr id="5" name="Oval 4"/>
          <p:cNvSpPr/>
          <p:nvPr/>
        </p:nvSpPr>
        <p:spPr>
          <a:xfrm>
            <a:off x="6656231" y="2537138"/>
            <a:ext cx="3644721" cy="2047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Michael Jackson</a:t>
            </a:r>
          </a:p>
        </p:txBody>
      </p:sp>
      <p:sp>
        <p:nvSpPr>
          <p:cNvPr id="6" name="Oval 5"/>
          <p:cNvSpPr/>
          <p:nvPr/>
        </p:nvSpPr>
        <p:spPr>
          <a:xfrm>
            <a:off x="757707" y="4810259"/>
            <a:ext cx="3644721" cy="2047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William Bruce Rose Jr.</a:t>
            </a:r>
          </a:p>
        </p:txBody>
      </p:sp>
      <p:sp>
        <p:nvSpPr>
          <p:cNvPr id="7" name="Oval 6"/>
          <p:cNvSpPr/>
          <p:nvPr/>
        </p:nvSpPr>
        <p:spPr>
          <a:xfrm>
            <a:off x="6834389" y="4810258"/>
            <a:ext cx="3644721" cy="2047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82580"/>
            <a:ext cx="8761413" cy="1107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long do  sperm whale stay under water 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54954" y="2291365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Around 20 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68351" y="2291364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Around 58 min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68352" y="4629955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Around 75 min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54953" y="4629955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Around 45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10354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is the scientific name of </a:t>
            </a:r>
            <a:r>
              <a:rPr lang="en-US" dirty="0" err="1" smtClean="0"/>
              <a:t>blackhole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5303" y="2184576"/>
            <a:ext cx="3339773" cy="2292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Gravitationally Completely Collapsed Object (GCCO</a:t>
            </a:r>
            <a:r>
              <a:rPr lang="en-US" dirty="0"/>
              <a:t>)</a:t>
            </a:r>
          </a:p>
        </p:txBody>
      </p:sp>
      <p:sp>
        <p:nvSpPr>
          <p:cNvPr id="6" name="Oval 5"/>
          <p:cNvSpPr/>
          <p:nvPr/>
        </p:nvSpPr>
        <p:spPr>
          <a:xfrm>
            <a:off x="7519111" y="4629955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kumulipo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95303" y="4678245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scientific 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71662" y="2184576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 polar bioregion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1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1035426"/>
          </a:xfrm>
        </p:spPr>
        <p:txBody>
          <a:bodyPr>
            <a:normAutofit/>
          </a:bodyPr>
          <a:lstStyle/>
          <a:p>
            <a:r>
              <a:rPr lang="en-US" dirty="0" smtClean="0"/>
              <a:t>Which is the </a:t>
            </a:r>
            <a:r>
              <a:rPr lang="en-US" dirty="0" smtClean="0"/>
              <a:t>first dog send to space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5303" y="2184576"/>
            <a:ext cx="3339773" cy="2292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bolik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467596" y="4629955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laika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95303" y="4678245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71662" y="2184576"/>
            <a:ext cx="3670479" cy="222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dezik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8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97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Quiz </vt:lpstr>
      <vt:lpstr>Which is the world deepest trench of the world </vt:lpstr>
      <vt:lpstr>Who is  known as the father of rock and roll?</vt:lpstr>
      <vt:lpstr>How long do  sperm whale stay under water ?</vt:lpstr>
      <vt:lpstr>Which is the scientific name of blackhole ?</vt:lpstr>
      <vt:lpstr>Which is the first dog send to space?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Kaun banega crorepati</dc:title>
  <dc:creator>SDN</dc:creator>
  <cp:lastModifiedBy>SDN</cp:lastModifiedBy>
  <cp:revision>9</cp:revision>
  <dcterms:created xsi:type="dcterms:W3CDTF">2022-12-25T02:03:29Z</dcterms:created>
  <dcterms:modified xsi:type="dcterms:W3CDTF">2022-12-27T01:45:12Z</dcterms:modified>
</cp:coreProperties>
</file>