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4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80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  <inkml:trace contextRef="#ctx0" brushRef="#br0" timeOffset="1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Weather app for </a:t>
            </a:r>
            <a:r>
              <a:rPr lang="en-US" sz="4400" dirty="0" err="1">
                <a:latin typeface="Algerian" panose="04020705040A02060702" pitchFamily="82" charset="0"/>
              </a:rPr>
              <a:t>precised</a:t>
            </a:r>
            <a:r>
              <a:rPr lang="en-US" sz="4400" dirty="0">
                <a:latin typeface="Algerian" panose="04020705040A02060702" pitchFamily="82" charset="0"/>
              </a:rPr>
              <a:t> location using android emulator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0EC2A-A364-EDF5-39A4-8CFAB1CAA617}"/>
              </a:ext>
            </a:extLst>
          </p:cNvPr>
          <p:cNvSpPr/>
          <p:nvPr/>
        </p:nvSpPr>
        <p:spPr>
          <a:xfrm>
            <a:off x="7698930" y="4467359"/>
            <a:ext cx="2721938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S. Muni Chandra</a:t>
            </a:r>
          </a:p>
          <a:p>
            <a:pPr algn="ctr"/>
            <a:r>
              <a:rPr lang="en-GB" dirty="0"/>
              <a:t>192011245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E558C-5D4C-10DB-E019-4DD0CB663012}"/>
              </a:ext>
            </a:extLst>
          </p:cNvPr>
          <p:cNvSpPr/>
          <p:nvPr/>
        </p:nvSpPr>
        <p:spPr>
          <a:xfrm>
            <a:off x="1851428" y="4467359"/>
            <a:ext cx="307916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31/01/2023</a:t>
            </a:r>
          </a:p>
          <a:p>
            <a:pPr algn="ctr"/>
            <a:r>
              <a:rPr lang="en-GB" dirty="0"/>
              <a:t>Software Testing –CSA3731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5FF-07BD-057A-C49A-331CAFA1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tools and installation(cont..)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204B-EA9D-63E7-2D03-CB2BEC3E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Appium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600" dirty="0"/>
              <a:t>Appium is an open-source automation tool </a:t>
            </a:r>
          </a:p>
          <a:p>
            <a:r>
              <a:rPr lang="en-US" sz="1600" dirty="0"/>
              <a:t>we can call it an open-source automation framework </a:t>
            </a:r>
          </a:p>
          <a:p>
            <a:r>
              <a:rPr lang="en-US" sz="1600" dirty="0"/>
              <a:t>It  allows us to automate the different type of mobile applications</a:t>
            </a:r>
          </a:p>
          <a:p>
            <a:r>
              <a:rPr lang="en-US" sz="1600" dirty="0"/>
              <a:t>It could be a web application, it could be a native or hybrid application</a:t>
            </a:r>
          </a:p>
          <a:p>
            <a:r>
              <a:rPr lang="en-US" sz="1600" dirty="0"/>
              <a:t>It works on Emulator as well as Real device’s </a:t>
            </a:r>
          </a:p>
        </p:txBody>
      </p:sp>
    </p:spTree>
    <p:extLst>
      <p:ext uri="{BB962C8B-B14F-4D97-AF65-F5344CB8AC3E}">
        <p14:creationId xmlns:p14="http://schemas.microsoft.com/office/powerpoint/2010/main" val="115960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DBC7-6E1C-BFEF-1270-2A124B19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tools and installation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4323-D07B-05FB-D6D4-4086EA1A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Android studio:</a:t>
            </a:r>
          </a:p>
          <a:p>
            <a:r>
              <a:rPr lang="en-US" sz="1800" dirty="0"/>
              <a:t>Android Studio is the official integrated development environment (IDE) for Android application development.</a:t>
            </a:r>
          </a:p>
          <a:p>
            <a:r>
              <a:rPr lang="en-US" sz="1800" dirty="0"/>
              <a:t> It is based on IntelliJ IDEA, a Java integrated development environment for software, and incorporates its code editing and developer tools.</a:t>
            </a:r>
          </a:p>
          <a:p>
            <a:r>
              <a:rPr lang="en-US" sz="1800" dirty="0"/>
              <a:t>To support application development within the Android operating system, Android Studio uses a Gradle-based build system, emulator, code templates, and </a:t>
            </a:r>
            <a:r>
              <a:rPr lang="en-US" sz="1800" dirty="0" err="1"/>
              <a:t>Github</a:t>
            </a:r>
            <a:r>
              <a:rPr lang="en-US" sz="1800" dirty="0"/>
              <a:t> integration. </a:t>
            </a:r>
          </a:p>
          <a:p>
            <a:r>
              <a:rPr lang="en-US" sz="1800" dirty="0"/>
              <a:t> Every project in Android Studio has one or more modalities with source code and resource files.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endParaRPr lang="en-US" sz="1800" b="1" dirty="0">
              <a:solidFill>
                <a:srgbClr val="FF0000"/>
              </a:solidFill>
            </a:endParaRPr>
          </a:p>
          <a:p>
            <a:endParaRPr lang="en-US" sz="1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D1F5-4C7B-5612-5B61-A6437799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Server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A889C-ED37-F2C8-5A83-6B2928915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starting Server</a:t>
            </a:r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175FED6-8D8A-C4C1-E400-AE4FCDF88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792413"/>
            <a:ext cx="4666487" cy="316388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A34AF7-11CD-09F8-4312-C4C1DB46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starting server</a:t>
            </a:r>
            <a:endParaRPr lang="en-IN" dirty="0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5D80DE71-0BEB-EB06-A606-CB400F4C8A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0113" y="2865749"/>
            <a:ext cx="4663441" cy="30905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77F554-A6DE-C7E6-F87B-58292415B22E}"/>
              </a:ext>
            </a:extLst>
          </p:cNvPr>
          <p:cNvSpPr/>
          <p:nvPr/>
        </p:nvSpPr>
        <p:spPr>
          <a:xfrm>
            <a:off x="838986" y="1847654"/>
            <a:ext cx="10737129" cy="447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E1AFE3C-38BF-CD34-A93D-9E8D4DEEB8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634" y="2648932"/>
            <a:ext cx="6127422" cy="376129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DC38B-FACF-1ED4-8979-5B90D1D34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0676" y="2014195"/>
            <a:ext cx="4695276" cy="439603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Paste the code in IntelliJ IDE and Start the Testing.</a:t>
            </a:r>
            <a:endParaRPr lang="en-IN" sz="2400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6C84-043D-54FD-9EA9-89C029D0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and testing screenshots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9A951-0A07-F9AD-45F5-F0147F8F8356}"/>
              </a:ext>
            </a:extLst>
          </p:cNvPr>
          <p:cNvSpPr/>
          <p:nvPr/>
        </p:nvSpPr>
        <p:spPr>
          <a:xfrm>
            <a:off x="7165942" y="1769097"/>
            <a:ext cx="4695276" cy="4154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D1540-9034-0AE4-CD2C-316B357B6241}"/>
              </a:ext>
            </a:extLst>
          </p:cNvPr>
          <p:cNvSpPr/>
          <p:nvPr/>
        </p:nvSpPr>
        <p:spPr>
          <a:xfrm>
            <a:off x="527901" y="1857080"/>
            <a:ext cx="6033155" cy="6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422ED-CEA4-E668-27EC-734C9204FB31}"/>
              </a:ext>
            </a:extLst>
          </p:cNvPr>
          <p:cNvSpPr txBox="1"/>
          <p:nvPr/>
        </p:nvSpPr>
        <p:spPr>
          <a:xfrm>
            <a:off x="837023" y="2021206"/>
            <a:ext cx="837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Appium Inspector(Desired capabilities)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1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50E6-01E2-8546-D685-13992047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6" y="334652"/>
            <a:ext cx="10058400" cy="1371600"/>
          </a:xfrm>
        </p:spPr>
        <p:txBody>
          <a:bodyPr/>
          <a:lstStyle/>
          <a:p>
            <a:r>
              <a:rPr lang="en-GB" dirty="0"/>
              <a:t>Testing Output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85CD39-39B2-5ABF-BA90-AAB0CD2C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7073" y="1489436"/>
            <a:ext cx="11538408" cy="50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1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7629-A034-8FFF-F57D-49ED5B4E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35" y="359790"/>
            <a:ext cx="10058400" cy="1371600"/>
          </a:xfrm>
        </p:spPr>
        <p:txBody>
          <a:bodyPr/>
          <a:lstStyle/>
          <a:p>
            <a:r>
              <a:rPr lang="en-GB" dirty="0"/>
              <a:t>Testing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8DBE6-2A8E-A228-16C1-46B5C33F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30" y="1498863"/>
            <a:ext cx="11444139" cy="5081046"/>
          </a:xfrm>
        </p:spPr>
      </p:pic>
    </p:spTree>
    <p:extLst>
      <p:ext uri="{BB962C8B-B14F-4D97-AF65-F5344CB8AC3E}">
        <p14:creationId xmlns:p14="http://schemas.microsoft.com/office/powerpoint/2010/main" val="166267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F816-02C3-FA8B-620A-8A66ADA4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4" y="228382"/>
            <a:ext cx="10058400" cy="1371600"/>
          </a:xfrm>
        </p:spPr>
        <p:txBody>
          <a:bodyPr/>
          <a:lstStyle/>
          <a:p>
            <a:r>
              <a:rPr lang="en-GB" dirty="0"/>
              <a:t>Test Case Outcomes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69D9BC-1E96-3DE4-1E38-66CA555C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08360"/>
              </p:ext>
            </p:extLst>
          </p:nvPr>
        </p:nvGraphicFramePr>
        <p:xfrm>
          <a:off x="777432" y="1303845"/>
          <a:ext cx="10778073" cy="502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662">
                  <a:extLst>
                    <a:ext uri="{9D8B030D-6E8A-4147-A177-3AD203B41FA5}">
                      <a16:colId xmlns:a16="http://schemas.microsoft.com/office/drawing/2014/main" val="1985138557"/>
                    </a:ext>
                  </a:extLst>
                </a:gridCol>
                <a:gridCol w="3451411">
                  <a:extLst>
                    <a:ext uri="{9D8B030D-6E8A-4147-A177-3AD203B41FA5}">
                      <a16:colId xmlns:a16="http://schemas.microsoft.com/office/drawing/2014/main" val="2608230078"/>
                    </a:ext>
                  </a:extLst>
                </a:gridCol>
              </a:tblGrid>
              <a:tr h="546754">
                <a:tc>
                  <a:txBody>
                    <a:bodyPr/>
                    <a:lstStyle/>
                    <a:p>
                      <a:r>
                        <a:rPr lang="en-GB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47052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Checking that app displaying accurate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21197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Verifying the Temperature is valid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2144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Verifying the Humidity measure is valid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91712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Verifying the Fog measure is valid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196171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Verifying the Wind speed is accurate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99536"/>
                  </a:ext>
                </a:extLst>
              </a:tr>
              <a:tr h="554113">
                <a:tc>
                  <a:txBody>
                    <a:bodyPr/>
                    <a:lstStyle/>
                    <a:p>
                      <a:r>
                        <a:rPr lang="en-GB" dirty="0"/>
                        <a:t>Checking the Device Compatibility</a:t>
                      </a:r>
                    </a:p>
                    <a:p>
                      <a:r>
                        <a:rPr lang="en-GB" dirty="0"/>
                        <a:t>(Android 9 or above)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4501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Verifying the Pressure  is valid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46816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Testing the load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97860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Testing Performance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5811"/>
                  </a:ext>
                </a:extLst>
              </a:tr>
              <a:tr h="426342">
                <a:tc>
                  <a:txBody>
                    <a:bodyPr/>
                    <a:lstStyle/>
                    <a:p>
                      <a:r>
                        <a:rPr lang="en-GB" dirty="0"/>
                        <a:t>Verifying Usability 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1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4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93D6-66C6-AEC4-4BE0-6E52C450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837C-D6F8-F107-943B-C849BD4F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/>
              <a:t>Hence the weather app for </a:t>
            </a:r>
            <a:r>
              <a:rPr lang="en-GB" sz="2800" dirty="0" err="1"/>
              <a:t>precised</a:t>
            </a:r>
            <a:r>
              <a:rPr lang="en-GB" sz="2800" dirty="0"/>
              <a:t> location using android emulator is developed using android studio</a:t>
            </a:r>
          </a:p>
          <a:p>
            <a:r>
              <a:rPr lang="en-GB" sz="2800" dirty="0"/>
              <a:t>Then the weather app is accessed using the emulator</a:t>
            </a:r>
          </a:p>
          <a:p>
            <a:r>
              <a:rPr lang="en-GB" sz="2800" dirty="0"/>
              <a:t>All the possible outcomes  and parameters are tested using the Appium server</a:t>
            </a:r>
          </a:p>
          <a:p>
            <a:r>
              <a:rPr lang="en-GB" sz="2800" dirty="0"/>
              <a:t>The Testcases </a:t>
            </a:r>
            <a:r>
              <a:rPr lang="en-GB" sz="2800" dirty="0" err="1"/>
              <a:t>i.e</a:t>
            </a:r>
            <a:r>
              <a:rPr lang="en-GB" sz="2800" dirty="0"/>
              <a:t>, location , temp, humidity, wind speed, and device compatibility are getting as positive outcomes.</a:t>
            </a:r>
          </a:p>
          <a:p>
            <a:r>
              <a:rPr lang="en-GB" sz="2800" dirty="0"/>
              <a:t>The Test cases </a:t>
            </a:r>
            <a:r>
              <a:rPr lang="en-GB" sz="2800" dirty="0" err="1"/>
              <a:t>i.e,fog</a:t>
            </a:r>
            <a:r>
              <a:rPr lang="en-GB" sz="2800" dirty="0"/>
              <a:t> , performance and usability are the negative outcomes</a:t>
            </a:r>
          </a:p>
          <a:p>
            <a:r>
              <a:rPr lang="en-GB" sz="2800" dirty="0"/>
              <a:t>70 percent of test cases are regarded as positive outcomes and 30 percent of the test cases are Negative outcomes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961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7BEF-AB94-3265-2746-866BA372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0FF6-86AA-A09C-6D17-E8F86B3E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Objective </a:t>
            </a:r>
          </a:p>
          <a:p>
            <a:r>
              <a:rPr lang="en-US" sz="2400" dirty="0"/>
              <a:t>Abstract</a:t>
            </a:r>
          </a:p>
          <a:p>
            <a:r>
              <a:rPr lang="en-US" sz="2400" dirty="0"/>
              <a:t>Proposed system</a:t>
            </a:r>
          </a:p>
          <a:p>
            <a:r>
              <a:rPr lang="en-US" sz="2400" dirty="0"/>
              <a:t>Flow chart</a:t>
            </a:r>
          </a:p>
          <a:p>
            <a:r>
              <a:rPr lang="en-US" sz="2400" dirty="0"/>
              <a:t>Concept map</a:t>
            </a:r>
          </a:p>
          <a:p>
            <a:r>
              <a:rPr lang="en-US" sz="2400" dirty="0"/>
              <a:t>Test cases</a:t>
            </a:r>
          </a:p>
          <a:p>
            <a:r>
              <a:rPr lang="en-US" sz="2400" dirty="0"/>
              <a:t>App tools and installation</a:t>
            </a:r>
          </a:p>
          <a:p>
            <a:r>
              <a:rPr lang="en-US" sz="2400" dirty="0"/>
              <a:t>Implementation testing screenshots</a:t>
            </a:r>
          </a:p>
          <a:p>
            <a:r>
              <a:rPr lang="en-US" sz="2400" dirty="0"/>
              <a:t>Test case outcomes</a:t>
            </a:r>
          </a:p>
          <a:p>
            <a:r>
              <a:rPr lang="en-US" sz="2400" dirty="0"/>
              <a:t>conclusion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F51-389F-39BC-1BDA-C349E25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2332-F3A2-ED78-0FDE-ABA441C0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determine the working of the weather app</a:t>
            </a:r>
          </a:p>
          <a:p>
            <a:r>
              <a:rPr lang="en-US" sz="2800" dirty="0"/>
              <a:t>To test the outcomes of the weather application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26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D8B7-BF62-24CC-ED3E-6E7159FE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0323-8884-D0E8-47E2-984B2768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Creating a weather app which can fetch weather information in a </a:t>
            </a:r>
            <a:r>
              <a:rPr lang="en-IN" sz="2400" dirty="0" err="1"/>
              <a:t>precised</a:t>
            </a:r>
            <a:r>
              <a:rPr lang="en-IN" sz="2400" dirty="0"/>
              <a:t> location</a:t>
            </a:r>
          </a:p>
          <a:p>
            <a:r>
              <a:rPr lang="en-IN" sz="2400" dirty="0"/>
              <a:t>Install Android Studio , IntelliJ and Appium Software.</a:t>
            </a:r>
          </a:p>
          <a:p>
            <a:r>
              <a:rPr lang="en-IN" sz="2400" dirty="0"/>
              <a:t>Develop Weather App in Android Studio.</a:t>
            </a:r>
          </a:p>
          <a:p>
            <a:r>
              <a:rPr lang="en-IN" sz="2400" dirty="0"/>
              <a:t>Open Weather App in Emulator.</a:t>
            </a:r>
          </a:p>
          <a:p>
            <a:r>
              <a:rPr lang="en-IN" sz="2400" dirty="0"/>
              <a:t>Give Desired Capabilities in Appium Server.</a:t>
            </a:r>
          </a:p>
          <a:p>
            <a:r>
              <a:rPr lang="en-IN" sz="2400" dirty="0"/>
              <a:t>Get the Java code for Testing.</a:t>
            </a:r>
          </a:p>
          <a:p>
            <a:r>
              <a:rPr lang="en-IN" sz="2400" dirty="0"/>
              <a:t>Paste the code in IntelliJ IDE.</a:t>
            </a:r>
          </a:p>
          <a:p>
            <a:r>
              <a:rPr lang="en-IN" sz="2400" dirty="0"/>
              <a:t>Run the code and Test the Conversions and Parameters.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521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32A3-2DE2-B04E-F42E-1A18DB7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1137-9A2B-76FB-A6BC-0F1977C3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develop the weather app using Android studios</a:t>
            </a:r>
          </a:p>
          <a:p>
            <a:r>
              <a:rPr lang="en-US" sz="2000" dirty="0"/>
              <a:t>Run the application using the Android emulator</a:t>
            </a:r>
          </a:p>
          <a:p>
            <a:r>
              <a:rPr lang="en-US" sz="2000" dirty="0"/>
              <a:t>Test the weather app for the positive and negative outcomes</a:t>
            </a:r>
          </a:p>
          <a:p>
            <a:r>
              <a:rPr lang="en-US" sz="2000" dirty="0"/>
              <a:t>Appium Interacts with an application automatically and run tests repeatedly against the various applications in various scenarios</a:t>
            </a:r>
          </a:p>
        </p:txBody>
      </p:sp>
    </p:spTree>
    <p:extLst>
      <p:ext uri="{BB962C8B-B14F-4D97-AF65-F5344CB8AC3E}">
        <p14:creationId xmlns:p14="http://schemas.microsoft.com/office/powerpoint/2010/main" val="21931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B786-E40C-B3F0-F5ED-6881A5B8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85" y="572904"/>
            <a:ext cx="9971988" cy="790280"/>
          </a:xfrm>
        </p:spPr>
        <p:txBody>
          <a:bodyPr/>
          <a:lstStyle/>
          <a:p>
            <a:r>
              <a:rPr lang="en-GB" dirty="0"/>
              <a:t>Flow Chart(working process)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4654BC-905B-1CE7-8798-BC1D0A4B40F9}"/>
              </a:ext>
            </a:extLst>
          </p:cNvPr>
          <p:cNvCxnSpPr/>
          <p:nvPr/>
        </p:nvCxnSpPr>
        <p:spPr>
          <a:xfrm>
            <a:off x="5740924" y="29317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B8E1C83-FD45-7FEE-60AF-6B7CC27F4394}"/>
              </a:ext>
            </a:extLst>
          </p:cNvPr>
          <p:cNvSpPr/>
          <p:nvPr/>
        </p:nvSpPr>
        <p:spPr>
          <a:xfrm>
            <a:off x="1305607" y="1668249"/>
            <a:ext cx="3365369" cy="6170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the android simulator,</a:t>
            </a:r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E65F900-DBD1-428A-A5FB-DCB27263BCA1}"/>
              </a:ext>
            </a:extLst>
          </p:cNvPr>
          <p:cNvSpPr/>
          <p:nvPr/>
        </p:nvSpPr>
        <p:spPr>
          <a:xfrm>
            <a:off x="1173634" y="2604793"/>
            <a:ext cx="3629319" cy="6170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Appium software and IntelliJ</a:t>
            </a:r>
            <a:endParaRPr lang="en-IN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BE85D414-BDDF-80E1-ED9B-889264199B17}"/>
              </a:ext>
            </a:extLst>
          </p:cNvPr>
          <p:cNvSpPr/>
          <p:nvPr/>
        </p:nvSpPr>
        <p:spPr>
          <a:xfrm>
            <a:off x="1100579" y="3557382"/>
            <a:ext cx="3769150" cy="8050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the weather app using the android studio</a:t>
            </a:r>
            <a:endParaRPr lang="en-IN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4613BFC-2E36-D287-C434-41996CED68F9}"/>
              </a:ext>
            </a:extLst>
          </p:cNvPr>
          <p:cNvSpPr/>
          <p:nvPr/>
        </p:nvSpPr>
        <p:spPr>
          <a:xfrm>
            <a:off x="1183066" y="4930588"/>
            <a:ext cx="372987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the weather app in the emulator</a:t>
            </a:r>
            <a:endParaRPr lang="en-IN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F0B4522-5A95-7285-6700-4A2B31D5A204}"/>
              </a:ext>
            </a:extLst>
          </p:cNvPr>
          <p:cNvSpPr/>
          <p:nvPr/>
        </p:nvSpPr>
        <p:spPr>
          <a:xfrm>
            <a:off x="1173634" y="5849302"/>
            <a:ext cx="3751870" cy="7286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Appium software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103BB-A262-B79A-9124-39613B31F8D4}"/>
              </a:ext>
            </a:extLst>
          </p:cNvPr>
          <p:cNvSpPr/>
          <p:nvPr/>
        </p:nvSpPr>
        <p:spPr>
          <a:xfrm>
            <a:off x="5404700" y="5127396"/>
            <a:ext cx="2620651" cy="81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Locate the current location in weather app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643B7-E264-EA1E-F17F-90E440F3276A}"/>
              </a:ext>
            </a:extLst>
          </p:cNvPr>
          <p:cNvSpPr/>
          <p:nvPr/>
        </p:nvSpPr>
        <p:spPr>
          <a:xfrm>
            <a:off x="5486400" y="3922178"/>
            <a:ext cx="2432116" cy="773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 the temperature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975A66-2C8A-9A83-76AD-704EE0532E73}"/>
              </a:ext>
            </a:extLst>
          </p:cNvPr>
          <p:cNvSpPr/>
          <p:nvPr/>
        </p:nvSpPr>
        <p:spPr>
          <a:xfrm>
            <a:off x="5486400" y="2821867"/>
            <a:ext cx="2620651" cy="703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 the humidity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8DD882-F3DF-8884-5FBF-D00B41E06CAE}"/>
              </a:ext>
            </a:extLst>
          </p:cNvPr>
          <p:cNvSpPr/>
          <p:nvPr/>
        </p:nvSpPr>
        <p:spPr>
          <a:xfrm>
            <a:off x="5600611" y="1825138"/>
            <a:ext cx="2526383" cy="703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 the temp for next day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01BE3F-0377-4A7F-61EE-C1C429575525}"/>
                  </a:ext>
                </a:extLst>
              </p14:cNvPr>
              <p14:cNvContentPartPr/>
              <p14:nvPr/>
            </p14:nvContentPartPr>
            <p14:xfrm>
              <a:off x="10765032" y="212097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01BE3F-0377-4A7F-61EE-C1C429575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6392" y="21123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E1BE2D7-3222-1226-CF55-A8E2AEFD8017}"/>
              </a:ext>
            </a:extLst>
          </p:cNvPr>
          <p:cNvGrpSpPr/>
          <p:nvPr/>
        </p:nvGrpSpPr>
        <p:grpSpPr>
          <a:xfrm>
            <a:off x="10680432" y="2158412"/>
            <a:ext cx="360" cy="360"/>
            <a:chOff x="10680432" y="215841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585DF5-FA23-22B7-BA6C-9E3CE8FAC711}"/>
                    </a:ext>
                  </a:extLst>
                </p14:cNvPr>
                <p14:cNvContentPartPr/>
                <p14:nvPr/>
              </p14:nvContentPartPr>
              <p14:xfrm>
                <a:off x="10680432" y="215841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585DF5-FA23-22B7-BA6C-9E3CE8FAC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71792" y="2149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EA5528-C6B2-EFA8-38AC-4939D453EAAB}"/>
                    </a:ext>
                  </a:extLst>
                </p14:cNvPr>
                <p14:cNvContentPartPr/>
                <p14:nvPr/>
              </p14:nvContentPartPr>
              <p14:xfrm>
                <a:off x="10680432" y="215841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EA5528-C6B2-EFA8-38AC-4939D453EA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71792" y="2149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623C89-7E6A-BA19-DE1A-44965198EB6C}"/>
                  </a:ext>
                </a:extLst>
              </p14:cNvPr>
              <p14:cNvContentPartPr/>
              <p14:nvPr/>
            </p14:nvContentPartPr>
            <p14:xfrm>
              <a:off x="9945312" y="213033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623C89-7E6A-BA19-DE1A-44965198E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6312" y="21216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61D318-0B7F-78F7-25A1-0BF96E70ACB4}"/>
                  </a:ext>
                </a:extLst>
              </p14:cNvPr>
              <p14:cNvContentPartPr/>
              <p14:nvPr/>
            </p14:nvContentPartPr>
            <p14:xfrm>
              <a:off x="9162672" y="369489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61D318-0B7F-78F7-25A1-0BF96E70A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032" y="36862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112353C-5F84-1544-3571-636BAD2CEA51}"/>
              </a:ext>
            </a:extLst>
          </p:cNvPr>
          <p:cNvGrpSpPr/>
          <p:nvPr/>
        </p:nvGrpSpPr>
        <p:grpSpPr>
          <a:xfrm>
            <a:off x="8851992" y="5967212"/>
            <a:ext cx="360" cy="360"/>
            <a:chOff x="8851992" y="596721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C1ED11-D4F7-03D3-E9C0-CDDED8E78CE8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C1ED11-D4F7-03D3-E9C0-CDDED8E78C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7EC159-270C-56B0-A2F6-AB5AF4614DE0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7EC159-270C-56B0-A2F6-AB5AF4614D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52D3FB-74FC-624A-9E5D-FEED21E18026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52D3FB-74FC-624A-9E5D-FEED21E180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EF0545-13F8-1B8C-50A3-E66B64464152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EF0545-13F8-1B8C-50A3-E66B644641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8D1024-5346-EB34-A4CF-6F6F650DE8F4}"/>
                  </a:ext>
                </a:extLst>
              </p14:cNvPr>
              <p14:cNvContentPartPr/>
              <p14:nvPr/>
            </p14:nvContentPartPr>
            <p14:xfrm>
              <a:off x="5316432" y="2083172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8D1024-5346-EB34-A4CF-6F6F650DE8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7792" y="2074532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CE003-6BFF-0095-EC20-7FE9B4E9640D}"/>
              </a:ext>
            </a:extLst>
          </p:cNvPr>
          <p:cNvCxnSpPr>
            <a:cxnSpLocks/>
          </p:cNvCxnSpPr>
          <p:nvPr/>
        </p:nvCxnSpPr>
        <p:spPr>
          <a:xfrm flipH="1">
            <a:off x="3059553" y="3267173"/>
            <a:ext cx="3140" cy="33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AA982C-3418-3F0A-6B54-3C4E5049ECC8}"/>
              </a:ext>
            </a:extLst>
          </p:cNvPr>
          <p:cNvCxnSpPr>
            <a:cxnSpLocks/>
            <a:stCxn id="8" idx="2"/>
            <a:endCxn id="8" idx="2"/>
          </p:cNvCxnSpPr>
          <p:nvPr/>
        </p:nvCxnSpPr>
        <p:spPr>
          <a:xfrm>
            <a:off x="3048001" y="554018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7F83DE-2838-8BBF-AE56-F95DDEA4F2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48001" y="5540188"/>
            <a:ext cx="1568" cy="309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EE2E6E-B983-EAED-C535-95BED0AADCF3}"/>
              </a:ext>
            </a:extLst>
          </p:cNvPr>
          <p:cNvCxnSpPr>
            <a:cxnSpLocks/>
          </p:cNvCxnSpPr>
          <p:nvPr/>
        </p:nvCxnSpPr>
        <p:spPr>
          <a:xfrm>
            <a:off x="4781877" y="5446846"/>
            <a:ext cx="683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61295-6C83-0252-81B0-7F4A7081CFCB}"/>
              </a:ext>
            </a:extLst>
          </p:cNvPr>
          <p:cNvCxnSpPr>
            <a:cxnSpLocks/>
          </p:cNvCxnSpPr>
          <p:nvPr/>
        </p:nvCxnSpPr>
        <p:spPr>
          <a:xfrm flipH="1" flipV="1">
            <a:off x="6790441" y="4696015"/>
            <a:ext cx="12568" cy="4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A53058-5524-E8B0-2565-A13C5F7FD7D7}"/>
              </a:ext>
            </a:extLst>
          </p:cNvPr>
          <p:cNvCxnSpPr>
            <a:cxnSpLocks/>
          </p:cNvCxnSpPr>
          <p:nvPr/>
        </p:nvCxnSpPr>
        <p:spPr>
          <a:xfrm flipV="1">
            <a:off x="6787299" y="3545129"/>
            <a:ext cx="0" cy="39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CAFDAD-F7ED-AE7A-8BCB-FC1DB3CD6533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787299" y="2526384"/>
            <a:ext cx="9427" cy="2954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9CE091A-68EB-0018-B571-B17E2DB13694}"/>
              </a:ext>
            </a:extLst>
          </p:cNvPr>
          <p:cNvSpPr/>
          <p:nvPr/>
        </p:nvSpPr>
        <p:spPr>
          <a:xfrm>
            <a:off x="8173041" y="2158412"/>
            <a:ext cx="693498" cy="3544274"/>
          </a:xfrm>
          <a:prstGeom prst="rightBrac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6499C8-92B9-21FB-3C15-238B523B86FE}"/>
              </a:ext>
            </a:extLst>
          </p:cNvPr>
          <p:cNvSpPr/>
          <p:nvPr/>
        </p:nvSpPr>
        <p:spPr>
          <a:xfrm>
            <a:off x="8955464" y="3694892"/>
            <a:ext cx="2599638" cy="58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cases</a:t>
            </a:r>
            <a:endParaRPr lang="en-IN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A0FAE9-8D71-D36B-74C3-5DA76A0B8B52}"/>
              </a:ext>
            </a:extLst>
          </p:cNvPr>
          <p:cNvCxnSpPr>
            <a:cxnSpLocks/>
          </p:cNvCxnSpPr>
          <p:nvPr/>
        </p:nvCxnSpPr>
        <p:spPr>
          <a:xfrm flipH="1">
            <a:off x="3048001" y="4331019"/>
            <a:ext cx="6284" cy="6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69E973-FD71-259F-C541-450B4F2B0103}"/>
              </a:ext>
            </a:extLst>
          </p:cNvPr>
          <p:cNvCxnSpPr>
            <a:cxnSpLocks/>
          </p:cNvCxnSpPr>
          <p:nvPr/>
        </p:nvCxnSpPr>
        <p:spPr>
          <a:xfrm>
            <a:off x="3056315" y="2276249"/>
            <a:ext cx="0" cy="32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9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A2B5-AD47-8460-2FFA-8B98C15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78228-5CD0-A6C6-09B8-1CC77A834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411" y="1706252"/>
            <a:ext cx="9183178" cy="4509154"/>
          </a:xfrm>
        </p:spPr>
      </p:pic>
    </p:spTree>
    <p:extLst>
      <p:ext uri="{BB962C8B-B14F-4D97-AF65-F5344CB8AC3E}">
        <p14:creationId xmlns:p14="http://schemas.microsoft.com/office/powerpoint/2010/main" val="88837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5B7D-0151-616D-22C4-2781E5B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1059-56F3-F0E9-7B49-6064EB1B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55" y="2043417"/>
            <a:ext cx="10058400" cy="3849624"/>
          </a:xfrm>
        </p:spPr>
        <p:txBody>
          <a:bodyPr numCol="2"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Checking locations: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 Measuring temperature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Measuring the humidity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Measure the fog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Wind speed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Pressure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Load testing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Security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Usability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Compatibility testing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7200" dirty="0"/>
          </a:p>
          <a:p>
            <a:pPr marL="0" indent="0">
              <a:buNone/>
            </a:pPr>
            <a:endParaRPr lang="en-GB" sz="7200" dirty="0"/>
          </a:p>
          <a:p>
            <a:pPr>
              <a:buFont typeface="Wingdings" panose="05000000000000000000" pitchFamily="2" charset="2"/>
              <a:buChar char="q"/>
            </a:pPr>
            <a:endParaRPr lang="en-GB" sz="7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A15BA7-C1B3-8A9B-2BFE-A3F5F0DAB3D4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A</a:t>
            </a:r>
            <a:r>
              <a:rPr lang="en-IN" dirty="0" err="1"/>
              <a:t>pps</a:t>
            </a:r>
            <a:r>
              <a:rPr lang="en-IN" dirty="0"/>
              <a:t> tools and installation: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027C055-5B3A-580A-BFB2-434387DB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478880"/>
            <a:ext cx="2547590" cy="2547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08A50-82CF-7AC2-A545-BB276215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81" y="2476246"/>
            <a:ext cx="2690295" cy="254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6166C-A107-A876-FC7F-9D26823D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20" y="2476245"/>
            <a:ext cx="2547590" cy="2547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0697F9-B9B2-F520-EAAC-AFAABB0B65B0}"/>
              </a:ext>
            </a:extLst>
          </p:cNvPr>
          <p:cNvSpPr txBox="1"/>
          <p:nvPr/>
        </p:nvSpPr>
        <p:spPr>
          <a:xfrm>
            <a:off x="1384300" y="5611762"/>
            <a:ext cx="128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APPIUM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B57AA-034A-EC11-BC38-E763341A9C2F}"/>
              </a:ext>
            </a:extLst>
          </p:cNvPr>
          <p:cNvSpPr/>
          <p:nvPr/>
        </p:nvSpPr>
        <p:spPr>
          <a:xfrm>
            <a:off x="5032888" y="5611761"/>
            <a:ext cx="1287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INTELLIJ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7D266-332E-4C52-ADE7-75B545F97C1F}"/>
              </a:ext>
            </a:extLst>
          </p:cNvPr>
          <p:cNvSpPr/>
          <p:nvPr/>
        </p:nvSpPr>
        <p:spPr>
          <a:xfrm>
            <a:off x="8182466" y="5605389"/>
            <a:ext cx="2392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274480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{27E0DC2A-5B0D-4E8D-962A-9C432CBA8556}tf11531919_win32</Template>
  <TotalTime>449</TotalTime>
  <Words>656</Words>
  <Application>Microsoft Office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Weather app for precised location using android emulator</vt:lpstr>
      <vt:lpstr>Content </vt:lpstr>
      <vt:lpstr>Objectives</vt:lpstr>
      <vt:lpstr>Abstract </vt:lpstr>
      <vt:lpstr>Proposed system</vt:lpstr>
      <vt:lpstr>Flow Chart(working process)</vt:lpstr>
      <vt:lpstr>Concept map</vt:lpstr>
      <vt:lpstr>Test cases</vt:lpstr>
      <vt:lpstr>PowerPoint Presentation</vt:lpstr>
      <vt:lpstr>App tools and installation(cont..)</vt:lpstr>
      <vt:lpstr>App tools and installation (cont..)</vt:lpstr>
      <vt:lpstr>Appium Server</vt:lpstr>
      <vt:lpstr>Implementation and testing screenshots</vt:lpstr>
      <vt:lpstr>Testing Output</vt:lpstr>
      <vt:lpstr>Testing Output</vt:lpstr>
      <vt:lpstr>Test Case Outcomes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for precised loction using android emulator</dc:title>
  <dc:creator>Muni</dc:creator>
  <cp:lastModifiedBy>Muni</cp:lastModifiedBy>
  <cp:revision>10</cp:revision>
  <dcterms:created xsi:type="dcterms:W3CDTF">2023-01-24T05:31:45Z</dcterms:created>
  <dcterms:modified xsi:type="dcterms:W3CDTF">2023-01-30T05:51:11Z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