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3eafe68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3eafe68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43eafe6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43eafe6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43eafe68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43eafe68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3eafe68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3eafe68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3eafe6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3eafe6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eafe6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eafe6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3eafe68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3eafe68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3eafe68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3eafe68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3eafe68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3eafe68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743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b="1"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 </a:t>
            </a:r>
            <a:r>
              <a:rPr b="1"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Olympic </a:t>
            </a:r>
            <a:r>
              <a:rPr b="1" lang="en" sz="2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  <a:endParaRPr b="1" sz="1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2935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by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Shivam Gupta </a:t>
            </a:r>
            <a:r>
              <a:rPr b="1"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◯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‍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Shrey Shah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◯‍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Seyyed Mohammadsaleh Hosseini</a:t>
            </a: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◯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‍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Wasif Haque </a:t>
            </a:r>
            <a:r>
              <a:rPr b="1" lang="en" sz="12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◯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‍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Suvansh Kuma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◯‍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Team 08</a:t>
            </a:r>
            <a:endParaRPr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 6322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Retrieval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Texas at Dallas</a:t>
            </a:r>
            <a:endParaRPr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2151075" y="763663"/>
            <a:ext cx="4841859" cy="2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01250" y="203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2040625" y="1454088"/>
            <a:ext cx="4841859" cy="2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1175"/>
            <a:ext cx="8556751" cy="30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Apache Nutch crawler.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76 seed URLs.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Crawling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Injecting seed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Generating</a:t>
            </a:r>
            <a:r>
              <a:rPr lang="en"/>
              <a:t> segments for the list of injected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Parsing </a:t>
            </a:r>
            <a:r>
              <a:rPr lang="en"/>
              <a:t>web pages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crawler generates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CrawlDB - </a:t>
            </a:r>
            <a:r>
              <a:rPr lang="en" sz="1200"/>
              <a:t>All URLs parsed by Nutch.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LinkDB - </a:t>
            </a:r>
            <a:r>
              <a:rPr lang="en" sz="1200"/>
              <a:t>Outgoing and incoming URLs for every link.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Segment - </a:t>
            </a:r>
            <a:r>
              <a:rPr lang="en" sz="1200"/>
              <a:t>List of URLs to be crawled or being crawled.</a:t>
            </a:r>
            <a:endParaRPr sz="1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948" y="1108450"/>
            <a:ext cx="1752375" cy="6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&amp; Relevance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0975" y="113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Apache Solr is used for indexing.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The indexing command takes the content from crawldb and passes it to IndexWriter plugins which has Solr set as the indexer.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Nutch command is used to generate webgraph.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00" y="862400"/>
            <a:ext cx="1371649" cy="6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985" y="2731150"/>
            <a:ext cx="3655890" cy="16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240275" y="4387725"/>
            <a:ext cx="2502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Figure: Index Creation Flow Diagram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&amp; Relevance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Relevance Models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Vector Space Relevance Model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Solr provides Tf-Idf based vector space models to convert web content to vector space.</a:t>
            </a:r>
            <a:endParaRPr i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PageRank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Inbuilt nutch command is used with damping factor 0.8</a:t>
            </a:r>
            <a:endParaRPr i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HITS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HITS uses hubs and authorities to define a recursive relationship between nodes.</a:t>
            </a:r>
            <a:endParaRPr i="1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end: HTML, CSS, JQuery, Bootstrap. Backend: PHP.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of the query is displayed in multiple different tabs.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PageRank, HITS, Query Expansion (Association, Metric, Scalar, </a:t>
            </a:r>
            <a:r>
              <a:rPr lang="en"/>
              <a:t>Pseudo Relevance</a:t>
            </a:r>
            <a:r>
              <a:rPr lang="en"/>
              <a:t>), Clustering (K-Means, Agglomerative), Vector Space, Google &amp; Bing.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calls to fetch Google and Bing Search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Steps performed when user searches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the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 Google and Bing API to fetch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Send requests to the back-end to get results PageRank, query expansion, clustering, HITS and vector space.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Render JSON results into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Display all the results in different tabs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(Cont’d)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050" y="1050339"/>
            <a:ext cx="6439901" cy="3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Vectorized documents are used for K-Means and Agglomerative clustering to group related documents into different clusters.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Clustered results were stored as a dictionary, mapping URLs to their cluster label.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given search query, the results are fetched from Solr and ranked using PageRank.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stored clustered results are then used to re-rank documents based on documents belonging to the same cluster.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K-Means cluster seems to perform better in practice than agglomerative.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Expansion &amp; Relevance Feedback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Rocchio’s Algorithm (offline).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manually chooses relevant vs non-relevant documents and this information is used to generate an expanded query.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Relevance Feedback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top documents are considered relevant and new terms are added based on the terms with highest weights from the local document set.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Association cluster - </a:t>
            </a:r>
            <a:r>
              <a:rPr lang="en" sz="1400"/>
              <a:t>terms co-occurring frequently.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 cluster - </a:t>
            </a:r>
            <a:r>
              <a:rPr lang="en" sz="1400"/>
              <a:t>terms occurring far apart are less correlated than ones that occurring closer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Scalar cluster -</a:t>
            </a:r>
            <a:r>
              <a:rPr lang="en" sz="1400"/>
              <a:t> terms having similar neighborhoods.</a:t>
            </a:r>
            <a:endParaRPr sz="1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427725" y="407160"/>
            <a:ext cx="1404576" cy="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