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616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869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408939"/>
          </a:xfrm>
          <a:prstGeom prst="rect"/>
          <a:noFill/>
        </p:spPr>
        <p:txBody>
          <a:bodyPr rtlCol="0" wrap="square">
            <a:spAutoFit/>
          </a:bodyPr>
          <a:p>
            <a:r>
              <a:rPr dirty="0" lang="en-IN" err="1">
                <a:latin typeface="Arial Rounded MT Bold" panose="020F0704030504030204" pitchFamily="34" charset="0"/>
              </a:rPr>
              <a:t>A</a:t>
            </a:r>
            <a:r>
              <a:rPr dirty="0" lang="en-US" err="1">
                <a:latin typeface="Arial Rounded MT Bold" panose="020F0704030504030204" pitchFamily="34" charset="0"/>
              </a:rPr>
              <a:t> </a:t>
            </a:r>
            <a:r>
              <a:rPr dirty="0" lang="en-US" err="1">
                <a:latin typeface="Arial Rounded MT Bold" panose="020F0704030504030204" pitchFamily="34" charset="0"/>
              </a:rPr>
              <a:t> </a:t>
            </a:r>
            <a:r>
              <a:rPr dirty="0" lang="en-US" err="1">
                <a:latin typeface="Arial Rounded MT Bold" panose="020F0704030504030204" pitchFamily="34" charset="0"/>
              </a:rPr>
              <a:t> </a:t>
            </a:r>
            <a:r>
              <a:rPr dirty="0" lang="en-US" err="1">
                <a:latin typeface="Arial Rounded MT Bold" panose="020F0704030504030204" pitchFamily="34" charset="0"/>
              </a:rPr>
              <a:t> </a:t>
            </a:r>
            <a:r>
              <a:rPr dirty="0" lang="en-US" err="1">
                <a:latin typeface="Arial Rounded MT Bold" panose="020F0704030504030204" pitchFamily="34" charset="0"/>
              </a:rPr>
              <a:t>S</a:t>
            </a:r>
            <a:r>
              <a:rPr dirty="0" lang="en-US" err="1">
                <a:latin typeface="Arial Rounded MT Bold" panose="020F0704030504030204" pitchFamily="34" charset="0"/>
              </a:rPr>
              <a:t>u</a:t>
            </a:r>
            <a:r>
              <a:rPr dirty="0" lang="en-US" err="1">
                <a:latin typeface="Arial Rounded MT Bold" panose="020F0704030504030204" pitchFamily="34" charset="0"/>
              </a:rPr>
              <a:t>v</a:t>
            </a:r>
            <a:r>
              <a:rPr dirty="0" lang="en-US" err="1">
                <a:latin typeface="Arial Rounded MT Bold" panose="020F0704030504030204" pitchFamily="34" charset="0"/>
              </a:rPr>
              <a:t>a</a:t>
            </a:r>
            <a:r>
              <a:rPr dirty="0" lang="en-US" err="1">
                <a:latin typeface="Arial Rounded MT Bold" panose="020F0704030504030204" pitchFamily="34" charset="0"/>
              </a:rPr>
              <a:t>r</a:t>
            </a:r>
            <a:r>
              <a:rPr dirty="0" lang="en-US" err="1">
                <a:latin typeface="Arial Rounded MT Bold" panose="020F0704030504030204" pitchFamily="34" charset="0"/>
              </a:rPr>
              <a:t>c</a:t>
            </a:r>
            <a:r>
              <a:rPr dirty="0" lang="en-US" err="1">
                <a:latin typeface="Arial Rounded MT Bold" panose="020F0704030504030204" pitchFamily="34" charset="0"/>
              </a:rPr>
              <a:t>h</a:t>
            </a:r>
            <a:r>
              <a:rPr dirty="0" lang="en-US" err="1">
                <a:latin typeface="Arial Rounded MT Bold" panose="020F0704030504030204" pitchFamily="34" charset="0"/>
              </a:rPr>
              <a:t>a</a:t>
            </a:r>
            <a:r>
              <a:rPr dirty="0" lang="en-US" err="1">
                <a:latin typeface="Arial Rounded MT Bold" panose="020F0704030504030204" pitchFamily="34" charset="0"/>
              </a:rPr>
              <a:t>l</a:t>
            </a:r>
            <a:r>
              <a:rPr dirty="0" lang="en-US" err="1">
                <a:latin typeface="Arial Rounded MT Bold" panose="020F0704030504030204" pitchFamily="34" charset="0"/>
              </a:rPr>
              <a:t>a</a:t>
            </a:r>
            <a:r>
              <a:rPr dirty="0" lang="en-US" err="1">
                <a:latin typeface="Arial Rounded MT Bold" panose="020F0704030504030204" pitchFamily="34" charset="0"/>
              </a:rPr>
              <a:t>.</a:t>
            </a:r>
            <a:r>
              <a:rPr dirty="0" lang="en-US" err="1">
                <a:latin typeface="Arial Rounded MT Bold" panose="020F0704030504030204" pitchFamily="34" charset="0"/>
              </a:rPr>
              <a:t> </a:t>
            </a:r>
            <a:r>
              <a:rPr dirty="0" lang="en-US" err="1">
                <a:latin typeface="Arial Rounded MT Bold" panose="020F0704030504030204" pitchFamily="34" charset="0"/>
              </a:rPr>
              <a:t>G</a:t>
            </a:r>
            <a:endParaRPr altLang="en-US" lang="zh-CN"/>
          </a:p>
        </p:txBody>
      </p:sp>
      <p:sp>
        <p:nvSpPr>
          <p:cNvPr id="1048604" name="TextBox 9"/>
          <p:cNvSpPr txBox="1"/>
          <p:nvPr/>
        </p:nvSpPr>
        <p:spPr>
          <a:xfrm>
            <a:off x="4800600" y="3754142"/>
            <a:ext cx="3352800" cy="408940"/>
          </a:xfrm>
          <a:prstGeom prst="rect"/>
          <a:noFill/>
        </p:spPr>
        <p:txBody>
          <a:bodyPr rtlCol="0" wrap="square">
            <a:spAutoFit/>
          </a:bodyPr>
          <a:p>
            <a:r>
              <a:rPr dirty="0" lang="en-US">
                <a:latin typeface="Arial Rounded MT Bold" panose="020F0704030504030204" pitchFamily="34" charset="0"/>
              </a:rPr>
              <a:t>3</a:t>
            </a:r>
            <a:r>
              <a:rPr dirty="0" lang="en-US">
                <a:latin typeface="Arial Rounded MT Bold" panose="020F0704030504030204" pitchFamily="34" charset="0"/>
              </a:rPr>
              <a:t>1</a:t>
            </a:r>
            <a:r>
              <a:rPr dirty="0" lang="en-US">
                <a:latin typeface="Arial Rounded MT Bold" panose="020F0704030504030204" pitchFamily="34" charset="0"/>
              </a:rPr>
              <a:t>2</a:t>
            </a:r>
            <a:r>
              <a:rPr dirty="0" lang="en-US">
                <a:latin typeface="Arial Rounded MT Bold" panose="020F0704030504030204" pitchFamily="34" charset="0"/>
              </a:rPr>
              <a:t>2</a:t>
            </a:r>
            <a:r>
              <a:rPr dirty="0" lang="en-US">
                <a:latin typeface="Arial Rounded MT Bold" panose="020F0704030504030204" pitchFamily="34" charset="0"/>
              </a:rPr>
              <a:t>0</a:t>
            </a:r>
            <a:r>
              <a:rPr dirty="0" lang="en-US">
                <a:latin typeface="Arial Rounded MT Bold" panose="020F0704030504030204" pitchFamily="34" charset="0"/>
              </a:rPr>
              <a:t>3</a:t>
            </a:r>
            <a:r>
              <a:rPr dirty="0" lang="en-US">
                <a:latin typeface="Arial Rounded MT Bold" panose="020F0704030504030204" pitchFamily="34" charset="0"/>
              </a:rPr>
              <a:t>3</a:t>
            </a:r>
            <a:r>
              <a:rPr dirty="0" lang="en-US">
                <a:latin typeface="Arial Rounded MT Bold" panose="020F0704030504030204" pitchFamily="34" charset="0"/>
              </a:rPr>
              <a:t>9</a:t>
            </a:r>
            <a:r>
              <a:rPr dirty="0" lang="en-US">
                <a:latin typeface="Arial Rounded MT Bold" panose="020F0704030504030204" pitchFamily="34" charset="0"/>
              </a:rPr>
              <a:t>9</a:t>
            </a:r>
            <a:endParaRPr altLang="en-US" lang="zh-CN"/>
          </a:p>
        </p:txBody>
      </p:sp>
      <p:sp>
        <p:nvSpPr>
          <p:cNvPr id="1048605" name="TextBox 11"/>
          <p:cNvSpPr txBox="1"/>
          <p:nvPr/>
        </p:nvSpPr>
        <p:spPr>
          <a:xfrm>
            <a:off x="4800600" y="4095515"/>
            <a:ext cx="2819400" cy="408940"/>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4812323" y="4493127"/>
            <a:ext cx="6858000" cy="408939"/>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1489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640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715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55397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489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64414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1489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50444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34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408939"/>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83539"/>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83539"/>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2024-08-31T09:14:34Z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d358a69d6c0f4a20a389c08b20ef6cbc</vt:lpwstr>
  </property>
</Properties>
</file>