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76" y="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32EFF-C61B-5308-3652-72544BF27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09728-F683-4567-3858-77558AFDA5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66FD7-22C9-3178-1EBA-28CAE3ECB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3587-0A7C-44F5-BB7E-CEE25B6E757F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1E8F1-4763-BF12-C7DE-CA74014F4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03C31-6871-9331-ED28-D98F27944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144-ACDA-4EAF-B0C1-29984F894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30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B2EF8-6055-DA7A-53BE-453A8ACEF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9A4CCD-9ABD-9BE8-7D18-479544544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97A48-1BE9-A5DB-63AB-ACF94693A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3587-0A7C-44F5-BB7E-CEE25B6E757F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BE5EC-BD78-13BC-B588-254BFB2F2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E553E-160E-C818-DE48-BBBE008B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144-ACDA-4EAF-B0C1-29984F894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66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446291-039B-7112-2C39-81D8D83615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2E89F-011C-C9F5-6D77-6B41B4FEC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67996-2E91-F1BD-2F39-893250EF5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3587-0A7C-44F5-BB7E-CEE25B6E757F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980D4-186E-B06A-E65A-CC7ADD893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E4C85-4297-E4C6-A9A6-68D488670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144-ACDA-4EAF-B0C1-29984F894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847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E8945-2E08-DF21-0C36-73F81891C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4D9F2-A8A2-4A9B-0C8E-2627A6DCE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08918-F147-1D0E-8EB7-362A85509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3587-0A7C-44F5-BB7E-CEE25B6E757F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932B5-3F5C-37CF-3EC5-EA8302703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4261E-8494-21A9-42B1-6F3F228B0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144-ACDA-4EAF-B0C1-29984F894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099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B06D0-7067-7828-15A1-6B8A8401D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215AA-9CD4-1D89-6B5D-73331E80D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80824-B16E-B03E-C715-CCAA77F28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3587-0A7C-44F5-BB7E-CEE25B6E757F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0248E-2BD9-A58C-E32D-73E4EEFBF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4B5D7-77CB-2795-AAED-FAE5E3B5D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144-ACDA-4EAF-B0C1-29984F894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90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E766-B41A-ADDA-C73E-E218AA3D9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4C06A-4D98-AC31-0856-0B7DFF4CFC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72F69-FB77-947B-414D-B9DE8A29E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67603-070B-6C5A-08EC-09F9BE352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3587-0A7C-44F5-BB7E-CEE25B6E757F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6AF64-EFF5-5903-A30B-E46FCFAD1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9C2F3-AB27-0357-E3E2-151A97F61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144-ACDA-4EAF-B0C1-29984F894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4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64830-F658-F8A5-ADB5-F13E4F27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8D10D-0866-7F41-E904-0D2A28BFD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44300-DF9E-4397-C089-4A0F9B70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ECDD9D-E47D-F811-83CF-AFD9F9273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BC3B88-EC69-DB1A-A2BB-FBEBBF31FF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3B5177-BB0B-5771-AEAB-ABECCC69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3587-0A7C-44F5-BB7E-CEE25B6E757F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3FF317-AE10-86DB-3089-6E2530401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FA5E93-B284-219D-598B-8BD14DEFF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144-ACDA-4EAF-B0C1-29984F894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156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4EB6-1646-C122-8E67-F85E0C619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819E0F-66AE-C237-2350-5A27943D2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3587-0A7C-44F5-BB7E-CEE25B6E757F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5A226A-74D5-BA5C-ECB7-D024094F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13F819-0823-0F05-F690-76759823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144-ACDA-4EAF-B0C1-29984F894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309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9FA3FD-2FD1-5B88-751B-101813D04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3587-0A7C-44F5-BB7E-CEE25B6E757F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44C7D0-BD1D-4348-2F7E-EAA75E951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202AC-D8B8-CC4C-7084-710E8FBA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144-ACDA-4EAF-B0C1-29984F894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02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BE2FD-6323-708A-CE1A-1C5EC3C9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16CC4-617E-830C-FDD6-22148C25E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FCE407-99DE-9A43-57B1-C078643BB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2D9C5-670C-F014-006F-B4C136532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3587-0A7C-44F5-BB7E-CEE25B6E757F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A0A05-8391-F58C-15BB-923DCD4FA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60F0F-B4BD-DC2E-5751-039D08B0E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144-ACDA-4EAF-B0C1-29984F894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732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0B931-9B98-CCE1-7E06-E8E0B3DFF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3A8109-8721-5DF5-8A8F-A1E9AB7818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859A7-D033-3973-B6E6-24E270F80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16435-8ECF-495F-A3A1-15C93A6BD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3587-0A7C-44F5-BB7E-CEE25B6E757F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50853-7DFE-2796-F83C-B13345AE0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A3FC4-B7AA-DD59-7A87-3E0D9847E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144-ACDA-4EAF-B0C1-29984F894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16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2F0A55-BF32-75AA-A6A7-D0AAE593B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7D702-0704-0122-FF0F-027EEA865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E32C7-6CD7-73F7-1769-F6825597C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C3587-0A7C-44F5-BB7E-CEE25B6E757F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96A48-6D48-91D1-7B0F-CE04DF1AFF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A27B7-E39B-33F5-84C7-8B69401A0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51144-ACDA-4EAF-B0C1-29984F894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49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3EF30-BAE9-33B5-9BEC-6B38A54DF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CA711-A8B2-85D9-9C2E-CBE3048D3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7752DE-0478-9D2D-63F9-B1215D085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67"/>
            <a:ext cx="12192000" cy="684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08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0DBFA-DF9E-00CC-2F46-FD0F059594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EE3D2-7A70-32C5-A5DC-096665864F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550EA4-B0C7-E5C1-7F7E-701FCC0D5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" y="0"/>
            <a:ext cx="121743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8B6EA-F669-F059-0B47-3EC5E8714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6F5F5-8B1F-D780-E55C-563549066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4DA4D1-F5AF-E7DB-0E95-EBD25A770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3" y="0"/>
            <a:ext cx="121652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688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C547B-B2BF-FE7F-00C7-E0827ACFA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6DD19-D623-F668-9354-09E79441B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23FB1F-6BFB-3288-8439-3578F8347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3"/>
            <a:ext cx="12192000" cy="685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56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Suvarna meesala</dc:creator>
  <cp:lastModifiedBy>Suvarna meesala</cp:lastModifiedBy>
  <cp:revision>1</cp:revision>
  <dcterms:created xsi:type="dcterms:W3CDTF">2024-04-13T18:00:10Z</dcterms:created>
  <dcterms:modified xsi:type="dcterms:W3CDTF">2024-04-13T18:00:10Z</dcterms:modified>
</cp:coreProperties>
</file>