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e98dbdb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e98dbdb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e98dbdb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e98dbdb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e98dbdb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e98dbdb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e98dbdb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e98dbdb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e98dbdb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e98dbdb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98dbdb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98dbdb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RestAPI on AKS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using Azure Kubernetes Service (AKS) and Terraform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Objective</a:t>
            </a:r>
            <a:r>
              <a:rPr lang="en" sz="1100">
                <a:solidFill>
                  <a:schemeClr val="dk1"/>
                </a:solidFill>
              </a:rPr>
              <a:t>: Build and deploy a REST API that returns the current time and a static message, “Automate All The Things.”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Language</a:t>
            </a:r>
            <a:r>
              <a:rPr lang="en" sz="1100">
                <a:solidFill>
                  <a:schemeClr val="dk1"/>
                </a:solidFill>
              </a:rPr>
              <a:t>: Python with Flask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Deployment Target</a:t>
            </a:r>
            <a:r>
              <a:rPr lang="en" sz="1100">
                <a:solidFill>
                  <a:schemeClr val="dk1"/>
                </a:solidFill>
              </a:rPr>
              <a:t>: Azure Kubernetes Service (AKS)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Deployment Method</a:t>
            </a:r>
            <a:r>
              <a:rPr lang="en" sz="1100">
                <a:solidFill>
                  <a:schemeClr val="dk1"/>
                </a:solidFill>
              </a:rPr>
              <a:t>: Infrastructure as Code (IaC) using Terraform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API endpoint :</a:t>
            </a:r>
            <a:r>
              <a:rPr b="1" i="1" lang="en" sz="1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http://48.217.6.165/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Programming Language</a:t>
            </a:r>
            <a:r>
              <a:rPr lang="en" sz="1100">
                <a:solidFill>
                  <a:schemeClr val="dk1"/>
                </a:solidFill>
              </a:rPr>
              <a:t>: Python (Flask framework for the API).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Containerization</a:t>
            </a:r>
            <a:r>
              <a:rPr lang="en" sz="1100">
                <a:solidFill>
                  <a:schemeClr val="dk1"/>
                </a:solidFill>
              </a:rPr>
              <a:t>: Docker to package the API.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Container Registry</a:t>
            </a:r>
            <a:r>
              <a:rPr lang="en" sz="1100">
                <a:solidFill>
                  <a:schemeClr val="dk1"/>
                </a:solidFill>
              </a:rPr>
              <a:t>: Azure Container Registry (ACR) to store the Docker image.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Kubernetes Service</a:t>
            </a:r>
            <a:r>
              <a:rPr lang="en" sz="1100">
                <a:solidFill>
                  <a:schemeClr val="dk1"/>
                </a:solidFill>
              </a:rPr>
              <a:t>: Azure Kubernetes Service (AKS) to manage and deploy the containers.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Infrastructure Management</a:t>
            </a:r>
            <a:r>
              <a:rPr lang="en" sz="1100">
                <a:solidFill>
                  <a:schemeClr val="dk1"/>
                </a:solidFill>
              </a:rPr>
              <a:t>: Terraform to provision AKS, ACR, and infrastructure.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Additional Tools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" sz="1100">
                <a:solidFill>
                  <a:schemeClr val="dk1"/>
                </a:solidFill>
              </a:rPr>
              <a:t> for managing Kubernetes.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Architecture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API Code Flow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User</a:t>
            </a:r>
            <a:r>
              <a:rPr lang="en" sz="1100">
                <a:solidFill>
                  <a:schemeClr val="dk1"/>
                </a:solidFill>
              </a:rPr>
              <a:t> -&gt; </a:t>
            </a:r>
            <a:r>
              <a:rPr b="1" lang="en" sz="1100">
                <a:solidFill>
                  <a:schemeClr val="dk1"/>
                </a:solidFill>
              </a:rPr>
              <a:t>API Endpoint</a:t>
            </a:r>
            <a:r>
              <a:rPr lang="en" sz="1100">
                <a:solidFill>
                  <a:schemeClr val="dk1"/>
                </a:solidFill>
              </a:rPr>
              <a:t> -&gt; </a:t>
            </a:r>
            <a:r>
              <a:rPr b="1" lang="en" sz="1100">
                <a:solidFill>
                  <a:schemeClr val="dk1"/>
                </a:solidFill>
              </a:rPr>
              <a:t>AKS Service</a:t>
            </a:r>
            <a:r>
              <a:rPr lang="en" sz="1100">
                <a:solidFill>
                  <a:schemeClr val="dk1"/>
                </a:solidFill>
              </a:rPr>
              <a:t> -&gt; </a:t>
            </a:r>
            <a:r>
              <a:rPr b="1" lang="en" sz="1100">
                <a:solidFill>
                  <a:schemeClr val="dk1"/>
                </a:solidFill>
              </a:rPr>
              <a:t>API in Pod</a:t>
            </a:r>
            <a:r>
              <a:rPr lang="en" sz="1100">
                <a:solidFill>
                  <a:schemeClr val="dk1"/>
                </a:solidFill>
              </a:rPr>
              <a:t> -&gt; </a:t>
            </a:r>
            <a:r>
              <a:rPr b="1" lang="en" sz="1100">
                <a:solidFill>
                  <a:schemeClr val="dk1"/>
                </a:solidFill>
              </a:rPr>
              <a:t>Returns Message &amp; Time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Infrastructure Flow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Terraform</a:t>
            </a:r>
            <a:r>
              <a:rPr lang="en" sz="1100">
                <a:solidFill>
                  <a:schemeClr val="dk1"/>
                </a:solidFill>
              </a:rPr>
              <a:t> -&gt; </a:t>
            </a:r>
            <a:r>
              <a:rPr b="1" lang="en" sz="1100">
                <a:solidFill>
                  <a:schemeClr val="dk1"/>
                </a:solidFill>
              </a:rPr>
              <a:t>Azure</a:t>
            </a:r>
            <a:r>
              <a:rPr lang="en" sz="1100">
                <a:solidFill>
                  <a:schemeClr val="dk1"/>
                </a:solidFill>
              </a:rPr>
              <a:t> -&gt; </a:t>
            </a:r>
            <a:r>
              <a:rPr b="1" lang="en" sz="1100">
                <a:solidFill>
                  <a:schemeClr val="dk1"/>
                </a:solidFill>
              </a:rPr>
              <a:t>AKS, ACR</a:t>
            </a:r>
            <a:r>
              <a:rPr lang="en" sz="1100">
                <a:solidFill>
                  <a:schemeClr val="dk1"/>
                </a:solidFill>
              </a:rPr>
              <a:t> -&gt; </a:t>
            </a:r>
            <a:r>
              <a:rPr b="1" lang="en" sz="1100">
                <a:solidFill>
                  <a:schemeClr val="dk1"/>
                </a:solidFill>
              </a:rPr>
              <a:t>API Deployment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Highlight how Terraform provisions both infrastructure (AKS, ACR) and deploys Kubernetes resources (pods, services).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Challenges Encountered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Networking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Configuring Load Balancer correctly for external access.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ACR Integration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Automating the Docker image push to ACR and pulling it from AKS.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Terraform Deployment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Managing complex dependencies between AKS, ACR, and networking resources.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Kubernetes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Ensuring the API deployment is properly managed within Kubernetes pods.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Improvements with More Time/Budget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Security Enhancements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Add authentication/authorization layers to the API.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TLS for encrypted communication.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Configure more robust security policies in AKS and ensure proper Role-Based Access Control (RBAC).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Monitoring and Logging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Azure Monitor or Prometheus to monitor application performance.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Centralized logging using ELK Stack or Azure Log Analytics.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Scalability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</a:t>
            </a:r>
            <a:r>
              <a:rPr lang="en" sz="1100">
                <a:solidFill>
                  <a:schemeClr val="dk1"/>
                </a:solidFill>
              </a:rPr>
              <a:t>auto scaling</a:t>
            </a:r>
            <a:r>
              <a:rPr lang="en" sz="1100">
                <a:solidFill>
                  <a:schemeClr val="dk1"/>
                </a:solidFill>
              </a:rPr>
              <a:t> to manage variable traffic loads.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Integrate with Azure Application Gateway for traffic management.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CI/CD Pipeline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Automate the build and deployment pipeline using Azure DevOps or GitHub Actions.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