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8" r:id="rId13"/>
    <p:sldId id="32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104873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3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dirty="0" lang="en-IN"/>
          </a:p>
          <a:p>
            <a:pPr algn="just"/>
            <a:endParaRPr dirty="0" lang="en-IN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endParaRPr dirty="0" lang="en-IN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71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sz="2800" lang="en-IN"/>
          </a:p>
        </p:txBody>
      </p:sp>
      <p:sp>
        <p:nvSpPr>
          <p:cNvPr id="10487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2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2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104872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104867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104872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418258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V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.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/>
              <a:t>NM ID: </a:t>
            </a:r>
            <a:r>
              <a:rPr dirty="0" sz="2400" lang="en-US" smtClean="0"/>
              <a:t>AE2230EE6DF417FA3EB418D3223B04DE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3122160</a:t>
            </a:r>
            <a:r>
              <a:rPr dirty="0" sz="2400" lang="en-US" smtClean="0"/>
              <a:t>3</a:t>
            </a:r>
            <a:r>
              <a:rPr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DEPARTMENT: B.COM </a:t>
            </a:r>
            <a:r>
              <a:rPr dirty="0" sz="2400" lang="en-US" smtClean="0"/>
              <a:t>GENERAL</a:t>
            </a:r>
            <a:endParaRPr dirty="0" sz="2400" lang="en-US"/>
          </a:p>
          <a:p>
            <a:r>
              <a:rPr dirty="0" sz="2400" lang="en-US"/>
              <a:t>COLLEGE: SHRI SHANKARLAL SUNDARBAI SHASUN JAIN COLLEGE FOR WOMEN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6" name="Rectangle 1"/>
          <p:cNvSpPr/>
          <p:nvPr/>
        </p:nvSpPr>
        <p:spPr>
          <a:xfrm>
            <a:off x="914400" y="1600200"/>
            <a:ext cx="6248400" cy="3505199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FEATURE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CLEANING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PERFORMANCE LEVEL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47800" y="1295400"/>
            <a:ext cx="7543799" cy="48768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6" name="Rectangle 2"/>
          <p:cNvSpPr/>
          <p:nvPr/>
        </p:nvSpPr>
        <p:spPr>
          <a:xfrm>
            <a:off x="755332" y="1752600"/>
            <a:ext cx="6559868" cy="3581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800" lang="en-IN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1"/>
          <p:cNvSpPr/>
          <p:nvPr/>
        </p:nvSpPr>
        <p:spPr>
          <a:xfrm>
            <a:off x="676275" y="1371600"/>
            <a:ext cx="6943725" cy="44481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2800" lang="en-IN"/>
              <a:t>We need a comprehensive solution to collect</a:t>
            </a:r>
            <a:r>
              <a:rPr dirty="0" sz="2400" lang="en-IN"/>
              <a:t>, analyse </a:t>
            </a:r>
            <a:r>
              <a:rPr dirty="0" sz="2800" lang="en-IN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676276" y="2133600"/>
            <a:ext cx="6019800" cy="176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This project aims to develop a comprehensive framework to measure and evaluate individual and team performance accurately.</a:t>
            </a:r>
          </a:p>
        </p:txBody>
      </p:sp>
      <p:sp>
        <p:nvSpPr>
          <p:cNvPr id="1048659" name="Rectangle: Folded Corner 8"/>
          <p:cNvSpPr/>
          <p:nvPr/>
        </p:nvSpPr>
        <p:spPr>
          <a:xfrm rot="14909613" flipV="1">
            <a:off x="11472941" y="1145769"/>
            <a:ext cx="45719" cy="45719"/>
          </a:xfrm>
          <a:prstGeom prst="foldedCorner"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b="1" dirty="0" lang="en-I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8660" name="Rectangle: Folded Corner 11"/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9" name="TextBox 10"/>
          <p:cNvSpPr txBox="1"/>
          <p:nvPr/>
        </p:nvSpPr>
        <p:spPr>
          <a:xfrm>
            <a:off x="910684" y="1521440"/>
            <a:ext cx="6099716" cy="4714240"/>
          </a:xfrm>
          <a:prstGeom prst="rect"/>
          <a:noFill/>
        </p:spPr>
        <p:txBody>
          <a:bodyPr wrap="square">
            <a:spAutoFit/>
          </a:bodyPr>
          <a:p>
            <a:pPr indent="-228600" marL="228600">
              <a:buAutoNum type="arabicPeriod"/>
            </a:pPr>
            <a:r>
              <a:rPr dirty="0" sz="2400" lang="en-IN"/>
              <a:t>HR Department</a:t>
            </a:r>
          </a:p>
          <a:p>
            <a:pPr indent="0" marL="0">
              <a:buNone/>
            </a:pPr>
            <a:r>
              <a:rPr dirty="0" sz="2400" lang="en-IN"/>
              <a:t>-HR Managers</a:t>
            </a:r>
          </a:p>
          <a:p>
            <a:pPr indent="0" marL="0">
              <a:buNone/>
            </a:pPr>
            <a:r>
              <a:rPr dirty="0" sz="2400" lang="en-IN"/>
              <a:t>-learning and development professionals</a:t>
            </a:r>
          </a:p>
          <a:p>
            <a:pPr indent="0" marL="0">
              <a:buNone/>
            </a:pPr>
            <a:r>
              <a:rPr dirty="0" sz="2400" lang="en-IN"/>
              <a:t>2. Management team</a:t>
            </a:r>
          </a:p>
          <a:p>
            <a:pPr indent="0" marL="0">
              <a:buNone/>
            </a:pPr>
            <a:r>
              <a:rPr dirty="0" sz="2400" lang="en-IN"/>
              <a:t>-Department heads</a:t>
            </a:r>
          </a:p>
          <a:p>
            <a:pPr indent="0" marL="0">
              <a:buNone/>
            </a:pPr>
            <a:r>
              <a:rPr dirty="0" sz="2400" lang="en-IN"/>
              <a:t>-team leads</a:t>
            </a:r>
          </a:p>
          <a:p>
            <a:pPr indent="0" marL="0">
              <a:buNone/>
            </a:pPr>
            <a:r>
              <a:rPr dirty="0" sz="2400" lang="en-IN"/>
              <a:t>-supervisors</a:t>
            </a:r>
          </a:p>
          <a:p>
            <a:pPr indent="0" marL="0">
              <a:buNone/>
            </a:pPr>
            <a:r>
              <a:rPr dirty="0" sz="2400" lang="en-IN"/>
              <a:t>3. Employees</a:t>
            </a:r>
          </a:p>
          <a:p>
            <a:pPr indent="0" marL="0">
              <a:buNone/>
            </a:pPr>
            <a:r>
              <a:rPr dirty="0" sz="2400" lang="en-IN"/>
              <a:t>4. Senior leadership</a:t>
            </a:r>
          </a:p>
          <a:p>
            <a:pPr indent="0" marL="0">
              <a:buNone/>
            </a:pPr>
            <a:r>
              <a:rPr dirty="0" sz="2400" lang="en-IN"/>
              <a:t>-CEO</a:t>
            </a:r>
          </a:p>
          <a:p>
            <a:pPr indent="0" marL="0">
              <a:buNone/>
            </a:pPr>
            <a:r>
              <a:rPr dirty="0" sz="2400" lang="en-IN"/>
              <a:t>-CFO</a:t>
            </a:r>
          </a:p>
          <a:p>
            <a:pPr indent="0" marL="0">
              <a:buNone/>
            </a:pPr>
            <a:r>
              <a:rPr dirty="0" sz="2400" lang="en-IN"/>
              <a:t>-COO</a:t>
            </a:r>
          </a:p>
          <a:p>
            <a:pPr indent="0" marL="0">
              <a:buNone/>
            </a:pPr>
            <a:r>
              <a:rPr dirty="0" sz="2400" lang="en-IN"/>
              <a:t>5. IT Department</a:t>
            </a:r>
          </a:p>
        </p:txBody>
      </p:sp>
      <p:pic>
        <p:nvPicPr>
          <p:cNvPr id="2097163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/>
        </p:spPr>
      </p:pic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8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Rectangle 10"/>
          <p:cNvSpPr/>
          <p:nvPr/>
        </p:nvSpPr>
        <p:spPr>
          <a:xfrm>
            <a:off x="3128962" y="1571856"/>
            <a:ext cx="4795838" cy="3457343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2400" lang="en-IN"/>
              <a:t>Conditional formatting  - missing</a:t>
            </a:r>
          </a:p>
          <a:p>
            <a:r>
              <a:rPr dirty="0" sz="2400" lang="en-IN"/>
              <a:t>Filter – remove</a:t>
            </a:r>
          </a:p>
          <a:p>
            <a:r>
              <a:rPr dirty="0" sz="2400" lang="en-IN"/>
              <a:t>Formula - performance</a:t>
            </a:r>
          </a:p>
          <a:p>
            <a:r>
              <a:rPr dirty="0" sz="2400" lang="en-IN"/>
              <a:t>Pivot table -  summary</a:t>
            </a:r>
          </a:p>
          <a:p>
            <a:r>
              <a:rPr dirty="0" sz="2400" lang="en-IN"/>
              <a:t>Graph – data visualization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9" name="Rectangle 2"/>
          <p:cNvSpPr/>
          <p:nvPr/>
        </p:nvSpPr>
        <p:spPr>
          <a:xfrm>
            <a:off x="790644" y="1219200"/>
            <a:ext cx="7550468" cy="4724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0" name="Rectangle 3"/>
          <p:cNvSpPr/>
          <p:nvPr/>
        </p:nvSpPr>
        <p:spPr>
          <a:xfrm>
            <a:off x="914400" y="1676400"/>
            <a:ext cx="6858000" cy="4038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Rectangle 4"/>
          <p:cNvSpPr/>
          <p:nvPr/>
        </p:nvSpPr>
        <p:spPr>
          <a:xfrm>
            <a:off x="2362200" y="962722"/>
            <a:ext cx="7162800" cy="41910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endParaRPr dirty="0" lang="en-IN"/>
          </a:p>
        </p:txBody>
      </p:sp>
      <p:sp>
        <p:nvSpPr>
          <p:cNvPr id="1048692" name="Rectangle 5"/>
          <p:cNvSpPr/>
          <p:nvPr/>
        </p:nvSpPr>
        <p:spPr>
          <a:xfrm>
            <a:off x="0" y="1509132"/>
            <a:ext cx="7550468" cy="4495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93" name="Rectangle 6"/>
          <p:cNvSpPr/>
          <p:nvPr/>
        </p:nvSpPr>
        <p:spPr>
          <a:xfrm>
            <a:off x="609600" y="1991422"/>
            <a:ext cx="4343400" cy="327660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Employee = Kaggle</a:t>
            </a:r>
          </a:p>
          <a:p>
            <a:r>
              <a:rPr dirty="0" sz="2400" lang="en-IN"/>
              <a:t>26 – features</a:t>
            </a:r>
          </a:p>
          <a:p>
            <a:r>
              <a:rPr dirty="0" sz="2400" lang="en-IN"/>
              <a:t>9 – features</a:t>
            </a:r>
          </a:p>
          <a:p>
            <a:r>
              <a:rPr dirty="0" sz="2400" lang="en-IN"/>
              <a:t>Emp ID Num</a:t>
            </a:r>
          </a:p>
          <a:p>
            <a:r>
              <a:rPr dirty="0" sz="2400" lang="en-IN"/>
              <a:t>Performance level</a:t>
            </a:r>
          </a:p>
          <a:p>
            <a:r>
              <a:rPr dirty="0" sz="2400" lang="en-IN"/>
              <a:t>Gender – female male</a:t>
            </a:r>
          </a:p>
          <a:p>
            <a:r>
              <a:rPr dirty="0" sz="2400" lang="en-IN"/>
              <a:t>Employee rating – Num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9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1" name="Rectangle 9"/>
          <p:cNvSpPr/>
          <p:nvPr/>
        </p:nvSpPr>
        <p:spPr>
          <a:xfrm>
            <a:off x="752476" y="1868525"/>
            <a:ext cx="6257924" cy="1179843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2024-03-28T17:07:22Z</dcterms:created>
  <dcterms:modified xsi:type="dcterms:W3CDTF">2024-10-25T08:43:23Z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37bcc2e76694493982cb02f856f8da48</vt:lpwstr>
  </property>
</Properties>
</file>