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66BDF1-4A0D-411D-9AAF-58738ECDD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FABDD4-D59D-4B2B-9EA7-A3F1C8EEBF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93A06-EA50-481C-81CC-D21CBFAD3071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CCC48-8A50-4A70-91D2-F604385143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6FAD2-4286-49ED-9B0F-41B5DD45E8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2FDD5-ACDC-4ED5-8DBF-C08D62689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590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May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2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May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5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May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8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May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2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May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May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May 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1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May 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May 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5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May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0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May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May 9,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4722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427A0-F2B5-431B-BB3B-372A3694B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Game designing 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 err="1">
                <a:solidFill>
                  <a:schemeClr val="bg1"/>
                </a:solidFill>
              </a:rPr>
              <a:t>USing</a:t>
            </a:r>
            <a:r>
              <a:rPr lang="en-IN" dirty="0">
                <a:solidFill>
                  <a:schemeClr val="bg1"/>
                </a:solidFill>
              </a:rPr>
              <a:t> 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BB3E3-AC9E-4810-B00A-46E20384E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201" y="-594177"/>
            <a:ext cx="5392495" cy="6339483"/>
          </a:xfrm>
        </p:spPr>
        <p:txBody>
          <a:bodyPr anchor="b">
            <a:normAutofit/>
          </a:bodyPr>
          <a:lstStyle/>
          <a:p>
            <a:pPr algn="l"/>
            <a:r>
              <a:rPr lang="en-IN" sz="1400" spc="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By  raman </a:t>
            </a:r>
            <a:r>
              <a:rPr lang="en-IN" sz="1400" spc="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suvekha</a:t>
            </a:r>
            <a:endParaRPr lang="en-IN" sz="1400" spc="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l"/>
            <a:r>
              <a:rPr lang="en-IN" sz="1400" spc="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B.Tech</a:t>
            </a:r>
            <a:r>
              <a:rPr lang="en-IN" sz="1400" spc="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1</a:t>
            </a:r>
            <a:r>
              <a:rPr lang="en-IN" sz="1400" spc="0" baseline="30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st</a:t>
            </a:r>
            <a:r>
              <a:rPr lang="en-IN" sz="1400" spc="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year- </a:t>
            </a:r>
            <a:r>
              <a:rPr lang="en-IN" sz="1400" spc="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cse</a:t>
            </a:r>
            <a:endParaRPr lang="en-IN" sz="1400" spc="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9" name="Picture 3" descr="Pastel colors in gradient surface design">
            <a:extLst>
              <a:ext uri="{FF2B5EF4-FFF2-40B4-BE49-F238E27FC236}">
                <a16:creationId xmlns:a16="http://schemas.microsoft.com/office/drawing/2014/main" id="{605EE580-EF34-4CA1-99EF-2310797018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39" r="41256" b="-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pic>
        <p:nvPicPr>
          <p:cNvPr id="26" name="Picture 2" descr="Pin on Medium">
            <a:extLst>
              <a:ext uri="{FF2B5EF4-FFF2-40B4-BE49-F238E27FC236}">
                <a16:creationId xmlns:a16="http://schemas.microsoft.com/office/drawing/2014/main" id="{DB8F690F-1E47-44EB-A1EF-70595DFC9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51" y="50676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82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F630DA-A750-4492-BDE0-867170316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60" y="762813"/>
            <a:ext cx="3081079" cy="316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8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294689-DDC0-4A29-A735-40D79908F1F2}"/>
              </a:ext>
            </a:extLst>
          </p:cNvPr>
          <p:cNvSpPr txBox="1"/>
          <p:nvPr/>
        </p:nvSpPr>
        <p:spPr>
          <a:xfrm>
            <a:off x="233680" y="132080"/>
            <a:ext cx="319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Franklin Gothic Heavy" panose="020B0903020102020204" pitchFamily="34" charset="0"/>
              </a:rPr>
              <a:t>Run Animation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FF1D7C-CE1D-48A5-B6AB-0CDC0DE26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51" y="1426032"/>
            <a:ext cx="2280898" cy="293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2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A95C5A-C61A-44B9-9649-F6087FB3D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40" y="1486992"/>
            <a:ext cx="2494258" cy="32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92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5B9A52-C90E-4D10-8E55-14E281F2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91" y="1330236"/>
            <a:ext cx="2402818" cy="308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79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AEFE4E-9565-41F7-A139-99ADFA297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151" y="1379586"/>
            <a:ext cx="2585698" cy="332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0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F0AD55-AA2D-4D33-A11D-1673B7C52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351" y="1421678"/>
            <a:ext cx="2687298" cy="34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60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F9C313-4072-4682-B9CA-7D34B8467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351" y="1330238"/>
            <a:ext cx="2687298" cy="34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44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C02C884-2B34-4076-8799-A299BF0C3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371" y="992958"/>
            <a:ext cx="4153303" cy="41533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510146-55CA-450A-8891-14776EBC2B93}"/>
              </a:ext>
            </a:extLst>
          </p:cNvPr>
          <p:cNvSpPr txBox="1"/>
          <p:nvPr/>
        </p:nvSpPr>
        <p:spPr>
          <a:xfrm>
            <a:off x="214604" y="242595"/>
            <a:ext cx="5281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Explosion Animation</a:t>
            </a:r>
          </a:p>
        </p:txBody>
      </p:sp>
      <p:pic>
        <p:nvPicPr>
          <p:cNvPr id="17" name="grenade">
            <a:hlinkClick r:id="" action="ppaction://media"/>
            <a:extLst>
              <a:ext uri="{FF2B5EF4-FFF2-40B4-BE49-F238E27FC236}">
                <a16:creationId xmlns:a16="http://schemas.microsoft.com/office/drawing/2014/main" id="{A55DD620-9258-4EA1-940A-A68FC81026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252048" y="34000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5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42A390-D7E5-4F41-A018-C313E97E5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790" y="1464156"/>
            <a:ext cx="2840420" cy="284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34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8D1855-FA5D-4BFE-875D-E5E07F775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423" y="1726163"/>
            <a:ext cx="2335816" cy="233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2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F6516074-12D6-40F9-A829-F647E5FF8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528" y="0"/>
            <a:ext cx="64389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FF3E12-E56B-4FA0-B6AE-408D4F88CA7F}"/>
              </a:ext>
            </a:extLst>
          </p:cNvPr>
          <p:cNvSpPr/>
          <p:nvPr/>
        </p:nvSpPr>
        <p:spPr>
          <a:xfrm>
            <a:off x="1389447" y="2463550"/>
            <a:ext cx="2503503" cy="6747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rial Rounded MT Bold" panose="020F0704030504030204" pitchFamily="34" charset="0"/>
              </a:rPr>
              <a:t>Instructions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005EA4-FB78-4FF5-8988-71A8F3C8FAE8}"/>
              </a:ext>
            </a:extLst>
          </p:cNvPr>
          <p:cNvSpPr/>
          <p:nvPr/>
        </p:nvSpPr>
        <p:spPr>
          <a:xfrm>
            <a:off x="7992676" y="2410284"/>
            <a:ext cx="2503504" cy="7324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rial Rounded MT Bold" panose="020F0704030504030204" pitchFamily="34" charset="0"/>
              </a:rPr>
              <a:t>Create a player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814091-C1A0-48A5-A65D-9D4B7F917255}"/>
              </a:ext>
            </a:extLst>
          </p:cNvPr>
          <p:cNvSpPr/>
          <p:nvPr/>
        </p:nvSpPr>
        <p:spPr>
          <a:xfrm>
            <a:off x="1464908" y="3660929"/>
            <a:ext cx="2428042" cy="7013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rial Rounded MT Bold" panose="020F0704030504030204" pitchFamily="34" charset="0"/>
              </a:rPr>
              <a:t>Set movement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F507E2-D46F-4682-9D6C-629461331343}"/>
              </a:ext>
            </a:extLst>
          </p:cNvPr>
          <p:cNvSpPr/>
          <p:nvPr/>
        </p:nvSpPr>
        <p:spPr>
          <a:xfrm>
            <a:off x="4800370" y="3729355"/>
            <a:ext cx="2423788" cy="674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rial Rounded MT Bold" panose="020F0704030504030204" pitchFamily="34" charset="0"/>
              </a:rPr>
              <a:t>Collision detection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EDDB753-D399-4703-A500-BA4B90233BAB}"/>
              </a:ext>
            </a:extLst>
          </p:cNvPr>
          <p:cNvSpPr/>
          <p:nvPr/>
        </p:nvSpPr>
        <p:spPr>
          <a:xfrm>
            <a:off x="8022269" y="3715307"/>
            <a:ext cx="2473911" cy="67470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rial Rounded MT Bold" panose="020F0704030504030204" pitchFamily="34" charset="0"/>
              </a:rPr>
              <a:t>Creating Levels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B2A00C-3ECF-421F-8831-3E94BE545B99}"/>
              </a:ext>
            </a:extLst>
          </p:cNvPr>
          <p:cNvSpPr/>
          <p:nvPr/>
        </p:nvSpPr>
        <p:spPr>
          <a:xfrm>
            <a:off x="3108387" y="4858308"/>
            <a:ext cx="2532910" cy="7324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rial Rounded MT Bold" panose="020F0704030504030204" pitchFamily="34" charset="0"/>
              </a:rPr>
              <a:t>Adding Sound/Music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D3E0D1-C0D0-4F68-86C6-656E8FDB8F72}"/>
              </a:ext>
            </a:extLst>
          </p:cNvPr>
          <p:cNvSpPr/>
          <p:nvPr/>
        </p:nvSpPr>
        <p:spPr>
          <a:xfrm>
            <a:off x="4720654" y="2463550"/>
            <a:ext cx="2503504" cy="7013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rial Rounded MT Bold" panose="020F0704030504030204" pitchFamily="34" charset="0"/>
              </a:rPr>
              <a:t>Set up a screen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E50D42-0D02-492E-83CB-40AA3B8AB97B}"/>
              </a:ext>
            </a:extLst>
          </p:cNvPr>
          <p:cNvSpPr/>
          <p:nvPr/>
        </p:nvSpPr>
        <p:spPr>
          <a:xfrm>
            <a:off x="6755721" y="4858307"/>
            <a:ext cx="2473910" cy="7324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rial Rounded MT Bold" panose="020F0704030504030204" pitchFamily="34" charset="0"/>
              </a:rPr>
              <a:t>Scores &amp; Savings</a:t>
            </a:r>
          </a:p>
        </p:txBody>
      </p:sp>
    </p:spTree>
    <p:extLst>
      <p:ext uri="{BB962C8B-B14F-4D97-AF65-F5344CB8AC3E}">
        <p14:creationId xmlns:p14="http://schemas.microsoft.com/office/powerpoint/2010/main" val="3142043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0937A5-F38E-4081-806F-70879E501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447" y="1828800"/>
            <a:ext cx="2485106" cy="248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86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8BE947-B21C-4836-82D8-DACDEA9D3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736" y="1772816"/>
            <a:ext cx="2186527" cy="218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0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6EF3A-3F42-4C9C-85B0-7B47F6B79EF7}"/>
              </a:ext>
            </a:extLst>
          </p:cNvPr>
          <p:cNvSpPr txBox="1"/>
          <p:nvPr/>
        </p:nvSpPr>
        <p:spPr>
          <a:xfrm>
            <a:off x="150920" y="177553"/>
            <a:ext cx="747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 Assets used in  creating platform shooter game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1F2F33-CAF6-49C3-88DB-ED05D8A0A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6" y="682492"/>
            <a:ext cx="1154132" cy="14327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832B60A-6BA0-4D59-B71E-D54AAEB16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83" y="663722"/>
            <a:ext cx="1143531" cy="147025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03930ED-1D21-437E-8E18-ECA8C648A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1" y="3761814"/>
            <a:ext cx="3667760" cy="87635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4BE0EAB-EEC0-43BA-B40E-E1A922C5B3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0" y="4795174"/>
            <a:ext cx="3667761" cy="77250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FFFD5C3-EA4D-4862-8730-3AAA53532C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50920" y="2743542"/>
            <a:ext cx="3667761" cy="94115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9443BDA-2D01-4F4F-93AA-17BA40FC1D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167" y="816644"/>
            <a:ext cx="774810" cy="75265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12CEA73-1558-4A29-81BC-CE3B8F731A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990" y="910198"/>
            <a:ext cx="645132" cy="6451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F888CEA-6287-41AC-B1D2-FD4250655C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778" y="786268"/>
            <a:ext cx="645132" cy="75265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709BD35-2F46-4E86-A179-751E66BF07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625" y="788375"/>
            <a:ext cx="750548" cy="75054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FA5B300-295A-461A-B938-AEA4E108EA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583" y="818752"/>
            <a:ext cx="750547" cy="75054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D8B7C98-9DEE-4F23-A384-D27D1256ECB7}"/>
              </a:ext>
            </a:extLst>
          </p:cNvPr>
          <p:cNvSpPr txBox="1"/>
          <p:nvPr/>
        </p:nvSpPr>
        <p:spPr>
          <a:xfrm>
            <a:off x="233939" y="2139972"/>
            <a:ext cx="159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Franklin Gothic Heavy" panose="020B0903020102020204" pitchFamily="34" charset="0"/>
              </a:rPr>
              <a:t>player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F4E163-749B-445A-92AC-FF4D27C4855B}"/>
              </a:ext>
            </a:extLst>
          </p:cNvPr>
          <p:cNvSpPr txBox="1"/>
          <p:nvPr/>
        </p:nvSpPr>
        <p:spPr>
          <a:xfrm>
            <a:off x="1956795" y="2188773"/>
            <a:ext cx="15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Franklin Gothic Heavy" panose="020B0903020102020204" pitchFamily="34" charset="0"/>
              </a:rPr>
              <a:t>Enemy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1863039-AD2B-484E-B217-09D2570B47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603" y="780463"/>
            <a:ext cx="703757" cy="70375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12FFC91-DFAA-4246-AF0F-B37D2C6670FB}"/>
              </a:ext>
            </a:extLst>
          </p:cNvPr>
          <p:cNvSpPr txBox="1"/>
          <p:nvPr/>
        </p:nvSpPr>
        <p:spPr>
          <a:xfrm>
            <a:off x="3867721" y="1627028"/>
            <a:ext cx="15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Franklin Gothic Heavy" panose="020B0903020102020204" pitchFamily="34" charset="0"/>
              </a:rPr>
              <a:t>First aid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9F50B3-DB4C-42C4-BA73-A5F521978F04}"/>
              </a:ext>
            </a:extLst>
          </p:cNvPr>
          <p:cNvSpPr txBox="1"/>
          <p:nvPr/>
        </p:nvSpPr>
        <p:spPr>
          <a:xfrm>
            <a:off x="5523633" y="1624839"/>
            <a:ext cx="946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Franklin Gothic Heavy" panose="020B0903020102020204" pitchFamily="34" charset="0"/>
              </a:rPr>
              <a:t>Bullets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09E5BC9-BC23-4179-A7AA-3530C5750368}"/>
              </a:ext>
            </a:extLst>
          </p:cNvPr>
          <p:cNvSpPr txBox="1"/>
          <p:nvPr/>
        </p:nvSpPr>
        <p:spPr>
          <a:xfrm>
            <a:off x="7402425" y="1624839"/>
            <a:ext cx="147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Franklin Gothic Heavy" panose="020B0903020102020204" pitchFamily="34" charset="0"/>
              </a:rPr>
              <a:t>Granades</a:t>
            </a:r>
            <a:endParaRPr lang="en-IN" dirty="0">
              <a:latin typeface="Franklin Gothic Heavy" panose="020B0903020102020204" pitchFamily="34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41C9AB3-FA7E-4E31-B418-A21CBFE751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725" y="2242571"/>
            <a:ext cx="703756" cy="70375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52B4BB3-30BE-4373-9C16-60053C4502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251" y="362219"/>
            <a:ext cx="1076935" cy="107693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DDEEF1F-619B-4098-A999-824EEBD8F134}"/>
              </a:ext>
            </a:extLst>
          </p:cNvPr>
          <p:cNvSpPr txBox="1"/>
          <p:nvPr/>
        </p:nvSpPr>
        <p:spPr>
          <a:xfrm flipH="1">
            <a:off x="9799481" y="1624839"/>
            <a:ext cx="169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Franklin Gothic Heavy" panose="020B0903020102020204" pitchFamily="34" charset="0"/>
              </a:rPr>
              <a:t>Obstacles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A5955BD-67A8-48A8-A479-85E0242788B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98" y="4128294"/>
            <a:ext cx="3067203" cy="204721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D723A9B4-BB9E-4B53-99D0-23AB35585896}"/>
              </a:ext>
            </a:extLst>
          </p:cNvPr>
          <p:cNvSpPr txBox="1"/>
          <p:nvPr/>
        </p:nvSpPr>
        <p:spPr>
          <a:xfrm>
            <a:off x="8804166" y="2891837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Franklin Gothic Heavy" panose="020B0903020102020204" pitchFamily="34" charset="0"/>
              </a:rPr>
              <a:t>Sign board</a:t>
            </a:r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2A0D34C0-1934-49CD-B6D5-D992971382E7}"/>
              </a:ext>
            </a:extLst>
          </p:cNvPr>
          <p:cNvSpPr/>
          <p:nvPr/>
        </p:nvSpPr>
        <p:spPr>
          <a:xfrm>
            <a:off x="3890540" y="3076503"/>
            <a:ext cx="645132" cy="285496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A32096-4F42-4664-80B7-016312C3CDED}"/>
              </a:ext>
            </a:extLst>
          </p:cNvPr>
          <p:cNvSpPr txBox="1"/>
          <p:nvPr/>
        </p:nvSpPr>
        <p:spPr>
          <a:xfrm>
            <a:off x="4650174" y="3214118"/>
            <a:ext cx="737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Franklin Gothic Heavy" panose="020B0903020102020204" pitchFamily="34" charset="0"/>
              </a:rPr>
              <a:t>B</a:t>
            </a:r>
          </a:p>
          <a:p>
            <a:r>
              <a:rPr lang="en-IN" dirty="0">
                <a:latin typeface="Franklin Gothic Heavy" panose="020B0903020102020204" pitchFamily="34" charset="0"/>
              </a:rPr>
              <a:t>A</a:t>
            </a:r>
          </a:p>
          <a:p>
            <a:r>
              <a:rPr lang="en-IN" dirty="0">
                <a:latin typeface="Franklin Gothic Heavy" panose="020B0903020102020204" pitchFamily="34" charset="0"/>
              </a:rPr>
              <a:t>C</a:t>
            </a:r>
          </a:p>
          <a:p>
            <a:r>
              <a:rPr lang="en-IN" dirty="0">
                <a:latin typeface="Franklin Gothic Heavy" panose="020B0903020102020204" pitchFamily="34" charset="0"/>
              </a:rPr>
              <a:t>K</a:t>
            </a:r>
          </a:p>
          <a:p>
            <a:r>
              <a:rPr lang="en-IN" dirty="0">
                <a:latin typeface="Franklin Gothic Heavy" panose="020B0903020102020204" pitchFamily="34" charset="0"/>
              </a:rPr>
              <a:t>G</a:t>
            </a:r>
          </a:p>
          <a:p>
            <a:r>
              <a:rPr lang="en-IN" dirty="0">
                <a:latin typeface="Franklin Gothic Heavy" panose="020B0903020102020204" pitchFamily="34" charset="0"/>
              </a:rPr>
              <a:t>R</a:t>
            </a:r>
          </a:p>
          <a:p>
            <a:r>
              <a:rPr lang="en-IN" dirty="0">
                <a:latin typeface="Franklin Gothic Heavy" panose="020B0903020102020204" pitchFamily="34" charset="0"/>
              </a:rPr>
              <a:t>O</a:t>
            </a:r>
          </a:p>
          <a:p>
            <a:r>
              <a:rPr lang="en-IN" dirty="0">
                <a:latin typeface="Franklin Gothic Heavy" panose="020B0903020102020204" pitchFamily="34" charset="0"/>
              </a:rPr>
              <a:t>U</a:t>
            </a:r>
          </a:p>
          <a:p>
            <a:r>
              <a:rPr lang="en-IN" dirty="0">
                <a:latin typeface="Franklin Gothic Heavy" panose="020B0903020102020204" pitchFamily="34" charset="0"/>
              </a:rPr>
              <a:t>N</a:t>
            </a:r>
          </a:p>
          <a:p>
            <a:r>
              <a:rPr lang="en-IN" dirty="0">
                <a:latin typeface="Franklin Gothic Heavy" panose="020B0903020102020204" pitchFamily="34" charset="0"/>
              </a:rPr>
              <a:t>D</a:t>
            </a:r>
          </a:p>
          <a:p>
            <a:endParaRPr lang="en-IN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F9D98FF4-6066-4E9B-AD9D-A16861E2A38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503" y="2411075"/>
            <a:ext cx="774810" cy="77481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0822B3A8-0D71-4D9A-92C4-019C47D2E4C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474" y="2383814"/>
            <a:ext cx="792069" cy="792069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BAF2E319-07CE-4DEC-942F-B6443C8388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08" y="4479695"/>
            <a:ext cx="768270" cy="76827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A4FC6255-9F69-47AD-A697-E2B3CED9A7C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011" y="2373439"/>
            <a:ext cx="750548" cy="750548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B5EE757F-A6E4-4AC9-BD6B-24280D885DA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538" y="4493062"/>
            <a:ext cx="750548" cy="750548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E271D9FE-3AC4-4BEA-851A-14DABB88DED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018" y="3432848"/>
            <a:ext cx="792068" cy="792068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8640A5C2-7C20-4811-A512-F36A2F3FE7E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887" y="3417038"/>
            <a:ext cx="750548" cy="750548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48F167F9-CE3F-431D-8993-D8C1ECE773F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567" y="3440428"/>
            <a:ext cx="774810" cy="774810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D30C6FDD-128E-4FD0-8C72-B3F0CE2E243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014" y="5452296"/>
            <a:ext cx="723212" cy="723212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DD48D850-1434-4EC7-AE1D-4D931AF2A34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83" y="4503766"/>
            <a:ext cx="725622" cy="703756"/>
          </a:xfrm>
          <a:prstGeom prst="rect">
            <a:avLst/>
          </a:prstGeom>
        </p:spPr>
      </p:pic>
      <p:sp>
        <p:nvSpPr>
          <p:cNvPr id="112" name="Right Brace 111">
            <a:extLst>
              <a:ext uri="{FF2B5EF4-FFF2-40B4-BE49-F238E27FC236}">
                <a16:creationId xmlns:a16="http://schemas.microsoft.com/office/drawing/2014/main" id="{55B8D877-5977-4EAC-AEE4-60F9A4E71FAB}"/>
              </a:ext>
            </a:extLst>
          </p:cNvPr>
          <p:cNvSpPr/>
          <p:nvPr/>
        </p:nvSpPr>
        <p:spPr>
          <a:xfrm>
            <a:off x="7938757" y="2554719"/>
            <a:ext cx="645132" cy="366065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679A9E-AD2E-4DA0-B726-62275335D1A0}"/>
              </a:ext>
            </a:extLst>
          </p:cNvPr>
          <p:cNvSpPr txBox="1"/>
          <p:nvPr/>
        </p:nvSpPr>
        <p:spPr>
          <a:xfrm>
            <a:off x="8726510" y="3228579"/>
            <a:ext cx="457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Franklin Gothic Heavy" panose="020B0903020102020204" pitchFamily="34" charset="0"/>
              </a:rPr>
              <a:t>P</a:t>
            </a:r>
          </a:p>
          <a:p>
            <a:r>
              <a:rPr lang="en-IN" dirty="0">
                <a:latin typeface="Franklin Gothic Heavy" panose="020B0903020102020204" pitchFamily="34" charset="0"/>
              </a:rPr>
              <a:t>L</a:t>
            </a:r>
          </a:p>
          <a:p>
            <a:r>
              <a:rPr lang="en-IN" dirty="0">
                <a:latin typeface="Franklin Gothic Heavy" panose="020B0903020102020204" pitchFamily="34" charset="0"/>
              </a:rPr>
              <a:t>A</a:t>
            </a:r>
          </a:p>
          <a:p>
            <a:r>
              <a:rPr lang="en-IN" dirty="0">
                <a:latin typeface="Franklin Gothic Heavy" panose="020B0903020102020204" pitchFamily="34" charset="0"/>
              </a:rPr>
              <a:t>T</a:t>
            </a:r>
          </a:p>
          <a:p>
            <a:r>
              <a:rPr lang="en-IN" dirty="0">
                <a:latin typeface="Franklin Gothic Heavy" panose="020B0903020102020204" pitchFamily="34" charset="0"/>
              </a:rPr>
              <a:t>F</a:t>
            </a:r>
          </a:p>
          <a:p>
            <a:r>
              <a:rPr lang="en-IN" dirty="0">
                <a:latin typeface="Franklin Gothic Heavy" panose="020B0903020102020204" pitchFamily="34" charset="0"/>
              </a:rPr>
              <a:t>O</a:t>
            </a:r>
          </a:p>
          <a:p>
            <a:r>
              <a:rPr lang="en-IN" dirty="0">
                <a:latin typeface="Franklin Gothic Heavy" panose="020B0903020102020204" pitchFamily="34" charset="0"/>
              </a:rPr>
              <a:t>R</a:t>
            </a:r>
          </a:p>
          <a:p>
            <a:r>
              <a:rPr lang="en-IN" dirty="0">
                <a:latin typeface="Franklin Gothic Heavy" panose="020B0903020102020204" pitchFamily="34" charset="0"/>
              </a:rPr>
              <a:t>M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AB52DC-8A34-4035-8F8D-4AD76DB4402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481" y="4579577"/>
            <a:ext cx="1461084" cy="6515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AB2C9D-DB5A-4088-8F10-9F3BBA07CF0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075" y="5447143"/>
            <a:ext cx="1447619" cy="6275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C0E863-0EF4-4030-A7B1-7702D65EA25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028" y="3356404"/>
            <a:ext cx="2485714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8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385060-38AB-4585-8A18-12F9D4D3558A}"/>
              </a:ext>
            </a:extLst>
          </p:cNvPr>
          <p:cNvSpPr txBox="1"/>
          <p:nvPr/>
        </p:nvSpPr>
        <p:spPr>
          <a:xfrm>
            <a:off x="193040" y="0"/>
            <a:ext cx="419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Franklin Gothic Heavy" panose="020B0903020102020204" pitchFamily="34" charset="0"/>
              </a:rPr>
              <a:t>Player Animation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5E580-8556-4849-A73E-E2A018386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34" y="1134085"/>
            <a:ext cx="2728932" cy="338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1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14EE40-82E8-4630-A2C4-A73131C20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907" y="995680"/>
            <a:ext cx="2747294" cy="34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6E8E9A-0DE4-49EE-B6CC-DE3C4265A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399" y="626085"/>
            <a:ext cx="2683202" cy="37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7F7F16-718F-4271-A21F-0EAE0C827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441" y="1036497"/>
            <a:ext cx="2839864" cy="35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5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8183DB-FF19-4ED9-89EA-4C8AC4345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0" y="907287"/>
            <a:ext cx="2693055" cy="323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8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200DCF-00AE-40EF-AF8E-9EE79DB2A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622" y="514325"/>
            <a:ext cx="3156756" cy="324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068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DF8E7E"/>
      </a:accent1>
      <a:accent2>
        <a:srgbClr val="D8617E"/>
      </a:accent2>
      <a:accent3>
        <a:srgbClr val="DF7EBE"/>
      </a:accent3>
      <a:accent4>
        <a:srgbClr val="CE61D8"/>
      </a:accent4>
      <a:accent5>
        <a:srgbClr val="AF7EDF"/>
      </a:accent5>
      <a:accent6>
        <a:srgbClr val="6B61D8"/>
      </a:accent6>
      <a:hlink>
        <a:srgbClr val="5A8B95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77</Words>
  <Application>Microsoft Office PowerPoint</Application>
  <PresentationFormat>Widescreen</PresentationFormat>
  <Paragraphs>40</Paragraphs>
  <Slides>21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Arial Rounded MT Bold</vt:lpstr>
      <vt:lpstr>Avenir Next LT Pro</vt:lpstr>
      <vt:lpstr>Calibri</vt:lpstr>
      <vt:lpstr>Franklin Gothic Heavy</vt:lpstr>
      <vt:lpstr>Wingdings</vt:lpstr>
      <vt:lpstr>GradientRiseVTI</vt:lpstr>
      <vt:lpstr>Game designing  USing python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designing by python programming</dc:title>
  <dc:creator>raman</dc:creator>
  <cp:lastModifiedBy> </cp:lastModifiedBy>
  <cp:revision>19</cp:revision>
  <dcterms:created xsi:type="dcterms:W3CDTF">2021-05-03T09:22:47Z</dcterms:created>
  <dcterms:modified xsi:type="dcterms:W3CDTF">2021-05-09T14:28:33Z</dcterms:modified>
</cp:coreProperties>
</file>