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DEE6D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" y="0"/>
            <a:ext cx="9143934" cy="685795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52403" y="133345"/>
            <a:ext cx="8867775" cy="6591300"/>
          </a:xfrm>
          <a:custGeom>
            <a:avLst/>
            <a:gdLst/>
            <a:ahLst/>
            <a:cxnLst/>
            <a:rect l="l" t="t" r="r" b="b"/>
            <a:pathLst>
              <a:path w="8867775" h="6591300">
                <a:moveTo>
                  <a:pt x="0" y="6591252"/>
                </a:moveTo>
                <a:lnTo>
                  <a:pt x="8867711" y="6591252"/>
                </a:lnTo>
                <a:lnTo>
                  <a:pt x="8867711" y="0"/>
                </a:lnTo>
                <a:lnTo>
                  <a:pt x="0" y="0"/>
                </a:lnTo>
                <a:lnTo>
                  <a:pt x="0" y="6591252"/>
                </a:lnTo>
                <a:close/>
              </a:path>
              <a:path w="8867775" h="6591300">
                <a:moveTo>
                  <a:pt x="0" y="6591252"/>
                </a:moveTo>
                <a:lnTo>
                  <a:pt x="8867711" y="6591252"/>
                </a:lnTo>
                <a:lnTo>
                  <a:pt x="8867711" y="0"/>
                </a:lnTo>
                <a:lnTo>
                  <a:pt x="0" y="0"/>
                </a:lnTo>
                <a:lnTo>
                  <a:pt x="0" y="6591252"/>
                </a:lnTo>
                <a:close/>
              </a:path>
            </a:pathLst>
          </a:custGeom>
          <a:ln w="19049">
            <a:solidFill>
              <a:srgbClr val="CFC60D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7775" y="1343025"/>
            <a:ext cx="6696074" cy="15239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00150" y="3209925"/>
            <a:ext cx="6743699" cy="32099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" y="0"/>
            <a:ext cx="9143934" cy="68579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" y="0"/>
            <a:ext cx="9143934" cy="685795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52403" y="133345"/>
            <a:ext cx="8867775" cy="6591300"/>
          </a:xfrm>
          <a:custGeom>
            <a:avLst/>
            <a:gdLst/>
            <a:ahLst/>
            <a:cxnLst/>
            <a:rect l="l" t="t" r="r" b="b"/>
            <a:pathLst>
              <a:path w="8867775" h="6591300">
                <a:moveTo>
                  <a:pt x="0" y="6591252"/>
                </a:moveTo>
                <a:lnTo>
                  <a:pt x="8867711" y="6591252"/>
                </a:lnTo>
                <a:lnTo>
                  <a:pt x="8867711" y="0"/>
                </a:lnTo>
                <a:lnTo>
                  <a:pt x="0" y="0"/>
                </a:lnTo>
                <a:lnTo>
                  <a:pt x="0" y="6591252"/>
                </a:lnTo>
                <a:close/>
              </a:path>
              <a:path w="8867775" h="6591300">
                <a:moveTo>
                  <a:pt x="0" y="6591252"/>
                </a:moveTo>
                <a:lnTo>
                  <a:pt x="8867711" y="6591252"/>
                </a:lnTo>
                <a:lnTo>
                  <a:pt x="8867711" y="0"/>
                </a:lnTo>
                <a:lnTo>
                  <a:pt x="0" y="0"/>
                </a:lnTo>
                <a:lnTo>
                  <a:pt x="0" y="6591252"/>
                </a:lnTo>
                <a:close/>
              </a:path>
            </a:pathLst>
          </a:custGeom>
          <a:ln w="19049">
            <a:solidFill>
              <a:srgbClr val="CFC6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6731" y="930328"/>
            <a:ext cx="2725420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6731" y="1311486"/>
            <a:ext cx="4489450" cy="1663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DEE6D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jp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Relationship Id="rId3" Type="http://schemas.openxmlformats.org/officeDocument/2006/relationships/image" Target="../media/image38.jpg"/><Relationship Id="rId4" Type="http://schemas.openxmlformats.org/officeDocument/2006/relationships/image" Target="../media/image39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jpg"/><Relationship Id="rId8" Type="http://schemas.openxmlformats.org/officeDocument/2006/relationships/image" Target="../media/image2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jpg"/><Relationship Id="rId8" Type="http://schemas.openxmlformats.org/officeDocument/2006/relationships/image" Target="../media/image29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jpg"/><Relationship Id="rId5" Type="http://schemas.openxmlformats.org/officeDocument/2006/relationships/image" Target="../media/image33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jpg"/><Relationship Id="rId3" Type="http://schemas.openxmlformats.org/officeDocument/2006/relationships/image" Target="../media/image35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9816" y="4822"/>
            <a:ext cx="152400" cy="6853555"/>
          </a:xfrm>
          <a:custGeom>
            <a:avLst/>
            <a:gdLst/>
            <a:ahLst/>
            <a:cxnLst/>
            <a:rect l="l" t="t" r="r" b="b"/>
            <a:pathLst>
              <a:path w="152400" h="6853555">
                <a:moveTo>
                  <a:pt x="0" y="0"/>
                </a:moveTo>
                <a:lnTo>
                  <a:pt x="152295" y="6853177"/>
                </a:lnTo>
              </a:path>
              <a:path w="152400" h="6853555">
                <a:moveTo>
                  <a:pt x="0" y="0"/>
                </a:moveTo>
                <a:lnTo>
                  <a:pt x="152295" y="6853177"/>
                </a:lnTo>
              </a:path>
            </a:pathLst>
          </a:custGeom>
          <a:ln w="9524">
            <a:solidFill>
              <a:srgbClr val="7499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05018" y="4822"/>
            <a:ext cx="533400" cy="6853555"/>
          </a:xfrm>
          <a:custGeom>
            <a:avLst/>
            <a:gdLst/>
            <a:ahLst/>
            <a:cxnLst/>
            <a:rect l="l" t="t" r="r" b="b"/>
            <a:pathLst>
              <a:path w="533400" h="6853555">
                <a:moveTo>
                  <a:pt x="0" y="0"/>
                </a:moveTo>
                <a:lnTo>
                  <a:pt x="380739" y="6853177"/>
                </a:lnTo>
              </a:path>
              <a:path w="533400" h="6853555">
                <a:moveTo>
                  <a:pt x="0" y="0"/>
                </a:moveTo>
                <a:lnTo>
                  <a:pt x="380739" y="6853177"/>
                </a:lnTo>
              </a:path>
              <a:path w="533400" h="6853555">
                <a:moveTo>
                  <a:pt x="533396" y="0"/>
                </a:moveTo>
                <a:lnTo>
                  <a:pt x="152657" y="6853177"/>
                </a:lnTo>
              </a:path>
              <a:path w="533400" h="6853555">
                <a:moveTo>
                  <a:pt x="533396" y="0"/>
                </a:moveTo>
                <a:lnTo>
                  <a:pt x="152657" y="6853177"/>
                </a:lnTo>
              </a:path>
            </a:pathLst>
          </a:custGeom>
          <a:ln w="9524">
            <a:solidFill>
              <a:srgbClr val="7499A5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7" y="0"/>
            <a:ext cx="323850" cy="6882130"/>
            <a:chOff x="67" y="0"/>
            <a:chExt cx="323850" cy="6882130"/>
          </a:xfrm>
        </p:grpSpPr>
        <p:sp>
          <p:nvSpPr>
            <p:cNvPr id="5" name="object 5"/>
            <p:cNvSpPr/>
            <p:nvPr/>
          </p:nvSpPr>
          <p:spPr>
            <a:xfrm>
              <a:off x="81184" y="4822"/>
              <a:ext cx="228600" cy="6853555"/>
            </a:xfrm>
            <a:custGeom>
              <a:avLst/>
              <a:gdLst/>
              <a:ahLst/>
              <a:cxnLst/>
              <a:rect l="l" t="t" r="r" b="b"/>
              <a:pathLst>
                <a:path w="228600" h="6853555">
                  <a:moveTo>
                    <a:pt x="228443" y="0"/>
                  </a:moveTo>
                  <a:lnTo>
                    <a:pt x="0" y="6853177"/>
                  </a:lnTo>
                </a:path>
                <a:path w="228600" h="6853555">
                  <a:moveTo>
                    <a:pt x="228443" y="0"/>
                  </a:moveTo>
                  <a:lnTo>
                    <a:pt x="0" y="6853177"/>
                  </a:lnTo>
                </a:path>
              </a:pathLst>
            </a:custGeom>
            <a:ln w="28574">
              <a:solidFill>
                <a:srgbClr val="7499A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830" y="4822"/>
              <a:ext cx="228600" cy="6853555"/>
            </a:xfrm>
            <a:custGeom>
              <a:avLst/>
              <a:gdLst/>
              <a:ahLst/>
              <a:cxnLst/>
              <a:rect l="l" t="t" r="r" b="b"/>
              <a:pathLst>
                <a:path w="228600" h="6853555">
                  <a:moveTo>
                    <a:pt x="0" y="0"/>
                  </a:moveTo>
                  <a:lnTo>
                    <a:pt x="228443" y="6853177"/>
                  </a:lnTo>
                </a:path>
                <a:path w="228600" h="6853555">
                  <a:moveTo>
                    <a:pt x="0" y="0"/>
                  </a:moveTo>
                  <a:lnTo>
                    <a:pt x="228443" y="6853177"/>
                  </a:lnTo>
                </a:path>
              </a:pathLst>
            </a:custGeom>
            <a:ln w="9524">
              <a:solidFill>
                <a:srgbClr val="7499A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1605018" y="4822"/>
            <a:ext cx="914400" cy="6853555"/>
          </a:xfrm>
          <a:custGeom>
            <a:avLst/>
            <a:gdLst/>
            <a:ahLst/>
            <a:cxnLst/>
            <a:rect l="l" t="t" r="r" b="b"/>
            <a:pathLst>
              <a:path w="914400" h="6853555">
                <a:moveTo>
                  <a:pt x="0" y="0"/>
                </a:moveTo>
                <a:lnTo>
                  <a:pt x="913773" y="6853177"/>
                </a:lnTo>
              </a:path>
              <a:path w="914400" h="6853555">
                <a:moveTo>
                  <a:pt x="0" y="0"/>
                </a:moveTo>
                <a:lnTo>
                  <a:pt x="913773" y="6853177"/>
                </a:lnTo>
              </a:path>
            </a:pathLst>
          </a:custGeom>
          <a:ln w="28574">
            <a:solidFill>
              <a:srgbClr val="7499A5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381065" y="0"/>
            <a:ext cx="544830" cy="6866255"/>
            <a:chOff x="381065" y="0"/>
            <a:chExt cx="544830" cy="6866255"/>
          </a:xfrm>
        </p:grpSpPr>
        <p:sp>
          <p:nvSpPr>
            <p:cNvPr id="9" name="object 9"/>
            <p:cNvSpPr/>
            <p:nvPr/>
          </p:nvSpPr>
          <p:spPr>
            <a:xfrm>
              <a:off x="385827" y="4822"/>
              <a:ext cx="457200" cy="6853555"/>
            </a:xfrm>
            <a:custGeom>
              <a:avLst/>
              <a:gdLst/>
              <a:ahLst/>
              <a:cxnLst/>
              <a:rect l="l" t="t" r="r" b="b"/>
              <a:pathLst>
                <a:path w="457200" h="6853555">
                  <a:moveTo>
                    <a:pt x="0" y="0"/>
                  </a:moveTo>
                  <a:lnTo>
                    <a:pt x="456887" y="6853177"/>
                  </a:lnTo>
                </a:path>
                <a:path w="457200" h="6853555">
                  <a:moveTo>
                    <a:pt x="0" y="0"/>
                  </a:moveTo>
                  <a:lnTo>
                    <a:pt x="456887" y="6853177"/>
                  </a:lnTo>
                </a:path>
              </a:pathLst>
            </a:custGeom>
            <a:ln w="9524">
              <a:solidFill>
                <a:srgbClr val="7499A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38484" y="4822"/>
              <a:ext cx="381000" cy="6853555"/>
            </a:xfrm>
            <a:custGeom>
              <a:avLst/>
              <a:gdLst/>
              <a:ahLst/>
              <a:cxnLst/>
              <a:rect l="l" t="t" r="r" b="b"/>
              <a:pathLst>
                <a:path w="381000" h="6853555">
                  <a:moveTo>
                    <a:pt x="380739" y="0"/>
                  </a:moveTo>
                  <a:lnTo>
                    <a:pt x="0" y="6853177"/>
                  </a:lnTo>
                </a:path>
                <a:path w="381000" h="6853555">
                  <a:moveTo>
                    <a:pt x="380739" y="0"/>
                  </a:moveTo>
                  <a:lnTo>
                    <a:pt x="0" y="6853177"/>
                  </a:lnTo>
                </a:path>
              </a:pathLst>
            </a:custGeom>
            <a:ln w="12699">
              <a:solidFill>
                <a:srgbClr val="7499A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1066796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0"/>
                </a:moveTo>
                <a:lnTo>
                  <a:pt x="457196" y="6857950"/>
                </a:lnTo>
              </a:path>
              <a:path w="457200" h="6858000">
                <a:moveTo>
                  <a:pt x="0" y="0"/>
                </a:moveTo>
                <a:lnTo>
                  <a:pt x="457196" y="6857950"/>
                </a:lnTo>
              </a:path>
            </a:pathLst>
          </a:custGeom>
          <a:ln w="38099">
            <a:solidFill>
              <a:srgbClr val="7499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7229" y="4822"/>
            <a:ext cx="304800" cy="6853555"/>
          </a:xfrm>
          <a:custGeom>
            <a:avLst/>
            <a:gdLst/>
            <a:ahLst/>
            <a:cxnLst/>
            <a:rect l="l" t="t" r="r" b="b"/>
            <a:pathLst>
              <a:path w="304800" h="6853555">
                <a:moveTo>
                  <a:pt x="0" y="0"/>
                </a:moveTo>
                <a:lnTo>
                  <a:pt x="304591" y="6853177"/>
                </a:lnTo>
              </a:path>
              <a:path w="304800" h="6853555">
                <a:moveTo>
                  <a:pt x="0" y="0"/>
                </a:moveTo>
                <a:lnTo>
                  <a:pt x="304591" y="6853177"/>
                </a:lnTo>
              </a:path>
            </a:pathLst>
          </a:custGeom>
          <a:ln w="9524">
            <a:solidFill>
              <a:srgbClr val="7499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28819" y="4695"/>
            <a:ext cx="152400" cy="6853555"/>
          </a:xfrm>
          <a:custGeom>
            <a:avLst/>
            <a:gdLst/>
            <a:ahLst/>
            <a:cxnLst/>
            <a:rect l="l" t="t" r="r" b="b"/>
            <a:pathLst>
              <a:path w="152400" h="6853555">
                <a:moveTo>
                  <a:pt x="0" y="0"/>
                </a:moveTo>
                <a:lnTo>
                  <a:pt x="152295" y="6853304"/>
                </a:lnTo>
              </a:path>
              <a:path w="152400" h="6853555">
                <a:moveTo>
                  <a:pt x="0" y="0"/>
                </a:moveTo>
                <a:lnTo>
                  <a:pt x="152295" y="6853304"/>
                </a:lnTo>
              </a:path>
            </a:pathLst>
          </a:custGeom>
          <a:ln w="9524">
            <a:solidFill>
              <a:srgbClr val="7499A5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533464" y="0"/>
            <a:ext cx="2143125" cy="6904355"/>
            <a:chOff x="533464" y="0"/>
            <a:chExt cx="2143125" cy="6904355"/>
          </a:xfrm>
        </p:grpSpPr>
        <p:sp>
          <p:nvSpPr>
            <p:cNvPr id="15" name="object 15"/>
            <p:cNvSpPr/>
            <p:nvPr/>
          </p:nvSpPr>
          <p:spPr>
            <a:xfrm>
              <a:off x="538226" y="4822"/>
              <a:ext cx="152400" cy="6853555"/>
            </a:xfrm>
            <a:custGeom>
              <a:avLst/>
              <a:gdLst/>
              <a:ahLst/>
              <a:cxnLst/>
              <a:rect l="l" t="t" r="r" b="b"/>
              <a:pathLst>
                <a:path w="152400" h="6853555">
                  <a:moveTo>
                    <a:pt x="0" y="0"/>
                  </a:moveTo>
                  <a:lnTo>
                    <a:pt x="152295" y="6853177"/>
                  </a:lnTo>
                </a:path>
                <a:path w="152400" h="6853555">
                  <a:moveTo>
                    <a:pt x="0" y="0"/>
                  </a:moveTo>
                  <a:lnTo>
                    <a:pt x="152295" y="6853177"/>
                  </a:lnTo>
                </a:path>
              </a:pathLst>
            </a:custGeom>
            <a:ln w="9524">
              <a:solidFill>
                <a:srgbClr val="7499A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85799" y="0"/>
              <a:ext cx="609600" cy="6858000"/>
            </a:xfrm>
            <a:custGeom>
              <a:avLst/>
              <a:gdLst/>
              <a:ahLst/>
              <a:cxnLst/>
              <a:rect l="l" t="t" r="r" b="b"/>
              <a:pathLst>
                <a:path w="609600" h="6858000">
                  <a:moveTo>
                    <a:pt x="0" y="0"/>
                  </a:moveTo>
                  <a:lnTo>
                    <a:pt x="609595" y="6857950"/>
                  </a:lnTo>
                </a:path>
                <a:path w="609600" h="6858000">
                  <a:moveTo>
                    <a:pt x="0" y="0"/>
                  </a:moveTo>
                  <a:lnTo>
                    <a:pt x="609595" y="6857950"/>
                  </a:lnTo>
                </a:path>
              </a:pathLst>
            </a:custGeom>
            <a:ln w="15874">
              <a:solidFill>
                <a:srgbClr val="7499A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96407" y="4695"/>
              <a:ext cx="1675764" cy="6853555"/>
            </a:xfrm>
            <a:custGeom>
              <a:avLst/>
              <a:gdLst/>
              <a:ahLst/>
              <a:cxnLst/>
              <a:rect l="l" t="t" r="r" b="b"/>
              <a:pathLst>
                <a:path w="1675764" h="6853555">
                  <a:moveTo>
                    <a:pt x="1412515" y="127"/>
                  </a:moveTo>
                  <a:lnTo>
                    <a:pt x="0" y="6853304"/>
                  </a:lnTo>
                </a:path>
                <a:path w="1675764" h="6853555">
                  <a:moveTo>
                    <a:pt x="1412515" y="127"/>
                  </a:moveTo>
                  <a:lnTo>
                    <a:pt x="0" y="6853304"/>
                  </a:lnTo>
                </a:path>
                <a:path w="1675764" h="6853555">
                  <a:moveTo>
                    <a:pt x="1444900" y="0"/>
                  </a:moveTo>
                  <a:lnTo>
                    <a:pt x="1142213" y="6853304"/>
                  </a:lnTo>
                </a:path>
                <a:path w="1675764" h="6853555">
                  <a:moveTo>
                    <a:pt x="1444900" y="0"/>
                  </a:moveTo>
                  <a:lnTo>
                    <a:pt x="1142213" y="6853304"/>
                  </a:lnTo>
                </a:path>
                <a:path w="1675764" h="6853555">
                  <a:moveTo>
                    <a:pt x="1675404" y="127"/>
                  </a:moveTo>
                  <a:lnTo>
                    <a:pt x="1370812" y="6853304"/>
                  </a:lnTo>
                </a:path>
                <a:path w="1675764" h="6853555">
                  <a:moveTo>
                    <a:pt x="1675404" y="127"/>
                  </a:moveTo>
                  <a:lnTo>
                    <a:pt x="1370812" y="6853304"/>
                  </a:lnTo>
                </a:path>
              </a:pathLst>
            </a:custGeom>
            <a:ln w="9524">
              <a:solidFill>
                <a:srgbClr val="7499A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376694" y="4822"/>
              <a:ext cx="403860" cy="6853555"/>
            </a:xfrm>
            <a:custGeom>
              <a:avLst/>
              <a:gdLst/>
              <a:ahLst/>
              <a:cxnLst/>
              <a:rect l="l" t="t" r="r" b="b"/>
              <a:pathLst>
                <a:path w="403860" h="6853555">
                  <a:moveTo>
                    <a:pt x="403583" y="0"/>
                  </a:moveTo>
                  <a:lnTo>
                    <a:pt x="0" y="6853177"/>
                  </a:lnTo>
                </a:path>
                <a:path w="403860" h="6853555">
                  <a:moveTo>
                    <a:pt x="403583" y="0"/>
                  </a:moveTo>
                  <a:lnTo>
                    <a:pt x="0" y="6853177"/>
                  </a:lnTo>
                </a:path>
              </a:pathLst>
            </a:custGeom>
            <a:ln w="12699">
              <a:solidFill>
                <a:srgbClr val="7499A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09600" y="0"/>
              <a:ext cx="352425" cy="6858000"/>
            </a:xfrm>
            <a:custGeom>
              <a:avLst/>
              <a:gdLst/>
              <a:ahLst/>
              <a:cxnLst/>
              <a:rect l="l" t="t" r="r" b="b"/>
              <a:pathLst>
                <a:path w="352425" h="6858000">
                  <a:moveTo>
                    <a:pt x="0" y="0"/>
                  </a:moveTo>
                  <a:lnTo>
                    <a:pt x="352422" y="6857950"/>
                  </a:lnTo>
                </a:path>
                <a:path w="352425" h="6858000">
                  <a:moveTo>
                    <a:pt x="0" y="0"/>
                  </a:moveTo>
                  <a:lnTo>
                    <a:pt x="352422" y="6857950"/>
                  </a:lnTo>
                </a:path>
              </a:pathLst>
            </a:custGeom>
            <a:ln w="15874">
              <a:solidFill>
                <a:srgbClr val="7499A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376420" y="4822"/>
              <a:ext cx="205740" cy="6853555"/>
            </a:xfrm>
            <a:custGeom>
              <a:avLst/>
              <a:gdLst/>
              <a:ahLst/>
              <a:cxnLst/>
              <a:rect l="l" t="t" r="r" b="b"/>
              <a:pathLst>
                <a:path w="205740" h="6853555">
                  <a:moveTo>
                    <a:pt x="0" y="0"/>
                  </a:moveTo>
                  <a:lnTo>
                    <a:pt x="205599" y="6853177"/>
                  </a:lnTo>
                </a:path>
                <a:path w="205740" h="6853555">
                  <a:moveTo>
                    <a:pt x="0" y="0"/>
                  </a:moveTo>
                  <a:lnTo>
                    <a:pt x="205599" y="6853177"/>
                  </a:lnTo>
                </a:path>
              </a:pathLst>
            </a:custGeom>
            <a:ln w="50799">
              <a:solidFill>
                <a:srgbClr val="7499A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95423" y="4822"/>
              <a:ext cx="381000" cy="6853555"/>
            </a:xfrm>
            <a:custGeom>
              <a:avLst/>
              <a:gdLst/>
              <a:ahLst/>
              <a:cxnLst/>
              <a:rect l="l" t="t" r="r" b="b"/>
              <a:pathLst>
                <a:path w="381000" h="6853555">
                  <a:moveTo>
                    <a:pt x="0" y="0"/>
                  </a:moveTo>
                  <a:lnTo>
                    <a:pt x="152295" y="6853177"/>
                  </a:lnTo>
                </a:path>
                <a:path w="381000" h="6853555">
                  <a:moveTo>
                    <a:pt x="0" y="0"/>
                  </a:moveTo>
                  <a:lnTo>
                    <a:pt x="152295" y="6853177"/>
                  </a:lnTo>
                </a:path>
                <a:path w="381000" h="6853555">
                  <a:moveTo>
                    <a:pt x="228598" y="0"/>
                  </a:moveTo>
                  <a:lnTo>
                    <a:pt x="380894" y="6853177"/>
                  </a:lnTo>
                </a:path>
                <a:path w="381000" h="6853555">
                  <a:moveTo>
                    <a:pt x="228598" y="0"/>
                  </a:moveTo>
                  <a:lnTo>
                    <a:pt x="380894" y="6853177"/>
                  </a:lnTo>
                </a:path>
              </a:pathLst>
            </a:custGeom>
            <a:ln w="9524">
              <a:solidFill>
                <a:srgbClr val="7499A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4114838" y="0"/>
            <a:ext cx="561975" cy="6901180"/>
            <a:chOff x="4114838" y="0"/>
            <a:chExt cx="561975" cy="6901180"/>
          </a:xfrm>
        </p:grpSpPr>
        <p:sp>
          <p:nvSpPr>
            <p:cNvPr id="23" name="object 23"/>
            <p:cNvSpPr/>
            <p:nvPr/>
          </p:nvSpPr>
          <p:spPr>
            <a:xfrm>
              <a:off x="4119600" y="4822"/>
              <a:ext cx="457200" cy="6853555"/>
            </a:xfrm>
            <a:custGeom>
              <a:avLst/>
              <a:gdLst/>
              <a:ahLst/>
              <a:cxnLst/>
              <a:rect l="l" t="t" r="r" b="b"/>
              <a:pathLst>
                <a:path w="457200" h="6853555">
                  <a:moveTo>
                    <a:pt x="304797" y="0"/>
                  </a:moveTo>
                  <a:lnTo>
                    <a:pt x="457093" y="6853177"/>
                  </a:lnTo>
                </a:path>
                <a:path w="457200" h="6853555">
                  <a:moveTo>
                    <a:pt x="304797" y="0"/>
                  </a:moveTo>
                  <a:lnTo>
                    <a:pt x="457093" y="6853177"/>
                  </a:lnTo>
                </a:path>
                <a:path w="457200" h="6853555">
                  <a:moveTo>
                    <a:pt x="0" y="0"/>
                  </a:moveTo>
                  <a:lnTo>
                    <a:pt x="380739" y="6853177"/>
                  </a:lnTo>
                </a:path>
                <a:path w="457200" h="6853555">
                  <a:moveTo>
                    <a:pt x="0" y="0"/>
                  </a:moveTo>
                  <a:lnTo>
                    <a:pt x="380739" y="6853177"/>
                  </a:lnTo>
                </a:path>
              </a:pathLst>
            </a:custGeom>
            <a:ln w="9524">
              <a:solidFill>
                <a:srgbClr val="7499A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272257" y="4822"/>
              <a:ext cx="381000" cy="6853555"/>
            </a:xfrm>
            <a:custGeom>
              <a:avLst/>
              <a:gdLst/>
              <a:ahLst/>
              <a:cxnLst/>
              <a:rect l="l" t="t" r="r" b="b"/>
              <a:pathLst>
                <a:path w="381000" h="6853555">
                  <a:moveTo>
                    <a:pt x="380739" y="0"/>
                  </a:moveTo>
                  <a:lnTo>
                    <a:pt x="0" y="6853177"/>
                  </a:lnTo>
                </a:path>
                <a:path w="381000" h="6853555">
                  <a:moveTo>
                    <a:pt x="380739" y="0"/>
                  </a:moveTo>
                  <a:lnTo>
                    <a:pt x="0" y="6853177"/>
                  </a:lnTo>
                </a:path>
              </a:pathLst>
            </a:custGeom>
            <a:ln w="47624">
              <a:solidFill>
                <a:srgbClr val="7499A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2514649" y="0"/>
            <a:ext cx="323850" cy="6882130"/>
            <a:chOff x="2514649" y="0"/>
            <a:chExt cx="323850" cy="6882130"/>
          </a:xfrm>
        </p:grpSpPr>
        <p:sp>
          <p:nvSpPr>
            <p:cNvPr id="26" name="object 26"/>
            <p:cNvSpPr/>
            <p:nvPr/>
          </p:nvSpPr>
          <p:spPr>
            <a:xfrm>
              <a:off x="2595766" y="4822"/>
              <a:ext cx="228600" cy="6853555"/>
            </a:xfrm>
            <a:custGeom>
              <a:avLst/>
              <a:gdLst/>
              <a:ahLst/>
              <a:cxnLst/>
              <a:rect l="l" t="t" r="r" b="b"/>
              <a:pathLst>
                <a:path w="228600" h="6853555">
                  <a:moveTo>
                    <a:pt x="228443" y="0"/>
                  </a:moveTo>
                  <a:lnTo>
                    <a:pt x="0" y="6853177"/>
                  </a:lnTo>
                </a:path>
                <a:path w="228600" h="6853555">
                  <a:moveTo>
                    <a:pt x="228443" y="0"/>
                  </a:moveTo>
                  <a:lnTo>
                    <a:pt x="0" y="6853177"/>
                  </a:lnTo>
                </a:path>
              </a:pathLst>
            </a:custGeom>
            <a:ln w="28574">
              <a:solidFill>
                <a:srgbClr val="7499A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519412" y="4822"/>
              <a:ext cx="228600" cy="6853555"/>
            </a:xfrm>
            <a:custGeom>
              <a:avLst/>
              <a:gdLst/>
              <a:ahLst/>
              <a:cxnLst/>
              <a:rect l="l" t="t" r="r" b="b"/>
              <a:pathLst>
                <a:path w="228600" h="6853555">
                  <a:moveTo>
                    <a:pt x="0" y="0"/>
                  </a:moveTo>
                  <a:lnTo>
                    <a:pt x="228443" y="6853177"/>
                  </a:lnTo>
                </a:path>
                <a:path w="228600" h="6853555">
                  <a:moveTo>
                    <a:pt x="0" y="0"/>
                  </a:moveTo>
                  <a:lnTo>
                    <a:pt x="228443" y="6853177"/>
                  </a:lnTo>
                </a:path>
              </a:pathLst>
            </a:custGeom>
            <a:ln w="9524">
              <a:solidFill>
                <a:srgbClr val="7499A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/>
          <p:cNvGrpSpPr/>
          <p:nvPr/>
        </p:nvGrpSpPr>
        <p:grpSpPr>
          <a:xfrm>
            <a:off x="2876597" y="0"/>
            <a:ext cx="582930" cy="6904355"/>
            <a:chOff x="2876597" y="0"/>
            <a:chExt cx="582930" cy="6904355"/>
          </a:xfrm>
        </p:grpSpPr>
        <p:sp>
          <p:nvSpPr>
            <p:cNvPr id="29" name="object 29"/>
            <p:cNvSpPr/>
            <p:nvPr/>
          </p:nvSpPr>
          <p:spPr>
            <a:xfrm>
              <a:off x="3281407" y="4822"/>
              <a:ext cx="1905" cy="6853555"/>
            </a:xfrm>
            <a:custGeom>
              <a:avLst/>
              <a:gdLst/>
              <a:ahLst/>
              <a:cxnLst/>
              <a:rect l="l" t="t" r="r" b="b"/>
              <a:pathLst>
                <a:path w="1904" h="6853555">
                  <a:moveTo>
                    <a:pt x="1522" y="0"/>
                  </a:moveTo>
                  <a:lnTo>
                    <a:pt x="0" y="6853177"/>
                  </a:lnTo>
                </a:path>
                <a:path w="1904" h="6853555">
                  <a:moveTo>
                    <a:pt x="1522" y="0"/>
                  </a:moveTo>
                  <a:lnTo>
                    <a:pt x="0" y="6853177"/>
                  </a:lnTo>
                </a:path>
              </a:pathLst>
            </a:custGeom>
            <a:ln w="28574">
              <a:solidFill>
                <a:srgbClr val="7499A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900409" y="4822"/>
              <a:ext cx="457200" cy="6853555"/>
            </a:xfrm>
            <a:custGeom>
              <a:avLst/>
              <a:gdLst/>
              <a:ahLst/>
              <a:cxnLst/>
              <a:rect l="l" t="t" r="r" b="b"/>
              <a:pathLst>
                <a:path w="457200" h="6853555">
                  <a:moveTo>
                    <a:pt x="0" y="0"/>
                  </a:moveTo>
                  <a:lnTo>
                    <a:pt x="456886" y="6853177"/>
                  </a:lnTo>
                </a:path>
                <a:path w="457200" h="6853555">
                  <a:moveTo>
                    <a:pt x="0" y="0"/>
                  </a:moveTo>
                  <a:lnTo>
                    <a:pt x="456886" y="6853177"/>
                  </a:lnTo>
                </a:path>
              </a:pathLst>
            </a:custGeom>
            <a:ln w="47624">
              <a:solidFill>
                <a:srgbClr val="7499A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053066" y="4822"/>
              <a:ext cx="381000" cy="6853555"/>
            </a:xfrm>
            <a:custGeom>
              <a:avLst/>
              <a:gdLst/>
              <a:ahLst/>
              <a:cxnLst/>
              <a:rect l="l" t="t" r="r" b="b"/>
              <a:pathLst>
                <a:path w="381000" h="6853555">
                  <a:moveTo>
                    <a:pt x="380739" y="0"/>
                  </a:moveTo>
                  <a:lnTo>
                    <a:pt x="0" y="6853177"/>
                  </a:lnTo>
                </a:path>
                <a:path w="381000" h="6853555">
                  <a:moveTo>
                    <a:pt x="380739" y="0"/>
                  </a:moveTo>
                  <a:lnTo>
                    <a:pt x="0" y="6853177"/>
                  </a:lnTo>
                </a:path>
              </a:pathLst>
            </a:custGeom>
            <a:ln w="50799">
              <a:solidFill>
                <a:srgbClr val="7499A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/>
          <p:nvPr/>
        </p:nvSpPr>
        <p:spPr>
          <a:xfrm>
            <a:off x="3581378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0"/>
                </a:moveTo>
                <a:lnTo>
                  <a:pt x="457196" y="6857950"/>
                </a:lnTo>
              </a:path>
              <a:path w="457200" h="6858000">
                <a:moveTo>
                  <a:pt x="0" y="0"/>
                </a:moveTo>
                <a:lnTo>
                  <a:pt x="457196" y="6857950"/>
                </a:lnTo>
              </a:path>
            </a:pathLst>
          </a:custGeom>
          <a:ln w="38099">
            <a:solidFill>
              <a:srgbClr val="7499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671811" y="4822"/>
            <a:ext cx="304800" cy="6853555"/>
          </a:xfrm>
          <a:custGeom>
            <a:avLst/>
            <a:gdLst/>
            <a:ahLst/>
            <a:cxnLst/>
            <a:rect l="l" t="t" r="r" b="b"/>
            <a:pathLst>
              <a:path w="304800" h="6853555">
                <a:moveTo>
                  <a:pt x="0" y="0"/>
                </a:moveTo>
                <a:lnTo>
                  <a:pt x="304591" y="6853177"/>
                </a:lnTo>
              </a:path>
              <a:path w="304800" h="6853555">
                <a:moveTo>
                  <a:pt x="0" y="0"/>
                </a:moveTo>
                <a:lnTo>
                  <a:pt x="304591" y="6853177"/>
                </a:lnTo>
              </a:path>
            </a:pathLst>
          </a:custGeom>
          <a:ln w="9524">
            <a:solidFill>
              <a:srgbClr val="7499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043401" y="4695"/>
            <a:ext cx="152400" cy="6853555"/>
          </a:xfrm>
          <a:custGeom>
            <a:avLst/>
            <a:gdLst/>
            <a:ahLst/>
            <a:cxnLst/>
            <a:rect l="l" t="t" r="r" b="b"/>
            <a:pathLst>
              <a:path w="152400" h="6853555">
                <a:moveTo>
                  <a:pt x="0" y="0"/>
                </a:moveTo>
                <a:lnTo>
                  <a:pt x="152295" y="6853304"/>
                </a:lnTo>
              </a:path>
              <a:path w="152400" h="6853555">
                <a:moveTo>
                  <a:pt x="0" y="0"/>
                </a:moveTo>
                <a:lnTo>
                  <a:pt x="152295" y="6853304"/>
                </a:lnTo>
              </a:path>
            </a:pathLst>
          </a:custGeom>
          <a:ln w="50799">
            <a:solidFill>
              <a:srgbClr val="7499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052808" y="4822"/>
            <a:ext cx="152400" cy="6853555"/>
          </a:xfrm>
          <a:custGeom>
            <a:avLst/>
            <a:gdLst/>
            <a:ahLst/>
            <a:cxnLst/>
            <a:rect l="l" t="t" r="r" b="b"/>
            <a:pathLst>
              <a:path w="152400" h="6853555">
                <a:moveTo>
                  <a:pt x="0" y="0"/>
                </a:moveTo>
                <a:lnTo>
                  <a:pt x="152295" y="6853177"/>
                </a:lnTo>
              </a:path>
              <a:path w="152400" h="6853555">
                <a:moveTo>
                  <a:pt x="0" y="0"/>
                </a:moveTo>
                <a:lnTo>
                  <a:pt x="152295" y="6853177"/>
                </a:lnTo>
              </a:path>
            </a:pathLst>
          </a:custGeom>
          <a:ln w="9524">
            <a:solidFill>
              <a:srgbClr val="7499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285987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598" y="0"/>
                </a:moveTo>
                <a:lnTo>
                  <a:pt x="0" y="6857950"/>
                </a:lnTo>
              </a:path>
              <a:path w="228600" h="6858000">
                <a:moveTo>
                  <a:pt x="228598" y="0"/>
                </a:moveTo>
                <a:lnTo>
                  <a:pt x="0" y="6857950"/>
                </a:lnTo>
              </a:path>
            </a:pathLst>
          </a:custGeom>
          <a:ln w="15874">
            <a:solidFill>
              <a:srgbClr val="7499A5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7" name="object 37"/>
          <p:cNvGrpSpPr/>
          <p:nvPr/>
        </p:nvGrpSpPr>
        <p:grpSpPr>
          <a:xfrm>
            <a:off x="3116244" y="0"/>
            <a:ext cx="1998980" cy="6873875"/>
            <a:chOff x="3116244" y="0"/>
            <a:chExt cx="1998980" cy="6873875"/>
          </a:xfrm>
        </p:grpSpPr>
        <p:sp>
          <p:nvSpPr>
            <p:cNvPr id="38" name="object 38"/>
            <p:cNvSpPr/>
            <p:nvPr/>
          </p:nvSpPr>
          <p:spPr>
            <a:xfrm>
              <a:off x="3510988" y="4695"/>
              <a:ext cx="1599565" cy="6853555"/>
            </a:xfrm>
            <a:custGeom>
              <a:avLst/>
              <a:gdLst/>
              <a:ahLst/>
              <a:cxnLst/>
              <a:rect l="l" t="t" r="r" b="b"/>
              <a:pathLst>
                <a:path w="1599564" h="6853555">
                  <a:moveTo>
                    <a:pt x="1412515" y="127"/>
                  </a:moveTo>
                  <a:lnTo>
                    <a:pt x="0" y="6853304"/>
                  </a:lnTo>
                </a:path>
                <a:path w="1599564" h="6853555">
                  <a:moveTo>
                    <a:pt x="1412515" y="127"/>
                  </a:moveTo>
                  <a:lnTo>
                    <a:pt x="0" y="6853304"/>
                  </a:lnTo>
                </a:path>
                <a:path w="1599564" h="6853555">
                  <a:moveTo>
                    <a:pt x="1444900" y="0"/>
                  </a:moveTo>
                  <a:lnTo>
                    <a:pt x="1142213" y="6853304"/>
                  </a:lnTo>
                </a:path>
                <a:path w="1599564" h="6853555">
                  <a:moveTo>
                    <a:pt x="1444900" y="0"/>
                  </a:moveTo>
                  <a:lnTo>
                    <a:pt x="1142213" y="6853304"/>
                  </a:lnTo>
                </a:path>
                <a:path w="1599564" h="6853555">
                  <a:moveTo>
                    <a:pt x="1599204" y="127"/>
                  </a:moveTo>
                  <a:lnTo>
                    <a:pt x="1446909" y="6853304"/>
                  </a:lnTo>
                </a:path>
                <a:path w="1599564" h="6853555">
                  <a:moveTo>
                    <a:pt x="1599204" y="127"/>
                  </a:moveTo>
                  <a:lnTo>
                    <a:pt x="1446909" y="6853304"/>
                  </a:lnTo>
                </a:path>
              </a:pathLst>
            </a:custGeom>
            <a:ln w="9524">
              <a:solidFill>
                <a:srgbClr val="7499A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891275" y="4822"/>
              <a:ext cx="403860" cy="6853555"/>
            </a:xfrm>
            <a:custGeom>
              <a:avLst/>
              <a:gdLst/>
              <a:ahLst/>
              <a:cxnLst/>
              <a:rect l="l" t="t" r="r" b="b"/>
              <a:pathLst>
                <a:path w="403860" h="6853555">
                  <a:moveTo>
                    <a:pt x="403583" y="0"/>
                  </a:moveTo>
                  <a:lnTo>
                    <a:pt x="0" y="6853177"/>
                  </a:lnTo>
                </a:path>
                <a:path w="403860" h="6853555">
                  <a:moveTo>
                    <a:pt x="403583" y="0"/>
                  </a:moveTo>
                  <a:lnTo>
                    <a:pt x="0" y="6853177"/>
                  </a:lnTo>
                </a:path>
              </a:pathLst>
            </a:custGeom>
            <a:ln w="12699">
              <a:solidFill>
                <a:srgbClr val="7499A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124181" y="0"/>
              <a:ext cx="352425" cy="6858000"/>
            </a:xfrm>
            <a:custGeom>
              <a:avLst/>
              <a:gdLst/>
              <a:ahLst/>
              <a:cxnLst/>
              <a:rect l="l" t="t" r="r" b="b"/>
              <a:pathLst>
                <a:path w="352425" h="6858000">
                  <a:moveTo>
                    <a:pt x="0" y="0"/>
                  </a:moveTo>
                  <a:lnTo>
                    <a:pt x="352422" y="6857950"/>
                  </a:lnTo>
                </a:path>
                <a:path w="352425" h="6858000">
                  <a:moveTo>
                    <a:pt x="0" y="0"/>
                  </a:moveTo>
                  <a:lnTo>
                    <a:pt x="352422" y="6857950"/>
                  </a:lnTo>
                </a:path>
              </a:pathLst>
            </a:custGeom>
            <a:ln w="15874">
              <a:solidFill>
                <a:srgbClr val="7499A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510005" y="4822"/>
              <a:ext cx="586740" cy="6853555"/>
            </a:xfrm>
            <a:custGeom>
              <a:avLst/>
              <a:gdLst/>
              <a:ahLst/>
              <a:cxnLst/>
              <a:rect l="l" t="t" r="r" b="b"/>
              <a:pathLst>
                <a:path w="586739" h="6853555">
                  <a:moveTo>
                    <a:pt x="380997" y="0"/>
                  </a:moveTo>
                  <a:lnTo>
                    <a:pt x="586596" y="6853177"/>
                  </a:lnTo>
                </a:path>
                <a:path w="586739" h="6853555">
                  <a:moveTo>
                    <a:pt x="380997" y="0"/>
                  </a:moveTo>
                  <a:lnTo>
                    <a:pt x="586596" y="6853177"/>
                  </a:lnTo>
                </a:path>
                <a:path w="586739" h="6853555">
                  <a:moveTo>
                    <a:pt x="0" y="0"/>
                  </a:moveTo>
                  <a:lnTo>
                    <a:pt x="152295" y="6853177"/>
                  </a:lnTo>
                </a:path>
                <a:path w="586739" h="6853555">
                  <a:moveTo>
                    <a:pt x="0" y="0"/>
                  </a:moveTo>
                  <a:lnTo>
                    <a:pt x="152295" y="6853177"/>
                  </a:lnTo>
                </a:path>
                <a:path w="586739" h="6853555">
                  <a:moveTo>
                    <a:pt x="228598" y="0"/>
                  </a:moveTo>
                  <a:lnTo>
                    <a:pt x="380894" y="6853177"/>
                  </a:lnTo>
                </a:path>
                <a:path w="586739" h="6853555">
                  <a:moveTo>
                    <a:pt x="228598" y="0"/>
                  </a:moveTo>
                  <a:lnTo>
                    <a:pt x="380894" y="6853177"/>
                  </a:lnTo>
                </a:path>
              </a:pathLst>
            </a:custGeom>
            <a:ln w="9524">
              <a:solidFill>
                <a:srgbClr val="7499A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/>
          <p:nvPr/>
        </p:nvSpPr>
        <p:spPr>
          <a:xfrm>
            <a:off x="6100786" y="4822"/>
            <a:ext cx="152400" cy="6853555"/>
          </a:xfrm>
          <a:custGeom>
            <a:avLst/>
            <a:gdLst/>
            <a:ahLst/>
            <a:cxnLst/>
            <a:rect l="l" t="t" r="r" b="b"/>
            <a:pathLst>
              <a:path w="152400" h="6853555">
                <a:moveTo>
                  <a:pt x="0" y="0"/>
                </a:moveTo>
                <a:lnTo>
                  <a:pt x="152295" y="6853177"/>
                </a:lnTo>
              </a:path>
              <a:path w="152400" h="6853555">
                <a:moveTo>
                  <a:pt x="0" y="0"/>
                </a:moveTo>
                <a:lnTo>
                  <a:pt x="152295" y="6853177"/>
                </a:lnTo>
              </a:path>
            </a:pathLst>
          </a:custGeom>
          <a:ln w="50799">
            <a:solidFill>
              <a:srgbClr val="7499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338791" y="4822"/>
            <a:ext cx="381000" cy="6853555"/>
          </a:xfrm>
          <a:custGeom>
            <a:avLst/>
            <a:gdLst/>
            <a:ahLst/>
            <a:cxnLst/>
            <a:rect l="l" t="t" r="r" b="b"/>
            <a:pathLst>
              <a:path w="381000" h="6853555">
                <a:moveTo>
                  <a:pt x="0" y="0"/>
                </a:moveTo>
                <a:lnTo>
                  <a:pt x="380739" y="6853177"/>
                </a:lnTo>
              </a:path>
              <a:path w="381000" h="6853555">
                <a:moveTo>
                  <a:pt x="0" y="0"/>
                </a:moveTo>
                <a:lnTo>
                  <a:pt x="380739" y="6853177"/>
                </a:lnTo>
              </a:path>
            </a:pathLst>
          </a:custGeom>
          <a:ln w="9524">
            <a:solidFill>
              <a:srgbClr val="7499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948645" y="4822"/>
            <a:ext cx="381000" cy="6853555"/>
          </a:xfrm>
          <a:custGeom>
            <a:avLst/>
            <a:gdLst/>
            <a:ahLst/>
            <a:cxnLst/>
            <a:rect l="l" t="t" r="r" b="b"/>
            <a:pathLst>
              <a:path w="381000" h="6853555">
                <a:moveTo>
                  <a:pt x="380739" y="0"/>
                </a:moveTo>
                <a:lnTo>
                  <a:pt x="0" y="6853177"/>
                </a:lnTo>
              </a:path>
              <a:path w="381000" h="6853555">
                <a:moveTo>
                  <a:pt x="380739" y="0"/>
                </a:moveTo>
                <a:lnTo>
                  <a:pt x="0" y="6853177"/>
                </a:lnTo>
              </a:path>
            </a:pathLst>
          </a:custGeom>
          <a:ln w="9524">
            <a:solidFill>
              <a:srgbClr val="7499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110400" y="4695"/>
            <a:ext cx="304800" cy="6853555"/>
          </a:xfrm>
          <a:custGeom>
            <a:avLst/>
            <a:gdLst/>
            <a:ahLst/>
            <a:cxnLst/>
            <a:rect l="l" t="t" r="r" b="b"/>
            <a:pathLst>
              <a:path w="304800" h="6853555">
                <a:moveTo>
                  <a:pt x="304591" y="0"/>
                </a:moveTo>
                <a:lnTo>
                  <a:pt x="0" y="6853304"/>
                </a:lnTo>
              </a:path>
              <a:path w="304800" h="6853555">
                <a:moveTo>
                  <a:pt x="304591" y="0"/>
                </a:moveTo>
                <a:lnTo>
                  <a:pt x="0" y="6853304"/>
                </a:lnTo>
              </a:path>
            </a:pathLst>
          </a:custGeom>
          <a:ln w="28574">
            <a:solidFill>
              <a:srgbClr val="7499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267173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0"/>
                </a:moveTo>
                <a:lnTo>
                  <a:pt x="457196" y="6857950"/>
                </a:lnTo>
              </a:path>
              <a:path w="457200" h="6858000">
                <a:moveTo>
                  <a:pt x="0" y="0"/>
                </a:moveTo>
                <a:lnTo>
                  <a:pt x="457196" y="6857950"/>
                </a:lnTo>
              </a:path>
            </a:pathLst>
          </a:custGeom>
          <a:ln w="38099">
            <a:solidFill>
              <a:srgbClr val="7499A5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7" name="object 47"/>
          <p:cNvGrpSpPr/>
          <p:nvPr/>
        </p:nvGrpSpPr>
        <p:grpSpPr>
          <a:xfrm>
            <a:off x="5373112" y="0"/>
            <a:ext cx="1422400" cy="6866255"/>
            <a:chOff x="5373112" y="0"/>
            <a:chExt cx="1422400" cy="6866255"/>
          </a:xfrm>
        </p:grpSpPr>
        <p:sp>
          <p:nvSpPr>
            <p:cNvPr id="48" name="object 48"/>
            <p:cNvSpPr/>
            <p:nvPr/>
          </p:nvSpPr>
          <p:spPr>
            <a:xfrm>
              <a:off x="5377875" y="4695"/>
              <a:ext cx="1412875" cy="6853555"/>
            </a:xfrm>
            <a:custGeom>
              <a:avLst/>
              <a:gdLst/>
              <a:ahLst/>
              <a:cxnLst/>
              <a:rect l="l" t="t" r="r" b="b"/>
              <a:pathLst>
                <a:path w="1412875" h="6853555">
                  <a:moveTo>
                    <a:pt x="341913" y="0"/>
                  </a:moveTo>
                  <a:lnTo>
                    <a:pt x="494209" y="6853304"/>
                  </a:lnTo>
                </a:path>
                <a:path w="1412875" h="6853555">
                  <a:moveTo>
                    <a:pt x="341913" y="0"/>
                  </a:moveTo>
                  <a:lnTo>
                    <a:pt x="494209" y="6853304"/>
                  </a:lnTo>
                </a:path>
                <a:path w="1412875" h="6853555">
                  <a:moveTo>
                    <a:pt x="1412388" y="127"/>
                  </a:moveTo>
                  <a:lnTo>
                    <a:pt x="0" y="6853304"/>
                  </a:lnTo>
                </a:path>
                <a:path w="1412875" h="6853555">
                  <a:moveTo>
                    <a:pt x="1412388" y="127"/>
                  </a:moveTo>
                  <a:lnTo>
                    <a:pt x="0" y="6853304"/>
                  </a:lnTo>
                </a:path>
                <a:path w="1412875" h="6853555">
                  <a:moveTo>
                    <a:pt x="1254402" y="0"/>
                  </a:moveTo>
                  <a:lnTo>
                    <a:pt x="951714" y="6853304"/>
                  </a:lnTo>
                </a:path>
                <a:path w="1412875" h="6853555">
                  <a:moveTo>
                    <a:pt x="1254402" y="0"/>
                  </a:moveTo>
                  <a:lnTo>
                    <a:pt x="951714" y="6853304"/>
                  </a:lnTo>
                </a:path>
                <a:path w="1412875" h="6853555">
                  <a:moveTo>
                    <a:pt x="1103908" y="127"/>
                  </a:moveTo>
                  <a:lnTo>
                    <a:pt x="799317" y="6853304"/>
                  </a:lnTo>
                </a:path>
                <a:path w="1412875" h="6853555">
                  <a:moveTo>
                    <a:pt x="1103908" y="127"/>
                  </a:moveTo>
                  <a:lnTo>
                    <a:pt x="799317" y="6853304"/>
                  </a:lnTo>
                </a:path>
              </a:pathLst>
            </a:custGeom>
            <a:ln w="9524">
              <a:solidFill>
                <a:srgbClr val="7499A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5624813" y="4822"/>
              <a:ext cx="403860" cy="6853555"/>
            </a:xfrm>
            <a:custGeom>
              <a:avLst/>
              <a:gdLst/>
              <a:ahLst/>
              <a:cxnLst/>
              <a:rect l="l" t="t" r="r" b="b"/>
              <a:pathLst>
                <a:path w="403860" h="6853555">
                  <a:moveTo>
                    <a:pt x="403583" y="0"/>
                  </a:moveTo>
                  <a:lnTo>
                    <a:pt x="0" y="6853177"/>
                  </a:lnTo>
                </a:path>
                <a:path w="403860" h="6853555">
                  <a:moveTo>
                    <a:pt x="403583" y="0"/>
                  </a:moveTo>
                  <a:lnTo>
                    <a:pt x="0" y="6853177"/>
                  </a:lnTo>
                </a:path>
              </a:pathLst>
            </a:custGeom>
            <a:ln w="12699">
              <a:solidFill>
                <a:srgbClr val="7499A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5567390" y="4822"/>
              <a:ext cx="205740" cy="6853555"/>
            </a:xfrm>
            <a:custGeom>
              <a:avLst/>
              <a:gdLst/>
              <a:ahLst/>
              <a:cxnLst/>
              <a:rect l="l" t="t" r="r" b="b"/>
              <a:pathLst>
                <a:path w="205739" h="6853555">
                  <a:moveTo>
                    <a:pt x="0" y="0"/>
                  </a:moveTo>
                  <a:lnTo>
                    <a:pt x="205599" y="6853177"/>
                  </a:lnTo>
                </a:path>
                <a:path w="205739" h="6853555">
                  <a:moveTo>
                    <a:pt x="0" y="0"/>
                  </a:moveTo>
                  <a:lnTo>
                    <a:pt x="205599" y="6853177"/>
                  </a:lnTo>
                </a:path>
              </a:pathLst>
            </a:custGeom>
            <a:ln w="9524">
              <a:solidFill>
                <a:srgbClr val="7499A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/>
          <p:nvPr/>
        </p:nvSpPr>
        <p:spPr>
          <a:xfrm>
            <a:off x="5110193" y="4822"/>
            <a:ext cx="152400" cy="6853555"/>
          </a:xfrm>
          <a:custGeom>
            <a:avLst/>
            <a:gdLst/>
            <a:ahLst/>
            <a:cxnLst/>
            <a:rect l="l" t="t" r="r" b="b"/>
            <a:pathLst>
              <a:path w="152400" h="6853555">
                <a:moveTo>
                  <a:pt x="0" y="0"/>
                </a:moveTo>
                <a:lnTo>
                  <a:pt x="152295" y="6853177"/>
                </a:lnTo>
              </a:path>
              <a:path w="152400" h="6853555">
                <a:moveTo>
                  <a:pt x="0" y="0"/>
                </a:moveTo>
                <a:lnTo>
                  <a:pt x="152295" y="6853177"/>
                </a:lnTo>
              </a:path>
            </a:pathLst>
          </a:custGeom>
          <a:ln w="9524">
            <a:solidFill>
              <a:srgbClr val="7499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338791" y="4822"/>
            <a:ext cx="152400" cy="6853555"/>
          </a:xfrm>
          <a:custGeom>
            <a:avLst/>
            <a:gdLst/>
            <a:ahLst/>
            <a:cxnLst/>
            <a:rect l="l" t="t" r="r" b="b"/>
            <a:pathLst>
              <a:path w="152400" h="6853555">
                <a:moveTo>
                  <a:pt x="0" y="0"/>
                </a:moveTo>
                <a:lnTo>
                  <a:pt x="152295" y="6853177"/>
                </a:lnTo>
              </a:path>
              <a:path w="152400" h="6853555">
                <a:moveTo>
                  <a:pt x="0" y="0"/>
                </a:moveTo>
                <a:lnTo>
                  <a:pt x="152295" y="6853177"/>
                </a:lnTo>
              </a:path>
            </a:pathLst>
          </a:custGeom>
          <a:ln w="9524">
            <a:solidFill>
              <a:srgbClr val="7499A5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3" name="object 53"/>
          <p:cNvGrpSpPr/>
          <p:nvPr/>
        </p:nvGrpSpPr>
        <p:grpSpPr>
          <a:xfrm>
            <a:off x="6772448" y="0"/>
            <a:ext cx="257175" cy="6882130"/>
            <a:chOff x="6772448" y="0"/>
            <a:chExt cx="257175" cy="6882130"/>
          </a:xfrm>
        </p:grpSpPr>
        <p:sp>
          <p:nvSpPr>
            <p:cNvPr id="54" name="object 54"/>
            <p:cNvSpPr/>
            <p:nvPr/>
          </p:nvSpPr>
          <p:spPr>
            <a:xfrm>
              <a:off x="6786736" y="4822"/>
              <a:ext cx="228600" cy="6853555"/>
            </a:xfrm>
            <a:custGeom>
              <a:avLst/>
              <a:gdLst/>
              <a:ahLst/>
              <a:cxnLst/>
              <a:rect l="l" t="t" r="r" b="b"/>
              <a:pathLst>
                <a:path w="228600" h="6853555">
                  <a:moveTo>
                    <a:pt x="228443" y="0"/>
                  </a:moveTo>
                  <a:lnTo>
                    <a:pt x="0" y="6853177"/>
                  </a:lnTo>
                </a:path>
                <a:path w="228600" h="6853555">
                  <a:moveTo>
                    <a:pt x="228443" y="0"/>
                  </a:moveTo>
                  <a:lnTo>
                    <a:pt x="0" y="6853177"/>
                  </a:lnTo>
                </a:path>
              </a:pathLst>
            </a:custGeom>
            <a:ln w="28574">
              <a:solidFill>
                <a:srgbClr val="7499A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6786581" y="4822"/>
              <a:ext cx="228600" cy="6853555"/>
            </a:xfrm>
            <a:custGeom>
              <a:avLst/>
              <a:gdLst/>
              <a:ahLst/>
              <a:cxnLst/>
              <a:rect l="l" t="t" r="r" b="b"/>
              <a:pathLst>
                <a:path w="228600" h="6853555">
                  <a:moveTo>
                    <a:pt x="0" y="0"/>
                  </a:moveTo>
                  <a:lnTo>
                    <a:pt x="228443" y="6853177"/>
                  </a:lnTo>
                </a:path>
                <a:path w="228600" h="6853555">
                  <a:moveTo>
                    <a:pt x="0" y="0"/>
                  </a:moveTo>
                  <a:lnTo>
                    <a:pt x="228443" y="6853177"/>
                  </a:lnTo>
                </a:path>
              </a:pathLst>
            </a:custGeom>
            <a:ln w="9524">
              <a:solidFill>
                <a:srgbClr val="7499A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6" name="object 56"/>
          <p:cNvGrpSpPr/>
          <p:nvPr/>
        </p:nvGrpSpPr>
        <p:grpSpPr>
          <a:xfrm>
            <a:off x="7086617" y="0"/>
            <a:ext cx="544830" cy="6882130"/>
            <a:chOff x="7086617" y="0"/>
            <a:chExt cx="544830" cy="6882130"/>
          </a:xfrm>
        </p:grpSpPr>
        <p:sp>
          <p:nvSpPr>
            <p:cNvPr id="57" name="object 57"/>
            <p:cNvSpPr/>
            <p:nvPr/>
          </p:nvSpPr>
          <p:spPr>
            <a:xfrm>
              <a:off x="7472377" y="4822"/>
              <a:ext cx="1905" cy="6853555"/>
            </a:xfrm>
            <a:custGeom>
              <a:avLst/>
              <a:gdLst/>
              <a:ahLst/>
              <a:cxnLst/>
              <a:rect l="l" t="t" r="r" b="b"/>
              <a:pathLst>
                <a:path w="1904" h="6853555">
                  <a:moveTo>
                    <a:pt x="1522" y="0"/>
                  </a:moveTo>
                  <a:lnTo>
                    <a:pt x="0" y="6853177"/>
                  </a:lnTo>
                </a:path>
                <a:path w="1904" h="6853555">
                  <a:moveTo>
                    <a:pt x="1522" y="0"/>
                  </a:moveTo>
                  <a:lnTo>
                    <a:pt x="0" y="6853177"/>
                  </a:lnTo>
                </a:path>
              </a:pathLst>
            </a:custGeom>
            <a:ln w="28574">
              <a:solidFill>
                <a:srgbClr val="7499A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7091379" y="4822"/>
              <a:ext cx="457200" cy="6853555"/>
            </a:xfrm>
            <a:custGeom>
              <a:avLst/>
              <a:gdLst/>
              <a:ahLst/>
              <a:cxnLst/>
              <a:rect l="l" t="t" r="r" b="b"/>
              <a:pathLst>
                <a:path w="457200" h="6853555">
                  <a:moveTo>
                    <a:pt x="0" y="0"/>
                  </a:moveTo>
                  <a:lnTo>
                    <a:pt x="456886" y="6853177"/>
                  </a:lnTo>
                </a:path>
                <a:path w="457200" h="6853555">
                  <a:moveTo>
                    <a:pt x="0" y="0"/>
                  </a:moveTo>
                  <a:lnTo>
                    <a:pt x="456886" y="6853177"/>
                  </a:lnTo>
                </a:path>
              </a:pathLst>
            </a:custGeom>
            <a:ln w="9524">
              <a:solidFill>
                <a:srgbClr val="7499A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7244036" y="4822"/>
              <a:ext cx="381000" cy="6853555"/>
            </a:xfrm>
            <a:custGeom>
              <a:avLst/>
              <a:gdLst/>
              <a:ahLst/>
              <a:cxnLst/>
              <a:rect l="l" t="t" r="r" b="b"/>
              <a:pathLst>
                <a:path w="381000" h="6853555">
                  <a:moveTo>
                    <a:pt x="380739" y="0"/>
                  </a:moveTo>
                  <a:lnTo>
                    <a:pt x="0" y="6853177"/>
                  </a:lnTo>
                </a:path>
                <a:path w="381000" h="6853555">
                  <a:moveTo>
                    <a:pt x="380739" y="0"/>
                  </a:moveTo>
                  <a:lnTo>
                    <a:pt x="0" y="6853177"/>
                  </a:lnTo>
                </a:path>
              </a:pathLst>
            </a:custGeom>
            <a:ln w="12699">
              <a:solidFill>
                <a:srgbClr val="7499A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/>
          <p:nvPr/>
        </p:nvSpPr>
        <p:spPr>
          <a:xfrm>
            <a:off x="7772348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0"/>
                </a:moveTo>
                <a:lnTo>
                  <a:pt x="457196" y="6857950"/>
                </a:lnTo>
              </a:path>
              <a:path w="457200" h="6858000">
                <a:moveTo>
                  <a:pt x="0" y="0"/>
                </a:moveTo>
                <a:lnTo>
                  <a:pt x="457196" y="6857950"/>
                </a:lnTo>
              </a:path>
            </a:pathLst>
          </a:custGeom>
          <a:ln w="38099">
            <a:solidFill>
              <a:srgbClr val="7499A5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1" name="object 61"/>
          <p:cNvGrpSpPr/>
          <p:nvPr/>
        </p:nvGrpSpPr>
        <p:grpSpPr>
          <a:xfrm>
            <a:off x="6926216" y="0"/>
            <a:ext cx="322580" cy="6873875"/>
            <a:chOff x="6926216" y="0"/>
            <a:chExt cx="322580" cy="6873875"/>
          </a:xfrm>
        </p:grpSpPr>
        <p:sp>
          <p:nvSpPr>
            <p:cNvPr id="62" name="object 62"/>
            <p:cNvSpPr/>
            <p:nvPr/>
          </p:nvSpPr>
          <p:spPr>
            <a:xfrm>
              <a:off x="7091379" y="4822"/>
              <a:ext cx="152400" cy="6853555"/>
            </a:xfrm>
            <a:custGeom>
              <a:avLst/>
              <a:gdLst/>
              <a:ahLst/>
              <a:cxnLst/>
              <a:rect l="l" t="t" r="r" b="b"/>
              <a:pathLst>
                <a:path w="152400" h="6853555">
                  <a:moveTo>
                    <a:pt x="0" y="0"/>
                  </a:moveTo>
                  <a:lnTo>
                    <a:pt x="152295" y="6853177"/>
                  </a:lnTo>
                </a:path>
                <a:path w="152400" h="6853555">
                  <a:moveTo>
                    <a:pt x="0" y="0"/>
                  </a:moveTo>
                  <a:lnTo>
                    <a:pt x="152295" y="6853177"/>
                  </a:lnTo>
                </a:path>
              </a:pathLst>
            </a:custGeom>
            <a:ln w="9524">
              <a:solidFill>
                <a:srgbClr val="7499A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6934154" y="0"/>
              <a:ext cx="228600" cy="6858000"/>
            </a:xfrm>
            <a:custGeom>
              <a:avLst/>
              <a:gdLst/>
              <a:ahLst/>
              <a:cxnLst/>
              <a:rect l="l" t="t" r="r" b="b"/>
              <a:pathLst>
                <a:path w="228600" h="6858000">
                  <a:moveTo>
                    <a:pt x="228598" y="0"/>
                  </a:moveTo>
                  <a:lnTo>
                    <a:pt x="0" y="6857950"/>
                  </a:lnTo>
                </a:path>
                <a:path w="228600" h="6858000">
                  <a:moveTo>
                    <a:pt x="228598" y="0"/>
                  </a:moveTo>
                  <a:lnTo>
                    <a:pt x="0" y="6857950"/>
                  </a:lnTo>
                </a:path>
              </a:pathLst>
            </a:custGeom>
            <a:ln w="15874">
              <a:solidFill>
                <a:srgbClr val="7499A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/>
          <p:nvPr/>
        </p:nvSpPr>
        <p:spPr>
          <a:xfrm>
            <a:off x="7467550" y="0"/>
            <a:ext cx="352425" cy="6858000"/>
          </a:xfrm>
          <a:custGeom>
            <a:avLst/>
            <a:gdLst/>
            <a:ahLst/>
            <a:cxnLst/>
            <a:rect l="l" t="t" r="r" b="b"/>
            <a:pathLst>
              <a:path w="352425" h="6858000">
                <a:moveTo>
                  <a:pt x="0" y="0"/>
                </a:moveTo>
                <a:lnTo>
                  <a:pt x="352422" y="6857950"/>
                </a:lnTo>
              </a:path>
              <a:path w="352425" h="6858000">
                <a:moveTo>
                  <a:pt x="0" y="0"/>
                </a:moveTo>
                <a:lnTo>
                  <a:pt x="352422" y="6857950"/>
                </a:lnTo>
              </a:path>
            </a:pathLst>
          </a:custGeom>
          <a:ln w="15874">
            <a:solidFill>
              <a:srgbClr val="7499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081972" y="4822"/>
            <a:ext cx="205740" cy="6853555"/>
          </a:xfrm>
          <a:custGeom>
            <a:avLst/>
            <a:gdLst/>
            <a:ahLst/>
            <a:cxnLst/>
            <a:rect l="l" t="t" r="r" b="b"/>
            <a:pathLst>
              <a:path w="205740" h="6853555">
                <a:moveTo>
                  <a:pt x="0" y="0"/>
                </a:moveTo>
                <a:lnTo>
                  <a:pt x="205599" y="6853177"/>
                </a:lnTo>
              </a:path>
              <a:path w="205740" h="6853555">
                <a:moveTo>
                  <a:pt x="0" y="0"/>
                </a:moveTo>
                <a:lnTo>
                  <a:pt x="205599" y="6853177"/>
                </a:lnTo>
              </a:path>
            </a:pathLst>
          </a:custGeom>
          <a:ln w="9524">
            <a:solidFill>
              <a:srgbClr val="7499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700974" y="4822"/>
            <a:ext cx="152400" cy="6853555"/>
          </a:xfrm>
          <a:custGeom>
            <a:avLst/>
            <a:gdLst/>
            <a:ahLst/>
            <a:cxnLst/>
            <a:rect l="l" t="t" r="r" b="b"/>
            <a:pathLst>
              <a:path w="152400" h="6853555">
                <a:moveTo>
                  <a:pt x="0" y="0"/>
                </a:moveTo>
                <a:lnTo>
                  <a:pt x="152295" y="6853177"/>
                </a:lnTo>
              </a:path>
              <a:path w="152400" h="6853555">
                <a:moveTo>
                  <a:pt x="0" y="0"/>
                </a:moveTo>
                <a:lnTo>
                  <a:pt x="152295" y="6853177"/>
                </a:lnTo>
              </a:path>
            </a:pathLst>
          </a:custGeom>
          <a:ln w="9524">
            <a:solidFill>
              <a:srgbClr val="7499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929573" y="4822"/>
            <a:ext cx="152400" cy="6853555"/>
          </a:xfrm>
          <a:custGeom>
            <a:avLst/>
            <a:gdLst/>
            <a:ahLst/>
            <a:cxnLst/>
            <a:rect l="l" t="t" r="r" b="b"/>
            <a:pathLst>
              <a:path w="152400" h="6853555">
                <a:moveTo>
                  <a:pt x="0" y="0"/>
                </a:moveTo>
                <a:lnTo>
                  <a:pt x="152295" y="6853177"/>
                </a:lnTo>
              </a:path>
              <a:path w="152400" h="6853555">
                <a:moveTo>
                  <a:pt x="0" y="0"/>
                </a:moveTo>
                <a:lnTo>
                  <a:pt x="152295" y="6853177"/>
                </a:lnTo>
              </a:path>
            </a:pathLst>
          </a:custGeom>
          <a:ln w="9524">
            <a:solidFill>
              <a:srgbClr val="7499A5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8" name="object 68"/>
          <p:cNvGrpSpPr/>
          <p:nvPr/>
        </p:nvGrpSpPr>
        <p:grpSpPr>
          <a:xfrm>
            <a:off x="8058440" y="0"/>
            <a:ext cx="1019175" cy="6904355"/>
            <a:chOff x="8058440" y="0"/>
            <a:chExt cx="1019175" cy="6904355"/>
          </a:xfrm>
        </p:grpSpPr>
        <p:sp>
          <p:nvSpPr>
            <p:cNvPr id="69" name="object 69"/>
            <p:cNvSpPr/>
            <p:nvPr/>
          </p:nvSpPr>
          <p:spPr>
            <a:xfrm>
              <a:off x="8310570" y="4822"/>
              <a:ext cx="457200" cy="6853555"/>
            </a:xfrm>
            <a:custGeom>
              <a:avLst/>
              <a:gdLst/>
              <a:ahLst/>
              <a:cxnLst/>
              <a:rect l="l" t="t" r="r" b="b"/>
              <a:pathLst>
                <a:path w="457200" h="6853555">
                  <a:moveTo>
                    <a:pt x="304797" y="0"/>
                  </a:moveTo>
                  <a:lnTo>
                    <a:pt x="457093" y="6853177"/>
                  </a:lnTo>
                </a:path>
                <a:path w="457200" h="6853555">
                  <a:moveTo>
                    <a:pt x="304797" y="0"/>
                  </a:moveTo>
                  <a:lnTo>
                    <a:pt x="457093" y="6853177"/>
                  </a:lnTo>
                </a:path>
                <a:path w="457200" h="6853555">
                  <a:moveTo>
                    <a:pt x="0" y="0"/>
                  </a:moveTo>
                  <a:lnTo>
                    <a:pt x="380739" y="6853177"/>
                  </a:lnTo>
                </a:path>
                <a:path w="457200" h="6853555">
                  <a:moveTo>
                    <a:pt x="0" y="0"/>
                  </a:moveTo>
                  <a:lnTo>
                    <a:pt x="380739" y="6853177"/>
                  </a:lnTo>
                </a:path>
              </a:pathLst>
            </a:custGeom>
            <a:ln w="9524">
              <a:solidFill>
                <a:srgbClr val="7499A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8463227" y="4822"/>
              <a:ext cx="381000" cy="6853555"/>
            </a:xfrm>
            <a:custGeom>
              <a:avLst/>
              <a:gdLst/>
              <a:ahLst/>
              <a:cxnLst/>
              <a:rect l="l" t="t" r="r" b="b"/>
              <a:pathLst>
                <a:path w="381000" h="6853555">
                  <a:moveTo>
                    <a:pt x="380739" y="0"/>
                  </a:moveTo>
                  <a:lnTo>
                    <a:pt x="0" y="6853177"/>
                  </a:lnTo>
                </a:path>
                <a:path w="381000" h="6853555">
                  <a:moveTo>
                    <a:pt x="380739" y="0"/>
                  </a:moveTo>
                  <a:lnTo>
                    <a:pt x="0" y="6853177"/>
                  </a:lnTo>
                </a:path>
              </a:pathLst>
            </a:custGeom>
            <a:ln w="50799">
              <a:solidFill>
                <a:srgbClr val="7499A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8234370" y="0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0" y="4695"/>
                  </a:moveTo>
                  <a:lnTo>
                    <a:pt x="152295" y="6858000"/>
                  </a:lnTo>
                </a:path>
                <a:path w="838200" h="6858000">
                  <a:moveTo>
                    <a:pt x="0" y="4695"/>
                  </a:moveTo>
                  <a:lnTo>
                    <a:pt x="152295" y="6858000"/>
                  </a:lnTo>
                </a:path>
                <a:path w="838200" h="6858000">
                  <a:moveTo>
                    <a:pt x="838039" y="0"/>
                  </a:moveTo>
                  <a:lnTo>
                    <a:pt x="647876" y="6858000"/>
                  </a:lnTo>
                </a:path>
                <a:path w="838200" h="6858000">
                  <a:moveTo>
                    <a:pt x="838039" y="0"/>
                  </a:moveTo>
                  <a:lnTo>
                    <a:pt x="647876" y="6858000"/>
                  </a:lnTo>
                </a:path>
              </a:pathLst>
            </a:custGeom>
            <a:ln w="9524">
              <a:solidFill>
                <a:srgbClr val="7499A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8082253" y="4822"/>
              <a:ext cx="403860" cy="6853555"/>
            </a:xfrm>
            <a:custGeom>
              <a:avLst/>
              <a:gdLst/>
              <a:ahLst/>
              <a:cxnLst/>
              <a:rect l="l" t="t" r="r" b="b"/>
              <a:pathLst>
                <a:path w="403859" h="6853555">
                  <a:moveTo>
                    <a:pt x="403448" y="0"/>
                  </a:moveTo>
                  <a:lnTo>
                    <a:pt x="0" y="6853177"/>
                  </a:lnTo>
                </a:path>
                <a:path w="403859" h="6853555">
                  <a:moveTo>
                    <a:pt x="403448" y="0"/>
                  </a:moveTo>
                  <a:lnTo>
                    <a:pt x="0" y="6853177"/>
                  </a:lnTo>
                </a:path>
              </a:pathLst>
            </a:custGeom>
            <a:ln w="47624">
              <a:solidFill>
                <a:srgbClr val="7499A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8081972" y="4822"/>
              <a:ext cx="205740" cy="6853555"/>
            </a:xfrm>
            <a:custGeom>
              <a:avLst/>
              <a:gdLst/>
              <a:ahLst/>
              <a:cxnLst/>
              <a:rect l="l" t="t" r="r" b="b"/>
              <a:pathLst>
                <a:path w="205740" h="6853555">
                  <a:moveTo>
                    <a:pt x="0" y="0"/>
                  </a:moveTo>
                  <a:lnTo>
                    <a:pt x="205599" y="6853177"/>
                  </a:lnTo>
                </a:path>
                <a:path w="205740" h="6853555">
                  <a:moveTo>
                    <a:pt x="0" y="0"/>
                  </a:moveTo>
                  <a:lnTo>
                    <a:pt x="205599" y="6853177"/>
                  </a:lnTo>
                </a:path>
              </a:pathLst>
            </a:custGeom>
            <a:ln w="9524">
              <a:solidFill>
                <a:srgbClr val="7499A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8991539" y="0"/>
              <a:ext cx="1905" cy="6858000"/>
            </a:xfrm>
            <a:custGeom>
              <a:avLst/>
              <a:gdLst/>
              <a:ahLst/>
              <a:cxnLst/>
              <a:rect l="l" t="t" r="r" b="b"/>
              <a:pathLst>
                <a:path w="1904" h="6858000">
                  <a:moveTo>
                    <a:pt x="1650" y="0"/>
                  </a:moveTo>
                  <a:lnTo>
                    <a:pt x="0" y="6857950"/>
                  </a:lnTo>
                </a:path>
                <a:path w="1904" h="6858000">
                  <a:moveTo>
                    <a:pt x="1650" y="0"/>
                  </a:moveTo>
                  <a:lnTo>
                    <a:pt x="0" y="6857950"/>
                  </a:lnTo>
                </a:path>
              </a:pathLst>
            </a:custGeom>
            <a:ln w="15874">
              <a:solidFill>
                <a:srgbClr val="7499A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/>
          <p:cNvSpPr/>
          <p:nvPr/>
        </p:nvSpPr>
        <p:spPr>
          <a:xfrm>
            <a:off x="5943561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199" y="0"/>
                </a:moveTo>
                <a:lnTo>
                  <a:pt x="0" y="6857950"/>
                </a:lnTo>
              </a:path>
              <a:path w="76200" h="6858000">
                <a:moveTo>
                  <a:pt x="76199" y="0"/>
                </a:moveTo>
                <a:lnTo>
                  <a:pt x="0" y="6857950"/>
                </a:lnTo>
              </a:path>
            </a:pathLst>
          </a:custGeom>
          <a:ln w="38099">
            <a:solidFill>
              <a:srgbClr val="7499A5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6" name="object 76"/>
          <p:cNvGrpSpPr/>
          <p:nvPr/>
        </p:nvGrpSpPr>
        <p:grpSpPr>
          <a:xfrm>
            <a:off x="6381772" y="0"/>
            <a:ext cx="485775" cy="6901180"/>
            <a:chOff x="6381772" y="0"/>
            <a:chExt cx="485775" cy="6901180"/>
          </a:xfrm>
        </p:grpSpPr>
        <p:sp>
          <p:nvSpPr>
            <p:cNvPr id="77" name="object 77"/>
            <p:cNvSpPr/>
            <p:nvPr/>
          </p:nvSpPr>
          <p:spPr>
            <a:xfrm>
              <a:off x="6405584" y="4822"/>
              <a:ext cx="152400" cy="6853555"/>
            </a:xfrm>
            <a:custGeom>
              <a:avLst/>
              <a:gdLst/>
              <a:ahLst/>
              <a:cxnLst/>
              <a:rect l="l" t="t" r="r" b="b"/>
              <a:pathLst>
                <a:path w="152400" h="6853555">
                  <a:moveTo>
                    <a:pt x="0" y="0"/>
                  </a:moveTo>
                  <a:lnTo>
                    <a:pt x="152295" y="6853177"/>
                  </a:lnTo>
                </a:path>
                <a:path w="152400" h="6853555">
                  <a:moveTo>
                    <a:pt x="0" y="0"/>
                  </a:moveTo>
                  <a:lnTo>
                    <a:pt x="152295" y="6853177"/>
                  </a:lnTo>
                </a:path>
              </a:pathLst>
            </a:custGeom>
            <a:ln w="47624">
              <a:solidFill>
                <a:srgbClr val="7499A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6476957" y="0"/>
              <a:ext cx="381000" cy="6858000"/>
            </a:xfrm>
            <a:custGeom>
              <a:avLst/>
              <a:gdLst/>
              <a:ahLst/>
              <a:cxnLst/>
              <a:rect l="l" t="t" r="r" b="b"/>
              <a:pathLst>
                <a:path w="381000" h="6858000">
                  <a:moveTo>
                    <a:pt x="0" y="0"/>
                  </a:moveTo>
                  <a:lnTo>
                    <a:pt x="380997" y="6857950"/>
                  </a:lnTo>
                </a:path>
                <a:path w="381000" h="6858000">
                  <a:moveTo>
                    <a:pt x="0" y="0"/>
                  </a:moveTo>
                  <a:lnTo>
                    <a:pt x="380997" y="6857950"/>
                  </a:lnTo>
                </a:path>
              </a:pathLst>
            </a:custGeom>
            <a:ln w="19049">
              <a:solidFill>
                <a:srgbClr val="7499A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object 79"/>
          <p:cNvSpPr/>
          <p:nvPr/>
        </p:nvSpPr>
        <p:spPr>
          <a:xfrm>
            <a:off x="5415197" y="4822"/>
            <a:ext cx="304800" cy="6853555"/>
          </a:xfrm>
          <a:custGeom>
            <a:avLst/>
            <a:gdLst/>
            <a:ahLst/>
            <a:cxnLst/>
            <a:rect l="l" t="t" r="r" b="b"/>
            <a:pathLst>
              <a:path w="304800" h="6853555">
                <a:moveTo>
                  <a:pt x="304591" y="0"/>
                </a:moveTo>
                <a:lnTo>
                  <a:pt x="0" y="6853177"/>
                </a:lnTo>
              </a:path>
              <a:path w="304800" h="6853555">
                <a:moveTo>
                  <a:pt x="304591" y="0"/>
                </a:moveTo>
                <a:lnTo>
                  <a:pt x="0" y="6853177"/>
                </a:lnTo>
              </a:path>
            </a:pathLst>
          </a:custGeom>
          <a:ln w="47624">
            <a:solidFill>
              <a:srgbClr val="7499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400758" y="0"/>
            <a:ext cx="352425" cy="6858000"/>
          </a:xfrm>
          <a:custGeom>
            <a:avLst/>
            <a:gdLst/>
            <a:ahLst/>
            <a:cxnLst/>
            <a:rect l="l" t="t" r="r" b="b"/>
            <a:pathLst>
              <a:path w="352425" h="6858000">
                <a:moveTo>
                  <a:pt x="0" y="0"/>
                </a:moveTo>
                <a:lnTo>
                  <a:pt x="352422" y="6857950"/>
                </a:lnTo>
              </a:path>
              <a:path w="352425" h="6858000">
                <a:moveTo>
                  <a:pt x="0" y="0"/>
                </a:moveTo>
                <a:lnTo>
                  <a:pt x="352422" y="6857950"/>
                </a:lnTo>
              </a:path>
            </a:pathLst>
          </a:custGeom>
          <a:ln w="15874">
            <a:solidFill>
              <a:srgbClr val="7499A5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1" name="object 81"/>
          <p:cNvGrpSpPr/>
          <p:nvPr/>
        </p:nvGrpSpPr>
        <p:grpSpPr>
          <a:xfrm>
            <a:off x="7010675" y="0"/>
            <a:ext cx="1162050" cy="6882130"/>
            <a:chOff x="7010675" y="0"/>
            <a:chExt cx="1162050" cy="6882130"/>
          </a:xfrm>
        </p:grpSpPr>
        <p:sp>
          <p:nvSpPr>
            <p:cNvPr id="82" name="object 82"/>
            <p:cNvSpPr/>
            <p:nvPr/>
          </p:nvSpPr>
          <p:spPr>
            <a:xfrm>
              <a:off x="7015437" y="4822"/>
              <a:ext cx="381000" cy="6853555"/>
            </a:xfrm>
            <a:custGeom>
              <a:avLst/>
              <a:gdLst/>
              <a:ahLst/>
              <a:cxnLst/>
              <a:rect l="l" t="t" r="r" b="b"/>
              <a:pathLst>
                <a:path w="381000" h="6853555">
                  <a:moveTo>
                    <a:pt x="380739" y="0"/>
                  </a:moveTo>
                  <a:lnTo>
                    <a:pt x="0" y="6853177"/>
                  </a:lnTo>
                </a:path>
                <a:path w="381000" h="6853555">
                  <a:moveTo>
                    <a:pt x="380739" y="0"/>
                  </a:moveTo>
                  <a:lnTo>
                    <a:pt x="0" y="6853177"/>
                  </a:lnTo>
                </a:path>
              </a:pathLst>
            </a:custGeom>
            <a:ln w="9524">
              <a:solidFill>
                <a:srgbClr val="7499A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7168249" y="4822"/>
              <a:ext cx="989965" cy="6853555"/>
            </a:xfrm>
            <a:custGeom>
              <a:avLst/>
              <a:gdLst/>
              <a:ahLst/>
              <a:cxnLst/>
              <a:rect l="l" t="t" r="r" b="b"/>
              <a:pathLst>
                <a:path w="989965" h="6853555">
                  <a:moveTo>
                    <a:pt x="989921" y="0"/>
                  </a:moveTo>
                  <a:lnTo>
                    <a:pt x="0" y="6853177"/>
                  </a:lnTo>
                </a:path>
                <a:path w="989965" h="6853555">
                  <a:moveTo>
                    <a:pt x="989921" y="0"/>
                  </a:moveTo>
                  <a:lnTo>
                    <a:pt x="0" y="6853177"/>
                  </a:lnTo>
                </a:path>
              </a:pathLst>
            </a:custGeom>
            <a:ln w="28574">
              <a:solidFill>
                <a:srgbClr val="7499A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4" name="object 84"/>
          <p:cNvGrpSpPr/>
          <p:nvPr/>
        </p:nvGrpSpPr>
        <p:grpSpPr>
          <a:xfrm>
            <a:off x="-9593" y="0"/>
            <a:ext cx="9154160" cy="6896100"/>
            <a:chOff x="-9593" y="0"/>
            <a:chExt cx="9154160" cy="6896100"/>
          </a:xfrm>
        </p:grpSpPr>
        <p:sp>
          <p:nvSpPr>
            <p:cNvPr id="85" name="object 85"/>
            <p:cNvSpPr/>
            <p:nvPr/>
          </p:nvSpPr>
          <p:spPr>
            <a:xfrm>
              <a:off x="4571971" y="0"/>
              <a:ext cx="457200" cy="6858000"/>
            </a:xfrm>
            <a:custGeom>
              <a:avLst/>
              <a:gdLst/>
              <a:ahLst/>
              <a:cxnLst/>
              <a:rect l="l" t="t" r="r" b="b"/>
              <a:pathLst>
                <a:path w="457200" h="6858000">
                  <a:moveTo>
                    <a:pt x="0" y="0"/>
                  </a:moveTo>
                  <a:lnTo>
                    <a:pt x="457196" y="6857950"/>
                  </a:lnTo>
                </a:path>
                <a:path w="457200" h="6858000">
                  <a:moveTo>
                    <a:pt x="0" y="0"/>
                  </a:moveTo>
                  <a:lnTo>
                    <a:pt x="457196" y="6857950"/>
                  </a:lnTo>
                </a:path>
              </a:pathLst>
            </a:custGeom>
            <a:ln w="38099">
              <a:solidFill>
                <a:srgbClr val="7499A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6" name="object 8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866776"/>
              <a:ext cx="5048249" cy="3257549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3127" y="374171"/>
              <a:ext cx="1930501" cy="463866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3977627" y="616470"/>
              <a:ext cx="313055" cy="83185"/>
            </a:xfrm>
            <a:custGeom>
              <a:avLst/>
              <a:gdLst/>
              <a:ahLst/>
              <a:cxnLst/>
              <a:rect l="l" t="t" r="r" b="b"/>
              <a:pathLst>
                <a:path w="313054" h="83184">
                  <a:moveTo>
                    <a:pt x="312432" y="11125"/>
                  </a:moveTo>
                  <a:lnTo>
                    <a:pt x="308038" y="4546"/>
                  </a:lnTo>
                  <a:lnTo>
                    <a:pt x="305015" y="1511"/>
                  </a:lnTo>
                  <a:lnTo>
                    <a:pt x="301383" y="0"/>
                  </a:lnTo>
                  <a:lnTo>
                    <a:pt x="15074" y="0"/>
                  </a:lnTo>
                  <a:lnTo>
                    <a:pt x="10807" y="0"/>
                  </a:lnTo>
                  <a:lnTo>
                    <a:pt x="4394" y="4419"/>
                  </a:lnTo>
                  <a:lnTo>
                    <a:pt x="1498" y="7327"/>
                  </a:lnTo>
                  <a:lnTo>
                    <a:pt x="0" y="10998"/>
                  </a:lnTo>
                  <a:lnTo>
                    <a:pt x="0" y="72301"/>
                  </a:lnTo>
                  <a:lnTo>
                    <a:pt x="4267" y="78879"/>
                  </a:lnTo>
                  <a:lnTo>
                    <a:pt x="7162" y="81788"/>
                  </a:lnTo>
                  <a:lnTo>
                    <a:pt x="10807" y="83172"/>
                  </a:lnTo>
                  <a:lnTo>
                    <a:pt x="301498" y="83172"/>
                  </a:lnTo>
                  <a:lnTo>
                    <a:pt x="308038" y="78752"/>
                  </a:lnTo>
                  <a:lnTo>
                    <a:pt x="311061" y="75717"/>
                  </a:lnTo>
                  <a:lnTo>
                    <a:pt x="312432" y="72174"/>
                  </a:lnTo>
                  <a:lnTo>
                    <a:pt x="312432" y="11125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3977628" y="616460"/>
              <a:ext cx="313055" cy="83185"/>
            </a:xfrm>
            <a:custGeom>
              <a:avLst/>
              <a:gdLst/>
              <a:ahLst/>
              <a:cxnLst/>
              <a:rect l="l" t="t" r="r" b="b"/>
              <a:pathLst>
                <a:path w="313054" h="83184">
                  <a:moveTo>
                    <a:pt x="15081" y="0"/>
                  </a:moveTo>
                  <a:lnTo>
                    <a:pt x="297109" y="0"/>
                  </a:lnTo>
                  <a:lnTo>
                    <a:pt x="301382" y="0"/>
                  </a:lnTo>
                  <a:lnTo>
                    <a:pt x="305027" y="1516"/>
                  </a:lnTo>
                  <a:lnTo>
                    <a:pt x="308043" y="4550"/>
                  </a:lnTo>
                  <a:lnTo>
                    <a:pt x="312442" y="11124"/>
                  </a:lnTo>
                  <a:lnTo>
                    <a:pt x="312442" y="68010"/>
                  </a:lnTo>
                  <a:lnTo>
                    <a:pt x="312442" y="72182"/>
                  </a:lnTo>
                  <a:lnTo>
                    <a:pt x="311059" y="75721"/>
                  </a:lnTo>
                  <a:lnTo>
                    <a:pt x="308043" y="78755"/>
                  </a:lnTo>
                  <a:lnTo>
                    <a:pt x="301508" y="83180"/>
                  </a:lnTo>
                  <a:lnTo>
                    <a:pt x="15081" y="83180"/>
                  </a:lnTo>
                  <a:lnTo>
                    <a:pt x="10808" y="83180"/>
                  </a:lnTo>
                  <a:lnTo>
                    <a:pt x="7163" y="81789"/>
                  </a:lnTo>
                  <a:lnTo>
                    <a:pt x="4273" y="78882"/>
                  </a:lnTo>
                  <a:lnTo>
                    <a:pt x="0" y="72308"/>
                  </a:lnTo>
                  <a:lnTo>
                    <a:pt x="0" y="15169"/>
                  </a:lnTo>
                  <a:lnTo>
                    <a:pt x="0" y="10997"/>
                  </a:lnTo>
                  <a:lnTo>
                    <a:pt x="1508" y="7331"/>
                  </a:lnTo>
                  <a:lnTo>
                    <a:pt x="4398" y="4424"/>
                  </a:lnTo>
                  <a:lnTo>
                    <a:pt x="10808" y="0"/>
                  </a:lnTo>
                  <a:lnTo>
                    <a:pt x="15081" y="0"/>
                  </a:lnTo>
                  <a:close/>
                </a:path>
                <a:path w="313054" h="83184">
                  <a:moveTo>
                    <a:pt x="15081" y="0"/>
                  </a:moveTo>
                  <a:lnTo>
                    <a:pt x="297109" y="0"/>
                  </a:lnTo>
                  <a:lnTo>
                    <a:pt x="301382" y="0"/>
                  </a:lnTo>
                  <a:lnTo>
                    <a:pt x="305027" y="1516"/>
                  </a:lnTo>
                  <a:lnTo>
                    <a:pt x="308043" y="4550"/>
                  </a:lnTo>
                  <a:lnTo>
                    <a:pt x="312442" y="11124"/>
                  </a:lnTo>
                  <a:lnTo>
                    <a:pt x="312442" y="68010"/>
                  </a:lnTo>
                  <a:lnTo>
                    <a:pt x="312442" y="72182"/>
                  </a:lnTo>
                  <a:lnTo>
                    <a:pt x="311059" y="75721"/>
                  </a:lnTo>
                  <a:lnTo>
                    <a:pt x="308043" y="78755"/>
                  </a:lnTo>
                  <a:lnTo>
                    <a:pt x="301508" y="83180"/>
                  </a:lnTo>
                  <a:lnTo>
                    <a:pt x="15081" y="83180"/>
                  </a:lnTo>
                  <a:lnTo>
                    <a:pt x="10808" y="83180"/>
                  </a:lnTo>
                  <a:lnTo>
                    <a:pt x="7163" y="81789"/>
                  </a:lnTo>
                  <a:lnTo>
                    <a:pt x="4273" y="78882"/>
                  </a:lnTo>
                  <a:lnTo>
                    <a:pt x="0" y="72308"/>
                  </a:lnTo>
                  <a:lnTo>
                    <a:pt x="0" y="15169"/>
                  </a:lnTo>
                  <a:lnTo>
                    <a:pt x="0" y="10997"/>
                  </a:lnTo>
                  <a:lnTo>
                    <a:pt x="1508" y="7331"/>
                  </a:lnTo>
                  <a:lnTo>
                    <a:pt x="4398" y="4424"/>
                  </a:lnTo>
                  <a:lnTo>
                    <a:pt x="10808" y="0"/>
                  </a:lnTo>
                  <a:lnTo>
                    <a:pt x="15081" y="0"/>
                  </a:lnTo>
                  <a:close/>
                </a:path>
              </a:pathLst>
            </a:custGeom>
            <a:ln w="9453">
              <a:solidFill>
                <a:srgbClr val="374E5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0" name="object 9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8776" y="1117158"/>
              <a:ext cx="2959134" cy="463663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4043" y="375283"/>
              <a:ext cx="2358853" cy="463432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-78" y="1904934"/>
              <a:ext cx="4950460" cy="3121660"/>
            </a:xfrm>
            <a:custGeom>
              <a:avLst/>
              <a:gdLst/>
              <a:ahLst/>
              <a:cxnLst/>
              <a:rect l="l" t="t" r="r" b="b"/>
              <a:pathLst>
                <a:path w="4950460" h="3121660">
                  <a:moveTo>
                    <a:pt x="4949904" y="3121148"/>
                  </a:moveTo>
                  <a:lnTo>
                    <a:pt x="0" y="3121148"/>
                  </a:lnTo>
                  <a:lnTo>
                    <a:pt x="0" y="0"/>
                  </a:lnTo>
                  <a:lnTo>
                    <a:pt x="4949904" y="0"/>
                  </a:lnTo>
                  <a:lnTo>
                    <a:pt x="4949904" y="3121148"/>
                  </a:lnTo>
                  <a:close/>
                </a:path>
              </a:pathLst>
            </a:custGeom>
            <a:solidFill>
              <a:srgbClr val="7499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-78" y="2057185"/>
              <a:ext cx="4798695" cy="2818765"/>
            </a:xfrm>
            <a:custGeom>
              <a:avLst/>
              <a:gdLst/>
              <a:ahLst/>
              <a:cxnLst/>
              <a:rect l="l" t="t" r="r" b="b"/>
              <a:pathLst>
                <a:path w="4798695" h="2818765">
                  <a:moveTo>
                    <a:pt x="0" y="0"/>
                  </a:moveTo>
                  <a:lnTo>
                    <a:pt x="4797599" y="1649"/>
                  </a:lnTo>
                </a:path>
                <a:path w="4798695" h="2818765">
                  <a:moveTo>
                    <a:pt x="0" y="0"/>
                  </a:moveTo>
                  <a:lnTo>
                    <a:pt x="4797599" y="1649"/>
                  </a:lnTo>
                </a:path>
                <a:path w="4798695" h="2818765">
                  <a:moveTo>
                    <a:pt x="0" y="2816646"/>
                  </a:moveTo>
                  <a:lnTo>
                    <a:pt x="4797599" y="2818295"/>
                  </a:lnTo>
                </a:path>
                <a:path w="4798695" h="2818765">
                  <a:moveTo>
                    <a:pt x="0" y="2816646"/>
                  </a:moveTo>
                  <a:lnTo>
                    <a:pt x="4797599" y="2818295"/>
                  </a:lnTo>
                </a:path>
                <a:path w="4798695" h="2818765">
                  <a:moveTo>
                    <a:pt x="4798361" y="0"/>
                  </a:moveTo>
                  <a:lnTo>
                    <a:pt x="4797599" y="2815885"/>
                  </a:lnTo>
                </a:path>
                <a:path w="4798695" h="2818765">
                  <a:moveTo>
                    <a:pt x="4798361" y="0"/>
                  </a:moveTo>
                  <a:lnTo>
                    <a:pt x="4797599" y="2815885"/>
                  </a:lnTo>
                </a:path>
              </a:pathLst>
            </a:custGeom>
            <a:ln w="19034">
              <a:solidFill>
                <a:srgbClr val="CFC60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4" name="object 9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9143999" cy="6857999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24613" y="3447455"/>
              <a:ext cx="3195370" cy="508322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1605140" y="4019778"/>
              <a:ext cx="3226435" cy="38735"/>
            </a:xfrm>
            <a:custGeom>
              <a:avLst/>
              <a:gdLst/>
              <a:ahLst/>
              <a:cxnLst/>
              <a:rect l="l" t="t" r="r" b="b"/>
              <a:pathLst>
                <a:path w="3226435" h="38735">
                  <a:moveTo>
                    <a:pt x="3225927" y="0"/>
                  </a:moveTo>
                  <a:lnTo>
                    <a:pt x="0" y="0"/>
                  </a:lnTo>
                  <a:lnTo>
                    <a:pt x="0" y="38265"/>
                  </a:lnTo>
                  <a:lnTo>
                    <a:pt x="3225927" y="38265"/>
                  </a:lnTo>
                  <a:lnTo>
                    <a:pt x="3225927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1605148" y="4019770"/>
              <a:ext cx="3226435" cy="38735"/>
            </a:xfrm>
            <a:custGeom>
              <a:avLst/>
              <a:gdLst/>
              <a:ahLst/>
              <a:cxnLst/>
              <a:rect l="l" t="t" r="r" b="b"/>
              <a:pathLst>
                <a:path w="3226435" h="38735">
                  <a:moveTo>
                    <a:pt x="0" y="0"/>
                  </a:moveTo>
                  <a:lnTo>
                    <a:pt x="3225928" y="0"/>
                  </a:lnTo>
                  <a:lnTo>
                    <a:pt x="3225928" y="38270"/>
                  </a:lnTo>
                  <a:lnTo>
                    <a:pt x="0" y="38270"/>
                  </a:lnTo>
                  <a:lnTo>
                    <a:pt x="0" y="0"/>
                  </a:lnTo>
                  <a:close/>
                </a:path>
                <a:path w="3226435" h="38735">
                  <a:moveTo>
                    <a:pt x="0" y="0"/>
                  </a:moveTo>
                  <a:lnTo>
                    <a:pt x="3225928" y="0"/>
                  </a:lnTo>
                  <a:lnTo>
                    <a:pt x="3225928" y="38270"/>
                  </a:lnTo>
                  <a:lnTo>
                    <a:pt x="0" y="38270"/>
                  </a:lnTo>
                  <a:lnTo>
                    <a:pt x="0" y="0"/>
                  </a:lnTo>
                  <a:close/>
                </a:path>
              </a:pathLst>
            </a:custGeom>
            <a:ln w="9541">
              <a:solidFill>
                <a:srgbClr val="374E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1605165" y="3210153"/>
              <a:ext cx="5464810" cy="38735"/>
            </a:xfrm>
            <a:custGeom>
              <a:avLst/>
              <a:gdLst/>
              <a:ahLst/>
              <a:cxnLst/>
              <a:rect l="l" t="t" r="r" b="b"/>
              <a:pathLst>
                <a:path w="5464809" h="38735">
                  <a:moveTo>
                    <a:pt x="5464251" y="0"/>
                  </a:moveTo>
                  <a:lnTo>
                    <a:pt x="0" y="0"/>
                  </a:lnTo>
                  <a:lnTo>
                    <a:pt x="0" y="38265"/>
                  </a:lnTo>
                  <a:lnTo>
                    <a:pt x="5464251" y="38265"/>
                  </a:lnTo>
                  <a:lnTo>
                    <a:pt x="5464251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1605174" y="3210145"/>
              <a:ext cx="5464810" cy="38735"/>
            </a:xfrm>
            <a:custGeom>
              <a:avLst/>
              <a:gdLst/>
              <a:ahLst/>
              <a:cxnLst/>
              <a:rect l="l" t="t" r="r" b="b"/>
              <a:pathLst>
                <a:path w="5464809" h="38735">
                  <a:moveTo>
                    <a:pt x="0" y="0"/>
                  </a:moveTo>
                  <a:lnTo>
                    <a:pt x="5464252" y="0"/>
                  </a:lnTo>
                  <a:lnTo>
                    <a:pt x="5464252" y="38270"/>
                  </a:lnTo>
                  <a:lnTo>
                    <a:pt x="0" y="38270"/>
                  </a:lnTo>
                  <a:lnTo>
                    <a:pt x="0" y="0"/>
                  </a:lnTo>
                  <a:close/>
                </a:path>
                <a:path w="5464809" h="38735">
                  <a:moveTo>
                    <a:pt x="0" y="0"/>
                  </a:moveTo>
                  <a:lnTo>
                    <a:pt x="5464252" y="0"/>
                  </a:lnTo>
                  <a:lnTo>
                    <a:pt x="5464252" y="38270"/>
                  </a:lnTo>
                  <a:lnTo>
                    <a:pt x="0" y="38270"/>
                  </a:lnTo>
                  <a:lnTo>
                    <a:pt x="0" y="0"/>
                  </a:lnTo>
                  <a:close/>
                </a:path>
              </a:pathLst>
            </a:custGeom>
            <a:ln w="9543">
              <a:solidFill>
                <a:srgbClr val="374E5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0" name="object 10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29472" y="2637829"/>
              <a:ext cx="2094713" cy="508581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3946233" y="2903359"/>
              <a:ext cx="345440" cy="92075"/>
            </a:xfrm>
            <a:custGeom>
              <a:avLst/>
              <a:gdLst/>
              <a:ahLst/>
              <a:cxnLst/>
              <a:rect l="l" t="t" r="r" b="b"/>
              <a:pathLst>
                <a:path w="345439" h="92075">
                  <a:moveTo>
                    <a:pt x="344855" y="12242"/>
                  </a:moveTo>
                  <a:lnTo>
                    <a:pt x="340042" y="4965"/>
                  </a:lnTo>
                  <a:lnTo>
                    <a:pt x="336740" y="1651"/>
                  </a:lnTo>
                  <a:lnTo>
                    <a:pt x="332676" y="0"/>
                  </a:lnTo>
                  <a:lnTo>
                    <a:pt x="16624" y="0"/>
                  </a:lnTo>
                  <a:lnTo>
                    <a:pt x="12052" y="0"/>
                  </a:lnTo>
                  <a:lnTo>
                    <a:pt x="4813" y="4838"/>
                  </a:lnTo>
                  <a:lnTo>
                    <a:pt x="1651" y="8153"/>
                  </a:lnTo>
                  <a:lnTo>
                    <a:pt x="0" y="12115"/>
                  </a:lnTo>
                  <a:lnTo>
                    <a:pt x="0" y="79717"/>
                  </a:lnTo>
                  <a:lnTo>
                    <a:pt x="4813" y="86868"/>
                  </a:lnTo>
                  <a:lnTo>
                    <a:pt x="7988" y="90055"/>
                  </a:lnTo>
                  <a:lnTo>
                    <a:pt x="11925" y="91719"/>
                  </a:lnTo>
                  <a:lnTo>
                    <a:pt x="332803" y="91719"/>
                  </a:lnTo>
                  <a:lnTo>
                    <a:pt x="340042" y="86741"/>
                  </a:lnTo>
                  <a:lnTo>
                    <a:pt x="343331" y="83553"/>
                  </a:lnTo>
                  <a:lnTo>
                    <a:pt x="344855" y="79590"/>
                  </a:lnTo>
                  <a:lnTo>
                    <a:pt x="344855" y="12242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3946235" y="2903347"/>
              <a:ext cx="345440" cy="92075"/>
            </a:xfrm>
            <a:custGeom>
              <a:avLst/>
              <a:gdLst/>
              <a:ahLst/>
              <a:cxnLst/>
              <a:rect l="l" t="t" r="r" b="b"/>
              <a:pathLst>
                <a:path w="345439" h="92075">
                  <a:moveTo>
                    <a:pt x="16627" y="0"/>
                  </a:moveTo>
                  <a:lnTo>
                    <a:pt x="327981" y="0"/>
                  </a:lnTo>
                  <a:lnTo>
                    <a:pt x="332678" y="0"/>
                  </a:lnTo>
                  <a:lnTo>
                    <a:pt x="336740" y="1658"/>
                  </a:lnTo>
                  <a:lnTo>
                    <a:pt x="340040" y="4975"/>
                  </a:lnTo>
                  <a:lnTo>
                    <a:pt x="344863" y="12246"/>
                  </a:lnTo>
                  <a:lnTo>
                    <a:pt x="344863" y="75009"/>
                  </a:lnTo>
                  <a:lnTo>
                    <a:pt x="344863" y="79601"/>
                  </a:lnTo>
                  <a:lnTo>
                    <a:pt x="343340" y="83556"/>
                  </a:lnTo>
                  <a:lnTo>
                    <a:pt x="340040" y="86745"/>
                  </a:lnTo>
                  <a:lnTo>
                    <a:pt x="332805" y="91720"/>
                  </a:lnTo>
                  <a:lnTo>
                    <a:pt x="16627" y="91720"/>
                  </a:lnTo>
                  <a:lnTo>
                    <a:pt x="11931" y="91720"/>
                  </a:lnTo>
                  <a:lnTo>
                    <a:pt x="7996" y="90062"/>
                  </a:lnTo>
                  <a:lnTo>
                    <a:pt x="4823" y="86873"/>
                  </a:lnTo>
                  <a:lnTo>
                    <a:pt x="0" y="79729"/>
                  </a:lnTo>
                  <a:lnTo>
                    <a:pt x="0" y="16711"/>
                  </a:lnTo>
                  <a:lnTo>
                    <a:pt x="0" y="12118"/>
                  </a:lnTo>
                  <a:lnTo>
                    <a:pt x="1650" y="8164"/>
                  </a:lnTo>
                  <a:lnTo>
                    <a:pt x="4823" y="4847"/>
                  </a:lnTo>
                  <a:lnTo>
                    <a:pt x="12058" y="0"/>
                  </a:lnTo>
                  <a:lnTo>
                    <a:pt x="16627" y="0"/>
                  </a:lnTo>
                  <a:close/>
                </a:path>
                <a:path w="345439" h="92075">
                  <a:moveTo>
                    <a:pt x="16627" y="0"/>
                  </a:moveTo>
                  <a:lnTo>
                    <a:pt x="327981" y="0"/>
                  </a:lnTo>
                  <a:lnTo>
                    <a:pt x="332678" y="0"/>
                  </a:lnTo>
                  <a:lnTo>
                    <a:pt x="336740" y="1658"/>
                  </a:lnTo>
                  <a:lnTo>
                    <a:pt x="340040" y="4975"/>
                  </a:lnTo>
                  <a:lnTo>
                    <a:pt x="344863" y="12246"/>
                  </a:lnTo>
                  <a:lnTo>
                    <a:pt x="344863" y="75009"/>
                  </a:lnTo>
                  <a:lnTo>
                    <a:pt x="344863" y="79601"/>
                  </a:lnTo>
                  <a:lnTo>
                    <a:pt x="343340" y="83556"/>
                  </a:lnTo>
                  <a:lnTo>
                    <a:pt x="340040" y="86745"/>
                  </a:lnTo>
                  <a:lnTo>
                    <a:pt x="332805" y="91720"/>
                  </a:lnTo>
                  <a:lnTo>
                    <a:pt x="16627" y="91720"/>
                  </a:lnTo>
                  <a:lnTo>
                    <a:pt x="11931" y="91720"/>
                  </a:lnTo>
                  <a:lnTo>
                    <a:pt x="7996" y="90062"/>
                  </a:lnTo>
                  <a:lnTo>
                    <a:pt x="4823" y="86873"/>
                  </a:lnTo>
                  <a:lnTo>
                    <a:pt x="0" y="79729"/>
                  </a:lnTo>
                  <a:lnTo>
                    <a:pt x="0" y="16711"/>
                  </a:lnTo>
                  <a:lnTo>
                    <a:pt x="0" y="12118"/>
                  </a:lnTo>
                  <a:lnTo>
                    <a:pt x="1650" y="8164"/>
                  </a:lnTo>
                  <a:lnTo>
                    <a:pt x="4823" y="4847"/>
                  </a:lnTo>
                  <a:lnTo>
                    <a:pt x="12058" y="0"/>
                  </a:lnTo>
                  <a:lnTo>
                    <a:pt x="16627" y="0"/>
                  </a:lnTo>
                  <a:close/>
                </a:path>
              </a:pathLst>
            </a:custGeom>
            <a:ln w="9543">
              <a:solidFill>
                <a:srgbClr val="374E5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3" name="object 10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16709" y="2638601"/>
              <a:ext cx="2555199" cy="5076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0650" y="3352800"/>
            <a:ext cx="3495674" cy="22383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00650" y="838200"/>
            <a:ext cx="3248024" cy="20764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3500" y="3286125"/>
            <a:ext cx="3162299" cy="31718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5"/>
              <a:t>G</a:t>
            </a:r>
            <a:r>
              <a:rPr dirty="0" spc="35"/>
              <a:t>l</a:t>
            </a:r>
            <a:r>
              <a:rPr dirty="0" spc="-100"/>
              <a:t>o</a:t>
            </a:r>
            <a:r>
              <a:rPr dirty="0" spc="-75"/>
              <a:t>b</a:t>
            </a:r>
            <a:r>
              <a:rPr dirty="0" spc="-105"/>
              <a:t>a</a:t>
            </a:r>
            <a:r>
              <a:rPr dirty="0" spc="40"/>
              <a:t>l</a:t>
            </a:r>
            <a:r>
              <a:rPr dirty="0" spc="-245"/>
              <a:t> </a:t>
            </a:r>
            <a:r>
              <a:rPr dirty="0" spc="-25"/>
              <a:t>c</a:t>
            </a:r>
            <a:r>
              <a:rPr dirty="0" spc="-100"/>
              <a:t>o</a:t>
            </a:r>
            <a:r>
              <a:rPr dirty="0" spc="-135"/>
              <a:t>v</a:t>
            </a:r>
            <a:r>
              <a:rPr dirty="0" spc="-10"/>
              <a:t>i</a:t>
            </a:r>
            <a:r>
              <a:rPr dirty="0" spc="-70"/>
              <a:t>d</a:t>
            </a:r>
            <a:r>
              <a:rPr dirty="0" spc="-245"/>
              <a:t> </a:t>
            </a:r>
            <a:r>
              <a:rPr dirty="0" spc="-100"/>
              <a:t>o</a:t>
            </a:r>
            <a:r>
              <a:rPr dirty="0" spc="-135"/>
              <a:t>v</a:t>
            </a:r>
            <a:r>
              <a:rPr dirty="0" spc="-80"/>
              <a:t>e</a:t>
            </a:r>
            <a:r>
              <a:rPr dirty="0" spc="-75"/>
              <a:t>r</a:t>
            </a:r>
            <a:r>
              <a:rPr dirty="0" spc="-135"/>
              <a:t>v</a:t>
            </a:r>
            <a:r>
              <a:rPr dirty="0" spc="-10"/>
              <a:t>i</a:t>
            </a:r>
            <a:r>
              <a:rPr dirty="0" spc="-80"/>
              <a:t>e</a:t>
            </a:r>
            <a:r>
              <a:rPr dirty="0" spc="-105"/>
              <a:t>w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 indent="94615">
              <a:lnSpc>
                <a:spcPct val="118100"/>
              </a:lnSpc>
              <a:spcBef>
                <a:spcPts val="95"/>
              </a:spcBef>
            </a:pPr>
            <a:r>
              <a:rPr dirty="0" spc="-120"/>
              <a:t>WHO</a:t>
            </a:r>
            <a:r>
              <a:rPr dirty="0" spc="175"/>
              <a:t> </a:t>
            </a:r>
            <a:r>
              <a:rPr dirty="0" spc="-50"/>
              <a:t>provides</a:t>
            </a:r>
            <a:r>
              <a:rPr dirty="0" spc="180"/>
              <a:t> </a:t>
            </a:r>
            <a:r>
              <a:rPr dirty="0" spc="-75"/>
              <a:t>a</a:t>
            </a:r>
            <a:r>
              <a:rPr dirty="0" spc="175"/>
              <a:t> </a:t>
            </a:r>
            <a:r>
              <a:rPr dirty="0" spc="-65"/>
              <a:t>overview</a:t>
            </a:r>
            <a:r>
              <a:rPr dirty="0" spc="180"/>
              <a:t> </a:t>
            </a:r>
            <a:r>
              <a:rPr dirty="0" spc="-60"/>
              <a:t>of</a:t>
            </a:r>
            <a:r>
              <a:rPr dirty="0" spc="180"/>
              <a:t> </a:t>
            </a:r>
            <a:r>
              <a:rPr dirty="0" spc="-55"/>
              <a:t>the</a:t>
            </a:r>
            <a:r>
              <a:rPr dirty="0" spc="175"/>
              <a:t> </a:t>
            </a:r>
            <a:r>
              <a:rPr dirty="0" spc="-65"/>
              <a:t>World</a:t>
            </a:r>
            <a:r>
              <a:rPr dirty="0" spc="180"/>
              <a:t> </a:t>
            </a:r>
            <a:r>
              <a:rPr dirty="0" spc="-30"/>
              <a:t>level </a:t>
            </a:r>
            <a:r>
              <a:rPr dirty="0" spc="-550"/>
              <a:t> </a:t>
            </a:r>
            <a:r>
              <a:rPr dirty="0" spc="-65"/>
              <a:t>corona.</a:t>
            </a:r>
          </a:p>
          <a:p>
            <a:pPr marL="60960" marR="1654810">
              <a:lnSpc>
                <a:spcPct val="118100"/>
              </a:lnSpc>
            </a:pPr>
            <a:r>
              <a:rPr dirty="0" spc="-75"/>
              <a:t>C</a:t>
            </a:r>
            <a:r>
              <a:rPr dirty="0" spc="-75"/>
              <a:t>o</a:t>
            </a:r>
            <a:r>
              <a:rPr dirty="0" spc="-60"/>
              <a:t>r</a:t>
            </a:r>
            <a:r>
              <a:rPr dirty="0" spc="-75"/>
              <a:t>o</a:t>
            </a:r>
            <a:r>
              <a:rPr dirty="0" spc="-85"/>
              <a:t>n</a:t>
            </a:r>
            <a:r>
              <a:rPr dirty="0" spc="-75"/>
              <a:t>a</a:t>
            </a:r>
            <a:r>
              <a:rPr dirty="0" spc="-185"/>
              <a:t> </a:t>
            </a:r>
            <a:r>
              <a:rPr dirty="0" spc="-20"/>
              <a:t>c</a:t>
            </a:r>
            <a:r>
              <a:rPr dirty="0" spc="-80"/>
              <a:t>a</a:t>
            </a:r>
            <a:r>
              <a:rPr dirty="0" spc="-20"/>
              <a:t>s</a:t>
            </a:r>
            <a:r>
              <a:rPr dirty="0" spc="-60"/>
              <a:t>e</a:t>
            </a:r>
            <a:r>
              <a:rPr dirty="0" spc="-185"/>
              <a:t> </a:t>
            </a:r>
            <a:r>
              <a:rPr dirty="0" spc="-35"/>
              <a:t>–</a:t>
            </a:r>
            <a:r>
              <a:rPr dirty="0" spc="-185"/>
              <a:t> </a:t>
            </a:r>
            <a:r>
              <a:rPr dirty="0" spc="-15"/>
              <a:t>69644324</a:t>
            </a:r>
            <a:r>
              <a:rPr dirty="0" spc="-10"/>
              <a:t>7  </a:t>
            </a:r>
            <a:r>
              <a:rPr dirty="0" spc="-85"/>
              <a:t>R</a:t>
            </a:r>
            <a:r>
              <a:rPr dirty="0" spc="-65"/>
              <a:t>e</a:t>
            </a:r>
            <a:r>
              <a:rPr dirty="0" spc="-20"/>
              <a:t>c</a:t>
            </a:r>
            <a:r>
              <a:rPr dirty="0" spc="-75"/>
              <a:t>o</a:t>
            </a:r>
            <a:r>
              <a:rPr dirty="0" spc="-100"/>
              <a:t>v</a:t>
            </a:r>
            <a:r>
              <a:rPr dirty="0" spc="-65"/>
              <a:t>e</a:t>
            </a:r>
            <a:r>
              <a:rPr dirty="0" spc="-60"/>
              <a:t>r</a:t>
            </a:r>
            <a:r>
              <a:rPr dirty="0" spc="-85"/>
              <a:t>y</a:t>
            </a:r>
            <a:r>
              <a:rPr dirty="0" spc="-185"/>
              <a:t> </a:t>
            </a:r>
            <a:r>
              <a:rPr dirty="0" spc="-20"/>
              <a:t>c</a:t>
            </a:r>
            <a:r>
              <a:rPr dirty="0" spc="-80"/>
              <a:t>a</a:t>
            </a:r>
            <a:r>
              <a:rPr dirty="0" spc="-20"/>
              <a:t>s</a:t>
            </a:r>
            <a:r>
              <a:rPr dirty="0" spc="-65"/>
              <a:t>e</a:t>
            </a:r>
            <a:r>
              <a:rPr dirty="0" spc="-15"/>
              <a:t>s</a:t>
            </a:r>
            <a:r>
              <a:rPr dirty="0" spc="-185"/>
              <a:t> </a:t>
            </a:r>
            <a:r>
              <a:rPr dirty="0" spc="-35"/>
              <a:t>–</a:t>
            </a:r>
            <a:r>
              <a:rPr dirty="0" spc="-185"/>
              <a:t> </a:t>
            </a:r>
            <a:r>
              <a:rPr dirty="0" spc="-15"/>
              <a:t>68951813</a:t>
            </a:r>
            <a:r>
              <a:rPr dirty="0" spc="-10"/>
              <a:t>0</a:t>
            </a:r>
          </a:p>
          <a:p>
            <a:pPr marL="60960">
              <a:lnSpc>
                <a:spcPct val="100000"/>
              </a:lnSpc>
              <a:spcBef>
                <a:spcPts val="540"/>
              </a:spcBef>
            </a:pPr>
            <a:r>
              <a:rPr dirty="0" spc="-135"/>
              <a:t>D</a:t>
            </a:r>
            <a:r>
              <a:rPr dirty="0" spc="-65"/>
              <a:t>e</a:t>
            </a:r>
            <a:r>
              <a:rPr dirty="0" spc="-80"/>
              <a:t>a</a:t>
            </a:r>
            <a:r>
              <a:rPr dirty="0" spc="-35"/>
              <a:t>t</a:t>
            </a:r>
            <a:r>
              <a:rPr dirty="0" spc="-80"/>
              <a:t>h</a:t>
            </a:r>
            <a:r>
              <a:rPr dirty="0" spc="-185"/>
              <a:t> </a:t>
            </a:r>
            <a:r>
              <a:rPr dirty="0" spc="-60"/>
              <a:t>r</a:t>
            </a:r>
            <a:r>
              <a:rPr dirty="0" spc="-80"/>
              <a:t>a</a:t>
            </a:r>
            <a:r>
              <a:rPr dirty="0" spc="-35"/>
              <a:t>t</a:t>
            </a:r>
            <a:r>
              <a:rPr dirty="0" spc="-65"/>
              <a:t>e</a:t>
            </a:r>
            <a:r>
              <a:rPr dirty="0" spc="-15"/>
              <a:t>s</a:t>
            </a:r>
            <a:r>
              <a:rPr dirty="0" spc="-185"/>
              <a:t> </a:t>
            </a:r>
            <a:r>
              <a:rPr dirty="0" spc="-10"/>
              <a:t>-</a:t>
            </a:r>
            <a:r>
              <a:rPr dirty="0" spc="-185"/>
              <a:t> </a:t>
            </a:r>
            <a:r>
              <a:rPr dirty="0" spc="-15"/>
              <a:t>692511</a:t>
            </a:r>
            <a:r>
              <a:rPr dirty="0" spc="-10"/>
              <a:t>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3" y="133345"/>
            <a:ext cx="8867775" cy="6591300"/>
          </a:xfrm>
          <a:custGeom>
            <a:avLst/>
            <a:gdLst/>
            <a:ahLst/>
            <a:cxnLst/>
            <a:rect l="l" t="t" r="r" b="b"/>
            <a:pathLst>
              <a:path w="8867775" h="6591300">
                <a:moveTo>
                  <a:pt x="0" y="6591252"/>
                </a:moveTo>
                <a:lnTo>
                  <a:pt x="8867711" y="6591252"/>
                </a:lnTo>
                <a:lnTo>
                  <a:pt x="8867711" y="0"/>
                </a:lnTo>
                <a:lnTo>
                  <a:pt x="0" y="0"/>
                </a:lnTo>
                <a:lnTo>
                  <a:pt x="0" y="6591252"/>
                </a:lnTo>
                <a:close/>
              </a:path>
              <a:path w="8867775" h="6591300">
                <a:moveTo>
                  <a:pt x="0" y="6591252"/>
                </a:moveTo>
                <a:lnTo>
                  <a:pt x="8867711" y="6591252"/>
                </a:lnTo>
                <a:lnTo>
                  <a:pt x="8867711" y="0"/>
                </a:lnTo>
                <a:lnTo>
                  <a:pt x="0" y="0"/>
                </a:lnTo>
                <a:lnTo>
                  <a:pt x="0" y="6591252"/>
                </a:lnTo>
                <a:close/>
              </a:path>
            </a:pathLst>
          </a:custGeom>
          <a:ln w="19049">
            <a:solidFill>
              <a:srgbClr val="CFC60D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0975" y="1440102"/>
            <a:ext cx="2702921" cy="3106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70109" y="2003527"/>
            <a:ext cx="7608570" cy="4170679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ctr" marL="12065" marR="5080">
              <a:lnSpc>
                <a:spcPct val="101899"/>
              </a:lnSpc>
              <a:spcBef>
                <a:spcPts val="65"/>
              </a:spcBef>
            </a:pPr>
            <a:r>
              <a:rPr dirty="0" sz="2750" spc="-145">
                <a:solidFill>
                  <a:srgbClr val="DEE6D0"/>
                </a:solidFill>
                <a:latin typeface="Tahoma"/>
                <a:cs typeface="Tahoma"/>
              </a:rPr>
              <a:t>The</a:t>
            </a:r>
            <a:r>
              <a:rPr dirty="0" sz="2750" spc="-34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2750" spc="-105">
                <a:solidFill>
                  <a:srgbClr val="DEE6D0"/>
                </a:solidFill>
                <a:latin typeface="Tahoma"/>
                <a:cs typeface="Tahoma"/>
              </a:rPr>
              <a:t>COVID-19</a:t>
            </a:r>
            <a:r>
              <a:rPr dirty="0" sz="2750" spc="-335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2750" spc="-100">
                <a:solidFill>
                  <a:srgbClr val="DEE6D0"/>
                </a:solidFill>
                <a:latin typeface="Tahoma"/>
                <a:cs typeface="Tahoma"/>
              </a:rPr>
              <a:t>pandemic</a:t>
            </a:r>
            <a:r>
              <a:rPr dirty="0" sz="2750" spc="-34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2750" spc="-100">
                <a:solidFill>
                  <a:srgbClr val="DEE6D0"/>
                </a:solidFill>
                <a:latin typeface="Tahoma"/>
                <a:cs typeface="Tahoma"/>
              </a:rPr>
              <a:t>has</a:t>
            </a:r>
            <a:r>
              <a:rPr dirty="0" sz="2750" spc="-335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2750" spc="-114">
                <a:solidFill>
                  <a:srgbClr val="DEE6D0"/>
                </a:solidFill>
                <a:latin typeface="Tahoma"/>
                <a:cs typeface="Tahoma"/>
              </a:rPr>
              <a:t>had</a:t>
            </a:r>
            <a:r>
              <a:rPr dirty="0" sz="2750" spc="-34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2750" spc="-105">
                <a:solidFill>
                  <a:srgbClr val="DEE6D0"/>
                </a:solidFill>
                <a:latin typeface="Tahoma"/>
                <a:cs typeface="Tahoma"/>
              </a:rPr>
              <a:t>a</a:t>
            </a:r>
            <a:r>
              <a:rPr dirty="0" sz="2750" spc="-335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2750" spc="-90">
                <a:solidFill>
                  <a:srgbClr val="DEE6D0"/>
                </a:solidFill>
                <a:latin typeface="Tahoma"/>
                <a:cs typeface="Tahoma"/>
              </a:rPr>
              <a:t>significant</a:t>
            </a:r>
            <a:r>
              <a:rPr dirty="0" sz="2750" spc="-34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2750" spc="-85">
                <a:solidFill>
                  <a:srgbClr val="DEE6D0"/>
                </a:solidFill>
                <a:latin typeface="Tahoma"/>
                <a:cs typeface="Tahoma"/>
              </a:rPr>
              <a:t>impact </a:t>
            </a:r>
            <a:r>
              <a:rPr dirty="0" sz="2750" spc="-8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2750" spc="-120">
                <a:solidFill>
                  <a:srgbClr val="DEE6D0"/>
                </a:solidFill>
                <a:latin typeface="Tahoma"/>
                <a:cs typeface="Tahoma"/>
              </a:rPr>
              <a:t>on </a:t>
            </a:r>
            <a:r>
              <a:rPr dirty="0" sz="2750" spc="-95">
                <a:solidFill>
                  <a:srgbClr val="DEE6D0"/>
                </a:solidFill>
                <a:latin typeface="Tahoma"/>
                <a:cs typeface="Tahoma"/>
              </a:rPr>
              <a:t>the </a:t>
            </a:r>
            <a:r>
              <a:rPr dirty="0" sz="2750" spc="-100">
                <a:solidFill>
                  <a:srgbClr val="DEE6D0"/>
                </a:solidFill>
                <a:latin typeface="Tahoma"/>
                <a:cs typeface="Tahoma"/>
              </a:rPr>
              <a:t>world. </a:t>
            </a:r>
            <a:r>
              <a:rPr dirty="0" sz="2750" spc="-50">
                <a:solidFill>
                  <a:srgbClr val="DEE6D0"/>
                </a:solidFill>
                <a:latin typeface="Tahoma"/>
                <a:cs typeface="Tahoma"/>
              </a:rPr>
              <a:t>It </a:t>
            </a:r>
            <a:r>
              <a:rPr dirty="0" sz="2750" spc="-100">
                <a:solidFill>
                  <a:srgbClr val="DEE6D0"/>
                </a:solidFill>
                <a:latin typeface="Tahoma"/>
                <a:cs typeface="Tahoma"/>
              </a:rPr>
              <a:t>has </a:t>
            </a:r>
            <a:r>
              <a:rPr dirty="0" sz="2750" spc="-110">
                <a:solidFill>
                  <a:srgbClr val="DEE6D0"/>
                </a:solidFill>
                <a:latin typeface="Tahoma"/>
                <a:cs typeface="Tahoma"/>
              </a:rPr>
              <a:t>highlighted </a:t>
            </a:r>
            <a:r>
              <a:rPr dirty="0" sz="2750" spc="-95">
                <a:solidFill>
                  <a:srgbClr val="DEE6D0"/>
                </a:solidFill>
                <a:latin typeface="Tahoma"/>
                <a:cs typeface="Tahoma"/>
              </a:rPr>
              <a:t>the </a:t>
            </a:r>
            <a:r>
              <a:rPr dirty="0" sz="2750" spc="-100">
                <a:solidFill>
                  <a:srgbClr val="DEE6D0"/>
                </a:solidFill>
                <a:latin typeface="Tahoma"/>
                <a:cs typeface="Tahoma"/>
              </a:rPr>
              <a:t>importance </a:t>
            </a:r>
            <a:r>
              <a:rPr dirty="0" sz="2750" spc="-95">
                <a:solidFill>
                  <a:srgbClr val="DEE6D0"/>
                </a:solidFill>
                <a:latin typeface="Tahoma"/>
                <a:cs typeface="Tahoma"/>
              </a:rPr>
              <a:t>of </a:t>
            </a:r>
            <a:r>
              <a:rPr dirty="0" sz="2750" spc="-9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2750" spc="-100">
                <a:solidFill>
                  <a:srgbClr val="DEE6D0"/>
                </a:solidFill>
                <a:latin typeface="Tahoma"/>
                <a:cs typeface="Tahoma"/>
              </a:rPr>
              <a:t>p</a:t>
            </a:r>
            <a:r>
              <a:rPr dirty="0" sz="2750" spc="-105">
                <a:solidFill>
                  <a:srgbClr val="DEE6D0"/>
                </a:solidFill>
                <a:latin typeface="Tahoma"/>
                <a:cs typeface="Tahoma"/>
              </a:rPr>
              <a:t>r</a:t>
            </a:r>
            <a:r>
              <a:rPr dirty="0" sz="2750" spc="-110">
                <a:solidFill>
                  <a:srgbClr val="DEE6D0"/>
                </a:solidFill>
                <a:latin typeface="Tahoma"/>
                <a:cs typeface="Tahoma"/>
              </a:rPr>
              <a:t>e</a:t>
            </a:r>
            <a:r>
              <a:rPr dirty="0" sz="2750" spc="-100">
                <a:solidFill>
                  <a:srgbClr val="DEE6D0"/>
                </a:solidFill>
                <a:latin typeface="Tahoma"/>
                <a:cs typeface="Tahoma"/>
              </a:rPr>
              <a:t>p</a:t>
            </a:r>
            <a:r>
              <a:rPr dirty="0" sz="2750" spc="-140">
                <a:solidFill>
                  <a:srgbClr val="DEE6D0"/>
                </a:solidFill>
                <a:latin typeface="Tahoma"/>
                <a:cs typeface="Tahoma"/>
              </a:rPr>
              <a:t>a</a:t>
            </a:r>
            <a:r>
              <a:rPr dirty="0" sz="2750" spc="-105">
                <a:solidFill>
                  <a:srgbClr val="DEE6D0"/>
                </a:solidFill>
                <a:latin typeface="Tahoma"/>
                <a:cs typeface="Tahoma"/>
              </a:rPr>
              <a:t>r</a:t>
            </a:r>
            <a:r>
              <a:rPr dirty="0" sz="2750" spc="-110">
                <a:solidFill>
                  <a:srgbClr val="DEE6D0"/>
                </a:solidFill>
                <a:latin typeface="Tahoma"/>
                <a:cs typeface="Tahoma"/>
              </a:rPr>
              <a:t>e</a:t>
            </a:r>
            <a:r>
              <a:rPr dirty="0" sz="2750" spc="-100">
                <a:solidFill>
                  <a:srgbClr val="DEE6D0"/>
                </a:solidFill>
                <a:latin typeface="Tahoma"/>
                <a:cs typeface="Tahoma"/>
              </a:rPr>
              <a:t>d</a:t>
            </a:r>
            <a:r>
              <a:rPr dirty="0" sz="2750" spc="-145">
                <a:solidFill>
                  <a:srgbClr val="DEE6D0"/>
                </a:solidFill>
                <a:latin typeface="Tahoma"/>
                <a:cs typeface="Tahoma"/>
              </a:rPr>
              <a:t>n</a:t>
            </a:r>
            <a:r>
              <a:rPr dirty="0" sz="2750" spc="-110">
                <a:solidFill>
                  <a:srgbClr val="DEE6D0"/>
                </a:solidFill>
                <a:latin typeface="Tahoma"/>
                <a:cs typeface="Tahoma"/>
              </a:rPr>
              <a:t>e</a:t>
            </a:r>
            <a:r>
              <a:rPr dirty="0" sz="2750" spc="-45">
                <a:solidFill>
                  <a:srgbClr val="DEE6D0"/>
                </a:solidFill>
                <a:latin typeface="Tahoma"/>
                <a:cs typeface="Tahoma"/>
              </a:rPr>
              <a:t>ss</a:t>
            </a:r>
            <a:r>
              <a:rPr dirty="0" sz="2750" spc="-145">
                <a:solidFill>
                  <a:srgbClr val="DEE6D0"/>
                </a:solidFill>
                <a:latin typeface="Tahoma"/>
                <a:cs typeface="Tahoma"/>
              </a:rPr>
              <a:t>,</a:t>
            </a:r>
            <a:r>
              <a:rPr dirty="0" sz="2750" spc="-34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2750" spc="-45">
                <a:solidFill>
                  <a:srgbClr val="DEE6D0"/>
                </a:solidFill>
                <a:latin typeface="Tahoma"/>
                <a:cs typeface="Tahoma"/>
              </a:rPr>
              <a:t>c</a:t>
            </a:r>
            <a:r>
              <a:rPr dirty="0" sz="2750" spc="-130">
                <a:solidFill>
                  <a:srgbClr val="DEE6D0"/>
                </a:solidFill>
                <a:latin typeface="Tahoma"/>
                <a:cs typeface="Tahoma"/>
              </a:rPr>
              <a:t>o</a:t>
            </a:r>
            <a:r>
              <a:rPr dirty="0" sz="2750" spc="20">
                <a:solidFill>
                  <a:srgbClr val="DEE6D0"/>
                </a:solidFill>
                <a:latin typeface="Tahoma"/>
                <a:cs typeface="Tahoma"/>
              </a:rPr>
              <a:t>ll</a:t>
            </a:r>
            <a:r>
              <a:rPr dirty="0" sz="2750" spc="-140">
                <a:solidFill>
                  <a:srgbClr val="DEE6D0"/>
                </a:solidFill>
                <a:latin typeface="Tahoma"/>
                <a:cs typeface="Tahoma"/>
              </a:rPr>
              <a:t>a</a:t>
            </a:r>
            <a:r>
              <a:rPr dirty="0" sz="2750" spc="-100">
                <a:solidFill>
                  <a:srgbClr val="DEE6D0"/>
                </a:solidFill>
                <a:latin typeface="Tahoma"/>
                <a:cs typeface="Tahoma"/>
              </a:rPr>
              <a:t>b</a:t>
            </a:r>
            <a:r>
              <a:rPr dirty="0" sz="2750" spc="-130">
                <a:solidFill>
                  <a:srgbClr val="DEE6D0"/>
                </a:solidFill>
                <a:latin typeface="Tahoma"/>
                <a:cs typeface="Tahoma"/>
              </a:rPr>
              <a:t>o</a:t>
            </a:r>
            <a:r>
              <a:rPr dirty="0" sz="2750" spc="-105">
                <a:solidFill>
                  <a:srgbClr val="DEE6D0"/>
                </a:solidFill>
                <a:latin typeface="Tahoma"/>
                <a:cs typeface="Tahoma"/>
              </a:rPr>
              <a:t>r</a:t>
            </a:r>
            <a:r>
              <a:rPr dirty="0" sz="2750" spc="-140">
                <a:solidFill>
                  <a:srgbClr val="DEE6D0"/>
                </a:solidFill>
                <a:latin typeface="Tahoma"/>
                <a:cs typeface="Tahoma"/>
              </a:rPr>
              <a:t>a</a:t>
            </a:r>
            <a:r>
              <a:rPr dirty="0" sz="2750" spc="-75">
                <a:solidFill>
                  <a:srgbClr val="DEE6D0"/>
                </a:solidFill>
                <a:latin typeface="Tahoma"/>
                <a:cs typeface="Tahoma"/>
              </a:rPr>
              <a:t>t</a:t>
            </a:r>
            <a:r>
              <a:rPr dirty="0" sz="2750" spc="-30">
                <a:solidFill>
                  <a:srgbClr val="DEE6D0"/>
                </a:solidFill>
                <a:latin typeface="Tahoma"/>
                <a:cs typeface="Tahoma"/>
              </a:rPr>
              <a:t>i</a:t>
            </a:r>
            <a:r>
              <a:rPr dirty="0" sz="2750" spc="-130">
                <a:solidFill>
                  <a:srgbClr val="DEE6D0"/>
                </a:solidFill>
                <a:latin typeface="Tahoma"/>
                <a:cs typeface="Tahoma"/>
              </a:rPr>
              <a:t>o</a:t>
            </a:r>
            <a:r>
              <a:rPr dirty="0" sz="2750" spc="-145">
                <a:solidFill>
                  <a:srgbClr val="DEE6D0"/>
                </a:solidFill>
                <a:latin typeface="Tahoma"/>
                <a:cs typeface="Tahoma"/>
              </a:rPr>
              <a:t>n</a:t>
            </a:r>
            <a:r>
              <a:rPr dirty="0" sz="2750" spc="-145">
                <a:solidFill>
                  <a:srgbClr val="DEE6D0"/>
                </a:solidFill>
                <a:latin typeface="Tahoma"/>
                <a:cs typeface="Tahoma"/>
              </a:rPr>
              <a:t>,</a:t>
            </a:r>
            <a:r>
              <a:rPr dirty="0" sz="2750" spc="-34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2750" spc="-140">
                <a:solidFill>
                  <a:srgbClr val="DEE6D0"/>
                </a:solidFill>
                <a:latin typeface="Tahoma"/>
                <a:cs typeface="Tahoma"/>
              </a:rPr>
              <a:t>a</a:t>
            </a:r>
            <a:r>
              <a:rPr dirty="0" sz="2750" spc="-145">
                <a:solidFill>
                  <a:srgbClr val="DEE6D0"/>
                </a:solidFill>
                <a:latin typeface="Tahoma"/>
                <a:cs typeface="Tahoma"/>
              </a:rPr>
              <a:t>n</a:t>
            </a:r>
            <a:r>
              <a:rPr dirty="0" sz="2750" spc="-65">
                <a:solidFill>
                  <a:srgbClr val="DEE6D0"/>
                </a:solidFill>
                <a:latin typeface="Tahoma"/>
                <a:cs typeface="Tahoma"/>
              </a:rPr>
              <a:t>d</a:t>
            </a:r>
            <a:r>
              <a:rPr dirty="0" sz="2750" spc="-34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2750" spc="-30">
                <a:solidFill>
                  <a:srgbClr val="DEE6D0"/>
                </a:solidFill>
                <a:latin typeface="Tahoma"/>
                <a:cs typeface="Tahoma"/>
              </a:rPr>
              <a:t>i</a:t>
            </a:r>
            <a:r>
              <a:rPr dirty="0" sz="2750" spc="-145">
                <a:solidFill>
                  <a:srgbClr val="DEE6D0"/>
                </a:solidFill>
                <a:latin typeface="Tahoma"/>
                <a:cs typeface="Tahoma"/>
              </a:rPr>
              <a:t>nn</a:t>
            </a:r>
            <a:r>
              <a:rPr dirty="0" sz="2750" spc="-130">
                <a:solidFill>
                  <a:srgbClr val="DEE6D0"/>
                </a:solidFill>
                <a:latin typeface="Tahoma"/>
                <a:cs typeface="Tahoma"/>
              </a:rPr>
              <a:t>o</a:t>
            </a:r>
            <a:r>
              <a:rPr dirty="0" sz="2750" spc="-170">
                <a:solidFill>
                  <a:srgbClr val="DEE6D0"/>
                </a:solidFill>
                <a:latin typeface="Tahoma"/>
                <a:cs typeface="Tahoma"/>
              </a:rPr>
              <a:t>v</a:t>
            </a:r>
            <a:r>
              <a:rPr dirty="0" sz="2750" spc="-140">
                <a:solidFill>
                  <a:srgbClr val="DEE6D0"/>
                </a:solidFill>
                <a:latin typeface="Tahoma"/>
                <a:cs typeface="Tahoma"/>
              </a:rPr>
              <a:t>a</a:t>
            </a:r>
            <a:r>
              <a:rPr dirty="0" sz="2750" spc="-75">
                <a:solidFill>
                  <a:srgbClr val="DEE6D0"/>
                </a:solidFill>
                <a:latin typeface="Tahoma"/>
                <a:cs typeface="Tahoma"/>
              </a:rPr>
              <a:t>t</a:t>
            </a:r>
            <a:r>
              <a:rPr dirty="0" sz="2750" spc="-30">
                <a:solidFill>
                  <a:srgbClr val="DEE6D0"/>
                </a:solidFill>
                <a:latin typeface="Tahoma"/>
                <a:cs typeface="Tahoma"/>
              </a:rPr>
              <a:t>i</a:t>
            </a:r>
            <a:r>
              <a:rPr dirty="0" sz="2750" spc="-130">
                <a:solidFill>
                  <a:srgbClr val="DEE6D0"/>
                </a:solidFill>
                <a:latin typeface="Tahoma"/>
                <a:cs typeface="Tahoma"/>
              </a:rPr>
              <a:t>o</a:t>
            </a:r>
            <a:r>
              <a:rPr dirty="0" sz="2750" spc="-145">
                <a:solidFill>
                  <a:srgbClr val="DEE6D0"/>
                </a:solidFill>
                <a:latin typeface="Tahoma"/>
                <a:cs typeface="Tahoma"/>
              </a:rPr>
              <a:t>n</a:t>
            </a:r>
            <a:r>
              <a:rPr dirty="0" sz="2750" spc="-145">
                <a:solidFill>
                  <a:srgbClr val="DEE6D0"/>
                </a:solidFill>
                <a:latin typeface="Tahoma"/>
                <a:cs typeface="Tahoma"/>
              </a:rPr>
              <a:t>.</a:t>
            </a:r>
            <a:r>
              <a:rPr dirty="0" sz="2750" spc="-34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2750" spc="-270">
                <a:solidFill>
                  <a:srgbClr val="DEE6D0"/>
                </a:solidFill>
                <a:latin typeface="Tahoma"/>
                <a:cs typeface="Tahoma"/>
              </a:rPr>
              <a:t>W</a:t>
            </a:r>
            <a:r>
              <a:rPr dirty="0" sz="2750" spc="-145">
                <a:solidFill>
                  <a:srgbClr val="DEE6D0"/>
                </a:solidFill>
                <a:latin typeface="Tahoma"/>
                <a:cs typeface="Tahoma"/>
              </a:rPr>
              <a:t>h</a:t>
            </a:r>
            <a:r>
              <a:rPr dirty="0" sz="2750" spc="-30">
                <a:solidFill>
                  <a:srgbClr val="DEE6D0"/>
                </a:solidFill>
                <a:latin typeface="Tahoma"/>
                <a:cs typeface="Tahoma"/>
              </a:rPr>
              <a:t>i</a:t>
            </a:r>
            <a:r>
              <a:rPr dirty="0" sz="2750" spc="20">
                <a:solidFill>
                  <a:srgbClr val="DEE6D0"/>
                </a:solidFill>
                <a:latin typeface="Tahoma"/>
                <a:cs typeface="Tahoma"/>
              </a:rPr>
              <a:t>l</a:t>
            </a:r>
            <a:r>
              <a:rPr dirty="0" sz="2750" spc="-75">
                <a:solidFill>
                  <a:srgbClr val="DEE6D0"/>
                </a:solidFill>
                <a:latin typeface="Tahoma"/>
                <a:cs typeface="Tahoma"/>
              </a:rPr>
              <a:t>e</a:t>
            </a:r>
            <a:r>
              <a:rPr dirty="0" sz="2750" spc="-34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2750" spc="-75">
                <a:solidFill>
                  <a:srgbClr val="DEE6D0"/>
                </a:solidFill>
                <a:latin typeface="Tahoma"/>
                <a:cs typeface="Tahoma"/>
              </a:rPr>
              <a:t>t</a:t>
            </a:r>
            <a:r>
              <a:rPr dirty="0" sz="2750" spc="-145">
                <a:solidFill>
                  <a:srgbClr val="DEE6D0"/>
                </a:solidFill>
                <a:latin typeface="Tahoma"/>
                <a:cs typeface="Tahoma"/>
              </a:rPr>
              <a:t>h</a:t>
            </a:r>
            <a:r>
              <a:rPr dirty="0" sz="2750" spc="-55">
                <a:solidFill>
                  <a:srgbClr val="DEE6D0"/>
                </a:solidFill>
                <a:latin typeface="Tahoma"/>
                <a:cs typeface="Tahoma"/>
              </a:rPr>
              <a:t>e  </a:t>
            </a:r>
            <a:r>
              <a:rPr dirty="0" sz="2750" spc="-105">
                <a:solidFill>
                  <a:srgbClr val="DEE6D0"/>
                </a:solidFill>
                <a:latin typeface="Tahoma"/>
                <a:cs typeface="Tahoma"/>
              </a:rPr>
              <a:t>future </a:t>
            </a:r>
            <a:r>
              <a:rPr dirty="0" sz="2750" spc="-90">
                <a:solidFill>
                  <a:srgbClr val="DEE6D0"/>
                </a:solidFill>
                <a:latin typeface="Tahoma"/>
                <a:cs typeface="Tahoma"/>
              </a:rPr>
              <a:t>outlook </a:t>
            </a:r>
            <a:r>
              <a:rPr dirty="0" sz="2750" spc="-20">
                <a:solidFill>
                  <a:srgbClr val="DEE6D0"/>
                </a:solidFill>
                <a:latin typeface="Tahoma"/>
                <a:cs typeface="Tahoma"/>
              </a:rPr>
              <a:t>is </a:t>
            </a:r>
            <a:r>
              <a:rPr dirty="0" sz="2750" spc="-110">
                <a:solidFill>
                  <a:srgbClr val="DEE6D0"/>
                </a:solidFill>
                <a:latin typeface="Tahoma"/>
                <a:cs typeface="Tahoma"/>
              </a:rPr>
              <a:t>uncertain, </a:t>
            </a:r>
            <a:r>
              <a:rPr dirty="0" sz="2750" spc="-105">
                <a:solidFill>
                  <a:srgbClr val="DEE6D0"/>
                </a:solidFill>
                <a:latin typeface="Tahoma"/>
                <a:cs typeface="Tahoma"/>
              </a:rPr>
              <a:t>we </a:t>
            </a:r>
            <a:r>
              <a:rPr dirty="0" sz="2750" spc="-130">
                <a:solidFill>
                  <a:srgbClr val="DEE6D0"/>
                </a:solidFill>
                <a:latin typeface="Tahoma"/>
                <a:cs typeface="Tahoma"/>
              </a:rPr>
              <a:t>have </a:t>
            </a:r>
            <a:r>
              <a:rPr dirty="0" sz="2750" spc="-95">
                <a:solidFill>
                  <a:srgbClr val="DEE6D0"/>
                </a:solidFill>
                <a:latin typeface="Tahoma"/>
                <a:cs typeface="Tahoma"/>
              </a:rPr>
              <a:t>learned </a:t>
            </a:r>
            <a:r>
              <a:rPr dirty="0" sz="2750" spc="-140">
                <a:solidFill>
                  <a:srgbClr val="DEE6D0"/>
                </a:solidFill>
                <a:latin typeface="Tahoma"/>
                <a:cs typeface="Tahoma"/>
              </a:rPr>
              <a:t>many </a:t>
            </a:r>
            <a:r>
              <a:rPr dirty="0" sz="2750" spc="-135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2750" spc="20">
                <a:solidFill>
                  <a:srgbClr val="DEE6D0"/>
                </a:solidFill>
                <a:latin typeface="Tahoma"/>
                <a:cs typeface="Tahoma"/>
              </a:rPr>
              <a:t>l</a:t>
            </a:r>
            <a:r>
              <a:rPr dirty="0" sz="2750" spc="-110">
                <a:solidFill>
                  <a:srgbClr val="DEE6D0"/>
                </a:solidFill>
                <a:latin typeface="Tahoma"/>
                <a:cs typeface="Tahoma"/>
              </a:rPr>
              <a:t>e</a:t>
            </a:r>
            <a:r>
              <a:rPr dirty="0" sz="2750" spc="-45">
                <a:solidFill>
                  <a:srgbClr val="DEE6D0"/>
                </a:solidFill>
                <a:latin typeface="Tahoma"/>
                <a:cs typeface="Tahoma"/>
              </a:rPr>
              <a:t>ss</a:t>
            </a:r>
            <a:r>
              <a:rPr dirty="0" sz="2750" spc="-130">
                <a:solidFill>
                  <a:srgbClr val="DEE6D0"/>
                </a:solidFill>
                <a:latin typeface="Tahoma"/>
                <a:cs typeface="Tahoma"/>
              </a:rPr>
              <a:t>o</a:t>
            </a:r>
            <a:r>
              <a:rPr dirty="0" sz="2750" spc="-145">
                <a:solidFill>
                  <a:srgbClr val="DEE6D0"/>
                </a:solidFill>
                <a:latin typeface="Tahoma"/>
                <a:cs typeface="Tahoma"/>
              </a:rPr>
              <a:t>n</a:t>
            </a:r>
            <a:r>
              <a:rPr dirty="0" sz="2750" spc="-10">
                <a:solidFill>
                  <a:srgbClr val="DEE6D0"/>
                </a:solidFill>
                <a:latin typeface="Tahoma"/>
                <a:cs typeface="Tahoma"/>
              </a:rPr>
              <a:t>s</a:t>
            </a:r>
            <a:r>
              <a:rPr dirty="0" sz="2750" spc="-34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2750" spc="-75">
                <a:solidFill>
                  <a:srgbClr val="DEE6D0"/>
                </a:solidFill>
                <a:latin typeface="Tahoma"/>
                <a:cs typeface="Tahoma"/>
              </a:rPr>
              <a:t>t</a:t>
            </a:r>
            <a:r>
              <a:rPr dirty="0" sz="2750" spc="-145">
                <a:solidFill>
                  <a:srgbClr val="DEE6D0"/>
                </a:solidFill>
                <a:latin typeface="Tahoma"/>
                <a:cs typeface="Tahoma"/>
              </a:rPr>
              <a:t>h</a:t>
            </a:r>
            <a:r>
              <a:rPr dirty="0" sz="2750" spc="-140">
                <a:solidFill>
                  <a:srgbClr val="DEE6D0"/>
                </a:solidFill>
                <a:latin typeface="Tahoma"/>
                <a:cs typeface="Tahoma"/>
              </a:rPr>
              <a:t>a</a:t>
            </a:r>
            <a:r>
              <a:rPr dirty="0" sz="2750" spc="-40">
                <a:solidFill>
                  <a:srgbClr val="DEE6D0"/>
                </a:solidFill>
                <a:latin typeface="Tahoma"/>
                <a:cs typeface="Tahoma"/>
              </a:rPr>
              <a:t>t</a:t>
            </a:r>
            <a:r>
              <a:rPr dirty="0" sz="2750" spc="-34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2750" spc="-140">
                <a:solidFill>
                  <a:srgbClr val="DEE6D0"/>
                </a:solidFill>
                <a:latin typeface="Tahoma"/>
                <a:cs typeface="Tahoma"/>
              </a:rPr>
              <a:t>w</a:t>
            </a:r>
            <a:r>
              <a:rPr dirty="0" sz="2750" spc="-35">
                <a:solidFill>
                  <a:srgbClr val="DEE6D0"/>
                </a:solidFill>
                <a:latin typeface="Tahoma"/>
                <a:cs typeface="Tahoma"/>
              </a:rPr>
              <a:t>i</a:t>
            </a:r>
            <a:r>
              <a:rPr dirty="0" sz="2750" spc="20">
                <a:solidFill>
                  <a:srgbClr val="DEE6D0"/>
                </a:solidFill>
                <a:latin typeface="Tahoma"/>
                <a:cs typeface="Tahoma"/>
              </a:rPr>
              <a:t>l</a:t>
            </a:r>
            <a:r>
              <a:rPr dirty="0" sz="2750" spc="55">
                <a:solidFill>
                  <a:srgbClr val="DEE6D0"/>
                </a:solidFill>
                <a:latin typeface="Tahoma"/>
                <a:cs typeface="Tahoma"/>
              </a:rPr>
              <a:t>l</a:t>
            </a:r>
            <a:r>
              <a:rPr dirty="0" sz="2750" spc="-34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2750" spc="-145">
                <a:solidFill>
                  <a:srgbClr val="DEE6D0"/>
                </a:solidFill>
                <a:latin typeface="Tahoma"/>
                <a:cs typeface="Tahoma"/>
              </a:rPr>
              <a:t>h</a:t>
            </a:r>
            <a:r>
              <a:rPr dirty="0" sz="2750" spc="-110">
                <a:solidFill>
                  <a:srgbClr val="DEE6D0"/>
                </a:solidFill>
                <a:latin typeface="Tahoma"/>
                <a:cs typeface="Tahoma"/>
              </a:rPr>
              <a:t>e</a:t>
            </a:r>
            <a:r>
              <a:rPr dirty="0" sz="2750" spc="20">
                <a:solidFill>
                  <a:srgbClr val="DEE6D0"/>
                </a:solidFill>
                <a:latin typeface="Tahoma"/>
                <a:cs typeface="Tahoma"/>
              </a:rPr>
              <a:t>l</a:t>
            </a:r>
            <a:r>
              <a:rPr dirty="0" sz="2750" spc="-65">
                <a:solidFill>
                  <a:srgbClr val="DEE6D0"/>
                </a:solidFill>
                <a:latin typeface="Tahoma"/>
                <a:cs typeface="Tahoma"/>
              </a:rPr>
              <a:t>p</a:t>
            </a:r>
            <a:r>
              <a:rPr dirty="0" sz="2750" spc="-34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2750" spc="-145">
                <a:solidFill>
                  <a:srgbClr val="DEE6D0"/>
                </a:solidFill>
                <a:latin typeface="Tahoma"/>
                <a:cs typeface="Tahoma"/>
              </a:rPr>
              <a:t>u</a:t>
            </a:r>
            <a:r>
              <a:rPr dirty="0" sz="2750" spc="-10">
                <a:solidFill>
                  <a:srgbClr val="DEE6D0"/>
                </a:solidFill>
                <a:latin typeface="Tahoma"/>
                <a:cs typeface="Tahoma"/>
              </a:rPr>
              <a:t>s</a:t>
            </a:r>
            <a:r>
              <a:rPr dirty="0" sz="2750" spc="-34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2750" spc="-100">
                <a:solidFill>
                  <a:srgbClr val="DEE6D0"/>
                </a:solidFill>
                <a:latin typeface="Tahoma"/>
                <a:cs typeface="Tahoma"/>
              </a:rPr>
              <a:t>b</a:t>
            </a:r>
            <a:r>
              <a:rPr dirty="0" sz="2750" spc="-110">
                <a:solidFill>
                  <a:srgbClr val="DEE6D0"/>
                </a:solidFill>
                <a:latin typeface="Tahoma"/>
                <a:cs typeface="Tahoma"/>
              </a:rPr>
              <a:t>e</a:t>
            </a:r>
            <a:r>
              <a:rPr dirty="0" sz="2750" spc="-75">
                <a:solidFill>
                  <a:srgbClr val="DEE6D0"/>
                </a:solidFill>
                <a:latin typeface="Tahoma"/>
                <a:cs typeface="Tahoma"/>
              </a:rPr>
              <a:t>tt</a:t>
            </a:r>
            <a:r>
              <a:rPr dirty="0" sz="2750" spc="-110">
                <a:solidFill>
                  <a:srgbClr val="DEE6D0"/>
                </a:solidFill>
                <a:latin typeface="Tahoma"/>
                <a:cs typeface="Tahoma"/>
              </a:rPr>
              <a:t>e</a:t>
            </a:r>
            <a:r>
              <a:rPr dirty="0" sz="2750" spc="-70">
                <a:solidFill>
                  <a:srgbClr val="DEE6D0"/>
                </a:solidFill>
                <a:latin typeface="Tahoma"/>
                <a:cs typeface="Tahoma"/>
              </a:rPr>
              <a:t>r</a:t>
            </a:r>
            <a:r>
              <a:rPr dirty="0" sz="2750" spc="-34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2750" spc="-100">
                <a:solidFill>
                  <a:srgbClr val="DEE6D0"/>
                </a:solidFill>
                <a:latin typeface="Tahoma"/>
                <a:cs typeface="Tahoma"/>
              </a:rPr>
              <a:t>p</a:t>
            </a:r>
            <a:r>
              <a:rPr dirty="0" sz="2750" spc="-105">
                <a:solidFill>
                  <a:srgbClr val="DEE6D0"/>
                </a:solidFill>
                <a:latin typeface="Tahoma"/>
                <a:cs typeface="Tahoma"/>
              </a:rPr>
              <a:t>r</a:t>
            </a:r>
            <a:r>
              <a:rPr dirty="0" sz="2750" spc="-110">
                <a:solidFill>
                  <a:srgbClr val="DEE6D0"/>
                </a:solidFill>
                <a:latin typeface="Tahoma"/>
                <a:cs typeface="Tahoma"/>
              </a:rPr>
              <a:t>e</a:t>
            </a:r>
            <a:r>
              <a:rPr dirty="0" sz="2750" spc="-100">
                <a:solidFill>
                  <a:srgbClr val="DEE6D0"/>
                </a:solidFill>
                <a:latin typeface="Tahoma"/>
                <a:cs typeface="Tahoma"/>
              </a:rPr>
              <a:t>p</a:t>
            </a:r>
            <a:r>
              <a:rPr dirty="0" sz="2750" spc="-140">
                <a:solidFill>
                  <a:srgbClr val="DEE6D0"/>
                </a:solidFill>
                <a:latin typeface="Tahoma"/>
                <a:cs typeface="Tahoma"/>
              </a:rPr>
              <a:t>a</a:t>
            </a:r>
            <a:r>
              <a:rPr dirty="0" sz="2750" spc="-105">
                <a:solidFill>
                  <a:srgbClr val="DEE6D0"/>
                </a:solidFill>
                <a:latin typeface="Tahoma"/>
                <a:cs typeface="Tahoma"/>
              </a:rPr>
              <a:t>r</a:t>
            </a:r>
            <a:r>
              <a:rPr dirty="0" sz="2750" spc="-75">
                <a:solidFill>
                  <a:srgbClr val="DEE6D0"/>
                </a:solidFill>
                <a:latin typeface="Tahoma"/>
                <a:cs typeface="Tahoma"/>
              </a:rPr>
              <a:t>e</a:t>
            </a:r>
            <a:r>
              <a:rPr dirty="0" sz="2750" spc="-34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2750" spc="-95">
                <a:solidFill>
                  <a:srgbClr val="DEE6D0"/>
                </a:solidFill>
                <a:latin typeface="Tahoma"/>
                <a:cs typeface="Tahoma"/>
              </a:rPr>
              <a:t>f</a:t>
            </a:r>
            <a:r>
              <a:rPr dirty="0" sz="2750" spc="-130">
                <a:solidFill>
                  <a:srgbClr val="DEE6D0"/>
                </a:solidFill>
                <a:latin typeface="Tahoma"/>
                <a:cs typeface="Tahoma"/>
              </a:rPr>
              <a:t>o</a:t>
            </a:r>
            <a:r>
              <a:rPr dirty="0" sz="2750" spc="-70">
                <a:solidFill>
                  <a:srgbClr val="DEE6D0"/>
                </a:solidFill>
                <a:latin typeface="Tahoma"/>
                <a:cs typeface="Tahoma"/>
              </a:rPr>
              <a:t>r</a:t>
            </a:r>
            <a:r>
              <a:rPr dirty="0" sz="2750" spc="-34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2750" spc="-95">
                <a:solidFill>
                  <a:srgbClr val="DEE6D0"/>
                </a:solidFill>
                <a:latin typeface="Tahoma"/>
                <a:cs typeface="Tahoma"/>
              </a:rPr>
              <a:t>f</a:t>
            </a:r>
            <a:r>
              <a:rPr dirty="0" sz="2750" spc="-145">
                <a:solidFill>
                  <a:srgbClr val="DEE6D0"/>
                </a:solidFill>
                <a:latin typeface="Tahoma"/>
                <a:cs typeface="Tahoma"/>
              </a:rPr>
              <a:t>u</a:t>
            </a:r>
            <a:r>
              <a:rPr dirty="0" sz="2750" spc="-75">
                <a:solidFill>
                  <a:srgbClr val="DEE6D0"/>
                </a:solidFill>
                <a:latin typeface="Tahoma"/>
                <a:cs typeface="Tahoma"/>
              </a:rPr>
              <a:t>t</a:t>
            </a:r>
            <a:r>
              <a:rPr dirty="0" sz="2750" spc="-145">
                <a:solidFill>
                  <a:srgbClr val="DEE6D0"/>
                </a:solidFill>
                <a:latin typeface="Tahoma"/>
                <a:cs typeface="Tahoma"/>
              </a:rPr>
              <a:t>u</a:t>
            </a:r>
            <a:r>
              <a:rPr dirty="0" sz="2750" spc="-105">
                <a:solidFill>
                  <a:srgbClr val="DEE6D0"/>
                </a:solidFill>
                <a:latin typeface="Tahoma"/>
                <a:cs typeface="Tahoma"/>
              </a:rPr>
              <a:t>r</a:t>
            </a:r>
            <a:r>
              <a:rPr dirty="0" sz="2750" spc="-55">
                <a:solidFill>
                  <a:srgbClr val="DEE6D0"/>
                </a:solidFill>
                <a:latin typeface="Tahoma"/>
                <a:cs typeface="Tahoma"/>
              </a:rPr>
              <a:t>e  </a:t>
            </a:r>
            <a:r>
              <a:rPr dirty="0" sz="2750" spc="-105">
                <a:solidFill>
                  <a:srgbClr val="DEE6D0"/>
                </a:solidFill>
                <a:latin typeface="Tahoma"/>
                <a:cs typeface="Tahoma"/>
              </a:rPr>
              <a:t>pandemics.</a:t>
            </a:r>
            <a:endParaRPr sz="2750">
              <a:latin typeface="Tahoma"/>
              <a:cs typeface="Tahoma"/>
            </a:endParaRPr>
          </a:p>
          <a:p>
            <a:pPr marL="4953000" marR="201930">
              <a:lnSpc>
                <a:spcPct val="101299"/>
              </a:lnSpc>
              <a:spcBef>
                <a:spcPts val="2875"/>
              </a:spcBef>
            </a:pPr>
            <a:r>
              <a:rPr dirty="0" sz="3950" spc="90">
                <a:solidFill>
                  <a:srgbClr val="FFFFFF"/>
                </a:solidFill>
                <a:latin typeface="Tahoma"/>
                <a:cs typeface="Tahoma"/>
              </a:rPr>
              <a:t>Stay</a:t>
            </a:r>
            <a:r>
              <a:rPr dirty="0" sz="3950" spc="-2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50" spc="130">
                <a:solidFill>
                  <a:srgbClr val="FFFFFF"/>
                </a:solidFill>
                <a:latin typeface="Tahoma"/>
                <a:cs typeface="Tahoma"/>
              </a:rPr>
              <a:t>home </a:t>
            </a:r>
            <a:r>
              <a:rPr dirty="0" sz="3950" spc="-12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50" spc="90">
                <a:solidFill>
                  <a:srgbClr val="FFFFFF"/>
                </a:solidFill>
                <a:latin typeface="Tahoma"/>
                <a:cs typeface="Tahoma"/>
              </a:rPr>
              <a:t>Stay</a:t>
            </a:r>
            <a:r>
              <a:rPr dirty="0" sz="3950" spc="-2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50" spc="114">
                <a:solidFill>
                  <a:srgbClr val="FFFFFF"/>
                </a:solidFill>
                <a:latin typeface="Tahoma"/>
                <a:cs typeface="Tahoma"/>
              </a:rPr>
              <a:t>safe</a:t>
            </a:r>
            <a:endParaRPr sz="3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6025" y="3286124"/>
            <a:ext cx="4229099" cy="29908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665" y="785800"/>
            <a:ext cx="275971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110">
                <a:solidFill>
                  <a:srgbClr val="FF3131"/>
                </a:solidFill>
              </a:rPr>
              <a:t>C</a:t>
            </a:r>
            <a:r>
              <a:rPr dirty="0" sz="4400" spc="-240">
                <a:solidFill>
                  <a:srgbClr val="FF3131"/>
                </a:solidFill>
              </a:rPr>
              <a:t>O</a:t>
            </a:r>
            <a:r>
              <a:rPr dirty="0" sz="4400" spc="-145">
                <a:solidFill>
                  <a:srgbClr val="FF3131"/>
                </a:solidFill>
              </a:rPr>
              <a:t>V</a:t>
            </a:r>
            <a:r>
              <a:rPr dirty="0" sz="4400" spc="10">
                <a:solidFill>
                  <a:srgbClr val="FF3131"/>
                </a:solidFill>
              </a:rPr>
              <a:t>I</a:t>
            </a:r>
            <a:r>
              <a:rPr dirty="0" sz="4400" spc="-295">
                <a:solidFill>
                  <a:srgbClr val="FF3131"/>
                </a:solidFill>
              </a:rPr>
              <a:t>D</a:t>
            </a:r>
            <a:r>
              <a:rPr dirty="0" sz="4400" spc="-330">
                <a:solidFill>
                  <a:srgbClr val="FF3131"/>
                </a:solidFill>
              </a:rPr>
              <a:t> </a:t>
            </a:r>
            <a:r>
              <a:rPr dirty="0" sz="4400" spc="-65">
                <a:solidFill>
                  <a:srgbClr val="FF3131"/>
                </a:solidFill>
              </a:rPr>
              <a:t>–</a:t>
            </a:r>
            <a:r>
              <a:rPr dirty="0" sz="4400" spc="-330">
                <a:solidFill>
                  <a:srgbClr val="FF3131"/>
                </a:solidFill>
              </a:rPr>
              <a:t> </a:t>
            </a:r>
            <a:r>
              <a:rPr dirty="0" sz="4400" spc="40">
                <a:solidFill>
                  <a:srgbClr val="FF3131"/>
                </a:solidFill>
              </a:rPr>
              <a:t>1</a:t>
            </a:r>
            <a:r>
              <a:rPr dirty="0" sz="4400" spc="-10">
                <a:solidFill>
                  <a:srgbClr val="FF3131"/>
                </a:solidFill>
              </a:rPr>
              <a:t>9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474665" y="1569982"/>
            <a:ext cx="7901940" cy="18586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 indent="76200">
              <a:lnSpc>
                <a:spcPct val="99900"/>
              </a:lnSpc>
              <a:spcBef>
                <a:spcPts val="105"/>
              </a:spcBef>
            </a:pPr>
            <a:r>
              <a:rPr dirty="0" sz="2400" spc="-165">
                <a:solidFill>
                  <a:srgbClr val="DEE6D0"/>
                </a:solidFill>
                <a:latin typeface="Verdana"/>
                <a:cs typeface="Verdana"/>
              </a:rPr>
              <a:t>Coronavirus</a:t>
            </a:r>
            <a:r>
              <a:rPr dirty="0" sz="2400" spc="-270">
                <a:solidFill>
                  <a:srgbClr val="DEE6D0"/>
                </a:solidFill>
                <a:latin typeface="Verdana"/>
                <a:cs typeface="Verdana"/>
              </a:rPr>
              <a:t> </a:t>
            </a:r>
            <a:r>
              <a:rPr dirty="0" sz="2400" spc="-125">
                <a:solidFill>
                  <a:srgbClr val="DEE6D0"/>
                </a:solidFill>
                <a:latin typeface="Verdana"/>
                <a:cs typeface="Verdana"/>
              </a:rPr>
              <a:t>disease</a:t>
            </a:r>
            <a:r>
              <a:rPr dirty="0" sz="2400" spc="-270">
                <a:solidFill>
                  <a:srgbClr val="DEE6D0"/>
                </a:solidFill>
                <a:latin typeface="Verdana"/>
                <a:cs typeface="Verdana"/>
              </a:rPr>
              <a:t> </a:t>
            </a:r>
            <a:r>
              <a:rPr dirty="0" sz="2400" spc="-105">
                <a:solidFill>
                  <a:srgbClr val="DEE6D0"/>
                </a:solidFill>
                <a:latin typeface="Verdana"/>
                <a:cs typeface="Verdana"/>
              </a:rPr>
              <a:t>2019</a:t>
            </a:r>
            <a:r>
              <a:rPr dirty="0" sz="2400" spc="-270">
                <a:solidFill>
                  <a:srgbClr val="DEE6D0"/>
                </a:solidFill>
                <a:latin typeface="Verdana"/>
                <a:cs typeface="Verdana"/>
              </a:rPr>
              <a:t> </a:t>
            </a:r>
            <a:r>
              <a:rPr dirty="0" sz="2400" spc="-195">
                <a:solidFill>
                  <a:srgbClr val="DEE6D0"/>
                </a:solidFill>
                <a:latin typeface="Verdana"/>
                <a:cs typeface="Verdana"/>
              </a:rPr>
              <a:t>(COVID-19)</a:t>
            </a:r>
            <a:r>
              <a:rPr dirty="0" sz="2400" spc="-265">
                <a:solidFill>
                  <a:srgbClr val="DEE6D0"/>
                </a:solidFill>
                <a:latin typeface="Verdana"/>
                <a:cs typeface="Verdana"/>
              </a:rPr>
              <a:t> </a:t>
            </a:r>
            <a:r>
              <a:rPr dirty="0" sz="2400" spc="-85">
                <a:solidFill>
                  <a:srgbClr val="DEE6D0"/>
                </a:solidFill>
                <a:latin typeface="Verdana"/>
                <a:cs typeface="Verdana"/>
              </a:rPr>
              <a:t>is</a:t>
            </a:r>
            <a:r>
              <a:rPr dirty="0" sz="2400" spc="-270">
                <a:solidFill>
                  <a:srgbClr val="DEE6D0"/>
                </a:solidFill>
                <a:latin typeface="Verdana"/>
                <a:cs typeface="Verdana"/>
              </a:rPr>
              <a:t> </a:t>
            </a:r>
            <a:r>
              <a:rPr dirty="0" sz="2400" spc="-140">
                <a:solidFill>
                  <a:srgbClr val="DEE6D0"/>
                </a:solidFill>
                <a:latin typeface="Verdana"/>
                <a:cs typeface="Verdana"/>
              </a:rPr>
              <a:t>the</a:t>
            </a:r>
            <a:r>
              <a:rPr dirty="0" sz="2400" spc="-270">
                <a:solidFill>
                  <a:srgbClr val="DEE6D0"/>
                </a:solidFill>
                <a:latin typeface="Verdana"/>
                <a:cs typeface="Verdana"/>
              </a:rPr>
              <a:t> </a:t>
            </a:r>
            <a:r>
              <a:rPr dirty="0" sz="2400" spc="-95">
                <a:solidFill>
                  <a:srgbClr val="DEE6D0"/>
                </a:solidFill>
                <a:latin typeface="Verdana"/>
                <a:cs typeface="Verdana"/>
              </a:rPr>
              <a:t>official</a:t>
            </a:r>
            <a:r>
              <a:rPr dirty="0" sz="2400" spc="-265">
                <a:solidFill>
                  <a:srgbClr val="DEE6D0"/>
                </a:solidFill>
                <a:latin typeface="Verdana"/>
                <a:cs typeface="Verdana"/>
              </a:rPr>
              <a:t> </a:t>
            </a:r>
            <a:r>
              <a:rPr dirty="0" sz="2400" spc="-185">
                <a:solidFill>
                  <a:srgbClr val="DEE6D0"/>
                </a:solidFill>
                <a:latin typeface="Verdana"/>
                <a:cs typeface="Verdana"/>
              </a:rPr>
              <a:t>name </a:t>
            </a:r>
            <a:r>
              <a:rPr dirty="0" sz="2400" spc="-835">
                <a:solidFill>
                  <a:srgbClr val="DEE6D0"/>
                </a:solidFill>
                <a:latin typeface="Verdana"/>
                <a:cs typeface="Verdana"/>
              </a:rPr>
              <a:t> </a:t>
            </a:r>
            <a:r>
              <a:rPr dirty="0" sz="2400" spc="-180">
                <a:solidFill>
                  <a:srgbClr val="DEE6D0"/>
                </a:solidFill>
                <a:latin typeface="Verdana"/>
                <a:cs typeface="Verdana"/>
              </a:rPr>
              <a:t>given</a:t>
            </a:r>
            <a:r>
              <a:rPr dirty="0" sz="2400" spc="-175">
                <a:solidFill>
                  <a:srgbClr val="DEE6D0"/>
                </a:solidFill>
                <a:latin typeface="Verdana"/>
                <a:cs typeface="Verdana"/>
              </a:rPr>
              <a:t> by</a:t>
            </a:r>
            <a:r>
              <a:rPr dirty="0" sz="2400" spc="-170">
                <a:solidFill>
                  <a:srgbClr val="DEE6D0"/>
                </a:solidFill>
                <a:latin typeface="Verdana"/>
                <a:cs typeface="Verdana"/>
              </a:rPr>
              <a:t> </a:t>
            </a:r>
            <a:r>
              <a:rPr dirty="0" sz="2400" spc="-140">
                <a:solidFill>
                  <a:srgbClr val="DEE6D0"/>
                </a:solidFill>
                <a:latin typeface="Verdana"/>
                <a:cs typeface="Verdana"/>
              </a:rPr>
              <a:t>the</a:t>
            </a:r>
            <a:r>
              <a:rPr dirty="0" sz="2400" spc="-135">
                <a:solidFill>
                  <a:srgbClr val="DEE6D0"/>
                </a:solidFill>
                <a:latin typeface="Verdana"/>
                <a:cs typeface="Verdana"/>
              </a:rPr>
              <a:t> </a:t>
            </a:r>
            <a:r>
              <a:rPr dirty="0" sz="2400" spc="-140">
                <a:solidFill>
                  <a:srgbClr val="DEE6D0"/>
                </a:solidFill>
                <a:latin typeface="Verdana"/>
                <a:cs typeface="Verdana"/>
              </a:rPr>
              <a:t>World</a:t>
            </a:r>
            <a:r>
              <a:rPr dirty="0" sz="2400" spc="560">
                <a:solidFill>
                  <a:srgbClr val="DEE6D0"/>
                </a:solidFill>
                <a:latin typeface="Verdana"/>
                <a:cs typeface="Verdana"/>
              </a:rPr>
              <a:t> </a:t>
            </a:r>
            <a:r>
              <a:rPr dirty="0" sz="2400" spc="-130">
                <a:solidFill>
                  <a:srgbClr val="DEE6D0"/>
                </a:solidFill>
                <a:latin typeface="Verdana"/>
                <a:cs typeface="Verdana"/>
              </a:rPr>
              <a:t>Health</a:t>
            </a:r>
            <a:r>
              <a:rPr dirty="0" sz="2400" spc="585">
                <a:solidFill>
                  <a:srgbClr val="DEE6D0"/>
                </a:solidFill>
                <a:latin typeface="Verdana"/>
                <a:cs typeface="Verdana"/>
              </a:rPr>
              <a:t> </a:t>
            </a:r>
            <a:r>
              <a:rPr dirty="0" sz="2400" spc="-165">
                <a:solidFill>
                  <a:srgbClr val="DEE6D0"/>
                </a:solidFill>
                <a:latin typeface="Verdana"/>
                <a:cs typeface="Verdana"/>
              </a:rPr>
              <a:t>Organization</a:t>
            </a:r>
            <a:r>
              <a:rPr dirty="0" sz="2400" spc="515">
                <a:solidFill>
                  <a:srgbClr val="DEE6D0"/>
                </a:solidFill>
                <a:latin typeface="Verdana"/>
                <a:cs typeface="Verdana"/>
              </a:rPr>
              <a:t> </a:t>
            </a:r>
            <a:r>
              <a:rPr dirty="0" sz="2400" spc="-240">
                <a:solidFill>
                  <a:srgbClr val="DEE6D0"/>
                </a:solidFill>
                <a:latin typeface="Verdana"/>
                <a:cs typeface="Verdana"/>
              </a:rPr>
              <a:t>(WHO)</a:t>
            </a:r>
            <a:r>
              <a:rPr dirty="0" sz="2400" spc="365">
                <a:solidFill>
                  <a:srgbClr val="DEE6D0"/>
                </a:solidFill>
                <a:latin typeface="Verdana"/>
                <a:cs typeface="Verdana"/>
              </a:rPr>
              <a:t> </a:t>
            </a:r>
            <a:r>
              <a:rPr dirty="0" sz="2400" spc="-120">
                <a:solidFill>
                  <a:srgbClr val="DEE6D0"/>
                </a:solidFill>
                <a:latin typeface="Verdana"/>
                <a:cs typeface="Verdana"/>
              </a:rPr>
              <a:t>to</a:t>
            </a:r>
            <a:r>
              <a:rPr dirty="0" sz="2400" spc="600">
                <a:solidFill>
                  <a:srgbClr val="DEE6D0"/>
                </a:solidFill>
                <a:latin typeface="Verdana"/>
                <a:cs typeface="Verdana"/>
              </a:rPr>
              <a:t> </a:t>
            </a:r>
            <a:r>
              <a:rPr dirty="0" sz="2400" spc="-140">
                <a:solidFill>
                  <a:srgbClr val="DEE6D0"/>
                </a:solidFill>
                <a:latin typeface="Verdana"/>
                <a:cs typeface="Verdana"/>
              </a:rPr>
              <a:t>the </a:t>
            </a:r>
            <a:r>
              <a:rPr dirty="0" sz="2400" spc="-830">
                <a:solidFill>
                  <a:srgbClr val="DEE6D0"/>
                </a:solidFill>
                <a:latin typeface="Verdana"/>
                <a:cs typeface="Verdana"/>
              </a:rPr>
              <a:t> </a:t>
            </a:r>
            <a:r>
              <a:rPr dirty="0" sz="2400" spc="-175">
                <a:solidFill>
                  <a:srgbClr val="DEE6D0"/>
                </a:solidFill>
                <a:latin typeface="Verdana"/>
                <a:cs typeface="Verdana"/>
              </a:rPr>
              <a:t>by</a:t>
            </a:r>
            <a:r>
              <a:rPr dirty="0" sz="2400" spc="-170">
                <a:solidFill>
                  <a:srgbClr val="DEE6D0"/>
                </a:solidFill>
                <a:latin typeface="Verdana"/>
                <a:cs typeface="Verdana"/>
              </a:rPr>
              <a:t> </a:t>
            </a:r>
            <a:r>
              <a:rPr dirty="0" sz="2400" spc="-185">
                <a:solidFill>
                  <a:srgbClr val="DEE6D0"/>
                </a:solidFill>
                <a:latin typeface="Verdana"/>
                <a:cs typeface="Verdana"/>
              </a:rPr>
              <a:t>SARS-CoV-2,</a:t>
            </a:r>
            <a:r>
              <a:rPr dirty="0" sz="2400" spc="-180">
                <a:solidFill>
                  <a:srgbClr val="DEE6D0"/>
                </a:solidFill>
                <a:latin typeface="Verdana"/>
                <a:cs typeface="Verdana"/>
              </a:rPr>
              <a:t> </a:t>
            </a:r>
            <a:r>
              <a:rPr dirty="0" sz="2400" spc="-140">
                <a:solidFill>
                  <a:srgbClr val="DEE6D0"/>
                </a:solidFill>
                <a:latin typeface="Verdana"/>
                <a:cs typeface="Verdana"/>
              </a:rPr>
              <a:t>the</a:t>
            </a:r>
            <a:r>
              <a:rPr dirty="0" sz="2400" spc="-135">
                <a:solidFill>
                  <a:srgbClr val="DEE6D0"/>
                </a:solidFill>
                <a:latin typeface="Verdana"/>
                <a:cs typeface="Verdana"/>
              </a:rPr>
              <a:t> </a:t>
            </a:r>
            <a:r>
              <a:rPr dirty="0" sz="2400" spc="-145">
                <a:solidFill>
                  <a:srgbClr val="DEE6D0"/>
                </a:solidFill>
                <a:latin typeface="Verdana"/>
                <a:cs typeface="Verdana"/>
              </a:rPr>
              <a:t>new</a:t>
            </a:r>
            <a:r>
              <a:rPr dirty="0" sz="2400" spc="-140">
                <a:solidFill>
                  <a:srgbClr val="DEE6D0"/>
                </a:solidFill>
                <a:latin typeface="Verdana"/>
                <a:cs typeface="Verdana"/>
              </a:rPr>
              <a:t> </a:t>
            </a:r>
            <a:r>
              <a:rPr dirty="0" sz="2400" spc="-150">
                <a:solidFill>
                  <a:srgbClr val="DEE6D0"/>
                </a:solidFill>
                <a:latin typeface="Verdana"/>
                <a:cs typeface="Verdana"/>
              </a:rPr>
              <a:t>coronavirus</a:t>
            </a:r>
            <a:r>
              <a:rPr dirty="0" sz="2400" spc="-145">
                <a:solidFill>
                  <a:srgbClr val="DEE6D0"/>
                </a:solidFill>
                <a:latin typeface="Verdana"/>
                <a:cs typeface="Verdana"/>
              </a:rPr>
              <a:t> </a:t>
            </a:r>
            <a:r>
              <a:rPr dirty="0" sz="2400" spc="-150">
                <a:solidFill>
                  <a:srgbClr val="DEE6D0"/>
                </a:solidFill>
                <a:latin typeface="Verdana"/>
                <a:cs typeface="Verdana"/>
              </a:rPr>
              <a:t>that</a:t>
            </a:r>
            <a:r>
              <a:rPr dirty="0" sz="2400" spc="-145">
                <a:solidFill>
                  <a:srgbClr val="DEE6D0"/>
                </a:solidFill>
                <a:latin typeface="Verdana"/>
                <a:cs typeface="Verdana"/>
              </a:rPr>
              <a:t> </a:t>
            </a:r>
            <a:r>
              <a:rPr dirty="0" sz="2400" spc="-130">
                <a:solidFill>
                  <a:srgbClr val="DEE6D0"/>
                </a:solidFill>
                <a:latin typeface="Verdana"/>
                <a:cs typeface="Verdana"/>
              </a:rPr>
              <a:t>surfaced </a:t>
            </a:r>
            <a:r>
              <a:rPr dirty="0" sz="2400" spc="-120">
                <a:solidFill>
                  <a:srgbClr val="DEE6D0"/>
                </a:solidFill>
                <a:latin typeface="Verdana"/>
                <a:cs typeface="Verdana"/>
              </a:rPr>
              <a:t>in </a:t>
            </a:r>
            <a:r>
              <a:rPr dirty="0" sz="2400" spc="-114">
                <a:solidFill>
                  <a:srgbClr val="DEE6D0"/>
                </a:solidFill>
                <a:latin typeface="Verdana"/>
                <a:cs typeface="Verdana"/>
              </a:rPr>
              <a:t> </a:t>
            </a:r>
            <a:r>
              <a:rPr dirty="0" sz="2400" spc="-125">
                <a:solidFill>
                  <a:srgbClr val="DEE6D0"/>
                </a:solidFill>
                <a:latin typeface="Verdana"/>
                <a:cs typeface="Verdana"/>
              </a:rPr>
              <a:t>disease</a:t>
            </a:r>
            <a:r>
              <a:rPr dirty="0" sz="2400" spc="-325">
                <a:solidFill>
                  <a:srgbClr val="DEE6D0"/>
                </a:solidFill>
                <a:latin typeface="Verdana"/>
                <a:cs typeface="Verdana"/>
              </a:rPr>
              <a:t> </a:t>
            </a:r>
            <a:r>
              <a:rPr dirty="0" sz="2400" spc="-130">
                <a:solidFill>
                  <a:srgbClr val="DEE6D0"/>
                </a:solidFill>
                <a:latin typeface="Verdana"/>
                <a:cs typeface="Verdana"/>
              </a:rPr>
              <a:t>caused</a:t>
            </a:r>
            <a:r>
              <a:rPr dirty="0" sz="2400" spc="-325">
                <a:solidFill>
                  <a:srgbClr val="DEE6D0"/>
                </a:solidFill>
                <a:latin typeface="Verdana"/>
                <a:cs typeface="Verdana"/>
              </a:rPr>
              <a:t> </a:t>
            </a:r>
            <a:r>
              <a:rPr dirty="0" sz="2400" spc="-120">
                <a:solidFill>
                  <a:srgbClr val="DEE6D0"/>
                </a:solidFill>
                <a:latin typeface="Verdana"/>
                <a:cs typeface="Verdana"/>
              </a:rPr>
              <a:t>in</a:t>
            </a:r>
            <a:r>
              <a:rPr dirty="0" sz="2400" spc="-325">
                <a:solidFill>
                  <a:srgbClr val="DEE6D0"/>
                </a:solidFill>
                <a:latin typeface="Verdana"/>
                <a:cs typeface="Verdana"/>
              </a:rPr>
              <a:t> </a:t>
            </a:r>
            <a:r>
              <a:rPr dirty="0" sz="2400" spc="-105">
                <a:solidFill>
                  <a:srgbClr val="DEE6D0"/>
                </a:solidFill>
                <a:latin typeface="Verdana"/>
                <a:cs typeface="Verdana"/>
              </a:rPr>
              <a:t>2019</a:t>
            </a:r>
            <a:r>
              <a:rPr dirty="0" sz="2400" spc="-325">
                <a:solidFill>
                  <a:srgbClr val="DEE6D0"/>
                </a:solidFill>
                <a:latin typeface="Verdana"/>
                <a:cs typeface="Verdana"/>
              </a:rPr>
              <a:t> </a:t>
            </a:r>
            <a:r>
              <a:rPr dirty="0" sz="2400" spc="-155">
                <a:solidFill>
                  <a:srgbClr val="DEE6D0"/>
                </a:solidFill>
                <a:latin typeface="Verdana"/>
                <a:cs typeface="Verdana"/>
              </a:rPr>
              <a:t>and</a:t>
            </a:r>
            <a:r>
              <a:rPr dirty="0" sz="2400" spc="-320">
                <a:solidFill>
                  <a:srgbClr val="DEE6D0"/>
                </a:solidFill>
                <a:latin typeface="Verdana"/>
                <a:cs typeface="Verdana"/>
              </a:rPr>
              <a:t> </a:t>
            </a:r>
            <a:r>
              <a:rPr dirty="0" sz="2400" spc="-140">
                <a:solidFill>
                  <a:srgbClr val="DEE6D0"/>
                </a:solidFill>
                <a:latin typeface="Verdana"/>
                <a:cs typeface="Verdana"/>
              </a:rPr>
              <a:t>spread</a:t>
            </a:r>
            <a:r>
              <a:rPr dirty="0" sz="2400" spc="-325">
                <a:solidFill>
                  <a:srgbClr val="DEE6D0"/>
                </a:solidFill>
                <a:latin typeface="Verdana"/>
                <a:cs typeface="Verdana"/>
              </a:rPr>
              <a:t> </a:t>
            </a:r>
            <a:r>
              <a:rPr dirty="0" sz="2400" spc="-160">
                <a:solidFill>
                  <a:srgbClr val="DEE6D0"/>
                </a:solidFill>
                <a:latin typeface="Verdana"/>
                <a:cs typeface="Verdana"/>
              </a:rPr>
              <a:t>around</a:t>
            </a:r>
            <a:r>
              <a:rPr dirty="0" sz="2400" spc="-325">
                <a:solidFill>
                  <a:srgbClr val="DEE6D0"/>
                </a:solidFill>
                <a:latin typeface="Verdana"/>
                <a:cs typeface="Verdana"/>
              </a:rPr>
              <a:t> </a:t>
            </a:r>
            <a:r>
              <a:rPr dirty="0" sz="2400" spc="-140">
                <a:solidFill>
                  <a:srgbClr val="DEE6D0"/>
                </a:solidFill>
                <a:latin typeface="Verdana"/>
                <a:cs typeface="Verdana"/>
              </a:rPr>
              <a:t>the</a:t>
            </a:r>
            <a:r>
              <a:rPr dirty="0" sz="2400" spc="-325">
                <a:solidFill>
                  <a:srgbClr val="DEE6D0"/>
                </a:solidFill>
                <a:latin typeface="Verdana"/>
                <a:cs typeface="Verdana"/>
              </a:rPr>
              <a:t> </a:t>
            </a:r>
            <a:r>
              <a:rPr dirty="0" sz="2400" spc="-150">
                <a:solidFill>
                  <a:srgbClr val="DEE6D0"/>
                </a:solidFill>
                <a:latin typeface="Verdana"/>
                <a:cs typeface="Verdana"/>
              </a:rPr>
              <a:t>globe.</a:t>
            </a:r>
            <a:endParaRPr sz="2400">
              <a:latin typeface="Verdana"/>
              <a:cs typeface="Verdana"/>
            </a:endParaRPr>
          </a:p>
          <a:p>
            <a:pPr algn="just" marL="12700">
              <a:lnSpc>
                <a:spcPct val="100000"/>
              </a:lnSpc>
              <a:spcBef>
                <a:spcPts val="40"/>
              </a:spcBef>
            </a:pPr>
            <a:r>
              <a:rPr dirty="0" sz="2400" spc="-260">
                <a:solidFill>
                  <a:srgbClr val="DEE6D0"/>
                </a:solidFill>
                <a:latin typeface="Verdana"/>
                <a:cs typeface="Verdana"/>
              </a:rPr>
              <a:t>W</a:t>
            </a:r>
            <a:r>
              <a:rPr dirty="0" sz="2400" spc="-180">
                <a:solidFill>
                  <a:srgbClr val="DEE6D0"/>
                </a:solidFill>
                <a:latin typeface="Verdana"/>
                <a:cs typeface="Verdana"/>
              </a:rPr>
              <a:t>uh</a:t>
            </a:r>
            <a:r>
              <a:rPr dirty="0" sz="2400" spc="-185">
                <a:solidFill>
                  <a:srgbClr val="DEE6D0"/>
                </a:solidFill>
                <a:latin typeface="Verdana"/>
                <a:cs typeface="Verdana"/>
              </a:rPr>
              <a:t>a</a:t>
            </a:r>
            <a:r>
              <a:rPr dirty="0" sz="2400" spc="-180">
                <a:solidFill>
                  <a:srgbClr val="DEE6D0"/>
                </a:solidFill>
                <a:latin typeface="Verdana"/>
                <a:cs typeface="Verdana"/>
              </a:rPr>
              <a:t>n</a:t>
            </a:r>
            <a:r>
              <a:rPr dirty="0" sz="2400" spc="-220">
                <a:solidFill>
                  <a:srgbClr val="DEE6D0"/>
                </a:solidFill>
                <a:latin typeface="Verdana"/>
                <a:cs typeface="Verdana"/>
              </a:rPr>
              <a:t>,</a:t>
            </a:r>
            <a:r>
              <a:rPr dirty="0" sz="2400" spc="-325">
                <a:solidFill>
                  <a:srgbClr val="DEE6D0"/>
                </a:solidFill>
                <a:latin typeface="Verdana"/>
                <a:cs typeface="Verdana"/>
              </a:rPr>
              <a:t> </a:t>
            </a:r>
            <a:r>
              <a:rPr dirty="0" sz="2400" spc="-210">
                <a:solidFill>
                  <a:srgbClr val="DEE6D0"/>
                </a:solidFill>
                <a:latin typeface="Verdana"/>
                <a:cs typeface="Verdana"/>
              </a:rPr>
              <a:t>C</a:t>
            </a:r>
            <a:r>
              <a:rPr dirty="0" sz="2400" spc="-180">
                <a:solidFill>
                  <a:srgbClr val="DEE6D0"/>
                </a:solidFill>
                <a:latin typeface="Verdana"/>
                <a:cs typeface="Verdana"/>
              </a:rPr>
              <a:t>h</a:t>
            </a:r>
            <a:r>
              <a:rPr dirty="0" sz="2400" spc="-85">
                <a:solidFill>
                  <a:srgbClr val="DEE6D0"/>
                </a:solidFill>
                <a:latin typeface="Verdana"/>
                <a:cs typeface="Verdana"/>
              </a:rPr>
              <a:t>i</a:t>
            </a:r>
            <a:r>
              <a:rPr dirty="0" sz="2400" spc="-180">
                <a:solidFill>
                  <a:srgbClr val="DEE6D0"/>
                </a:solidFill>
                <a:latin typeface="Verdana"/>
                <a:cs typeface="Verdana"/>
              </a:rPr>
              <a:t>n</a:t>
            </a:r>
            <a:r>
              <a:rPr dirty="0" sz="2400" spc="-160">
                <a:solidFill>
                  <a:srgbClr val="DEE6D0"/>
                </a:solidFill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6857999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866776"/>
            <a:ext cx="5048250" cy="3257550"/>
            <a:chOff x="0" y="1866776"/>
            <a:chExt cx="5048250" cy="32575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866776"/>
              <a:ext cx="5048249" cy="325754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3512" y="1866900"/>
              <a:ext cx="4953000" cy="3124200"/>
            </a:xfrm>
            <a:custGeom>
              <a:avLst/>
              <a:gdLst/>
              <a:ahLst/>
              <a:cxnLst/>
              <a:rect l="l" t="t" r="r" b="b"/>
              <a:pathLst>
                <a:path w="4953000" h="3124200">
                  <a:moveTo>
                    <a:pt x="4952924" y="3124152"/>
                  </a:moveTo>
                  <a:lnTo>
                    <a:pt x="0" y="3124152"/>
                  </a:lnTo>
                  <a:lnTo>
                    <a:pt x="0" y="0"/>
                  </a:lnTo>
                  <a:lnTo>
                    <a:pt x="4952924" y="0"/>
                  </a:lnTo>
                  <a:lnTo>
                    <a:pt x="4952924" y="3124152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3512" y="2019297"/>
              <a:ext cx="4801870" cy="2821305"/>
            </a:xfrm>
            <a:custGeom>
              <a:avLst/>
              <a:gdLst/>
              <a:ahLst/>
              <a:cxnLst/>
              <a:rect l="l" t="t" r="r" b="b"/>
              <a:pathLst>
                <a:path w="4801870" h="2821304">
                  <a:moveTo>
                    <a:pt x="0" y="0"/>
                  </a:moveTo>
                  <a:lnTo>
                    <a:pt x="4800526" y="1650"/>
                  </a:lnTo>
                </a:path>
                <a:path w="4801870" h="2821304">
                  <a:moveTo>
                    <a:pt x="0" y="0"/>
                  </a:moveTo>
                  <a:lnTo>
                    <a:pt x="4800526" y="1650"/>
                  </a:lnTo>
                </a:path>
                <a:path w="4801870" h="2821304">
                  <a:moveTo>
                    <a:pt x="0" y="2819356"/>
                  </a:moveTo>
                  <a:lnTo>
                    <a:pt x="4800526" y="2821007"/>
                  </a:lnTo>
                </a:path>
                <a:path w="4801870" h="2821304">
                  <a:moveTo>
                    <a:pt x="0" y="2819356"/>
                  </a:moveTo>
                  <a:lnTo>
                    <a:pt x="4800526" y="2821007"/>
                  </a:lnTo>
                </a:path>
                <a:path w="4801870" h="2821304">
                  <a:moveTo>
                    <a:pt x="4801288" y="0"/>
                  </a:moveTo>
                  <a:lnTo>
                    <a:pt x="4800526" y="2818594"/>
                  </a:lnTo>
                </a:path>
                <a:path w="4801870" h="2821304">
                  <a:moveTo>
                    <a:pt x="4801288" y="0"/>
                  </a:moveTo>
                  <a:lnTo>
                    <a:pt x="4800526" y="2818594"/>
                  </a:lnTo>
                </a:path>
              </a:pathLst>
            </a:custGeom>
            <a:ln w="19049">
              <a:solidFill>
                <a:srgbClr val="CFC60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247" y="2129976"/>
              <a:ext cx="3751903" cy="37553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247" y="2673274"/>
              <a:ext cx="3951925" cy="318003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81650" y="1552613"/>
            <a:ext cx="3009899" cy="4524365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152536" y="3087618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30" h="24130">
                <a:moveTo>
                  <a:pt x="15121" y="23698"/>
                </a:moveTo>
                <a:lnTo>
                  <a:pt x="8577" y="23698"/>
                </a:lnTo>
                <a:lnTo>
                  <a:pt x="5784" y="22541"/>
                </a:lnTo>
                <a:lnTo>
                  <a:pt x="1156" y="17914"/>
                </a:lnTo>
                <a:lnTo>
                  <a:pt x="0" y="15121"/>
                </a:lnTo>
                <a:lnTo>
                  <a:pt x="0" y="8577"/>
                </a:lnTo>
                <a:lnTo>
                  <a:pt x="1156" y="5784"/>
                </a:lnTo>
                <a:lnTo>
                  <a:pt x="5784" y="1156"/>
                </a:lnTo>
                <a:lnTo>
                  <a:pt x="8577" y="0"/>
                </a:lnTo>
                <a:lnTo>
                  <a:pt x="15121" y="0"/>
                </a:lnTo>
                <a:lnTo>
                  <a:pt x="17914" y="1156"/>
                </a:lnTo>
                <a:lnTo>
                  <a:pt x="22541" y="5784"/>
                </a:lnTo>
                <a:lnTo>
                  <a:pt x="23698" y="8577"/>
                </a:lnTo>
                <a:lnTo>
                  <a:pt x="23698" y="11849"/>
                </a:lnTo>
                <a:lnTo>
                  <a:pt x="23698" y="15121"/>
                </a:lnTo>
                <a:lnTo>
                  <a:pt x="22541" y="17914"/>
                </a:lnTo>
                <a:lnTo>
                  <a:pt x="17914" y="22541"/>
                </a:lnTo>
                <a:lnTo>
                  <a:pt x="15121" y="23698"/>
                </a:lnTo>
                <a:close/>
              </a:path>
            </a:pathLst>
          </a:custGeom>
          <a:solidFill>
            <a:srgbClr val="4B21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52536" y="3182412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30" h="24130">
                <a:moveTo>
                  <a:pt x="15121" y="23698"/>
                </a:moveTo>
                <a:lnTo>
                  <a:pt x="8577" y="23698"/>
                </a:lnTo>
                <a:lnTo>
                  <a:pt x="5784" y="22541"/>
                </a:lnTo>
                <a:lnTo>
                  <a:pt x="1156" y="17914"/>
                </a:lnTo>
                <a:lnTo>
                  <a:pt x="0" y="15121"/>
                </a:lnTo>
                <a:lnTo>
                  <a:pt x="0" y="8577"/>
                </a:lnTo>
                <a:lnTo>
                  <a:pt x="1156" y="5784"/>
                </a:lnTo>
                <a:lnTo>
                  <a:pt x="5784" y="1156"/>
                </a:lnTo>
                <a:lnTo>
                  <a:pt x="8577" y="0"/>
                </a:lnTo>
                <a:lnTo>
                  <a:pt x="15121" y="0"/>
                </a:lnTo>
                <a:lnTo>
                  <a:pt x="17914" y="1156"/>
                </a:lnTo>
                <a:lnTo>
                  <a:pt x="22541" y="5784"/>
                </a:lnTo>
                <a:lnTo>
                  <a:pt x="23698" y="8577"/>
                </a:lnTo>
                <a:lnTo>
                  <a:pt x="23698" y="11849"/>
                </a:lnTo>
                <a:lnTo>
                  <a:pt x="23698" y="15121"/>
                </a:lnTo>
                <a:lnTo>
                  <a:pt x="22541" y="17914"/>
                </a:lnTo>
                <a:lnTo>
                  <a:pt x="17914" y="22541"/>
                </a:lnTo>
                <a:lnTo>
                  <a:pt x="15121" y="23698"/>
                </a:lnTo>
                <a:close/>
              </a:path>
            </a:pathLst>
          </a:custGeom>
          <a:solidFill>
            <a:srgbClr val="4B21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52536" y="3277206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30" h="24129">
                <a:moveTo>
                  <a:pt x="15121" y="23698"/>
                </a:moveTo>
                <a:lnTo>
                  <a:pt x="8577" y="23698"/>
                </a:lnTo>
                <a:lnTo>
                  <a:pt x="5784" y="22541"/>
                </a:lnTo>
                <a:lnTo>
                  <a:pt x="1156" y="17914"/>
                </a:lnTo>
                <a:lnTo>
                  <a:pt x="0" y="15121"/>
                </a:lnTo>
                <a:lnTo>
                  <a:pt x="0" y="8577"/>
                </a:lnTo>
                <a:lnTo>
                  <a:pt x="1156" y="5784"/>
                </a:lnTo>
                <a:lnTo>
                  <a:pt x="5784" y="1156"/>
                </a:lnTo>
                <a:lnTo>
                  <a:pt x="8577" y="0"/>
                </a:lnTo>
                <a:lnTo>
                  <a:pt x="15121" y="0"/>
                </a:lnTo>
                <a:lnTo>
                  <a:pt x="17914" y="1156"/>
                </a:lnTo>
                <a:lnTo>
                  <a:pt x="22541" y="5784"/>
                </a:lnTo>
                <a:lnTo>
                  <a:pt x="23698" y="8577"/>
                </a:lnTo>
                <a:lnTo>
                  <a:pt x="23698" y="11849"/>
                </a:lnTo>
                <a:lnTo>
                  <a:pt x="23698" y="15121"/>
                </a:lnTo>
                <a:lnTo>
                  <a:pt x="22541" y="17914"/>
                </a:lnTo>
                <a:lnTo>
                  <a:pt x="17914" y="22541"/>
                </a:lnTo>
                <a:lnTo>
                  <a:pt x="15121" y="23698"/>
                </a:lnTo>
                <a:close/>
              </a:path>
            </a:pathLst>
          </a:custGeom>
          <a:solidFill>
            <a:srgbClr val="4B21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52536" y="3372001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30" h="24129">
                <a:moveTo>
                  <a:pt x="15121" y="23698"/>
                </a:moveTo>
                <a:lnTo>
                  <a:pt x="8577" y="23698"/>
                </a:lnTo>
                <a:lnTo>
                  <a:pt x="5784" y="22541"/>
                </a:lnTo>
                <a:lnTo>
                  <a:pt x="1156" y="17914"/>
                </a:lnTo>
                <a:lnTo>
                  <a:pt x="0" y="15121"/>
                </a:lnTo>
                <a:lnTo>
                  <a:pt x="0" y="8577"/>
                </a:lnTo>
                <a:lnTo>
                  <a:pt x="1156" y="5784"/>
                </a:lnTo>
                <a:lnTo>
                  <a:pt x="5784" y="1156"/>
                </a:lnTo>
                <a:lnTo>
                  <a:pt x="8577" y="0"/>
                </a:lnTo>
                <a:lnTo>
                  <a:pt x="15121" y="0"/>
                </a:lnTo>
                <a:lnTo>
                  <a:pt x="17914" y="1156"/>
                </a:lnTo>
                <a:lnTo>
                  <a:pt x="22541" y="5784"/>
                </a:lnTo>
                <a:lnTo>
                  <a:pt x="23698" y="8577"/>
                </a:lnTo>
                <a:lnTo>
                  <a:pt x="23698" y="11849"/>
                </a:lnTo>
                <a:lnTo>
                  <a:pt x="23698" y="15121"/>
                </a:lnTo>
                <a:lnTo>
                  <a:pt x="22541" y="17914"/>
                </a:lnTo>
                <a:lnTo>
                  <a:pt x="17914" y="22541"/>
                </a:lnTo>
                <a:lnTo>
                  <a:pt x="15121" y="23698"/>
                </a:lnTo>
                <a:close/>
              </a:path>
            </a:pathLst>
          </a:custGeom>
          <a:solidFill>
            <a:srgbClr val="4B21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52536" y="3466795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30" h="24129">
                <a:moveTo>
                  <a:pt x="15121" y="23698"/>
                </a:moveTo>
                <a:lnTo>
                  <a:pt x="8577" y="23698"/>
                </a:lnTo>
                <a:lnTo>
                  <a:pt x="5784" y="22541"/>
                </a:lnTo>
                <a:lnTo>
                  <a:pt x="1156" y="17914"/>
                </a:lnTo>
                <a:lnTo>
                  <a:pt x="0" y="15121"/>
                </a:lnTo>
                <a:lnTo>
                  <a:pt x="0" y="8577"/>
                </a:lnTo>
                <a:lnTo>
                  <a:pt x="1156" y="5784"/>
                </a:lnTo>
                <a:lnTo>
                  <a:pt x="5784" y="1156"/>
                </a:lnTo>
                <a:lnTo>
                  <a:pt x="8577" y="0"/>
                </a:lnTo>
                <a:lnTo>
                  <a:pt x="15121" y="0"/>
                </a:lnTo>
                <a:lnTo>
                  <a:pt x="17914" y="1156"/>
                </a:lnTo>
                <a:lnTo>
                  <a:pt x="22541" y="5784"/>
                </a:lnTo>
                <a:lnTo>
                  <a:pt x="23698" y="8577"/>
                </a:lnTo>
                <a:lnTo>
                  <a:pt x="23698" y="11849"/>
                </a:lnTo>
                <a:lnTo>
                  <a:pt x="23698" y="15121"/>
                </a:lnTo>
                <a:lnTo>
                  <a:pt x="22541" y="17914"/>
                </a:lnTo>
                <a:lnTo>
                  <a:pt x="17914" y="22541"/>
                </a:lnTo>
                <a:lnTo>
                  <a:pt x="15121" y="23698"/>
                </a:lnTo>
                <a:close/>
              </a:path>
            </a:pathLst>
          </a:custGeom>
          <a:solidFill>
            <a:srgbClr val="4B21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52536" y="3561589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30" h="24129">
                <a:moveTo>
                  <a:pt x="15121" y="23698"/>
                </a:moveTo>
                <a:lnTo>
                  <a:pt x="8577" y="23698"/>
                </a:lnTo>
                <a:lnTo>
                  <a:pt x="5784" y="22541"/>
                </a:lnTo>
                <a:lnTo>
                  <a:pt x="1156" y="17914"/>
                </a:lnTo>
                <a:lnTo>
                  <a:pt x="0" y="15121"/>
                </a:lnTo>
                <a:lnTo>
                  <a:pt x="0" y="8577"/>
                </a:lnTo>
                <a:lnTo>
                  <a:pt x="1156" y="5784"/>
                </a:lnTo>
                <a:lnTo>
                  <a:pt x="5784" y="1156"/>
                </a:lnTo>
                <a:lnTo>
                  <a:pt x="8577" y="0"/>
                </a:lnTo>
                <a:lnTo>
                  <a:pt x="15121" y="0"/>
                </a:lnTo>
                <a:lnTo>
                  <a:pt x="17914" y="1156"/>
                </a:lnTo>
                <a:lnTo>
                  <a:pt x="22541" y="5784"/>
                </a:lnTo>
                <a:lnTo>
                  <a:pt x="23698" y="8577"/>
                </a:lnTo>
                <a:lnTo>
                  <a:pt x="23698" y="11849"/>
                </a:lnTo>
                <a:lnTo>
                  <a:pt x="23698" y="15121"/>
                </a:lnTo>
                <a:lnTo>
                  <a:pt x="22541" y="17914"/>
                </a:lnTo>
                <a:lnTo>
                  <a:pt x="17914" y="22541"/>
                </a:lnTo>
                <a:lnTo>
                  <a:pt x="15121" y="23698"/>
                </a:lnTo>
                <a:close/>
              </a:path>
            </a:pathLst>
          </a:custGeom>
          <a:solidFill>
            <a:srgbClr val="4B21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52536" y="3656384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30" h="24129">
                <a:moveTo>
                  <a:pt x="15121" y="23698"/>
                </a:moveTo>
                <a:lnTo>
                  <a:pt x="8577" y="23698"/>
                </a:lnTo>
                <a:lnTo>
                  <a:pt x="5784" y="22541"/>
                </a:lnTo>
                <a:lnTo>
                  <a:pt x="1156" y="17914"/>
                </a:lnTo>
                <a:lnTo>
                  <a:pt x="0" y="15121"/>
                </a:lnTo>
                <a:lnTo>
                  <a:pt x="0" y="8577"/>
                </a:lnTo>
                <a:lnTo>
                  <a:pt x="1156" y="5784"/>
                </a:lnTo>
                <a:lnTo>
                  <a:pt x="5784" y="1156"/>
                </a:lnTo>
                <a:lnTo>
                  <a:pt x="8577" y="0"/>
                </a:lnTo>
                <a:lnTo>
                  <a:pt x="15121" y="0"/>
                </a:lnTo>
                <a:lnTo>
                  <a:pt x="17914" y="1156"/>
                </a:lnTo>
                <a:lnTo>
                  <a:pt x="22541" y="5784"/>
                </a:lnTo>
                <a:lnTo>
                  <a:pt x="23698" y="8577"/>
                </a:lnTo>
                <a:lnTo>
                  <a:pt x="23698" y="11849"/>
                </a:lnTo>
                <a:lnTo>
                  <a:pt x="23698" y="15121"/>
                </a:lnTo>
                <a:lnTo>
                  <a:pt x="22541" y="17914"/>
                </a:lnTo>
                <a:lnTo>
                  <a:pt x="17914" y="22541"/>
                </a:lnTo>
                <a:lnTo>
                  <a:pt x="15121" y="23698"/>
                </a:lnTo>
                <a:close/>
              </a:path>
            </a:pathLst>
          </a:custGeom>
          <a:solidFill>
            <a:srgbClr val="4B21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52536" y="3751178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30" h="24129">
                <a:moveTo>
                  <a:pt x="15121" y="23698"/>
                </a:moveTo>
                <a:lnTo>
                  <a:pt x="8577" y="23698"/>
                </a:lnTo>
                <a:lnTo>
                  <a:pt x="5784" y="22541"/>
                </a:lnTo>
                <a:lnTo>
                  <a:pt x="1156" y="17914"/>
                </a:lnTo>
                <a:lnTo>
                  <a:pt x="0" y="15121"/>
                </a:lnTo>
                <a:lnTo>
                  <a:pt x="0" y="8577"/>
                </a:lnTo>
                <a:lnTo>
                  <a:pt x="1156" y="5784"/>
                </a:lnTo>
                <a:lnTo>
                  <a:pt x="5784" y="1156"/>
                </a:lnTo>
                <a:lnTo>
                  <a:pt x="8577" y="0"/>
                </a:lnTo>
                <a:lnTo>
                  <a:pt x="15121" y="0"/>
                </a:lnTo>
                <a:lnTo>
                  <a:pt x="17914" y="1156"/>
                </a:lnTo>
                <a:lnTo>
                  <a:pt x="22541" y="5784"/>
                </a:lnTo>
                <a:lnTo>
                  <a:pt x="23698" y="8577"/>
                </a:lnTo>
                <a:lnTo>
                  <a:pt x="23698" y="11849"/>
                </a:lnTo>
                <a:lnTo>
                  <a:pt x="23698" y="15121"/>
                </a:lnTo>
                <a:lnTo>
                  <a:pt x="22541" y="17914"/>
                </a:lnTo>
                <a:lnTo>
                  <a:pt x="17914" y="22541"/>
                </a:lnTo>
                <a:lnTo>
                  <a:pt x="15121" y="23698"/>
                </a:lnTo>
                <a:close/>
              </a:path>
            </a:pathLst>
          </a:custGeom>
          <a:solidFill>
            <a:srgbClr val="4B21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52536" y="3845972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30" h="24129">
                <a:moveTo>
                  <a:pt x="15121" y="23698"/>
                </a:moveTo>
                <a:lnTo>
                  <a:pt x="8577" y="23698"/>
                </a:lnTo>
                <a:lnTo>
                  <a:pt x="5784" y="22541"/>
                </a:lnTo>
                <a:lnTo>
                  <a:pt x="1156" y="17914"/>
                </a:lnTo>
                <a:lnTo>
                  <a:pt x="0" y="15121"/>
                </a:lnTo>
                <a:lnTo>
                  <a:pt x="0" y="8577"/>
                </a:lnTo>
                <a:lnTo>
                  <a:pt x="1156" y="5784"/>
                </a:lnTo>
                <a:lnTo>
                  <a:pt x="5784" y="1156"/>
                </a:lnTo>
                <a:lnTo>
                  <a:pt x="8577" y="0"/>
                </a:lnTo>
                <a:lnTo>
                  <a:pt x="15121" y="0"/>
                </a:lnTo>
                <a:lnTo>
                  <a:pt x="17914" y="1156"/>
                </a:lnTo>
                <a:lnTo>
                  <a:pt x="22541" y="5784"/>
                </a:lnTo>
                <a:lnTo>
                  <a:pt x="23698" y="8577"/>
                </a:lnTo>
                <a:lnTo>
                  <a:pt x="23698" y="11849"/>
                </a:lnTo>
                <a:lnTo>
                  <a:pt x="23698" y="15121"/>
                </a:lnTo>
                <a:lnTo>
                  <a:pt x="22541" y="17914"/>
                </a:lnTo>
                <a:lnTo>
                  <a:pt x="17914" y="22541"/>
                </a:lnTo>
                <a:lnTo>
                  <a:pt x="15121" y="23698"/>
                </a:lnTo>
                <a:close/>
              </a:path>
            </a:pathLst>
          </a:custGeom>
          <a:solidFill>
            <a:srgbClr val="4B21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152536" y="3940767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30" h="24129">
                <a:moveTo>
                  <a:pt x="15121" y="23698"/>
                </a:moveTo>
                <a:lnTo>
                  <a:pt x="8577" y="23698"/>
                </a:lnTo>
                <a:lnTo>
                  <a:pt x="5784" y="22541"/>
                </a:lnTo>
                <a:lnTo>
                  <a:pt x="1156" y="17914"/>
                </a:lnTo>
                <a:lnTo>
                  <a:pt x="0" y="15121"/>
                </a:lnTo>
                <a:lnTo>
                  <a:pt x="0" y="8577"/>
                </a:lnTo>
                <a:lnTo>
                  <a:pt x="1156" y="5784"/>
                </a:lnTo>
                <a:lnTo>
                  <a:pt x="5784" y="1156"/>
                </a:lnTo>
                <a:lnTo>
                  <a:pt x="8577" y="0"/>
                </a:lnTo>
                <a:lnTo>
                  <a:pt x="15121" y="0"/>
                </a:lnTo>
                <a:lnTo>
                  <a:pt x="17914" y="1156"/>
                </a:lnTo>
                <a:lnTo>
                  <a:pt x="22541" y="5784"/>
                </a:lnTo>
                <a:lnTo>
                  <a:pt x="23698" y="8577"/>
                </a:lnTo>
                <a:lnTo>
                  <a:pt x="23698" y="11849"/>
                </a:lnTo>
                <a:lnTo>
                  <a:pt x="23698" y="15121"/>
                </a:lnTo>
                <a:lnTo>
                  <a:pt x="22541" y="17914"/>
                </a:lnTo>
                <a:lnTo>
                  <a:pt x="17914" y="22541"/>
                </a:lnTo>
                <a:lnTo>
                  <a:pt x="15121" y="23698"/>
                </a:lnTo>
                <a:close/>
              </a:path>
            </a:pathLst>
          </a:custGeom>
          <a:solidFill>
            <a:srgbClr val="4B21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52536" y="4035561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30" h="24129">
                <a:moveTo>
                  <a:pt x="15121" y="23698"/>
                </a:moveTo>
                <a:lnTo>
                  <a:pt x="8577" y="23698"/>
                </a:lnTo>
                <a:lnTo>
                  <a:pt x="5784" y="22541"/>
                </a:lnTo>
                <a:lnTo>
                  <a:pt x="1156" y="17914"/>
                </a:lnTo>
                <a:lnTo>
                  <a:pt x="0" y="15121"/>
                </a:lnTo>
                <a:lnTo>
                  <a:pt x="0" y="8577"/>
                </a:lnTo>
                <a:lnTo>
                  <a:pt x="1156" y="5784"/>
                </a:lnTo>
                <a:lnTo>
                  <a:pt x="5784" y="1156"/>
                </a:lnTo>
                <a:lnTo>
                  <a:pt x="8577" y="0"/>
                </a:lnTo>
                <a:lnTo>
                  <a:pt x="15121" y="0"/>
                </a:lnTo>
                <a:lnTo>
                  <a:pt x="17914" y="1156"/>
                </a:lnTo>
                <a:lnTo>
                  <a:pt x="22541" y="5784"/>
                </a:lnTo>
                <a:lnTo>
                  <a:pt x="23698" y="8577"/>
                </a:lnTo>
                <a:lnTo>
                  <a:pt x="23698" y="11849"/>
                </a:lnTo>
                <a:lnTo>
                  <a:pt x="23698" y="15121"/>
                </a:lnTo>
                <a:lnTo>
                  <a:pt x="22541" y="17914"/>
                </a:lnTo>
                <a:lnTo>
                  <a:pt x="17914" y="22541"/>
                </a:lnTo>
                <a:lnTo>
                  <a:pt x="15121" y="23698"/>
                </a:lnTo>
                <a:close/>
              </a:path>
            </a:pathLst>
          </a:custGeom>
          <a:solidFill>
            <a:srgbClr val="4B21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152536" y="4130356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30" h="24129">
                <a:moveTo>
                  <a:pt x="15121" y="23698"/>
                </a:moveTo>
                <a:lnTo>
                  <a:pt x="8577" y="23698"/>
                </a:lnTo>
                <a:lnTo>
                  <a:pt x="5784" y="22541"/>
                </a:lnTo>
                <a:lnTo>
                  <a:pt x="1156" y="17914"/>
                </a:lnTo>
                <a:lnTo>
                  <a:pt x="0" y="15121"/>
                </a:lnTo>
                <a:lnTo>
                  <a:pt x="0" y="8577"/>
                </a:lnTo>
                <a:lnTo>
                  <a:pt x="1156" y="5784"/>
                </a:lnTo>
                <a:lnTo>
                  <a:pt x="5784" y="1156"/>
                </a:lnTo>
                <a:lnTo>
                  <a:pt x="8577" y="0"/>
                </a:lnTo>
                <a:lnTo>
                  <a:pt x="15121" y="0"/>
                </a:lnTo>
                <a:lnTo>
                  <a:pt x="17914" y="1156"/>
                </a:lnTo>
                <a:lnTo>
                  <a:pt x="22541" y="5784"/>
                </a:lnTo>
                <a:lnTo>
                  <a:pt x="23698" y="8577"/>
                </a:lnTo>
                <a:lnTo>
                  <a:pt x="23698" y="11849"/>
                </a:lnTo>
                <a:lnTo>
                  <a:pt x="23698" y="15121"/>
                </a:lnTo>
                <a:lnTo>
                  <a:pt x="22541" y="17914"/>
                </a:lnTo>
                <a:lnTo>
                  <a:pt x="17914" y="22541"/>
                </a:lnTo>
                <a:lnTo>
                  <a:pt x="15121" y="23698"/>
                </a:lnTo>
                <a:close/>
              </a:path>
            </a:pathLst>
          </a:custGeom>
          <a:solidFill>
            <a:srgbClr val="4B21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152536" y="4225150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30" h="24129">
                <a:moveTo>
                  <a:pt x="15121" y="23698"/>
                </a:moveTo>
                <a:lnTo>
                  <a:pt x="8577" y="23698"/>
                </a:lnTo>
                <a:lnTo>
                  <a:pt x="5784" y="22541"/>
                </a:lnTo>
                <a:lnTo>
                  <a:pt x="1156" y="17914"/>
                </a:lnTo>
                <a:lnTo>
                  <a:pt x="0" y="15121"/>
                </a:lnTo>
                <a:lnTo>
                  <a:pt x="0" y="8577"/>
                </a:lnTo>
                <a:lnTo>
                  <a:pt x="1156" y="5784"/>
                </a:lnTo>
                <a:lnTo>
                  <a:pt x="5784" y="1156"/>
                </a:lnTo>
                <a:lnTo>
                  <a:pt x="8577" y="0"/>
                </a:lnTo>
                <a:lnTo>
                  <a:pt x="15121" y="0"/>
                </a:lnTo>
                <a:lnTo>
                  <a:pt x="17914" y="1156"/>
                </a:lnTo>
                <a:lnTo>
                  <a:pt x="22541" y="5784"/>
                </a:lnTo>
                <a:lnTo>
                  <a:pt x="23698" y="8577"/>
                </a:lnTo>
                <a:lnTo>
                  <a:pt x="23698" y="11849"/>
                </a:lnTo>
                <a:lnTo>
                  <a:pt x="23698" y="15121"/>
                </a:lnTo>
                <a:lnTo>
                  <a:pt x="22541" y="17914"/>
                </a:lnTo>
                <a:lnTo>
                  <a:pt x="17914" y="22541"/>
                </a:lnTo>
                <a:lnTo>
                  <a:pt x="15121" y="23698"/>
                </a:lnTo>
                <a:close/>
              </a:path>
            </a:pathLst>
          </a:custGeom>
          <a:solidFill>
            <a:srgbClr val="4B21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152536" y="4319944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30" h="24129">
                <a:moveTo>
                  <a:pt x="15121" y="23698"/>
                </a:moveTo>
                <a:lnTo>
                  <a:pt x="8577" y="23698"/>
                </a:lnTo>
                <a:lnTo>
                  <a:pt x="5784" y="22541"/>
                </a:lnTo>
                <a:lnTo>
                  <a:pt x="1156" y="17914"/>
                </a:lnTo>
                <a:lnTo>
                  <a:pt x="0" y="15121"/>
                </a:lnTo>
                <a:lnTo>
                  <a:pt x="0" y="8577"/>
                </a:lnTo>
                <a:lnTo>
                  <a:pt x="1156" y="5784"/>
                </a:lnTo>
                <a:lnTo>
                  <a:pt x="5784" y="1156"/>
                </a:lnTo>
                <a:lnTo>
                  <a:pt x="8577" y="0"/>
                </a:lnTo>
                <a:lnTo>
                  <a:pt x="15121" y="0"/>
                </a:lnTo>
                <a:lnTo>
                  <a:pt x="17914" y="1156"/>
                </a:lnTo>
                <a:lnTo>
                  <a:pt x="22541" y="5784"/>
                </a:lnTo>
                <a:lnTo>
                  <a:pt x="23698" y="8577"/>
                </a:lnTo>
                <a:lnTo>
                  <a:pt x="23698" y="11849"/>
                </a:lnTo>
                <a:lnTo>
                  <a:pt x="23698" y="15121"/>
                </a:lnTo>
                <a:lnTo>
                  <a:pt x="22541" y="17914"/>
                </a:lnTo>
                <a:lnTo>
                  <a:pt x="17914" y="22541"/>
                </a:lnTo>
                <a:lnTo>
                  <a:pt x="15121" y="23698"/>
                </a:lnTo>
                <a:close/>
              </a:path>
            </a:pathLst>
          </a:custGeom>
          <a:solidFill>
            <a:srgbClr val="4B21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152536" y="4414739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30" h="24129">
                <a:moveTo>
                  <a:pt x="15121" y="23698"/>
                </a:moveTo>
                <a:lnTo>
                  <a:pt x="8577" y="23698"/>
                </a:lnTo>
                <a:lnTo>
                  <a:pt x="5784" y="22541"/>
                </a:lnTo>
                <a:lnTo>
                  <a:pt x="1156" y="17914"/>
                </a:lnTo>
                <a:lnTo>
                  <a:pt x="0" y="15121"/>
                </a:lnTo>
                <a:lnTo>
                  <a:pt x="0" y="8577"/>
                </a:lnTo>
                <a:lnTo>
                  <a:pt x="1156" y="5784"/>
                </a:lnTo>
                <a:lnTo>
                  <a:pt x="5784" y="1156"/>
                </a:lnTo>
                <a:lnTo>
                  <a:pt x="8577" y="0"/>
                </a:lnTo>
                <a:lnTo>
                  <a:pt x="15121" y="0"/>
                </a:lnTo>
                <a:lnTo>
                  <a:pt x="17914" y="1156"/>
                </a:lnTo>
                <a:lnTo>
                  <a:pt x="22541" y="5784"/>
                </a:lnTo>
                <a:lnTo>
                  <a:pt x="23698" y="8577"/>
                </a:lnTo>
                <a:lnTo>
                  <a:pt x="23698" y="11849"/>
                </a:lnTo>
                <a:lnTo>
                  <a:pt x="23698" y="15121"/>
                </a:lnTo>
                <a:lnTo>
                  <a:pt x="22541" y="17914"/>
                </a:lnTo>
                <a:lnTo>
                  <a:pt x="17914" y="22541"/>
                </a:lnTo>
                <a:lnTo>
                  <a:pt x="15121" y="23698"/>
                </a:lnTo>
                <a:close/>
              </a:path>
            </a:pathLst>
          </a:custGeom>
          <a:solidFill>
            <a:srgbClr val="4B21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152536" y="4509533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30" h="24129">
                <a:moveTo>
                  <a:pt x="15121" y="23698"/>
                </a:moveTo>
                <a:lnTo>
                  <a:pt x="8577" y="23698"/>
                </a:lnTo>
                <a:lnTo>
                  <a:pt x="5784" y="22541"/>
                </a:lnTo>
                <a:lnTo>
                  <a:pt x="1156" y="17914"/>
                </a:lnTo>
                <a:lnTo>
                  <a:pt x="0" y="15121"/>
                </a:lnTo>
                <a:lnTo>
                  <a:pt x="0" y="8577"/>
                </a:lnTo>
                <a:lnTo>
                  <a:pt x="1156" y="5784"/>
                </a:lnTo>
                <a:lnTo>
                  <a:pt x="5784" y="1156"/>
                </a:lnTo>
                <a:lnTo>
                  <a:pt x="8577" y="0"/>
                </a:lnTo>
                <a:lnTo>
                  <a:pt x="15121" y="0"/>
                </a:lnTo>
                <a:lnTo>
                  <a:pt x="17914" y="1156"/>
                </a:lnTo>
                <a:lnTo>
                  <a:pt x="22541" y="5784"/>
                </a:lnTo>
                <a:lnTo>
                  <a:pt x="23698" y="8577"/>
                </a:lnTo>
                <a:lnTo>
                  <a:pt x="23698" y="11849"/>
                </a:lnTo>
                <a:lnTo>
                  <a:pt x="23698" y="15121"/>
                </a:lnTo>
                <a:lnTo>
                  <a:pt x="22541" y="17914"/>
                </a:lnTo>
                <a:lnTo>
                  <a:pt x="17914" y="22541"/>
                </a:lnTo>
                <a:lnTo>
                  <a:pt x="15121" y="23698"/>
                </a:lnTo>
                <a:close/>
              </a:path>
            </a:pathLst>
          </a:custGeom>
          <a:solidFill>
            <a:srgbClr val="4B21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152536" y="4604327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30" h="24129">
                <a:moveTo>
                  <a:pt x="15121" y="23698"/>
                </a:moveTo>
                <a:lnTo>
                  <a:pt x="8577" y="23698"/>
                </a:lnTo>
                <a:lnTo>
                  <a:pt x="5784" y="22541"/>
                </a:lnTo>
                <a:lnTo>
                  <a:pt x="1156" y="17914"/>
                </a:lnTo>
                <a:lnTo>
                  <a:pt x="0" y="15121"/>
                </a:lnTo>
                <a:lnTo>
                  <a:pt x="0" y="8577"/>
                </a:lnTo>
                <a:lnTo>
                  <a:pt x="1156" y="5784"/>
                </a:lnTo>
                <a:lnTo>
                  <a:pt x="5784" y="1156"/>
                </a:lnTo>
                <a:lnTo>
                  <a:pt x="8577" y="0"/>
                </a:lnTo>
                <a:lnTo>
                  <a:pt x="15121" y="0"/>
                </a:lnTo>
                <a:lnTo>
                  <a:pt x="17914" y="1156"/>
                </a:lnTo>
                <a:lnTo>
                  <a:pt x="22541" y="5784"/>
                </a:lnTo>
                <a:lnTo>
                  <a:pt x="23698" y="8577"/>
                </a:lnTo>
                <a:lnTo>
                  <a:pt x="23698" y="11849"/>
                </a:lnTo>
                <a:lnTo>
                  <a:pt x="23698" y="15121"/>
                </a:lnTo>
                <a:lnTo>
                  <a:pt x="22541" y="17914"/>
                </a:lnTo>
                <a:lnTo>
                  <a:pt x="17914" y="22541"/>
                </a:lnTo>
                <a:lnTo>
                  <a:pt x="15121" y="23698"/>
                </a:lnTo>
                <a:close/>
              </a:path>
            </a:pathLst>
          </a:custGeom>
          <a:solidFill>
            <a:srgbClr val="4B21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52536" y="4699122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30" h="24129">
                <a:moveTo>
                  <a:pt x="15121" y="23698"/>
                </a:moveTo>
                <a:lnTo>
                  <a:pt x="8577" y="23698"/>
                </a:lnTo>
                <a:lnTo>
                  <a:pt x="5784" y="22541"/>
                </a:lnTo>
                <a:lnTo>
                  <a:pt x="1156" y="17914"/>
                </a:lnTo>
                <a:lnTo>
                  <a:pt x="0" y="15121"/>
                </a:lnTo>
                <a:lnTo>
                  <a:pt x="0" y="8577"/>
                </a:lnTo>
                <a:lnTo>
                  <a:pt x="1156" y="5784"/>
                </a:lnTo>
                <a:lnTo>
                  <a:pt x="5784" y="1156"/>
                </a:lnTo>
                <a:lnTo>
                  <a:pt x="8577" y="0"/>
                </a:lnTo>
                <a:lnTo>
                  <a:pt x="15121" y="0"/>
                </a:lnTo>
                <a:lnTo>
                  <a:pt x="17914" y="1156"/>
                </a:lnTo>
                <a:lnTo>
                  <a:pt x="22541" y="5784"/>
                </a:lnTo>
                <a:lnTo>
                  <a:pt x="23698" y="8577"/>
                </a:lnTo>
                <a:lnTo>
                  <a:pt x="23698" y="11849"/>
                </a:lnTo>
                <a:lnTo>
                  <a:pt x="23698" y="15121"/>
                </a:lnTo>
                <a:lnTo>
                  <a:pt x="22541" y="17914"/>
                </a:lnTo>
                <a:lnTo>
                  <a:pt x="17914" y="22541"/>
                </a:lnTo>
                <a:lnTo>
                  <a:pt x="15121" y="23698"/>
                </a:lnTo>
                <a:close/>
              </a:path>
            </a:pathLst>
          </a:custGeom>
          <a:solidFill>
            <a:srgbClr val="4B21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152536" y="4793916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30" h="24129">
                <a:moveTo>
                  <a:pt x="15121" y="23698"/>
                </a:moveTo>
                <a:lnTo>
                  <a:pt x="8577" y="23698"/>
                </a:lnTo>
                <a:lnTo>
                  <a:pt x="5784" y="22541"/>
                </a:lnTo>
                <a:lnTo>
                  <a:pt x="1156" y="17914"/>
                </a:lnTo>
                <a:lnTo>
                  <a:pt x="0" y="15121"/>
                </a:lnTo>
                <a:lnTo>
                  <a:pt x="0" y="8577"/>
                </a:lnTo>
                <a:lnTo>
                  <a:pt x="1156" y="5784"/>
                </a:lnTo>
                <a:lnTo>
                  <a:pt x="5784" y="1156"/>
                </a:lnTo>
                <a:lnTo>
                  <a:pt x="8577" y="0"/>
                </a:lnTo>
                <a:lnTo>
                  <a:pt x="15121" y="0"/>
                </a:lnTo>
                <a:lnTo>
                  <a:pt x="17914" y="1156"/>
                </a:lnTo>
                <a:lnTo>
                  <a:pt x="22541" y="5784"/>
                </a:lnTo>
                <a:lnTo>
                  <a:pt x="23698" y="8577"/>
                </a:lnTo>
                <a:lnTo>
                  <a:pt x="23698" y="11849"/>
                </a:lnTo>
                <a:lnTo>
                  <a:pt x="23698" y="15121"/>
                </a:lnTo>
                <a:lnTo>
                  <a:pt x="22541" y="17914"/>
                </a:lnTo>
                <a:lnTo>
                  <a:pt x="17914" y="22541"/>
                </a:lnTo>
                <a:lnTo>
                  <a:pt x="15121" y="23698"/>
                </a:lnTo>
                <a:close/>
              </a:path>
            </a:pathLst>
          </a:custGeom>
          <a:solidFill>
            <a:srgbClr val="4B21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63512" y="3039370"/>
            <a:ext cx="4791075" cy="181737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179830">
              <a:lnSpc>
                <a:spcPct val="100000"/>
              </a:lnSpc>
              <a:spcBef>
                <a:spcPts val="110"/>
              </a:spcBef>
            </a:pPr>
            <a:r>
              <a:rPr dirty="0" sz="550" spc="5">
                <a:solidFill>
                  <a:srgbClr val="4B2118"/>
                </a:solidFill>
                <a:latin typeface="Microsoft Sans Serif"/>
                <a:cs typeface="Microsoft Sans Serif"/>
              </a:rPr>
              <a:t>INTRODUCTION</a:t>
            </a:r>
            <a:endParaRPr sz="550">
              <a:latin typeface="Microsoft Sans Serif"/>
              <a:cs typeface="Microsoft Sans Serif"/>
            </a:endParaRPr>
          </a:p>
          <a:p>
            <a:pPr marL="1179830" marR="2918460">
              <a:lnSpc>
                <a:spcPct val="226200"/>
              </a:lnSpc>
            </a:pPr>
            <a:r>
              <a:rPr dirty="0" sz="550" spc="5">
                <a:solidFill>
                  <a:srgbClr val="4B2118"/>
                </a:solidFill>
                <a:latin typeface="Microsoft Sans Serif"/>
                <a:cs typeface="Microsoft Sans Serif"/>
              </a:rPr>
              <a:t>WHAT</a:t>
            </a:r>
            <a:r>
              <a:rPr dirty="0" sz="550" spc="-10">
                <a:solidFill>
                  <a:srgbClr val="4B2118"/>
                </a:solidFill>
                <a:latin typeface="Microsoft Sans Serif"/>
                <a:cs typeface="Microsoft Sans Serif"/>
              </a:rPr>
              <a:t> </a:t>
            </a:r>
            <a:r>
              <a:rPr dirty="0" sz="550" spc="-5">
                <a:solidFill>
                  <a:srgbClr val="4B2118"/>
                </a:solidFill>
                <a:latin typeface="Microsoft Sans Serif"/>
                <a:cs typeface="Microsoft Sans Serif"/>
              </a:rPr>
              <a:t>IS</a:t>
            </a:r>
            <a:r>
              <a:rPr dirty="0" sz="550" spc="-10">
                <a:solidFill>
                  <a:srgbClr val="4B2118"/>
                </a:solidFill>
                <a:latin typeface="Microsoft Sans Serif"/>
                <a:cs typeface="Microsoft Sans Serif"/>
              </a:rPr>
              <a:t> </a:t>
            </a:r>
            <a:r>
              <a:rPr dirty="0" sz="550" spc="10">
                <a:solidFill>
                  <a:srgbClr val="4B2118"/>
                </a:solidFill>
                <a:latin typeface="Microsoft Sans Serif"/>
                <a:cs typeface="Microsoft Sans Serif"/>
              </a:rPr>
              <a:t>COVID-19?  </a:t>
            </a:r>
            <a:r>
              <a:rPr dirty="0" sz="550" spc="5">
                <a:solidFill>
                  <a:srgbClr val="4B2118"/>
                </a:solidFill>
                <a:latin typeface="Microsoft Sans Serif"/>
                <a:cs typeface="Microsoft Sans Serif"/>
              </a:rPr>
              <a:t>DATA</a:t>
            </a:r>
            <a:r>
              <a:rPr dirty="0" sz="550" spc="-35">
                <a:solidFill>
                  <a:srgbClr val="4B2118"/>
                </a:solidFill>
                <a:latin typeface="Microsoft Sans Serif"/>
                <a:cs typeface="Microsoft Sans Serif"/>
              </a:rPr>
              <a:t> </a:t>
            </a:r>
            <a:r>
              <a:rPr dirty="0" sz="550" spc="-5">
                <a:solidFill>
                  <a:srgbClr val="4B2118"/>
                </a:solidFill>
                <a:latin typeface="Microsoft Sans Serif"/>
                <a:cs typeface="Microsoft Sans Serif"/>
              </a:rPr>
              <a:t>EXTRACTION</a:t>
            </a:r>
            <a:endParaRPr sz="550">
              <a:latin typeface="Microsoft Sans Serif"/>
              <a:cs typeface="Microsoft Sans Serif"/>
            </a:endParaRPr>
          </a:p>
          <a:p>
            <a:pPr marL="1179830" marR="2503170">
              <a:lnSpc>
                <a:spcPct val="226200"/>
              </a:lnSpc>
            </a:pPr>
            <a:r>
              <a:rPr dirty="0" sz="550" spc="15">
                <a:solidFill>
                  <a:srgbClr val="4B2118"/>
                </a:solidFill>
                <a:latin typeface="Microsoft Sans Serif"/>
                <a:cs typeface="Microsoft Sans Serif"/>
              </a:rPr>
              <a:t>HANDLING</a:t>
            </a:r>
            <a:r>
              <a:rPr dirty="0" sz="550" spc="-30">
                <a:solidFill>
                  <a:srgbClr val="4B2118"/>
                </a:solidFill>
                <a:latin typeface="Microsoft Sans Serif"/>
                <a:cs typeface="Microsoft Sans Serif"/>
              </a:rPr>
              <a:t> </a:t>
            </a:r>
            <a:r>
              <a:rPr dirty="0" sz="550" spc="-5">
                <a:solidFill>
                  <a:srgbClr val="4B2118"/>
                </a:solidFill>
                <a:latin typeface="Microsoft Sans Serif"/>
                <a:cs typeface="Microsoft Sans Serif"/>
              </a:rPr>
              <a:t>THE</a:t>
            </a:r>
            <a:r>
              <a:rPr dirty="0" sz="550" spc="-30">
                <a:solidFill>
                  <a:srgbClr val="4B2118"/>
                </a:solidFill>
                <a:latin typeface="Microsoft Sans Serif"/>
                <a:cs typeface="Microsoft Sans Serif"/>
              </a:rPr>
              <a:t> </a:t>
            </a:r>
            <a:r>
              <a:rPr dirty="0" sz="550" spc="5">
                <a:solidFill>
                  <a:srgbClr val="4B2118"/>
                </a:solidFill>
                <a:latin typeface="Microsoft Sans Serif"/>
                <a:cs typeface="Microsoft Sans Serif"/>
              </a:rPr>
              <a:t>MISSING</a:t>
            </a:r>
            <a:r>
              <a:rPr dirty="0" sz="550" spc="-30">
                <a:solidFill>
                  <a:srgbClr val="4B2118"/>
                </a:solidFill>
                <a:latin typeface="Microsoft Sans Serif"/>
                <a:cs typeface="Microsoft Sans Serif"/>
              </a:rPr>
              <a:t> </a:t>
            </a:r>
            <a:r>
              <a:rPr dirty="0" sz="550">
                <a:solidFill>
                  <a:srgbClr val="4B2118"/>
                </a:solidFill>
                <a:latin typeface="Microsoft Sans Serif"/>
                <a:cs typeface="Microsoft Sans Serif"/>
              </a:rPr>
              <a:t>VALUE </a:t>
            </a:r>
            <a:r>
              <a:rPr dirty="0" sz="550" spc="-135">
                <a:solidFill>
                  <a:srgbClr val="4B2118"/>
                </a:solidFill>
                <a:latin typeface="Microsoft Sans Serif"/>
                <a:cs typeface="Microsoft Sans Serif"/>
              </a:rPr>
              <a:t> </a:t>
            </a:r>
            <a:r>
              <a:rPr dirty="0" sz="550" spc="5">
                <a:solidFill>
                  <a:srgbClr val="4B2118"/>
                </a:solidFill>
                <a:latin typeface="Microsoft Sans Serif"/>
                <a:cs typeface="Microsoft Sans Serif"/>
              </a:rPr>
              <a:t>DATA</a:t>
            </a:r>
            <a:r>
              <a:rPr dirty="0" sz="550" spc="-15">
                <a:solidFill>
                  <a:srgbClr val="4B2118"/>
                </a:solidFill>
                <a:latin typeface="Microsoft Sans Serif"/>
                <a:cs typeface="Microsoft Sans Serif"/>
              </a:rPr>
              <a:t> </a:t>
            </a:r>
            <a:r>
              <a:rPr dirty="0" sz="550" spc="5">
                <a:solidFill>
                  <a:srgbClr val="4B2118"/>
                </a:solidFill>
                <a:latin typeface="Microsoft Sans Serif"/>
                <a:cs typeface="Microsoft Sans Serif"/>
              </a:rPr>
              <a:t>VISUALIZATION</a:t>
            </a:r>
            <a:endParaRPr sz="5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00">
              <a:latin typeface="Microsoft Sans Serif"/>
              <a:cs typeface="Microsoft Sans Serif"/>
            </a:endParaRPr>
          </a:p>
          <a:p>
            <a:pPr marL="1179830">
              <a:lnSpc>
                <a:spcPct val="100000"/>
              </a:lnSpc>
            </a:pPr>
            <a:r>
              <a:rPr dirty="0" sz="550" spc="-10">
                <a:solidFill>
                  <a:srgbClr val="4B2118"/>
                </a:solidFill>
                <a:latin typeface="Microsoft Sans Serif"/>
                <a:cs typeface="Microsoft Sans Serif"/>
              </a:rPr>
              <a:t>PIE</a:t>
            </a:r>
            <a:r>
              <a:rPr dirty="0" sz="550" spc="-10">
                <a:solidFill>
                  <a:srgbClr val="4B2118"/>
                </a:solidFill>
                <a:latin typeface="Microsoft Sans Serif"/>
                <a:cs typeface="Microsoft Sans Serif"/>
              </a:rPr>
              <a:t> </a:t>
            </a:r>
            <a:r>
              <a:rPr dirty="0" sz="550" spc="-5">
                <a:solidFill>
                  <a:srgbClr val="4B2118"/>
                </a:solidFill>
                <a:latin typeface="Microsoft Sans Serif"/>
                <a:cs typeface="Microsoft Sans Serif"/>
              </a:rPr>
              <a:t>CHART</a:t>
            </a:r>
            <a:endParaRPr sz="5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00">
              <a:latin typeface="Microsoft Sans Serif"/>
              <a:cs typeface="Microsoft Sans Serif"/>
            </a:endParaRPr>
          </a:p>
          <a:p>
            <a:pPr marL="1179830">
              <a:lnSpc>
                <a:spcPct val="100000"/>
              </a:lnSpc>
            </a:pPr>
            <a:r>
              <a:rPr dirty="0" sz="550" spc="5">
                <a:solidFill>
                  <a:srgbClr val="4B2118"/>
                </a:solidFill>
                <a:latin typeface="Microsoft Sans Serif"/>
                <a:cs typeface="Microsoft Sans Serif"/>
              </a:rPr>
              <a:t>IMPACT</a:t>
            </a:r>
            <a:r>
              <a:rPr dirty="0" sz="550" spc="-35">
                <a:solidFill>
                  <a:srgbClr val="4B2118"/>
                </a:solidFill>
                <a:latin typeface="Microsoft Sans Serif"/>
                <a:cs typeface="Microsoft Sans Serif"/>
              </a:rPr>
              <a:t> </a:t>
            </a:r>
            <a:r>
              <a:rPr dirty="0" sz="550" spc="-5">
                <a:solidFill>
                  <a:srgbClr val="4B2118"/>
                </a:solidFill>
                <a:latin typeface="Microsoft Sans Serif"/>
                <a:cs typeface="Microsoft Sans Serif"/>
              </a:rPr>
              <a:t>OF</a:t>
            </a:r>
            <a:r>
              <a:rPr dirty="0" sz="550" spc="-30">
                <a:solidFill>
                  <a:srgbClr val="4B2118"/>
                </a:solidFill>
                <a:latin typeface="Microsoft Sans Serif"/>
                <a:cs typeface="Microsoft Sans Serif"/>
              </a:rPr>
              <a:t> </a:t>
            </a:r>
            <a:r>
              <a:rPr dirty="0" sz="550" spc="10">
                <a:solidFill>
                  <a:srgbClr val="4B2118"/>
                </a:solidFill>
                <a:latin typeface="Microsoft Sans Serif"/>
                <a:cs typeface="Microsoft Sans Serif"/>
              </a:rPr>
              <a:t>COVID</a:t>
            </a:r>
            <a:endParaRPr sz="550">
              <a:latin typeface="Microsoft Sans Serif"/>
              <a:cs typeface="Microsoft Sans Serif"/>
            </a:endParaRPr>
          </a:p>
          <a:p>
            <a:pPr marL="1179830" marR="2446655">
              <a:lnSpc>
                <a:spcPct val="226200"/>
              </a:lnSpc>
            </a:pPr>
            <a:r>
              <a:rPr dirty="0" sz="550" spc="-5">
                <a:solidFill>
                  <a:srgbClr val="4B2118"/>
                </a:solidFill>
                <a:latin typeface="Microsoft Sans Serif"/>
                <a:cs typeface="Microsoft Sans Serif"/>
              </a:rPr>
              <a:t>EVIDENCE</a:t>
            </a:r>
            <a:r>
              <a:rPr dirty="0" sz="550" spc="-30">
                <a:solidFill>
                  <a:srgbClr val="4B2118"/>
                </a:solidFill>
                <a:latin typeface="Microsoft Sans Serif"/>
                <a:cs typeface="Microsoft Sans Serif"/>
              </a:rPr>
              <a:t> </a:t>
            </a:r>
            <a:r>
              <a:rPr dirty="0" sz="550" spc="-5">
                <a:solidFill>
                  <a:srgbClr val="4B2118"/>
                </a:solidFill>
                <a:latin typeface="Microsoft Sans Serif"/>
                <a:cs typeface="Microsoft Sans Serif"/>
              </a:rPr>
              <a:t>OF</a:t>
            </a:r>
            <a:r>
              <a:rPr dirty="0" sz="550" spc="-30">
                <a:solidFill>
                  <a:srgbClr val="4B2118"/>
                </a:solidFill>
                <a:latin typeface="Microsoft Sans Serif"/>
                <a:cs typeface="Microsoft Sans Serif"/>
              </a:rPr>
              <a:t> </a:t>
            </a:r>
            <a:r>
              <a:rPr dirty="0" sz="550" spc="10">
                <a:solidFill>
                  <a:srgbClr val="4B2118"/>
                </a:solidFill>
                <a:latin typeface="Microsoft Sans Serif"/>
                <a:cs typeface="Microsoft Sans Serif"/>
              </a:rPr>
              <a:t>COVID</a:t>
            </a:r>
            <a:r>
              <a:rPr dirty="0" sz="550" spc="-25">
                <a:solidFill>
                  <a:srgbClr val="4B2118"/>
                </a:solidFill>
                <a:latin typeface="Microsoft Sans Serif"/>
                <a:cs typeface="Microsoft Sans Serif"/>
              </a:rPr>
              <a:t> </a:t>
            </a:r>
            <a:r>
              <a:rPr dirty="0" sz="550">
                <a:solidFill>
                  <a:srgbClr val="4B2118"/>
                </a:solidFill>
                <a:latin typeface="Microsoft Sans Serif"/>
                <a:cs typeface="Microsoft Sans Serif"/>
              </a:rPr>
              <a:t>INFECTIONS </a:t>
            </a:r>
            <a:r>
              <a:rPr dirty="0" sz="550" spc="-135">
                <a:solidFill>
                  <a:srgbClr val="4B2118"/>
                </a:solidFill>
                <a:latin typeface="Microsoft Sans Serif"/>
                <a:cs typeface="Microsoft Sans Serif"/>
              </a:rPr>
              <a:t> </a:t>
            </a:r>
            <a:r>
              <a:rPr dirty="0" sz="550" spc="5">
                <a:solidFill>
                  <a:srgbClr val="4B2118"/>
                </a:solidFill>
                <a:latin typeface="Microsoft Sans Serif"/>
                <a:cs typeface="Microsoft Sans Serif"/>
              </a:rPr>
              <a:t>GLOBAL </a:t>
            </a:r>
            <a:r>
              <a:rPr dirty="0" sz="550" spc="10">
                <a:solidFill>
                  <a:srgbClr val="4B2118"/>
                </a:solidFill>
                <a:latin typeface="Microsoft Sans Serif"/>
                <a:cs typeface="Microsoft Sans Serif"/>
              </a:rPr>
              <a:t>COVID </a:t>
            </a:r>
            <a:r>
              <a:rPr dirty="0" sz="550" spc="-10">
                <a:solidFill>
                  <a:srgbClr val="4B2118"/>
                </a:solidFill>
                <a:latin typeface="Microsoft Sans Serif"/>
                <a:cs typeface="Microsoft Sans Serif"/>
              </a:rPr>
              <a:t>OVERVIEW </a:t>
            </a:r>
            <a:r>
              <a:rPr dirty="0" sz="550" spc="-5">
                <a:solidFill>
                  <a:srgbClr val="4B2118"/>
                </a:solidFill>
                <a:latin typeface="Microsoft Sans Serif"/>
                <a:cs typeface="Microsoft Sans Serif"/>
              </a:rPr>
              <a:t> </a:t>
            </a:r>
            <a:r>
              <a:rPr dirty="0" sz="550" spc="5">
                <a:solidFill>
                  <a:srgbClr val="4B2118"/>
                </a:solidFill>
                <a:latin typeface="Microsoft Sans Serif"/>
                <a:cs typeface="Microsoft Sans Serif"/>
              </a:rPr>
              <a:t>CONCLUSION</a:t>
            </a:r>
            <a:endParaRPr sz="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2269" y="3619405"/>
            <a:ext cx="2546985" cy="241935"/>
            <a:chOff x="3872269" y="3619405"/>
            <a:chExt cx="2546985" cy="241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72269" y="3619405"/>
              <a:ext cx="2422126" cy="24168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314643" y="3757015"/>
              <a:ext cx="99695" cy="44450"/>
            </a:xfrm>
            <a:custGeom>
              <a:avLst/>
              <a:gdLst/>
              <a:ahLst/>
              <a:cxnLst/>
              <a:rect l="l" t="t" r="r" b="b"/>
              <a:pathLst>
                <a:path w="99695" h="44450">
                  <a:moveTo>
                    <a:pt x="99314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99314" y="44450"/>
                  </a:lnTo>
                  <a:lnTo>
                    <a:pt x="993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314653" y="3757009"/>
              <a:ext cx="99695" cy="44450"/>
            </a:xfrm>
            <a:custGeom>
              <a:avLst/>
              <a:gdLst/>
              <a:ahLst/>
              <a:cxnLst/>
              <a:rect l="l" t="t" r="r" b="b"/>
              <a:pathLst>
                <a:path w="99695" h="44450">
                  <a:moveTo>
                    <a:pt x="0" y="44449"/>
                  </a:moveTo>
                  <a:lnTo>
                    <a:pt x="99313" y="44449"/>
                  </a:lnTo>
                  <a:lnTo>
                    <a:pt x="99313" y="0"/>
                  </a:lnTo>
                  <a:lnTo>
                    <a:pt x="0" y="0"/>
                  </a:lnTo>
                  <a:lnTo>
                    <a:pt x="0" y="44449"/>
                  </a:lnTo>
                  <a:close/>
                </a:path>
                <a:path w="99695" h="44450">
                  <a:moveTo>
                    <a:pt x="0" y="44449"/>
                  </a:moveTo>
                  <a:lnTo>
                    <a:pt x="99313" y="44449"/>
                  </a:lnTo>
                  <a:lnTo>
                    <a:pt x="99313" y="0"/>
                  </a:lnTo>
                  <a:lnTo>
                    <a:pt x="0" y="0"/>
                  </a:lnTo>
                  <a:lnTo>
                    <a:pt x="0" y="44449"/>
                  </a:lnTo>
                  <a:close/>
                </a:path>
              </a:pathLst>
            </a:custGeom>
            <a:ln w="9524">
              <a:solidFill>
                <a:srgbClr val="374E5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66099" y="3619405"/>
            <a:ext cx="532252" cy="241298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3872777" y="3973860"/>
            <a:ext cx="4671695" cy="362585"/>
            <a:chOff x="3872777" y="3973860"/>
            <a:chExt cx="4671695" cy="36258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18276" y="3973860"/>
              <a:ext cx="667254" cy="14350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72777" y="3973860"/>
              <a:ext cx="4671279" cy="362583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72903" y="4402482"/>
            <a:ext cx="4881719" cy="100075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67400" y="1057275"/>
            <a:ext cx="2943224" cy="208597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71550" y="3524287"/>
            <a:ext cx="2371724" cy="2705099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30514" y="1004233"/>
            <a:ext cx="215011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-55" b="1">
                <a:latin typeface="Trebuchet MS"/>
                <a:cs typeface="Trebuchet MS"/>
              </a:rPr>
              <a:t>INTRODUCTION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0514" y="1458693"/>
            <a:ext cx="5224780" cy="141732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 marR="200660" indent="2870200">
              <a:lnSpc>
                <a:spcPct val="83200"/>
              </a:lnSpc>
              <a:spcBef>
                <a:spcPts val="405"/>
              </a:spcBef>
            </a:pPr>
            <a:r>
              <a:rPr dirty="0" sz="1400" spc="-100">
                <a:solidFill>
                  <a:srgbClr val="DEE6D0"/>
                </a:solidFill>
                <a:latin typeface="Tahoma"/>
                <a:cs typeface="Tahoma"/>
              </a:rPr>
              <a:t>T</a:t>
            </a:r>
            <a:r>
              <a:rPr dirty="0" sz="1400" spc="-65">
                <a:solidFill>
                  <a:srgbClr val="DEE6D0"/>
                </a:solidFill>
                <a:latin typeface="Tahoma"/>
                <a:cs typeface="Tahoma"/>
              </a:rPr>
              <a:t>h</a:t>
            </a:r>
            <a:r>
              <a:rPr dirty="0" sz="1400" spc="-35">
                <a:solidFill>
                  <a:srgbClr val="DEE6D0"/>
                </a:solidFill>
                <a:latin typeface="Tahoma"/>
                <a:cs typeface="Tahoma"/>
              </a:rPr>
              <a:t>e</a:t>
            </a:r>
            <a:r>
              <a:rPr dirty="0" sz="1400" spc="-165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60">
                <a:solidFill>
                  <a:srgbClr val="DEE6D0"/>
                </a:solidFill>
                <a:latin typeface="Tahoma"/>
                <a:cs typeface="Tahoma"/>
              </a:rPr>
              <a:t>C</a:t>
            </a:r>
            <a:r>
              <a:rPr dirty="0" sz="1400" spc="-100">
                <a:solidFill>
                  <a:srgbClr val="DEE6D0"/>
                </a:solidFill>
                <a:latin typeface="Tahoma"/>
                <a:cs typeface="Tahoma"/>
              </a:rPr>
              <a:t>O</a:t>
            </a:r>
            <a:r>
              <a:rPr dirty="0" sz="1400" spc="-70">
                <a:solidFill>
                  <a:srgbClr val="DEE6D0"/>
                </a:solidFill>
                <a:latin typeface="Tahoma"/>
                <a:cs typeface="Tahoma"/>
              </a:rPr>
              <a:t>V</a:t>
            </a:r>
            <a:r>
              <a:rPr dirty="0" sz="1400" spc="-25">
                <a:solidFill>
                  <a:srgbClr val="DEE6D0"/>
                </a:solidFill>
                <a:latin typeface="Tahoma"/>
                <a:cs typeface="Tahoma"/>
              </a:rPr>
              <a:t>I</a:t>
            </a:r>
            <a:r>
              <a:rPr dirty="0" sz="1400" spc="-100">
                <a:solidFill>
                  <a:srgbClr val="DEE6D0"/>
                </a:solidFill>
                <a:latin typeface="Tahoma"/>
                <a:cs typeface="Tahoma"/>
              </a:rPr>
              <a:t>D</a:t>
            </a:r>
            <a:r>
              <a:rPr dirty="0" sz="1400" spc="-15">
                <a:solidFill>
                  <a:srgbClr val="DEE6D0"/>
                </a:solidFill>
                <a:latin typeface="Tahoma"/>
                <a:cs typeface="Tahoma"/>
              </a:rPr>
              <a:t>-</a:t>
            </a:r>
            <a:r>
              <a:rPr dirty="0" sz="1400" spc="-10">
                <a:solidFill>
                  <a:srgbClr val="DEE6D0"/>
                </a:solidFill>
                <a:latin typeface="Tahoma"/>
                <a:cs typeface="Tahoma"/>
              </a:rPr>
              <a:t>1</a:t>
            </a:r>
            <a:r>
              <a:rPr dirty="0" sz="1400" spc="5">
                <a:solidFill>
                  <a:srgbClr val="DEE6D0"/>
                </a:solidFill>
                <a:latin typeface="Tahoma"/>
                <a:cs typeface="Tahoma"/>
              </a:rPr>
              <a:t>9</a:t>
            </a:r>
            <a:r>
              <a:rPr dirty="0" sz="1400" spc="-165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DEE6D0"/>
                </a:solidFill>
                <a:latin typeface="Tahoma"/>
                <a:cs typeface="Tahoma"/>
              </a:rPr>
              <a:t>p</a:t>
            </a:r>
            <a:r>
              <a:rPr dirty="0" sz="1400" spc="-65">
                <a:solidFill>
                  <a:srgbClr val="DEE6D0"/>
                </a:solidFill>
                <a:latin typeface="Tahoma"/>
                <a:cs typeface="Tahoma"/>
              </a:rPr>
              <a:t>a</a:t>
            </a:r>
            <a:r>
              <a:rPr dirty="0" sz="1400" spc="-65">
                <a:solidFill>
                  <a:srgbClr val="DEE6D0"/>
                </a:solidFill>
                <a:latin typeface="Tahoma"/>
                <a:cs typeface="Tahoma"/>
              </a:rPr>
              <a:t>n</a:t>
            </a:r>
            <a:r>
              <a:rPr dirty="0" sz="1400" spc="-45">
                <a:solidFill>
                  <a:srgbClr val="DEE6D0"/>
                </a:solidFill>
                <a:latin typeface="Tahoma"/>
                <a:cs typeface="Tahoma"/>
              </a:rPr>
              <a:t>d</a:t>
            </a:r>
            <a:r>
              <a:rPr dirty="0" sz="1400" spc="-50">
                <a:solidFill>
                  <a:srgbClr val="DEE6D0"/>
                </a:solidFill>
                <a:latin typeface="Tahoma"/>
                <a:cs typeface="Tahoma"/>
              </a:rPr>
              <a:t>e</a:t>
            </a:r>
            <a:r>
              <a:rPr dirty="0" sz="1400" spc="-70">
                <a:solidFill>
                  <a:srgbClr val="DEE6D0"/>
                </a:solidFill>
                <a:latin typeface="Tahoma"/>
                <a:cs typeface="Tahoma"/>
              </a:rPr>
              <a:t>m</a:t>
            </a:r>
            <a:r>
              <a:rPr dirty="0" sz="1400" spc="-10">
                <a:solidFill>
                  <a:srgbClr val="DEE6D0"/>
                </a:solidFill>
                <a:latin typeface="Tahoma"/>
                <a:cs typeface="Tahoma"/>
              </a:rPr>
              <a:t>i</a:t>
            </a:r>
            <a:r>
              <a:rPr dirty="0" sz="1400" spc="-15">
                <a:solidFill>
                  <a:srgbClr val="DEE6D0"/>
                </a:solidFill>
                <a:latin typeface="Tahoma"/>
                <a:cs typeface="Tahoma"/>
              </a:rPr>
              <a:t>c</a:t>
            </a:r>
            <a:r>
              <a:rPr dirty="0" sz="1400" spc="-75">
                <a:solidFill>
                  <a:srgbClr val="DEE6D0"/>
                </a:solidFill>
                <a:latin typeface="Tahoma"/>
                <a:cs typeface="Tahoma"/>
              </a:rPr>
              <a:t>,  </a:t>
            </a:r>
            <a:r>
              <a:rPr dirty="0" sz="1400" spc="-40">
                <a:solidFill>
                  <a:srgbClr val="DEE6D0"/>
                </a:solidFill>
                <a:latin typeface="Tahoma"/>
                <a:cs typeface="Tahoma"/>
              </a:rPr>
              <a:t>caused</a:t>
            </a:r>
            <a:r>
              <a:rPr dirty="0" sz="1400" spc="-165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DEE6D0"/>
                </a:solidFill>
                <a:latin typeface="Tahoma"/>
                <a:cs typeface="Tahoma"/>
              </a:rPr>
              <a:t>by</a:t>
            </a:r>
            <a:r>
              <a:rPr dirty="0" sz="1400" spc="-165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DEE6D0"/>
                </a:solidFill>
                <a:latin typeface="Tahoma"/>
                <a:cs typeface="Tahoma"/>
              </a:rPr>
              <a:t>the</a:t>
            </a:r>
            <a:r>
              <a:rPr dirty="0" sz="1400" spc="-16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DEE6D0"/>
                </a:solidFill>
                <a:latin typeface="Tahoma"/>
                <a:cs typeface="Tahoma"/>
              </a:rPr>
              <a:t>novel</a:t>
            </a:r>
            <a:r>
              <a:rPr dirty="0" sz="1400" spc="-165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DEE6D0"/>
                </a:solidFill>
                <a:latin typeface="Tahoma"/>
                <a:cs typeface="Tahoma"/>
              </a:rPr>
              <a:t>coronavirus</a:t>
            </a:r>
            <a:r>
              <a:rPr dirty="0" sz="1400" spc="-16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DEE6D0"/>
                </a:solidFill>
                <a:latin typeface="Tahoma"/>
                <a:cs typeface="Tahoma"/>
              </a:rPr>
              <a:t>SARS-CoV-2,</a:t>
            </a:r>
            <a:r>
              <a:rPr dirty="0" sz="1400" spc="-165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DEE6D0"/>
                </a:solidFill>
                <a:latin typeface="Tahoma"/>
                <a:cs typeface="Tahoma"/>
              </a:rPr>
              <a:t>has</a:t>
            </a:r>
            <a:r>
              <a:rPr dirty="0" sz="1400" spc="-16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DEE6D0"/>
                </a:solidFill>
                <a:latin typeface="Tahoma"/>
                <a:cs typeface="Tahoma"/>
              </a:rPr>
              <a:t>had</a:t>
            </a:r>
            <a:r>
              <a:rPr dirty="0" sz="1400" spc="-165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DEE6D0"/>
                </a:solidFill>
                <a:latin typeface="Tahoma"/>
                <a:cs typeface="Tahoma"/>
              </a:rPr>
              <a:t>a</a:t>
            </a:r>
            <a:r>
              <a:rPr dirty="0" sz="1400" spc="-16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DEE6D0"/>
                </a:solidFill>
                <a:latin typeface="Tahoma"/>
                <a:cs typeface="Tahoma"/>
              </a:rPr>
              <a:t>profound</a:t>
            </a:r>
            <a:r>
              <a:rPr dirty="0" sz="1400" spc="-165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DEE6D0"/>
                </a:solidFill>
                <a:latin typeface="Tahoma"/>
                <a:cs typeface="Tahoma"/>
              </a:rPr>
              <a:t>and </a:t>
            </a:r>
            <a:r>
              <a:rPr dirty="0" sz="1400" spc="-42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DEE6D0"/>
                </a:solidFill>
                <a:latin typeface="Tahoma"/>
                <a:cs typeface="Tahoma"/>
              </a:rPr>
              <a:t>lasting</a:t>
            </a:r>
            <a:r>
              <a:rPr dirty="0" sz="1400" spc="-165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DEE6D0"/>
                </a:solidFill>
                <a:latin typeface="Tahoma"/>
                <a:cs typeface="Tahoma"/>
              </a:rPr>
              <a:t>impact</a:t>
            </a:r>
            <a:r>
              <a:rPr dirty="0" sz="1400" spc="-165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55">
                <a:solidFill>
                  <a:srgbClr val="DEE6D0"/>
                </a:solidFill>
                <a:latin typeface="Tahoma"/>
                <a:cs typeface="Tahoma"/>
              </a:rPr>
              <a:t>on</a:t>
            </a:r>
            <a:r>
              <a:rPr dirty="0" sz="1400" spc="-165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DEE6D0"/>
                </a:solidFill>
                <a:latin typeface="Tahoma"/>
                <a:cs typeface="Tahoma"/>
              </a:rPr>
              <a:t>global</a:t>
            </a:r>
            <a:r>
              <a:rPr dirty="0" sz="1400" spc="-165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DEE6D0"/>
                </a:solidFill>
                <a:latin typeface="Tahoma"/>
                <a:cs typeface="Tahoma"/>
              </a:rPr>
              <a:t>health,</a:t>
            </a:r>
            <a:r>
              <a:rPr dirty="0" sz="1400" spc="-16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DEE6D0"/>
                </a:solidFill>
                <a:latin typeface="Tahoma"/>
                <a:cs typeface="Tahoma"/>
              </a:rPr>
              <a:t>economies,</a:t>
            </a:r>
            <a:r>
              <a:rPr dirty="0" sz="1400" spc="-165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DEE6D0"/>
                </a:solidFill>
                <a:latin typeface="Tahoma"/>
                <a:cs typeface="Tahoma"/>
              </a:rPr>
              <a:t>and</a:t>
            </a:r>
            <a:r>
              <a:rPr dirty="0" sz="1400" spc="-165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DEE6D0"/>
                </a:solidFill>
                <a:latin typeface="Tahoma"/>
                <a:cs typeface="Tahoma"/>
              </a:rPr>
              <a:t>daily</a:t>
            </a:r>
            <a:r>
              <a:rPr dirty="0" sz="1400" spc="-165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DEE6D0"/>
                </a:solidFill>
                <a:latin typeface="Tahoma"/>
                <a:cs typeface="Tahoma"/>
              </a:rPr>
              <a:t>life.</a:t>
            </a:r>
            <a:r>
              <a:rPr dirty="0" sz="1400" spc="-165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DEE6D0"/>
                </a:solidFill>
                <a:latin typeface="Tahoma"/>
                <a:cs typeface="Tahoma"/>
              </a:rPr>
              <a:t>Since</a:t>
            </a:r>
            <a:r>
              <a:rPr dirty="0" sz="1400" spc="-16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DEE6D0"/>
                </a:solidFill>
                <a:latin typeface="Tahoma"/>
                <a:cs typeface="Tahoma"/>
              </a:rPr>
              <a:t>its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145"/>
              </a:lnSpc>
            </a:pPr>
            <a:r>
              <a:rPr dirty="0" sz="1400" spc="-55">
                <a:solidFill>
                  <a:srgbClr val="DEE6D0"/>
                </a:solidFill>
                <a:latin typeface="Tahoma"/>
                <a:cs typeface="Tahoma"/>
              </a:rPr>
              <a:t>emergence</a:t>
            </a:r>
            <a:r>
              <a:rPr dirty="0" sz="1400" spc="-165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DEE6D0"/>
                </a:solidFill>
                <a:latin typeface="Tahoma"/>
                <a:cs typeface="Tahoma"/>
              </a:rPr>
              <a:t>in</a:t>
            </a:r>
            <a:r>
              <a:rPr dirty="0" sz="1400" spc="-16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DEE6D0"/>
                </a:solidFill>
                <a:latin typeface="Tahoma"/>
                <a:cs typeface="Tahoma"/>
              </a:rPr>
              <a:t>late</a:t>
            </a:r>
            <a:r>
              <a:rPr dirty="0" sz="1400" spc="-16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DEE6D0"/>
                </a:solidFill>
                <a:latin typeface="Tahoma"/>
                <a:cs typeface="Tahoma"/>
              </a:rPr>
              <a:t>2019,</a:t>
            </a:r>
            <a:r>
              <a:rPr dirty="0" sz="1400" spc="-16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DEE6D0"/>
                </a:solidFill>
                <a:latin typeface="Tahoma"/>
                <a:cs typeface="Tahoma"/>
              </a:rPr>
              <a:t>COVID-19</a:t>
            </a:r>
            <a:r>
              <a:rPr dirty="0" sz="1400" spc="-16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DEE6D0"/>
                </a:solidFill>
                <a:latin typeface="Tahoma"/>
                <a:cs typeface="Tahoma"/>
              </a:rPr>
              <a:t>has</a:t>
            </a:r>
            <a:r>
              <a:rPr dirty="0" sz="1400" spc="-16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DEE6D0"/>
                </a:solidFill>
                <a:latin typeface="Tahoma"/>
                <a:cs typeface="Tahoma"/>
              </a:rPr>
              <a:t>spread</a:t>
            </a:r>
            <a:r>
              <a:rPr dirty="0" sz="1400" spc="-16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DEE6D0"/>
                </a:solidFill>
                <a:latin typeface="Tahoma"/>
                <a:cs typeface="Tahoma"/>
              </a:rPr>
              <a:t>rapidly</a:t>
            </a:r>
            <a:r>
              <a:rPr dirty="0" sz="1400" spc="-165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DEE6D0"/>
                </a:solidFill>
                <a:latin typeface="Tahoma"/>
                <a:cs typeface="Tahoma"/>
              </a:rPr>
              <a:t>across</a:t>
            </a:r>
            <a:r>
              <a:rPr dirty="0" sz="1400" spc="-16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DEE6D0"/>
                </a:solidFill>
                <a:latin typeface="Tahoma"/>
                <a:cs typeface="Tahoma"/>
              </a:rPr>
              <a:t>the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275"/>
              </a:lnSpc>
            </a:pPr>
            <a:r>
              <a:rPr dirty="0" sz="1400" spc="-45">
                <a:solidFill>
                  <a:srgbClr val="DEE6D0"/>
                </a:solidFill>
                <a:latin typeface="Tahoma"/>
                <a:cs typeface="Tahoma"/>
              </a:rPr>
              <a:t>world,</a:t>
            </a:r>
            <a:r>
              <a:rPr dirty="0" sz="1400" spc="-165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DEE6D0"/>
                </a:solidFill>
                <a:latin typeface="Tahoma"/>
                <a:cs typeface="Tahoma"/>
              </a:rPr>
              <a:t>leading</a:t>
            </a:r>
            <a:r>
              <a:rPr dirty="0" sz="1400" spc="-165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DEE6D0"/>
                </a:solidFill>
                <a:latin typeface="Tahoma"/>
                <a:cs typeface="Tahoma"/>
              </a:rPr>
              <a:t>to</a:t>
            </a:r>
            <a:r>
              <a:rPr dirty="0" sz="1400" spc="-16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DEE6D0"/>
                </a:solidFill>
                <a:latin typeface="Tahoma"/>
                <a:cs typeface="Tahoma"/>
              </a:rPr>
              <a:t>millions</a:t>
            </a:r>
            <a:r>
              <a:rPr dirty="0" sz="1400" spc="-165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DEE6D0"/>
                </a:solidFill>
                <a:latin typeface="Tahoma"/>
                <a:cs typeface="Tahoma"/>
              </a:rPr>
              <a:t>of</a:t>
            </a:r>
            <a:r>
              <a:rPr dirty="0" sz="1400" spc="-16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DEE6D0"/>
                </a:solidFill>
                <a:latin typeface="Tahoma"/>
                <a:cs typeface="Tahoma"/>
              </a:rPr>
              <a:t>infections</a:t>
            </a:r>
            <a:r>
              <a:rPr dirty="0" sz="1400" spc="-165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55">
                <a:solidFill>
                  <a:srgbClr val="DEE6D0"/>
                </a:solidFill>
                <a:latin typeface="Tahoma"/>
                <a:cs typeface="Tahoma"/>
              </a:rPr>
              <a:t>and</a:t>
            </a:r>
            <a:r>
              <a:rPr dirty="0" sz="1400" spc="-16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DEE6D0"/>
                </a:solidFill>
                <a:latin typeface="Tahoma"/>
                <a:cs typeface="Tahoma"/>
              </a:rPr>
              <a:t>deaths.</a:t>
            </a:r>
            <a:r>
              <a:rPr dirty="0" sz="1400" spc="-165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DEE6D0"/>
                </a:solidFill>
                <a:latin typeface="Tahoma"/>
                <a:cs typeface="Tahoma"/>
              </a:rPr>
              <a:t>Understanding</a:t>
            </a:r>
            <a:r>
              <a:rPr dirty="0" sz="1400" spc="-16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55">
                <a:solidFill>
                  <a:srgbClr val="DEE6D0"/>
                </a:solidFill>
                <a:latin typeface="Tahoma"/>
                <a:cs typeface="Tahoma"/>
              </a:rPr>
              <a:t>and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275"/>
              </a:lnSpc>
            </a:pPr>
            <a:r>
              <a:rPr dirty="0" sz="1400" spc="-50">
                <a:solidFill>
                  <a:srgbClr val="DEE6D0"/>
                </a:solidFill>
                <a:latin typeface="Tahoma"/>
                <a:cs typeface="Tahoma"/>
              </a:rPr>
              <a:t>analyzing</a:t>
            </a:r>
            <a:r>
              <a:rPr dirty="0" sz="1400" spc="-16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DEE6D0"/>
                </a:solidFill>
                <a:latin typeface="Tahoma"/>
                <a:cs typeface="Tahoma"/>
              </a:rPr>
              <a:t>the</a:t>
            </a:r>
            <a:r>
              <a:rPr dirty="0" sz="1400" spc="-16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DEE6D0"/>
                </a:solidFill>
                <a:latin typeface="Tahoma"/>
                <a:cs typeface="Tahoma"/>
              </a:rPr>
              <a:t>various</a:t>
            </a:r>
            <a:r>
              <a:rPr dirty="0" sz="1400" spc="-16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DEE6D0"/>
                </a:solidFill>
                <a:latin typeface="Tahoma"/>
                <a:cs typeface="Tahoma"/>
              </a:rPr>
              <a:t>aspects</a:t>
            </a:r>
            <a:r>
              <a:rPr dirty="0" sz="1400" spc="-155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DEE6D0"/>
                </a:solidFill>
                <a:latin typeface="Tahoma"/>
                <a:cs typeface="Tahoma"/>
              </a:rPr>
              <a:t>of</a:t>
            </a:r>
            <a:r>
              <a:rPr dirty="0" sz="1400" spc="-16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DEE6D0"/>
                </a:solidFill>
                <a:latin typeface="Tahoma"/>
                <a:cs typeface="Tahoma"/>
              </a:rPr>
              <a:t>this</a:t>
            </a:r>
            <a:r>
              <a:rPr dirty="0" sz="1400" spc="-16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DEE6D0"/>
                </a:solidFill>
                <a:latin typeface="Tahoma"/>
                <a:cs typeface="Tahoma"/>
              </a:rPr>
              <a:t>pandemic,</a:t>
            </a:r>
            <a:r>
              <a:rPr dirty="0" sz="1400" spc="-155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DEE6D0"/>
                </a:solidFill>
                <a:latin typeface="Tahoma"/>
                <a:cs typeface="Tahoma"/>
              </a:rPr>
              <a:t>such</a:t>
            </a:r>
            <a:r>
              <a:rPr dirty="0" sz="1400" spc="-16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DEE6D0"/>
                </a:solidFill>
                <a:latin typeface="Tahoma"/>
                <a:cs typeface="Tahoma"/>
              </a:rPr>
              <a:t>as</a:t>
            </a:r>
            <a:r>
              <a:rPr dirty="0" sz="1400" spc="-16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DEE6D0"/>
                </a:solidFill>
                <a:latin typeface="Tahoma"/>
                <a:cs typeface="Tahoma"/>
              </a:rPr>
              <a:t>its</a:t>
            </a:r>
            <a:r>
              <a:rPr dirty="0" sz="1400" spc="-155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DEE6D0"/>
                </a:solidFill>
                <a:latin typeface="Tahoma"/>
                <a:cs typeface="Tahoma"/>
              </a:rPr>
              <a:t>epidemiology,</a:t>
            </a:r>
            <a:endParaRPr sz="1400">
              <a:latin typeface="Tahoma"/>
              <a:cs typeface="Tahoma"/>
            </a:endParaRPr>
          </a:p>
          <a:p>
            <a:pPr marL="12700" marR="250825">
              <a:lnSpc>
                <a:spcPct val="75900"/>
              </a:lnSpc>
              <a:spcBef>
                <a:spcPts val="204"/>
              </a:spcBef>
            </a:pPr>
            <a:r>
              <a:rPr dirty="0" sz="1400" spc="-25">
                <a:solidFill>
                  <a:srgbClr val="DEE6D0"/>
                </a:solidFill>
                <a:latin typeface="Tahoma"/>
                <a:cs typeface="Tahoma"/>
              </a:rPr>
              <a:t>public </a:t>
            </a:r>
            <a:r>
              <a:rPr dirty="0" sz="1400" spc="-40">
                <a:solidFill>
                  <a:srgbClr val="DEE6D0"/>
                </a:solidFill>
                <a:latin typeface="Tahoma"/>
                <a:cs typeface="Tahoma"/>
              </a:rPr>
              <a:t>health </a:t>
            </a:r>
            <a:r>
              <a:rPr dirty="0" sz="1400" spc="-45">
                <a:solidFill>
                  <a:srgbClr val="DEE6D0"/>
                </a:solidFill>
                <a:latin typeface="Tahoma"/>
                <a:cs typeface="Tahoma"/>
              </a:rPr>
              <a:t>responses, </a:t>
            </a:r>
            <a:r>
              <a:rPr dirty="0" sz="1400" spc="-35">
                <a:solidFill>
                  <a:srgbClr val="DEE6D0"/>
                </a:solidFill>
                <a:latin typeface="Tahoma"/>
                <a:cs typeface="Tahoma"/>
              </a:rPr>
              <a:t>medical </a:t>
            </a:r>
            <a:r>
              <a:rPr dirty="0" sz="1400" spc="-50">
                <a:solidFill>
                  <a:srgbClr val="DEE6D0"/>
                </a:solidFill>
                <a:latin typeface="Tahoma"/>
                <a:cs typeface="Tahoma"/>
              </a:rPr>
              <a:t>developments, </a:t>
            </a:r>
            <a:r>
              <a:rPr dirty="0" sz="1400" spc="-55">
                <a:solidFill>
                  <a:srgbClr val="DEE6D0"/>
                </a:solidFill>
                <a:latin typeface="Tahoma"/>
                <a:cs typeface="Tahoma"/>
              </a:rPr>
              <a:t>and </a:t>
            </a:r>
            <a:r>
              <a:rPr dirty="0" sz="1400" spc="-30">
                <a:solidFill>
                  <a:srgbClr val="DEE6D0"/>
                </a:solidFill>
                <a:latin typeface="Tahoma"/>
                <a:cs typeface="Tahoma"/>
              </a:rPr>
              <a:t>societal </a:t>
            </a:r>
            <a:r>
              <a:rPr dirty="0" sz="1400" spc="-25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DEE6D0"/>
                </a:solidFill>
                <a:latin typeface="Tahoma"/>
                <a:cs typeface="Tahoma"/>
              </a:rPr>
              <a:t>c</a:t>
            </a:r>
            <a:r>
              <a:rPr dirty="0" sz="1400" spc="-60">
                <a:solidFill>
                  <a:srgbClr val="DEE6D0"/>
                </a:solidFill>
                <a:latin typeface="Tahoma"/>
                <a:cs typeface="Tahoma"/>
              </a:rPr>
              <a:t>o</a:t>
            </a:r>
            <a:r>
              <a:rPr dirty="0" sz="1400" spc="-65">
                <a:solidFill>
                  <a:srgbClr val="DEE6D0"/>
                </a:solidFill>
                <a:latin typeface="Tahoma"/>
                <a:cs typeface="Tahoma"/>
              </a:rPr>
              <a:t>n</a:t>
            </a:r>
            <a:r>
              <a:rPr dirty="0" sz="1400" spc="-15">
                <a:solidFill>
                  <a:srgbClr val="DEE6D0"/>
                </a:solidFill>
                <a:latin typeface="Tahoma"/>
                <a:cs typeface="Tahoma"/>
              </a:rPr>
              <a:t>s</a:t>
            </a:r>
            <a:r>
              <a:rPr dirty="0" sz="1400" spc="-50">
                <a:solidFill>
                  <a:srgbClr val="DEE6D0"/>
                </a:solidFill>
                <a:latin typeface="Tahoma"/>
                <a:cs typeface="Tahoma"/>
              </a:rPr>
              <a:t>e</a:t>
            </a:r>
            <a:r>
              <a:rPr dirty="0" sz="1400" spc="-45">
                <a:solidFill>
                  <a:srgbClr val="DEE6D0"/>
                </a:solidFill>
                <a:latin typeface="Tahoma"/>
                <a:cs typeface="Tahoma"/>
              </a:rPr>
              <a:t>q</a:t>
            </a:r>
            <a:r>
              <a:rPr dirty="0" sz="1400" spc="-65">
                <a:solidFill>
                  <a:srgbClr val="DEE6D0"/>
                </a:solidFill>
                <a:latin typeface="Tahoma"/>
                <a:cs typeface="Tahoma"/>
              </a:rPr>
              <a:t>u</a:t>
            </a:r>
            <a:r>
              <a:rPr dirty="0" sz="1400" spc="-50">
                <a:solidFill>
                  <a:srgbClr val="DEE6D0"/>
                </a:solidFill>
                <a:latin typeface="Tahoma"/>
                <a:cs typeface="Tahoma"/>
              </a:rPr>
              <a:t>e</a:t>
            </a:r>
            <a:r>
              <a:rPr dirty="0" sz="1400" spc="-65">
                <a:solidFill>
                  <a:srgbClr val="DEE6D0"/>
                </a:solidFill>
                <a:latin typeface="Tahoma"/>
                <a:cs typeface="Tahoma"/>
              </a:rPr>
              <a:t>n</a:t>
            </a:r>
            <a:r>
              <a:rPr dirty="0" sz="1400" spc="-15">
                <a:solidFill>
                  <a:srgbClr val="DEE6D0"/>
                </a:solidFill>
                <a:latin typeface="Tahoma"/>
                <a:cs typeface="Tahoma"/>
              </a:rPr>
              <a:t>c</a:t>
            </a:r>
            <a:r>
              <a:rPr dirty="0" sz="1400" spc="-50">
                <a:solidFill>
                  <a:srgbClr val="DEE6D0"/>
                </a:solidFill>
                <a:latin typeface="Tahoma"/>
                <a:cs typeface="Tahoma"/>
              </a:rPr>
              <a:t>e</a:t>
            </a:r>
            <a:r>
              <a:rPr dirty="0" sz="1400" spc="-15">
                <a:solidFill>
                  <a:srgbClr val="DEE6D0"/>
                </a:solidFill>
                <a:latin typeface="Tahoma"/>
                <a:cs typeface="Tahoma"/>
              </a:rPr>
              <a:t>s</a:t>
            </a:r>
            <a:r>
              <a:rPr dirty="0" sz="1400" spc="-75">
                <a:solidFill>
                  <a:srgbClr val="DEE6D0"/>
                </a:solidFill>
                <a:latin typeface="Tahoma"/>
                <a:cs typeface="Tahoma"/>
              </a:rPr>
              <a:t>,</a:t>
            </a:r>
            <a:r>
              <a:rPr dirty="0" sz="1400" spc="-165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EE6D0"/>
                </a:solidFill>
                <a:latin typeface="Tahoma"/>
                <a:cs typeface="Tahoma"/>
              </a:rPr>
              <a:t>i</a:t>
            </a:r>
            <a:r>
              <a:rPr dirty="0" sz="1400">
                <a:solidFill>
                  <a:srgbClr val="DEE6D0"/>
                </a:solidFill>
                <a:latin typeface="Tahoma"/>
                <a:cs typeface="Tahoma"/>
              </a:rPr>
              <a:t>s</a:t>
            </a:r>
            <a:r>
              <a:rPr dirty="0" sz="1400" spc="-165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DEE6D0"/>
                </a:solidFill>
                <a:latin typeface="Tahoma"/>
                <a:cs typeface="Tahoma"/>
              </a:rPr>
              <a:t>e</a:t>
            </a:r>
            <a:r>
              <a:rPr dirty="0" sz="1400" spc="-15">
                <a:solidFill>
                  <a:srgbClr val="DEE6D0"/>
                </a:solidFill>
                <a:latin typeface="Tahoma"/>
                <a:cs typeface="Tahoma"/>
              </a:rPr>
              <a:t>ss</a:t>
            </a:r>
            <a:r>
              <a:rPr dirty="0" sz="1400" spc="-50">
                <a:solidFill>
                  <a:srgbClr val="DEE6D0"/>
                </a:solidFill>
                <a:latin typeface="Tahoma"/>
                <a:cs typeface="Tahoma"/>
              </a:rPr>
              <a:t>e</a:t>
            </a:r>
            <a:r>
              <a:rPr dirty="0" sz="1400" spc="-65">
                <a:solidFill>
                  <a:srgbClr val="DEE6D0"/>
                </a:solidFill>
                <a:latin typeface="Tahoma"/>
                <a:cs typeface="Tahoma"/>
              </a:rPr>
              <a:t>n</a:t>
            </a:r>
            <a:r>
              <a:rPr dirty="0" sz="1400" spc="-35">
                <a:solidFill>
                  <a:srgbClr val="DEE6D0"/>
                </a:solidFill>
                <a:latin typeface="Tahoma"/>
                <a:cs typeface="Tahoma"/>
              </a:rPr>
              <a:t>t</a:t>
            </a:r>
            <a:r>
              <a:rPr dirty="0" sz="1400" spc="-10">
                <a:solidFill>
                  <a:srgbClr val="DEE6D0"/>
                </a:solidFill>
                <a:latin typeface="Tahoma"/>
                <a:cs typeface="Tahoma"/>
              </a:rPr>
              <a:t>i</a:t>
            </a:r>
            <a:r>
              <a:rPr dirty="0" sz="1400" spc="-65">
                <a:solidFill>
                  <a:srgbClr val="DEE6D0"/>
                </a:solidFill>
                <a:latin typeface="Tahoma"/>
                <a:cs typeface="Tahoma"/>
              </a:rPr>
              <a:t>a</a:t>
            </a:r>
            <a:r>
              <a:rPr dirty="0" sz="1400" spc="30">
                <a:solidFill>
                  <a:srgbClr val="DEE6D0"/>
                </a:solidFill>
                <a:latin typeface="Tahoma"/>
                <a:cs typeface="Tahoma"/>
              </a:rPr>
              <a:t>l</a:t>
            </a:r>
            <a:r>
              <a:rPr dirty="0" sz="1400" spc="-165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DEE6D0"/>
                </a:solidFill>
                <a:latin typeface="Tahoma"/>
                <a:cs typeface="Tahoma"/>
              </a:rPr>
              <a:t>f</a:t>
            </a:r>
            <a:r>
              <a:rPr dirty="0" sz="1400" spc="-60">
                <a:solidFill>
                  <a:srgbClr val="DEE6D0"/>
                </a:solidFill>
                <a:latin typeface="Tahoma"/>
                <a:cs typeface="Tahoma"/>
              </a:rPr>
              <a:t>o</a:t>
            </a:r>
            <a:r>
              <a:rPr dirty="0" sz="1400" spc="-35">
                <a:solidFill>
                  <a:srgbClr val="DEE6D0"/>
                </a:solidFill>
                <a:latin typeface="Tahoma"/>
                <a:cs typeface="Tahoma"/>
              </a:rPr>
              <a:t>r</a:t>
            </a:r>
            <a:r>
              <a:rPr dirty="0" sz="1400" spc="-165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DEE6D0"/>
                </a:solidFill>
                <a:latin typeface="Tahoma"/>
                <a:cs typeface="Tahoma"/>
              </a:rPr>
              <a:t>b</a:t>
            </a:r>
            <a:r>
              <a:rPr dirty="0" sz="1400" spc="-60">
                <a:solidFill>
                  <a:srgbClr val="DEE6D0"/>
                </a:solidFill>
                <a:latin typeface="Tahoma"/>
                <a:cs typeface="Tahoma"/>
              </a:rPr>
              <a:t>o</a:t>
            </a:r>
            <a:r>
              <a:rPr dirty="0" sz="1400" spc="-35">
                <a:solidFill>
                  <a:srgbClr val="DEE6D0"/>
                </a:solidFill>
                <a:latin typeface="Tahoma"/>
                <a:cs typeface="Tahoma"/>
              </a:rPr>
              <a:t>t</a:t>
            </a:r>
            <a:r>
              <a:rPr dirty="0" sz="1400" spc="-50">
                <a:solidFill>
                  <a:srgbClr val="DEE6D0"/>
                </a:solidFill>
                <a:latin typeface="Tahoma"/>
                <a:cs typeface="Tahoma"/>
              </a:rPr>
              <a:t>h</a:t>
            </a:r>
            <a:r>
              <a:rPr dirty="0" sz="1400" spc="-165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DEE6D0"/>
                </a:solidFill>
                <a:latin typeface="Tahoma"/>
                <a:cs typeface="Tahoma"/>
              </a:rPr>
              <a:t>p</a:t>
            </a:r>
            <a:r>
              <a:rPr dirty="0" sz="1400" spc="-50">
                <a:solidFill>
                  <a:srgbClr val="DEE6D0"/>
                </a:solidFill>
                <a:latin typeface="Tahoma"/>
                <a:cs typeface="Tahoma"/>
              </a:rPr>
              <a:t>r</a:t>
            </a:r>
            <a:r>
              <a:rPr dirty="0" sz="1400" spc="-50">
                <a:solidFill>
                  <a:srgbClr val="DEE6D0"/>
                </a:solidFill>
                <a:latin typeface="Tahoma"/>
                <a:cs typeface="Tahoma"/>
              </a:rPr>
              <a:t>e</a:t>
            </a:r>
            <a:r>
              <a:rPr dirty="0" sz="1400" spc="-15">
                <a:solidFill>
                  <a:srgbClr val="DEE6D0"/>
                </a:solidFill>
                <a:latin typeface="Tahoma"/>
                <a:cs typeface="Tahoma"/>
              </a:rPr>
              <a:t>s</a:t>
            </a:r>
            <a:r>
              <a:rPr dirty="0" sz="1400" spc="-50">
                <a:solidFill>
                  <a:srgbClr val="DEE6D0"/>
                </a:solidFill>
                <a:latin typeface="Tahoma"/>
                <a:cs typeface="Tahoma"/>
              </a:rPr>
              <a:t>e</a:t>
            </a:r>
            <a:r>
              <a:rPr dirty="0" sz="1400" spc="-65">
                <a:solidFill>
                  <a:srgbClr val="DEE6D0"/>
                </a:solidFill>
                <a:latin typeface="Tahoma"/>
                <a:cs typeface="Tahoma"/>
              </a:rPr>
              <a:t>n</a:t>
            </a:r>
            <a:r>
              <a:rPr dirty="0" sz="1400" spc="-20">
                <a:solidFill>
                  <a:srgbClr val="DEE6D0"/>
                </a:solidFill>
                <a:latin typeface="Tahoma"/>
                <a:cs typeface="Tahoma"/>
              </a:rPr>
              <a:t>t</a:t>
            </a:r>
            <a:r>
              <a:rPr dirty="0" sz="1400" spc="-165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65">
                <a:solidFill>
                  <a:srgbClr val="DEE6D0"/>
                </a:solidFill>
                <a:latin typeface="Tahoma"/>
                <a:cs typeface="Tahoma"/>
              </a:rPr>
              <a:t>a</a:t>
            </a:r>
            <a:r>
              <a:rPr dirty="0" sz="1400" spc="-65">
                <a:solidFill>
                  <a:srgbClr val="DEE6D0"/>
                </a:solidFill>
                <a:latin typeface="Tahoma"/>
                <a:cs typeface="Tahoma"/>
              </a:rPr>
              <a:t>n</a:t>
            </a:r>
            <a:r>
              <a:rPr dirty="0" sz="1400" spc="-30">
                <a:solidFill>
                  <a:srgbClr val="DEE6D0"/>
                </a:solidFill>
                <a:latin typeface="Tahoma"/>
                <a:cs typeface="Tahoma"/>
              </a:rPr>
              <a:t>d</a:t>
            </a:r>
            <a:r>
              <a:rPr dirty="0" sz="1400" spc="-165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DEE6D0"/>
                </a:solidFill>
                <a:latin typeface="Tahoma"/>
                <a:cs typeface="Tahoma"/>
              </a:rPr>
              <a:t>f</a:t>
            </a:r>
            <a:r>
              <a:rPr dirty="0" sz="1400" spc="-65">
                <a:solidFill>
                  <a:srgbClr val="DEE6D0"/>
                </a:solidFill>
                <a:latin typeface="Tahoma"/>
                <a:cs typeface="Tahoma"/>
              </a:rPr>
              <a:t>u</a:t>
            </a:r>
            <a:r>
              <a:rPr dirty="0" sz="1400" spc="-35">
                <a:solidFill>
                  <a:srgbClr val="DEE6D0"/>
                </a:solidFill>
                <a:latin typeface="Tahoma"/>
                <a:cs typeface="Tahoma"/>
              </a:rPr>
              <a:t>t</a:t>
            </a:r>
            <a:r>
              <a:rPr dirty="0" sz="1400" spc="-65">
                <a:solidFill>
                  <a:srgbClr val="DEE6D0"/>
                </a:solidFill>
                <a:latin typeface="Tahoma"/>
                <a:cs typeface="Tahoma"/>
              </a:rPr>
              <a:t>u</a:t>
            </a:r>
            <a:r>
              <a:rPr dirty="0" sz="1400" spc="-50">
                <a:solidFill>
                  <a:srgbClr val="DEE6D0"/>
                </a:solidFill>
                <a:latin typeface="Tahoma"/>
                <a:cs typeface="Tahoma"/>
              </a:rPr>
              <a:t>r</a:t>
            </a:r>
            <a:r>
              <a:rPr dirty="0" sz="1400" spc="-35">
                <a:solidFill>
                  <a:srgbClr val="DEE6D0"/>
                </a:solidFill>
                <a:latin typeface="Tahoma"/>
                <a:cs typeface="Tahoma"/>
              </a:rPr>
              <a:t>e</a:t>
            </a:r>
            <a:r>
              <a:rPr dirty="0" sz="1400" spc="-165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DEE6D0"/>
                </a:solidFill>
                <a:latin typeface="Tahoma"/>
                <a:cs typeface="Tahoma"/>
              </a:rPr>
              <a:t>p</a:t>
            </a:r>
            <a:r>
              <a:rPr dirty="0" sz="1400" spc="-50">
                <a:solidFill>
                  <a:srgbClr val="DEE6D0"/>
                </a:solidFill>
                <a:latin typeface="Tahoma"/>
                <a:cs typeface="Tahoma"/>
              </a:rPr>
              <a:t>r</a:t>
            </a:r>
            <a:r>
              <a:rPr dirty="0" sz="1400" spc="-50">
                <a:solidFill>
                  <a:srgbClr val="DEE6D0"/>
                </a:solidFill>
                <a:latin typeface="Tahoma"/>
                <a:cs typeface="Tahoma"/>
              </a:rPr>
              <a:t>e</a:t>
            </a:r>
            <a:r>
              <a:rPr dirty="0" sz="1400" spc="-45">
                <a:solidFill>
                  <a:srgbClr val="DEE6D0"/>
                </a:solidFill>
                <a:latin typeface="Tahoma"/>
                <a:cs typeface="Tahoma"/>
              </a:rPr>
              <a:t>p</a:t>
            </a:r>
            <a:r>
              <a:rPr dirty="0" sz="1400" spc="-65">
                <a:solidFill>
                  <a:srgbClr val="DEE6D0"/>
                </a:solidFill>
                <a:latin typeface="Tahoma"/>
                <a:cs typeface="Tahoma"/>
              </a:rPr>
              <a:t>a</a:t>
            </a:r>
            <a:r>
              <a:rPr dirty="0" sz="1400" spc="-50">
                <a:solidFill>
                  <a:srgbClr val="DEE6D0"/>
                </a:solidFill>
                <a:latin typeface="Tahoma"/>
                <a:cs typeface="Tahoma"/>
              </a:rPr>
              <a:t>r</a:t>
            </a:r>
            <a:r>
              <a:rPr dirty="0" sz="1400" spc="-50">
                <a:solidFill>
                  <a:srgbClr val="DEE6D0"/>
                </a:solidFill>
                <a:latin typeface="Tahoma"/>
                <a:cs typeface="Tahoma"/>
              </a:rPr>
              <a:t>e</a:t>
            </a:r>
            <a:r>
              <a:rPr dirty="0" sz="1400" spc="-45">
                <a:solidFill>
                  <a:srgbClr val="DEE6D0"/>
                </a:solidFill>
                <a:latin typeface="Tahoma"/>
                <a:cs typeface="Tahoma"/>
              </a:rPr>
              <a:t>d</a:t>
            </a:r>
            <a:r>
              <a:rPr dirty="0" sz="1400" spc="-65">
                <a:solidFill>
                  <a:srgbClr val="DEE6D0"/>
                </a:solidFill>
                <a:latin typeface="Tahoma"/>
                <a:cs typeface="Tahoma"/>
              </a:rPr>
              <a:t>n</a:t>
            </a:r>
            <a:r>
              <a:rPr dirty="0" sz="1400" spc="-50">
                <a:solidFill>
                  <a:srgbClr val="DEE6D0"/>
                </a:solidFill>
                <a:latin typeface="Tahoma"/>
                <a:cs typeface="Tahoma"/>
              </a:rPr>
              <a:t>e</a:t>
            </a:r>
            <a:r>
              <a:rPr dirty="0" sz="1400" spc="-15">
                <a:solidFill>
                  <a:srgbClr val="DEE6D0"/>
                </a:solidFill>
                <a:latin typeface="Tahoma"/>
                <a:cs typeface="Tahoma"/>
              </a:rPr>
              <a:t>ss</a:t>
            </a:r>
            <a:r>
              <a:rPr dirty="0" sz="1400" spc="-75">
                <a:solidFill>
                  <a:srgbClr val="DEE6D0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1540" y="672648"/>
            <a:ext cx="3293466" cy="21031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5920" y="1044120"/>
            <a:ext cx="1026406" cy="21031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75284" y="1375207"/>
            <a:ext cx="4277582" cy="39318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80237" y="1860978"/>
            <a:ext cx="4243166" cy="88848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86587" y="2832521"/>
            <a:ext cx="1141467" cy="15506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3850" y="3648075"/>
            <a:ext cx="3848099" cy="21145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72000" y="3790950"/>
            <a:ext cx="4362449" cy="181927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02589" y="1035189"/>
            <a:ext cx="2633980" cy="426084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-200"/>
              <a:t>D</a:t>
            </a:r>
            <a:r>
              <a:rPr dirty="0" sz="2600" spc="-70"/>
              <a:t>A</a:t>
            </a:r>
            <a:r>
              <a:rPr dirty="0" sz="2600" spc="-195"/>
              <a:t>T</a:t>
            </a:r>
            <a:r>
              <a:rPr dirty="0" sz="2600" spc="-40"/>
              <a:t>A</a:t>
            </a:r>
            <a:r>
              <a:rPr dirty="0" sz="2600" spc="-310"/>
              <a:t> </a:t>
            </a:r>
            <a:r>
              <a:rPr dirty="0" sz="2600" spc="-110"/>
              <a:t>E</a:t>
            </a:r>
            <a:r>
              <a:rPr dirty="0" sz="2600" spc="-85"/>
              <a:t>X</a:t>
            </a:r>
            <a:r>
              <a:rPr dirty="0" sz="2600" spc="-195"/>
              <a:t>T</a:t>
            </a:r>
            <a:r>
              <a:rPr dirty="0" sz="2600" spc="-125"/>
              <a:t>R</a:t>
            </a:r>
            <a:r>
              <a:rPr dirty="0" sz="2600" spc="-70"/>
              <a:t>A</a:t>
            </a:r>
            <a:r>
              <a:rPr dirty="0" sz="2600" spc="-120"/>
              <a:t>C</a:t>
            </a:r>
            <a:r>
              <a:rPr dirty="0" sz="2600" spc="-195"/>
              <a:t>T</a:t>
            </a:r>
            <a:r>
              <a:rPr dirty="0" sz="2600" spc="-50"/>
              <a:t>I</a:t>
            </a:r>
            <a:r>
              <a:rPr dirty="0" sz="2600" spc="-195"/>
              <a:t>O</a:t>
            </a:r>
            <a:r>
              <a:rPr dirty="0" sz="2600" spc="-65"/>
              <a:t>N</a:t>
            </a:r>
            <a:endParaRPr sz="2600"/>
          </a:p>
        </p:txBody>
      </p:sp>
      <p:sp>
        <p:nvSpPr>
          <p:cNvPr id="10" name="object 10"/>
          <p:cNvSpPr txBox="1"/>
          <p:nvPr/>
        </p:nvSpPr>
        <p:spPr>
          <a:xfrm>
            <a:off x="402589" y="1458706"/>
            <a:ext cx="4051300" cy="143192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 marR="810260" indent="43815">
              <a:lnSpc>
                <a:spcPts val="1800"/>
              </a:lnSpc>
              <a:spcBef>
                <a:spcPts val="385"/>
              </a:spcBef>
            </a:pPr>
            <a:r>
              <a:rPr dirty="0" sz="1700" spc="-125">
                <a:solidFill>
                  <a:srgbClr val="DEE6D0"/>
                </a:solidFill>
                <a:latin typeface="Tahoma"/>
                <a:cs typeface="Tahoma"/>
              </a:rPr>
              <a:t>D</a:t>
            </a:r>
            <a:r>
              <a:rPr dirty="0" sz="1700" spc="-80">
                <a:solidFill>
                  <a:srgbClr val="DEE6D0"/>
                </a:solidFill>
                <a:latin typeface="Tahoma"/>
                <a:cs typeface="Tahoma"/>
              </a:rPr>
              <a:t>a</a:t>
            </a:r>
            <a:r>
              <a:rPr dirty="0" sz="1700" spc="-40">
                <a:solidFill>
                  <a:srgbClr val="DEE6D0"/>
                </a:solidFill>
                <a:latin typeface="Tahoma"/>
                <a:cs typeface="Tahoma"/>
              </a:rPr>
              <a:t>t</a:t>
            </a:r>
            <a:r>
              <a:rPr dirty="0" sz="1700" spc="-60">
                <a:solidFill>
                  <a:srgbClr val="DEE6D0"/>
                </a:solidFill>
                <a:latin typeface="Tahoma"/>
                <a:cs typeface="Tahoma"/>
              </a:rPr>
              <a:t>a</a:t>
            </a:r>
            <a:r>
              <a:rPr dirty="0" sz="1700" spc="-204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700" spc="-60">
                <a:solidFill>
                  <a:srgbClr val="DEE6D0"/>
                </a:solidFill>
                <a:latin typeface="Tahoma"/>
                <a:cs typeface="Tahoma"/>
              </a:rPr>
              <a:t>e</a:t>
            </a:r>
            <a:r>
              <a:rPr dirty="0" sz="1700" spc="-70">
                <a:solidFill>
                  <a:srgbClr val="DEE6D0"/>
                </a:solidFill>
                <a:latin typeface="Tahoma"/>
                <a:cs typeface="Tahoma"/>
              </a:rPr>
              <a:t>x</a:t>
            </a:r>
            <a:r>
              <a:rPr dirty="0" sz="1700" spc="-40">
                <a:solidFill>
                  <a:srgbClr val="DEE6D0"/>
                </a:solidFill>
                <a:latin typeface="Tahoma"/>
                <a:cs typeface="Tahoma"/>
              </a:rPr>
              <a:t>t</a:t>
            </a:r>
            <a:r>
              <a:rPr dirty="0" sz="1700" spc="-60">
                <a:solidFill>
                  <a:srgbClr val="DEE6D0"/>
                </a:solidFill>
                <a:latin typeface="Tahoma"/>
                <a:cs typeface="Tahoma"/>
              </a:rPr>
              <a:t>r</a:t>
            </a:r>
            <a:r>
              <a:rPr dirty="0" sz="1700" spc="-80">
                <a:solidFill>
                  <a:srgbClr val="DEE6D0"/>
                </a:solidFill>
                <a:latin typeface="Tahoma"/>
                <a:cs typeface="Tahoma"/>
              </a:rPr>
              <a:t>a</a:t>
            </a:r>
            <a:r>
              <a:rPr dirty="0" sz="1700" spc="-25">
                <a:solidFill>
                  <a:srgbClr val="DEE6D0"/>
                </a:solidFill>
                <a:latin typeface="Tahoma"/>
                <a:cs typeface="Tahoma"/>
              </a:rPr>
              <a:t>c</a:t>
            </a:r>
            <a:r>
              <a:rPr dirty="0" sz="1700" spc="-40">
                <a:solidFill>
                  <a:srgbClr val="DEE6D0"/>
                </a:solidFill>
                <a:latin typeface="Tahoma"/>
                <a:cs typeface="Tahoma"/>
              </a:rPr>
              <a:t>t</a:t>
            </a:r>
            <a:r>
              <a:rPr dirty="0" sz="1700" spc="-15">
                <a:solidFill>
                  <a:srgbClr val="DEE6D0"/>
                </a:solidFill>
                <a:latin typeface="Tahoma"/>
                <a:cs typeface="Tahoma"/>
              </a:rPr>
              <a:t>i</a:t>
            </a:r>
            <a:r>
              <a:rPr dirty="0" sz="1700" spc="-75">
                <a:solidFill>
                  <a:srgbClr val="DEE6D0"/>
                </a:solidFill>
                <a:latin typeface="Tahoma"/>
                <a:cs typeface="Tahoma"/>
              </a:rPr>
              <a:t>o</a:t>
            </a:r>
            <a:r>
              <a:rPr dirty="0" sz="1700" spc="-65">
                <a:solidFill>
                  <a:srgbClr val="DEE6D0"/>
                </a:solidFill>
                <a:latin typeface="Tahoma"/>
                <a:cs typeface="Tahoma"/>
              </a:rPr>
              <a:t>n</a:t>
            </a:r>
            <a:r>
              <a:rPr dirty="0" sz="1700" spc="-204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700" spc="-15">
                <a:solidFill>
                  <a:srgbClr val="DEE6D0"/>
                </a:solidFill>
                <a:latin typeface="Tahoma"/>
                <a:cs typeface="Tahoma"/>
              </a:rPr>
              <a:t>i</a:t>
            </a:r>
            <a:r>
              <a:rPr dirty="0" sz="1700" spc="-5">
                <a:solidFill>
                  <a:srgbClr val="DEE6D0"/>
                </a:solidFill>
                <a:latin typeface="Tahoma"/>
                <a:cs typeface="Tahoma"/>
              </a:rPr>
              <a:t>s</a:t>
            </a:r>
            <a:r>
              <a:rPr dirty="0" sz="1700" spc="-204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700" spc="-40">
                <a:solidFill>
                  <a:srgbClr val="DEE6D0"/>
                </a:solidFill>
                <a:latin typeface="Tahoma"/>
                <a:cs typeface="Tahoma"/>
              </a:rPr>
              <a:t>t</a:t>
            </a:r>
            <a:r>
              <a:rPr dirty="0" sz="1700" spc="-85">
                <a:solidFill>
                  <a:srgbClr val="DEE6D0"/>
                </a:solidFill>
                <a:latin typeface="Tahoma"/>
                <a:cs typeface="Tahoma"/>
              </a:rPr>
              <a:t>h</a:t>
            </a:r>
            <a:r>
              <a:rPr dirty="0" sz="1700" spc="-40">
                <a:solidFill>
                  <a:srgbClr val="DEE6D0"/>
                </a:solidFill>
                <a:latin typeface="Tahoma"/>
                <a:cs typeface="Tahoma"/>
              </a:rPr>
              <a:t>e</a:t>
            </a:r>
            <a:r>
              <a:rPr dirty="0" sz="1700" spc="-204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700" spc="-55">
                <a:solidFill>
                  <a:srgbClr val="DEE6D0"/>
                </a:solidFill>
                <a:latin typeface="Tahoma"/>
                <a:cs typeface="Tahoma"/>
              </a:rPr>
              <a:t>p</a:t>
            </a:r>
            <a:r>
              <a:rPr dirty="0" sz="1700" spc="-60">
                <a:solidFill>
                  <a:srgbClr val="DEE6D0"/>
                </a:solidFill>
                <a:latin typeface="Tahoma"/>
                <a:cs typeface="Tahoma"/>
              </a:rPr>
              <a:t>r</a:t>
            </a:r>
            <a:r>
              <a:rPr dirty="0" sz="1700" spc="-75">
                <a:solidFill>
                  <a:srgbClr val="DEE6D0"/>
                </a:solidFill>
                <a:latin typeface="Tahoma"/>
                <a:cs typeface="Tahoma"/>
              </a:rPr>
              <a:t>o</a:t>
            </a:r>
            <a:r>
              <a:rPr dirty="0" sz="1700" spc="-25">
                <a:solidFill>
                  <a:srgbClr val="DEE6D0"/>
                </a:solidFill>
                <a:latin typeface="Tahoma"/>
                <a:cs typeface="Tahoma"/>
              </a:rPr>
              <a:t>c</a:t>
            </a:r>
            <a:r>
              <a:rPr dirty="0" sz="1700" spc="-60">
                <a:solidFill>
                  <a:srgbClr val="DEE6D0"/>
                </a:solidFill>
                <a:latin typeface="Tahoma"/>
                <a:cs typeface="Tahoma"/>
              </a:rPr>
              <a:t>e</a:t>
            </a:r>
            <a:r>
              <a:rPr dirty="0" sz="1700" spc="-25">
                <a:solidFill>
                  <a:srgbClr val="DEE6D0"/>
                </a:solidFill>
                <a:latin typeface="Tahoma"/>
                <a:cs typeface="Tahoma"/>
              </a:rPr>
              <a:t>s</a:t>
            </a:r>
            <a:r>
              <a:rPr dirty="0" sz="1700" spc="-5">
                <a:solidFill>
                  <a:srgbClr val="DEE6D0"/>
                </a:solidFill>
                <a:latin typeface="Tahoma"/>
                <a:cs typeface="Tahoma"/>
              </a:rPr>
              <a:t>s</a:t>
            </a:r>
            <a:r>
              <a:rPr dirty="0" sz="1700" spc="-204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700" spc="-75">
                <a:solidFill>
                  <a:srgbClr val="DEE6D0"/>
                </a:solidFill>
                <a:latin typeface="Tahoma"/>
                <a:cs typeface="Tahoma"/>
              </a:rPr>
              <a:t>o</a:t>
            </a:r>
            <a:r>
              <a:rPr dirty="0" sz="1700" spc="-35">
                <a:solidFill>
                  <a:srgbClr val="DEE6D0"/>
                </a:solidFill>
                <a:latin typeface="Tahoma"/>
                <a:cs typeface="Tahoma"/>
              </a:rPr>
              <a:t>f  </a:t>
            </a:r>
            <a:r>
              <a:rPr dirty="0" sz="1700" spc="-75">
                <a:solidFill>
                  <a:srgbClr val="DEE6D0"/>
                </a:solidFill>
                <a:latin typeface="Tahoma"/>
                <a:cs typeface="Tahoma"/>
              </a:rPr>
              <a:t>o</a:t>
            </a:r>
            <a:r>
              <a:rPr dirty="0" sz="1700" spc="-55">
                <a:solidFill>
                  <a:srgbClr val="DEE6D0"/>
                </a:solidFill>
                <a:latin typeface="Tahoma"/>
                <a:cs typeface="Tahoma"/>
              </a:rPr>
              <a:t>b</a:t>
            </a:r>
            <a:r>
              <a:rPr dirty="0" sz="1700" spc="-40">
                <a:solidFill>
                  <a:srgbClr val="DEE6D0"/>
                </a:solidFill>
                <a:latin typeface="Tahoma"/>
                <a:cs typeface="Tahoma"/>
              </a:rPr>
              <a:t>t</a:t>
            </a:r>
            <a:r>
              <a:rPr dirty="0" sz="1700" spc="-80">
                <a:solidFill>
                  <a:srgbClr val="DEE6D0"/>
                </a:solidFill>
                <a:latin typeface="Tahoma"/>
                <a:cs typeface="Tahoma"/>
              </a:rPr>
              <a:t>a</a:t>
            </a:r>
            <a:r>
              <a:rPr dirty="0" sz="1700" spc="-15">
                <a:solidFill>
                  <a:srgbClr val="DEE6D0"/>
                </a:solidFill>
                <a:latin typeface="Tahoma"/>
                <a:cs typeface="Tahoma"/>
              </a:rPr>
              <a:t>i</a:t>
            </a:r>
            <a:r>
              <a:rPr dirty="0" sz="1700" spc="-85">
                <a:solidFill>
                  <a:srgbClr val="DEE6D0"/>
                </a:solidFill>
                <a:latin typeface="Tahoma"/>
                <a:cs typeface="Tahoma"/>
              </a:rPr>
              <a:t>n</a:t>
            </a:r>
            <a:r>
              <a:rPr dirty="0" sz="1700" spc="-15">
                <a:solidFill>
                  <a:srgbClr val="DEE6D0"/>
                </a:solidFill>
                <a:latin typeface="Tahoma"/>
                <a:cs typeface="Tahoma"/>
              </a:rPr>
              <a:t>i</a:t>
            </a:r>
            <a:r>
              <a:rPr dirty="0" sz="1700" spc="-85">
                <a:solidFill>
                  <a:srgbClr val="DEE6D0"/>
                </a:solidFill>
                <a:latin typeface="Tahoma"/>
                <a:cs typeface="Tahoma"/>
              </a:rPr>
              <a:t>n</a:t>
            </a:r>
            <a:r>
              <a:rPr dirty="0" sz="1700" spc="-120">
                <a:solidFill>
                  <a:srgbClr val="DEE6D0"/>
                </a:solidFill>
                <a:latin typeface="Tahoma"/>
                <a:cs typeface="Tahoma"/>
              </a:rPr>
              <a:t>g</a:t>
            </a:r>
            <a:r>
              <a:rPr dirty="0" sz="1700" spc="-204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700" spc="-60">
                <a:solidFill>
                  <a:srgbClr val="DEE6D0"/>
                </a:solidFill>
                <a:latin typeface="Tahoma"/>
                <a:cs typeface="Tahoma"/>
              </a:rPr>
              <a:t>r</a:t>
            </a:r>
            <a:r>
              <a:rPr dirty="0" sz="1700" spc="-80">
                <a:solidFill>
                  <a:srgbClr val="DEE6D0"/>
                </a:solidFill>
                <a:latin typeface="Tahoma"/>
                <a:cs typeface="Tahoma"/>
              </a:rPr>
              <a:t>a</a:t>
            </a:r>
            <a:r>
              <a:rPr dirty="0" sz="1700" spc="-60">
                <a:solidFill>
                  <a:srgbClr val="DEE6D0"/>
                </a:solidFill>
                <a:latin typeface="Tahoma"/>
                <a:cs typeface="Tahoma"/>
              </a:rPr>
              <a:t>w</a:t>
            </a:r>
            <a:r>
              <a:rPr dirty="0" sz="1700" spc="-204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700" spc="-55">
                <a:solidFill>
                  <a:srgbClr val="DEE6D0"/>
                </a:solidFill>
                <a:latin typeface="Tahoma"/>
                <a:cs typeface="Tahoma"/>
              </a:rPr>
              <a:t>d</a:t>
            </a:r>
            <a:r>
              <a:rPr dirty="0" sz="1700" spc="-80">
                <a:solidFill>
                  <a:srgbClr val="DEE6D0"/>
                </a:solidFill>
                <a:latin typeface="Tahoma"/>
                <a:cs typeface="Tahoma"/>
              </a:rPr>
              <a:t>a</a:t>
            </a:r>
            <a:r>
              <a:rPr dirty="0" sz="1700" spc="-40">
                <a:solidFill>
                  <a:srgbClr val="DEE6D0"/>
                </a:solidFill>
                <a:latin typeface="Tahoma"/>
                <a:cs typeface="Tahoma"/>
              </a:rPr>
              <a:t>t</a:t>
            </a:r>
            <a:r>
              <a:rPr dirty="0" sz="1700" spc="-60">
                <a:solidFill>
                  <a:srgbClr val="DEE6D0"/>
                </a:solidFill>
                <a:latin typeface="Tahoma"/>
                <a:cs typeface="Tahoma"/>
              </a:rPr>
              <a:t>a</a:t>
            </a:r>
            <a:r>
              <a:rPr dirty="0" sz="1700" spc="-204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700" spc="-55">
                <a:solidFill>
                  <a:srgbClr val="DEE6D0"/>
                </a:solidFill>
                <a:latin typeface="Tahoma"/>
                <a:cs typeface="Tahoma"/>
              </a:rPr>
              <a:t>f</a:t>
            </a:r>
            <a:r>
              <a:rPr dirty="0" sz="1700" spc="-60">
                <a:solidFill>
                  <a:srgbClr val="DEE6D0"/>
                </a:solidFill>
                <a:latin typeface="Tahoma"/>
                <a:cs typeface="Tahoma"/>
              </a:rPr>
              <a:t>r</a:t>
            </a:r>
            <a:r>
              <a:rPr dirty="0" sz="1700" spc="-75">
                <a:solidFill>
                  <a:srgbClr val="DEE6D0"/>
                </a:solidFill>
                <a:latin typeface="Tahoma"/>
                <a:cs typeface="Tahoma"/>
              </a:rPr>
              <a:t>o</a:t>
            </a:r>
            <a:r>
              <a:rPr dirty="0" sz="1700" spc="-70">
                <a:solidFill>
                  <a:srgbClr val="DEE6D0"/>
                </a:solidFill>
                <a:latin typeface="Tahoma"/>
                <a:cs typeface="Tahoma"/>
              </a:rPr>
              <a:t>m</a:t>
            </a:r>
            <a:r>
              <a:rPr dirty="0" sz="1700" spc="-204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700" spc="-60">
                <a:solidFill>
                  <a:srgbClr val="DEE6D0"/>
                </a:solidFill>
                <a:latin typeface="Tahoma"/>
                <a:cs typeface="Tahoma"/>
              </a:rPr>
              <a:t>a</a:t>
            </a:r>
            <a:r>
              <a:rPr dirty="0" sz="1700" spc="-204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700" spc="-25">
                <a:solidFill>
                  <a:srgbClr val="DEE6D0"/>
                </a:solidFill>
                <a:latin typeface="Tahoma"/>
                <a:cs typeface="Tahoma"/>
              </a:rPr>
              <a:t>s</a:t>
            </a:r>
            <a:r>
              <a:rPr dirty="0" sz="1700" spc="-75">
                <a:solidFill>
                  <a:srgbClr val="DEE6D0"/>
                </a:solidFill>
                <a:latin typeface="Tahoma"/>
                <a:cs typeface="Tahoma"/>
              </a:rPr>
              <a:t>o</a:t>
            </a:r>
            <a:r>
              <a:rPr dirty="0" sz="1700" spc="-85">
                <a:solidFill>
                  <a:srgbClr val="DEE6D0"/>
                </a:solidFill>
                <a:latin typeface="Tahoma"/>
                <a:cs typeface="Tahoma"/>
              </a:rPr>
              <a:t>u</a:t>
            </a:r>
            <a:r>
              <a:rPr dirty="0" sz="1700" spc="-60">
                <a:solidFill>
                  <a:srgbClr val="DEE6D0"/>
                </a:solidFill>
                <a:latin typeface="Tahoma"/>
                <a:cs typeface="Tahoma"/>
              </a:rPr>
              <a:t>r</a:t>
            </a:r>
            <a:r>
              <a:rPr dirty="0" sz="1700" spc="-25">
                <a:solidFill>
                  <a:srgbClr val="DEE6D0"/>
                </a:solidFill>
                <a:latin typeface="Tahoma"/>
                <a:cs typeface="Tahoma"/>
              </a:rPr>
              <a:t>c</a:t>
            </a:r>
            <a:r>
              <a:rPr dirty="0" sz="1700" spc="-40">
                <a:solidFill>
                  <a:srgbClr val="DEE6D0"/>
                </a:solidFill>
                <a:latin typeface="Tahoma"/>
                <a:cs typeface="Tahoma"/>
              </a:rPr>
              <a:t>e</a:t>
            </a:r>
            <a:r>
              <a:rPr dirty="0" sz="1700" spc="-204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700" spc="-80">
                <a:solidFill>
                  <a:srgbClr val="DEE6D0"/>
                </a:solidFill>
                <a:latin typeface="Tahoma"/>
                <a:cs typeface="Tahoma"/>
              </a:rPr>
              <a:t>a</a:t>
            </a:r>
            <a:r>
              <a:rPr dirty="0" sz="1700" spc="-85">
                <a:solidFill>
                  <a:srgbClr val="DEE6D0"/>
                </a:solidFill>
                <a:latin typeface="Tahoma"/>
                <a:cs typeface="Tahoma"/>
              </a:rPr>
              <a:t>n</a:t>
            </a:r>
            <a:r>
              <a:rPr dirty="0" sz="1700" spc="-35">
                <a:solidFill>
                  <a:srgbClr val="DEE6D0"/>
                </a:solidFill>
                <a:latin typeface="Tahoma"/>
                <a:cs typeface="Tahoma"/>
              </a:rPr>
              <a:t>d</a:t>
            </a:r>
            <a:endParaRPr sz="1700">
              <a:latin typeface="Tahoma"/>
              <a:cs typeface="Tahoma"/>
            </a:endParaRPr>
          </a:p>
          <a:p>
            <a:pPr marL="12700" marR="5080">
              <a:lnSpc>
                <a:spcPts val="1800"/>
              </a:lnSpc>
            </a:pPr>
            <a:r>
              <a:rPr dirty="0" sz="1700" spc="-60">
                <a:solidFill>
                  <a:srgbClr val="DEE6D0"/>
                </a:solidFill>
                <a:latin typeface="Tahoma"/>
                <a:cs typeface="Tahoma"/>
              </a:rPr>
              <a:t>r</a:t>
            </a:r>
            <a:r>
              <a:rPr dirty="0" sz="1700" spc="-60">
                <a:solidFill>
                  <a:srgbClr val="DEE6D0"/>
                </a:solidFill>
                <a:latin typeface="Tahoma"/>
                <a:cs typeface="Tahoma"/>
              </a:rPr>
              <a:t>e</a:t>
            </a:r>
            <a:r>
              <a:rPr dirty="0" sz="1700" spc="-55">
                <a:solidFill>
                  <a:srgbClr val="DEE6D0"/>
                </a:solidFill>
                <a:latin typeface="Tahoma"/>
                <a:cs typeface="Tahoma"/>
              </a:rPr>
              <a:t>p</a:t>
            </a:r>
            <a:r>
              <a:rPr dirty="0" sz="1700" spc="15">
                <a:solidFill>
                  <a:srgbClr val="DEE6D0"/>
                </a:solidFill>
                <a:latin typeface="Tahoma"/>
                <a:cs typeface="Tahoma"/>
              </a:rPr>
              <a:t>l</a:t>
            </a:r>
            <a:r>
              <a:rPr dirty="0" sz="1700" spc="-15">
                <a:solidFill>
                  <a:srgbClr val="DEE6D0"/>
                </a:solidFill>
                <a:latin typeface="Tahoma"/>
                <a:cs typeface="Tahoma"/>
              </a:rPr>
              <a:t>i</a:t>
            </a:r>
            <a:r>
              <a:rPr dirty="0" sz="1700" spc="-25">
                <a:solidFill>
                  <a:srgbClr val="DEE6D0"/>
                </a:solidFill>
                <a:latin typeface="Tahoma"/>
                <a:cs typeface="Tahoma"/>
              </a:rPr>
              <a:t>c</a:t>
            </a:r>
            <a:r>
              <a:rPr dirty="0" sz="1700" spc="-80">
                <a:solidFill>
                  <a:srgbClr val="DEE6D0"/>
                </a:solidFill>
                <a:latin typeface="Tahoma"/>
                <a:cs typeface="Tahoma"/>
              </a:rPr>
              <a:t>a</a:t>
            </a:r>
            <a:r>
              <a:rPr dirty="0" sz="1700" spc="-40">
                <a:solidFill>
                  <a:srgbClr val="DEE6D0"/>
                </a:solidFill>
                <a:latin typeface="Tahoma"/>
                <a:cs typeface="Tahoma"/>
              </a:rPr>
              <a:t>t</a:t>
            </a:r>
            <a:r>
              <a:rPr dirty="0" sz="1700" spc="-15">
                <a:solidFill>
                  <a:srgbClr val="DEE6D0"/>
                </a:solidFill>
                <a:latin typeface="Tahoma"/>
                <a:cs typeface="Tahoma"/>
              </a:rPr>
              <a:t>i</a:t>
            </a:r>
            <a:r>
              <a:rPr dirty="0" sz="1700" spc="-85">
                <a:solidFill>
                  <a:srgbClr val="DEE6D0"/>
                </a:solidFill>
                <a:latin typeface="Tahoma"/>
                <a:cs typeface="Tahoma"/>
              </a:rPr>
              <a:t>n</a:t>
            </a:r>
            <a:r>
              <a:rPr dirty="0" sz="1700" spc="-120">
                <a:solidFill>
                  <a:srgbClr val="DEE6D0"/>
                </a:solidFill>
                <a:latin typeface="Tahoma"/>
                <a:cs typeface="Tahoma"/>
              </a:rPr>
              <a:t>g</a:t>
            </a:r>
            <a:r>
              <a:rPr dirty="0" sz="1700" spc="-204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700" spc="-40">
                <a:solidFill>
                  <a:srgbClr val="DEE6D0"/>
                </a:solidFill>
                <a:latin typeface="Tahoma"/>
                <a:cs typeface="Tahoma"/>
              </a:rPr>
              <a:t>t</a:t>
            </a:r>
            <a:r>
              <a:rPr dirty="0" sz="1700" spc="-85">
                <a:solidFill>
                  <a:srgbClr val="DEE6D0"/>
                </a:solidFill>
                <a:latin typeface="Tahoma"/>
                <a:cs typeface="Tahoma"/>
              </a:rPr>
              <a:t>h</a:t>
            </a:r>
            <a:r>
              <a:rPr dirty="0" sz="1700" spc="-80">
                <a:solidFill>
                  <a:srgbClr val="DEE6D0"/>
                </a:solidFill>
                <a:latin typeface="Tahoma"/>
                <a:cs typeface="Tahoma"/>
              </a:rPr>
              <a:t>a</a:t>
            </a:r>
            <a:r>
              <a:rPr dirty="0" sz="1700" spc="-20">
                <a:solidFill>
                  <a:srgbClr val="DEE6D0"/>
                </a:solidFill>
                <a:latin typeface="Tahoma"/>
                <a:cs typeface="Tahoma"/>
              </a:rPr>
              <a:t>t</a:t>
            </a:r>
            <a:r>
              <a:rPr dirty="0" sz="1700" spc="-204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700" spc="-55">
                <a:solidFill>
                  <a:srgbClr val="DEE6D0"/>
                </a:solidFill>
                <a:latin typeface="Tahoma"/>
                <a:cs typeface="Tahoma"/>
              </a:rPr>
              <a:t>d</a:t>
            </a:r>
            <a:r>
              <a:rPr dirty="0" sz="1700" spc="-80">
                <a:solidFill>
                  <a:srgbClr val="DEE6D0"/>
                </a:solidFill>
                <a:latin typeface="Tahoma"/>
                <a:cs typeface="Tahoma"/>
              </a:rPr>
              <a:t>a</a:t>
            </a:r>
            <a:r>
              <a:rPr dirty="0" sz="1700" spc="-40">
                <a:solidFill>
                  <a:srgbClr val="DEE6D0"/>
                </a:solidFill>
                <a:latin typeface="Tahoma"/>
                <a:cs typeface="Tahoma"/>
              </a:rPr>
              <a:t>t</a:t>
            </a:r>
            <a:r>
              <a:rPr dirty="0" sz="1700" spc="-60">
                <a:solidFill>
                  <a:srgbClr val="DEE6D0"/>
                </a:solidFill>
                <a:latin typeface="Tahoma"/>
                <a:cs typeface="Tahoma"/>
              </a:rPr>
              <a:t>a</a:t>
            </a:r>
            <a:r>
              <a:rPr dirty="0" sz="1700" spc="-204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700" spc="-25">
                <a:solidFill>
                  <a:srgbClr val="DEE6D0"/>
                </a:solidFill>
                <a:latin typeface="Tahoma"/>
                <a:cs typeface="Tahoma"/>
              </a:rPr>
              <a:t>s</a:t>
            </a:r>
            <a:r>
              <a:rPr dirty="0" sz="1700" spc="-75">
                <a:solidFill>
                  <a:srgbClr val="DEE6D0"/>
                </a:solidFill>
                <a:latin typeface="Tahoma"/>
                <a:cs typeface="Tahoma"/>
              </a:rPr>
              <a:t>o</a:t>
            </a:r>
            <a:r>
              <a:rPr dirty="0" sz="1700" spc="-90">
                <a:solidFill>
                  <a:srgbClr val="DEE6D0"/>
                </a:solidFill>
                <a:latin typeface="Tahoma"/>
                <a:cs typeface="Tahoma"/>
              </a:rPr>
              <a:t>m</a:t>
            </a:r>
            <a:r>
              <a:rPr dirty="0" sz="1700" spc="-70">
                <a:solidFill>
                  <a:srgbClr val="DEE6D0"/>
                </a:solidFill>
                <a:latin typeface="Tahoma"/>
                <a:cs typeface="Tahoma"/>
              </a:rPr>
              <a:t>ew</a:t>
            </a:r>
            <a:r>
              <a:rPr dirty="0" sz="1700" spc="-85">
                <a:solidFill>
                  <a:srgbClr val="DEE6D0"/>
                </a:solidFill>
                <a:latin typeface="Tahoma"/>
                <a:cs typeface="Tahoma"/>
              </a:rPr>
              <a:t>h</a:t>
            </a:r>
            <a:r>
              <a:rPr dirty="0" sz="1700" spc="-60">
                <a:solidFill>
                  <a:srgbClr val="DEE6D0"/>
                </a:solidFill>
                <a:latin typeface="Tahoma"/>
                <a:cs typeface="Tahoma"/>
              </a:rPr>
              <a:t>e</a:t>
            </a:r>
            <a:r>
              <a:rPr dirty="0" sz="1700" spc="-60">
                <a:solidFill>
                  <a:srgbClr val="DEE6D0"/>
                </a:solidFill>
                <a:latin typeface="Tahoma"/>
                <a:cs typeface="Tahoma"/>
              </a:rPr>
              <a:t>r</a:t>
            </a:r>
            <a:r>
              <a:rPr dirty="0" sz="1700" spc="-40">
                <a:solidFill>
                  <a:srgbClr val="DEE6D0"/>
                </a:solidFill>
                <a:latin typeface="Tahoma"/>
                <a:cs typeface="Tahoma"/>
              </a:rPr>
              <a:t>e</a:t>
            </a:r>
            <a:r>
              <a:rPr dirty="0" sz="1700" spc="-204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700" spc="-60">
                <a:solidFill>
                  <a:srgbClr val="DEE6D0"/>
                </a:solidFill>
                <a:latin typeface="Tahoma"/>
                <a:cs typeface="Tahoma"/>
              </a:rPr>
              <a:t>e</a:t>
            </a:r>
            <a:r>
              <a:rPr dirty="0" sz="1700" spc="15">
                <a:solidFill>
                  <a:srgbClr val="DEE6D0"/>
                </a:solidFill>
                <a:latin typeface="Tahoma"/>
                <a:cs typeface="Tahoma"/>
              </a:rPr>
              <a:t>l</a:t>
            </a:r>
            <a:r>
              <a:rPr dirty="0" sz="1700" spc="-25">
                <a:solidFill>
                  <a:srgbClr val="DEE6D0"/>
                </a:solidFill>
                <a:latin typeface="Tahoma"/>
                <a:cs typeface="Tahoma"/>
              </a:rPr>
              <a:t>s</a:t>
            </a:r>
            <a:r>
              <a:rPr dirty="0" sz="1700" spc="-60">
                <a:solidFill>
                  <a:srgbClr val="DEE6D0"/>
                </a:solidFill>
                <a:latin typeface="Tahoma"/>
                <a:cs typeface="Tahoma"/>
              </a:rPr>
              <a:t>e</a:t>
            </a:r>
            <a:r>
              <a:rPr dirty="0" sz="1700" spc="-90">
                <a:solidFill>
                  <a:srgbClr val="DEE6D0"/>
                </a:solidFill>
                <a:latin typeface="Tahoma"/>
                <a:cs typeface="Tahoma"/>
              </a:rPr>
              <a:t>.</a:t>
            </a:r>
            <a:r>
              <a:rPr dirty="0" sz="1700" spc="-204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700" spc="-125">
                <a:solidFill>
                  <a:srgbClr val="DEE6D0"/>
                </a:solidFill>
                <a:latin typeface="Tahoma"/>
                <a:cs typeface="Tahoma"/>
              </a:rPr>
              <a:t>T</a:t>
            </a:r>
            <a:r>
              <a:rPr dirty="0" sz="1700" spc="-85">
                <a:solidFill>
                  <a:srgbClr val="DEE6D0"/>
                </a:solidFill>
                <a:latin typeface="Tahoma"/>
                <a:cs typeface="Tahoma"/>
              </a:rPr>
              <a:t>h</a:t>
            </a:r>
            <a:r>
              <a:rPr dirty="0" sz="1700" spc="-40">
                <a:solidFill>
                  <a:srgbClr val="DEE6D0"/>
                </a:solidFill>
                <a:latin typeface="Tahoma"/>
                <a:cs typeface="Tahoma"/>
              </a:rPr>
              <a:t>e</a:t>
            </a:r>
            <a:r>
              <a:rPr dirty="0" sz="1700" spc="-204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700" spc="-60">
                <a:solidFill>
                  <a:srgbClr val="DEE6D0"/>
                </a:solidFill>
                <a:latin typeface="Tahoma"/>
                <a:cs typeface="Tahoma"/>
              </a:rPr>
              <a:t>r</a:t>
            </a:r>
            <a:r>
              <a:rPr dirty="0" sz="1700" spc="-80">
                <a:solidFill>
                  <a:srgbClr val="DEE6D0"/>
                </a:solidFill>
                <a:latin typeface="Tahoma"/>
                <a:cs typeface="Tahoma"/>
              </a:rPr>
              <a:t>a</a:t>
            </a:r>
            <a:r>
              <a:rPr dirty="0" sz="1700" spc="-35">
                <a:solidFill>
                  <a:srgbClr val="DEE6D0"/>
                </a:solidFill>
                <a:latin typeface="Tahoma"/>
                <a:cs typeface="Tahoma"/>
              </a:rPr>
              <a:t>w  </a:t>
            </a:r>
            <a:r>
              <a:rPr dirty="0" sz="1700" spc="-55">
                <a:solidFill>
                  <a:srgbClr val="DEE6D0"/>
                </a:solidFill>
                <a:latin typeface="Tahoma"/>
                <a:cs typeface="Tahoma"/>
              </a:rPr>
              <a:t>d</a:t>
            </a:r>
            <a:r>
              <a:rPr dirty="0" sz="1700" spc="-80">
                <a:solidFill>
                  <a:srgbClr val="DEE6D0"/>
                </a:solidFill>
                <a:latin typeface="Tahoma"/>
                <a:cs typeface="Tahoma"/>
              </a:rPr>
              <a:t>a</a:t>
            </a:r>
            <a:r>
              <a:rPr dirty="0" sz="1700" spc="-40">
                <a:solidFill>
                  <a:srgbClr val="DEE6D0"/>
                </a:solidFill>
                <a:latin typeface="Tahoma"/>
                <a:cs typeface="Tahoma"/>
              </a:rPr>
              <a:t>t</a:t>
            </a:r>
            <a:r>
              <a:rPr dirty="0" sz="1700" spc="-60">
                <a:solidFill>
                  <a:srgbClr val="DEE6D0"/>
                </a:solidFill>
                <a:latin typeface="Tahoma"/>
                <a:cs typeface="Tahoma"/>
              </a:rPr>
              <a:t>a</a:t>
            </a:r>
            <a:r>
              <a:rPr dirty="0" sz="1700" spc="-204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700" spc="-25">
                <a:solidFill>
                  <a:srgbClr val="DEE6D0"/>
                </a:solidFill>
                <a:latin typeface="Tahoma"/>
                <a:cs typeface="Tahoma"/>
              </a:rPr>
              <a:t>c</a:t>
            </a:r>
            <a:r>
              <a:rPr dirty="0" sz="1700" spc="-80">
                <a:solidFill>
                  <a:srgbClr val="DEE6D0"/>
                </a:solidFill>
                <a:latin typeface="Tahoma"/>
                <a:cs typeface="Tahoma"/>
              </a:rPr>
              <a:t>a</a:t>
            </a:r>
            <a:r>
              <a:rPr dirty="0" sz="1700" spc="-65">
                <a:solidFill>
                  <a:srgbClr val="DEE6D0"/>
                </a:solidFill>
                <a:latin typeface="Tahoma"/>
                <a:cs typeface="Tahoma"/>
              </a:rPr>
              <a:t>n</a:t>
            </a:r>
            <a:r>
              <a:rPr dirty="0" sz="1700" spc="-204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700" spc="-25">
                <a:solidFill>
                  <a:srgbClr val="DEE6D0"/>
                </a:solidFill>
                <a:latin typeface="Tahoma"/>
                <a:cs typeface="Tahoma"/>
              </a:rPr>
              <a:t>c</a:t>
            </a:r>
            <a:r>
              <a:rPr dirty="0" sz="1700" spc="-75">
                <a:solidFill>
                  <a:srgbClr val="DEE6D0"/>
                </a:solidFill>
                <a:latin typeface="Tahoma"/>
                <a:cs typeface="Tahoma"/>
              </a:rPr>
              <a:t>o</a:t>
            </a:r>
            <a:r>
              <a:rPr dirty="0" sz="1700" spc="-90">
                <a:solidFill>
                  <a:srgbClr val="DEE6D0"/>
                </a:solidFill>
                <a:latin typeface="Tahoma"/>
                <a:cs typeface="Tahoma"/>
              </a:rPr>
              <a:t>m</a:t>
            </a:r>
            <a:r>
              <a:rPr dirty="0" sz="1700" spc="-40">
                <a:solidFill>
                  <a:srgbClr val="DEE6D0"/>
                </a:solidFill>
                <a:latin typeface="Tahoma"/>
                <a:cs typeface="Tahoma"/>
              </a:rPr>
              <a:t>e</a:t>
            </a:r>
            <a:r>
              <a:rPr dirty="0" sz="1700" spc="-204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700" spc="-55">
                <a:solidFill>
                  <a:srgbClr val="DEE6D0"/>
                </a:solidFill>
                <a:latin typeface="Tahoma"/>
                <a:cs typeface="Tahoma"/>
              </a:rPr>
              <a:t>f</a:t>
            </a:r>
            <a:r>
              <a:rPr dirty="0" sz="1700" spc="-60">
                <a:solidFill>
                  <a:srgbClr val="DEE6D0"/>
                </a:solidFill>
                <a:latin typeface="Tahoma"/>
                <a:cs typeface="Tahoma"/>
              </a:rPr>
              <a:t>r</a:t>
            </a:r>
            <a:r>
              <a:rPr dirty="0" sz="1700" spc="-75">
                <a:solidFill>
                  <a:srgbClr val="DEE6D0"/>
                </a:solidFill>
                <a:latin typeface="Tahoma"/>
                <a:cs typeface="Tahoma"/>
              </a:rPr>
              <a:t>o</a:t>
            </a:r>
            <a:r>
              <a:rPr dirty="0" sz="1700" spc="-70">
                <a:solidFill>
                  <a:srgbClr val="DEE6D0"/>
                </a:solidFill>
                <a:latin typeface="Tahoma"/>
                <a:cs typeface="Tahoma"/>
              </a:rPr>
              <a:t>m</a:t>
            </a:r>
            <a:r>
              <a:rPr dirty="0" sz="1700" spc="-204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700" spc="-100">
                <a:solidFill>
                  <a:srgbClr val="DEE6D0"/>
                </a:solidFill>
                <a:latin typeface="Tahoma"/>
                <a:cs typeface="Tahoma"/>
              </a:rPr>
              <a:t>v</a:t>
            </a:r>
            <a:r>
              <a:rPr dirty="0" sz="1700" spc="-80">
                <a:solidFill>
                  <a:srgbClr val="DEE6D0"/>
                </a:solidFill>
                <a:latin typeface="Tahoma"/>
                <a:cs typeface="Tahoma"/>
              </a:rPr>
              <a:t>a</a:t>
            </a:r>
            <a:r>
              <a:rPr dirty="0" sz="1700" spc="-60">
                <a:solidFill>
                  <a:srgbClr val="DEE6D0"/>
                </a:solidFill>
                <a:latin typeface="Tahoma"/>
                <a:cs typeface="Tahoma"/>
              </a:rPr>
              <a:t>r</a:t>
            </a:r>
            <a:r>
              <a:rPr dirty="0" sz="1700" spc="-15">
                <a:solidFill>
                  <a:srgbClr val="DEE6D0"/>
                </a:solidFill>
                <a:latin typeface="Tahoma"/>
                <a:cs typeface="Tahoma"/>
              </a:rPr>
              <a:t>i</a:t>
            </a:r>
            <a:r>
              <a:rPr dirty="0" sz="1700" spc="-75">
                <a:solidFill>
                  <a:srgbClr val="DEE6D0"/>
                </a:solidFill>
                <a:latin typeface="Tahoma"/>
                <a:cs typeface="Tahoma"/>
              </a:rPr>
              <a:t>o</a:t>
            </a:r>
            <a:r>
              <a:rPr dirty="0" sz="1700" spc="-85">
                <a:solidFill>
                  <a:srgbClr val="DEE6D0"/>
                </a:solidFill>
                <a:latin typeface="Tahoma"/>
                <a:cs typeface="Tahoma"/>
              </a:rPr>
              <a:t>u</a:t>
            </a:r>
            <a:r>
              <a:rPr dirty="0" sz="1700" spc="-5">
                <a:solidFill>
                  <a:srgbClr val="DEE6D0"/>
                </a:solidFill>
                <a:latin typeface="Tahoma"/>
                <a:cs typeface="Tahoma"/>
              </a:rPr>
              <a:t>s</a:t>
            </a:r>
            <a:r>
              <a:rPr dirty="0" sz="1700" spc="-204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700" spc="-25">
                <a:solidFill>
                  <a:srgbClr val="DEE6D0"/>
                </a:solidFill>
                <a:latin typeface="Tahoma"/>
                <a:cs typeface="Tahoma"/>
              </a:rPr>
              <a:t>s</a:t>
            </a:r>
            <a:r>
              <a:rPr dirty="0" sz="1700" spc="-75">
                <a:solidFill>
                  <a:srgbClr val="DEE6D0"/>
                </a:solidFill>
                <a:latin typeface="Tahoma"/>
                <a:cs typeface="Tahoma"/>
              </a:rPr>
              <a:t>o</a:t>
            </a:r>
            <a:r>
              <a:rPr dirty="0" sz="1700" spc="-85">
                <a:solidFill>
                  <a:srgbClr val="DEE6D0"/>
                </a:solidFill>
                <a:latin typeface="Tahoma"/>
                <a:cs typeface="Tahoma"/>
              </a:rPr>
              <a:t>u</a:t>
            </a:r>
            <a:r>
              <a:rPr dirty="0" sz="1700" spc="-60">
                <a:solidFill>
                  <a:srgbClr val="DEE6D0"/>
                </a:solidFill>
                <a:latin typeface="Tahoma"/>
                <a:cs typeface="Tahoma"/>
              </a:rPr>
              <a:t>r</a:t>
            </a:r>
            <a:r>
              <a:rPr dirty="0" sz="1700" spc="-25">
                <a:solidFill>
                  <a:srgbClr val="DEE6D0"/>
                </a:solidFill>
                <a:latin typeface="Tahoma"/>
                <a:cs typeface="Tahoma"/>
              </a:rPr>
              <a:t>c</a:t>
            </a:r>
            <a:r>
              <a:rPr dirty="0" sz="1700" spc="-60">
                <a:solidFill>
                  <a:srgbClr val="DEE6D0"/>
                </a:solidFill>
                <a:latin typeface="Tahoma"/>
                <a:cs typeface="Tahoma"/>
              </a:rPr>
              <a:t>e</a:t>
            </a:r>
            <a:r>
              <a:rPr dirty="0" sz="1700" spc="-25">
                <a:solidFill>
                  <a:srgbClr val="DEE6D0"/>
                </a:solidFill>
                <a:latin typeface="Tahoma"/>
                <a:cs typeface="Tahoma"/>
              </a:rPr>
              <a:t>s</a:t>
            </a:r>
            <a:r>
              <a:rPr dirty="0" sz="1700" spc="-90">
                <a:solidFill>
                  <a:srgbClr val="DEE6D0"/>
                </a:solidFill>
                <a:latin typeface="Tahoma"/>
                <a:cs typeface="Tahoma"/>
              </a:rPr>
              <a:t>,</a:t>
            </a:r>
            <a:r>
              <a:rPr dirty="0" sz="1700" spc="-204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700" spc="-25">
                <a:solidFill>
                  <a:srgbClr val="DEE6D0"/>
                </a:solidFill>
                <a:latin typeface="Tahoma"/>
                <a:cs typeface="Tahoma"/>
              </a:rPr>
              <a:t>s</a:t>
            </a:r>
            <a:r>
              <a:rPr dirty="0" sz="1700" spc="-85">
                <a:solidFill>
                  <a:srgbClr val="DEE6D0"/>
                </a:solidFill>
                <a:latin typeface="Tahoma"/>
                <a:cs typeface="Tahoma"/>
              </a:rPr>
              <a:t>u</a:t>
            </a:r>
            <a:r>
              <a:rPr dirty="0" sz="1700" spc="-25">
                <a:solidFill>
                  <a:srgbClr val="DEE6D0"/>
                </a:solidFill>
                <a:latin typeface="Tahoma"/>
                <a:cs typeface="Tahoma"/>
              </a:rPr>
              <a:t>c</a:t>
            </a:r>
            <a:r>
              <a:rPr dirty="0" sz="1700" spc="-65">
                <a:solidFill>
                  <a:srgbClr val="DEE6D0"/>
                </a:solidFill>
                <a:latin typeface="Tahoma"/>
                <a:cs typeface="Tahoma"/>
              </a:rPr>
              <a:t>h</a:t>
            </a:r>
            <a:r>
              <a:rPr dirty="0" sz="1700" spc="-204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700" spc="-80">
                <a:solidFill>
                  <a:srgbClr val="DEE6D0"/>
                </a:solidFill>
                <a:latin typeface="Tahoma"/>
                <a:cs typeface="Tahoma"/>
              </a:rPr>
              <a:t>a</a:t>
            </a:r>
            <a:r>
              <a:rPr dirty="0" sz="1700" spc="-5">
                <a:solidFill>
                  <a:srgbClr val="DEE6D0"/>
                </a:solidFill>
                <a:latin typeface="Tahoma"/>
                <a:cs typeface="Tahoma"/>
              </a:rPr>
              <a:t>s</a:t>
            </a:r>
            <a:r>
              <a:rPr dirty="0" sz="1700" spc="-204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700" spc="-45">
                <a:solidFill>
                  <a:srgbClr val="DEE6D0"/>
                </a:solidFill>
                <a:latin typeface="Tahoma"/>
                <a:cs typeface="Tahoma"/>
              </a:rPr>
              <a:t>a  </a:t>
            </a:r>
            <a:r>
              <a:rPr dirty="0" sz="1700" spc="-65">
                <a:solidFill>
                  <a:srgbClr val="DEE6D0"/>
                </a:solidFill>
                <a:latin typeface="Tahoma"/>
                <a:cs typeface="Tahoma"/>
              </a:rPr>
              <a:t>database, </a:t>
            </a:r>
            <a:r>
              <a:rPr dirty="0" sz="1700" spc="-40">
                <a:solidFill>
                  <a:srgbClr val="DEE6D0"/>
                </a:solidFill>
                <a:latin typeface="Tahoma"/>
                <a:cs typeface="Tahoma"/>
              </a:rPr>
              <a:t>Excel </a:t>
            </a:r>
            <a:r>
              <a:rPr dirty="0" sz="1700" spc="-60">
                <a:solidFill>
                  <a:srgbClr val="DEE6D0"/>
                </a:solidFill>
                <a:latin typeface="Tahoma"/>
                <a:cs typeface="Tahoma"/>
              </a:rPr>
              <a:t>spreadsheet, </a:t>
            </a:r>
            <a:r>
              <a:rPr dirty="0" sz="1700" spc="-70">
                <a:solidFill>
                  <a:srgbClr val="DEE6D0"/>
                </a:solidFill>
                <a:latin typeface="Tahoma"/>
                <a:cs typeface="Tahoma"/>
              </a:rPr>
              <a:t>an </a:t>
            </a:r>
            <a:r>
              <a:rPr dirty="0" sz="1700" spc="-65">
                <a:solidFill>
                  <a:srgbClr val="DEE6D0"/>
                </a:solidFill>
                <a:latin typeface="Tahoma"/>
                <a:cs typeface="Tahoma"/>
              </a:rPr>
              <a:t>SaaS </a:t>
            </a:r>
            <a:r>
              <a:rPr dirty="0" sz="1700" spc="-6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700" spc="-55">
                <a:solidFill>
                  <a:srgbClr val="DEE6D0"/>
                </a:solidFill>
                <a:latin typeface="Tahoma"/>
                <a:cs typeface="Tahoma"/>
              </a:rPr>
              <a:t>p</a:t>
            </a:r>
            <a:r>
              <a:rPr dirty="0" sz="1700" spc="15">
                <a:solidFill>
                  <a:srgbClr val="DEE6D0"/>
                </a:solidFill>
                <a:latin typeface="Tahoma"/>
                <a:cs typeface="Tahoma"/>
              </a:rPr>
              <a:t>l</a:t>
            </a:r>
            <a:r>
              <a:rPr dirty="0" sz="1700" spc="-80">
                <a:solidFill>
                  <a:srgbClr val="DEE6D0"/>
                </a:solidFill>
                <a:latin typeface="Tahoma"/>
                <a:cs typeface="Tahoma"/>
              </a:rPr>
              <a:t>a</a:t>
            </a:r>
            <a:r>
              <a:rPr dirty="0" sz="1700" spc="-40">
                <a:solidFill>
                  <a:srgbClr val="DEE6D0"/>
                </a:solidFill>
                <a:latin typeface="Tahoma"/>
                <a:cs typeface="Tahoma"/>
              </a:rPr>
              <a:t>t</a:t>
            </a:r>
            <a:r>
              <a:rPr dirty="0" sz="1700" spc="-55">
                <a:solidFill>
                  <a:srgbClr val="DEE6D0"/>
                </a:solidFill>
                <a:latin typeface="Tahoma"/>
                <a:cs typeface="Tahoma"/>
              </a:rPr>
              <a:t>f</a:t>
            </a:r>
            <a:r>
              <a:rPr dirty="0" sz="1700" spc="-75">
                <a:solidFill>
                  <a:srgbClr val="DEE6D0"/>
                </a:solidFill>
                <a:latin typeface="Tahoma"/>
                <a:cs typeface="Tahoma"/>
              </a:rPr>
              <a:t>o</a:t>
            </a:r>
            <a:r>
              <a:rPr dirty="0" sz="1700" spc="-60">
                <a:solidFill>
                  <a:srgbClr val="DEE6D0"/>
                </a:solidFill>
                <a:latin typeface="Tahoma"/>
                <a:cs typeface="Tahoma"/>
              </a:rPr>
              <a:t>r</a:t>
            </a:r>
            <a:r>
              <a:rPr dirty="0" sz="1700" spc="-90">
                <a:solidFill>
                  <a:srgbClr val="DEE6D0"/>
                </a:solidFill>
                <a:latin typeface="Tahoma"/>
                <a:cs typeface="Tahoma"/>
              </a:rPr>
              <a:t>m</a:t>
            </a:r>
            <a:r>
              <a:rPr dirty="0" sz="1700" spc="-90">
                <a:solidFill>
                  <a:srgbClr val="DEE6D0"/>
                </a:solidFill>
                <a:latin typeface="Tahoma"/>
                <a:cs typeface="Tahoma"/>
              </a:rPr>
              <a:t>,</a:t>
            </a:r>
            <a:r>
              <a:rPr dirty="0" sz="1700" spc="-204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700" spc="-70">
                <a:solidFill>
                  <a:srgbClr val="DEE6D0"/>
                </a:solidFill>
                <a:latin typeface="Tahoma"/>
                <a:cs typeface="Tahoma"/>
              </a:rPr>
              <a:t>we</a:t>
            </a:r>
            <a:r>
              <a:rPr dirty="0" sz="1700" spc="-35">
                <a:solidFill>
                  <a:srgbClr val="DEE6D0"/>
                </a:solidFill>
                <a:latin typeface="Tahoma"/>
                <a:cs typeface="Tahoma"/>
              </a:rPr>
              <a:t>b</a:t>
            </a:r>
            <a:r>
              <a:rPr dirty="0" sz="1700" spc="-204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700" spc="-25">
                <a:solidFill>
                  <a:srgbClr val="DEE6D0"/>
                </a:solidFill>
                <a:latin typeface="Tahoma"/>
                <a:cs typeface="Tahoma"/>
              </a:rPr>
              <a:t>s</a:t>
            </a:r>
            <a:r>
              <a:rPr dirty="0" sz="1700" spc="-25">
                <a:solidFill>
                  <a:srgbClr val="DEE6D0"/>
                </a:solidFill>
                <a:latin typeface="Tahoma"/>
                <a:cs typeface="Tahoma"/>
              </a:rPr>
              <a:t>c</a:t>
            </a:r>
            <a:r>
              <a:rPr dirty="0" sz="1700" spc="-60">
                <a:solidFill>
                  <a:srgbClr val="DEE6D0"/>
                </a:solidFill>
                <a:latin typeface="Tahoma"/>
                <a:cs typeface="Tahoma"/>
              </a:rPr>
              <a:t>r</a:t>
            </a:r>
            <a:r>
              <a:rPr dirty="0" sz="1700" spc="-80">
                <a:solidFill>
                  <a:srgbClr val="DEE6D0"/>
                </a:solidFill>
                <a:latin typeface="Tahoma"/>
                <a:cs typeface="Tahoma"/>
              </a:rPr>
              <a:t>a</a:t>
            </a:r>
            <a:r>
              <a:rPr dirty="0" sz="1700" spc="-55">
                <a:solidFill>
                  <a:srgbClr val="DEE6D0"/>
                </a:solidFill>
                <a:latin typeface="Tahoma"/>
                <a:cs typeface="Tahoma"/>
              </a:rPr>
              <a:t>p</a:t>
            </a:r>
            <a:r>
              <a:rPr dirty="0" sz="1700" spc="-15">
                <a:solidFill>
                  <a:srgbClr val="DEE6D0"/>
                </a:solidFill>
                <a:latin typeface="Tahoma"/>
                <a:cs typeface="Tahoma"/>
              </a:rPr>
              <a:t>i</a:t>
            </a:r>
            <a:r>
              <a:rPr dirty="0" sz="1700" spc="-85">
                <a:solidFill>
                  <a:srgbClr val="DEE6D0"/>
                </a:solidFill>
                <a:latin typeface="Tahoma"/>
                <a:cs typeface="Tahoma"/>
              </a:rPr>
              <a:t>n</a:t>
            </a:r>
            <a:r>
              <a:rPr dirty="0" sz="1700" spc="-140">
                <a:solidFill>
                  <a:srgbClr val="DEE6D0"/>
                </a:solidFill>
                <a:latin typeface="Tahoma"/>
                <a:cs typeface="Tahoma"/>
              </a:rPr>
              <a:t>g</a:t>
            </a:r>
            <a:r>
              <a:rPr dirty="0" sz="1700" spc="-90">
                <a:solidFill>
                  <a:srgbClr val="DEE6D0"/>
                </a:solidFill>
                <a:latin typeface="Tahoma"/>
                <a:cs typeface="Tahoma"/>
              </a:rPr>
              <a:t>,</a:t>
            </a:r>
            <a:r>
              <a:rPr dirty="0" sz="1700" spc="-204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700" spc="-75">
                <a:solidFill>
                  <a:srgbClr val="DEE6D0"/>
                </a:solidFill>
                <a:latin typeface="Tahoma"/>
                <a:cs typeface="Tahoma"/>
              </a:rPr>
              <a:t>o</a:t>
            </a:r>
            <a:r>
              <a:rPr dirty="0" sz="1700" spc="-40">
                <a:solidFill>
                  <a:srgbClr val="DEE6D0"/>
                </a:solidFill>
                <a:latin typeface="Tahoma"/>
                <a:cs typeface="Tahoma"/>
              </a:rPr>
              <a:t>r</a:t>
            </a:r>
            <a:r>
              <a:rPr dirty="0" sz="1700" spc="-204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1700" spc="-75">
                <a:solidFill>
                  <a:srgbClr val="DEE6D0"/>
                </a:solidFill>
                <a:latin typeface="Tahoma"/>
                <a:cs typeface="Tahoma"/>
              </a:rPr>
              <a:t>o</a:t>
            </a:r>
            <a:r>
              <a:rPr dirty="0" sz="1700" spc="-40">
                <a:solidFill>
                  <a:srgbClr val="DEE6D0"/>
                </a:solidFill>
                <a:latin typeface="Tahoma"/>
                <a:cs typeface="Tahoma"/>
              </a:rPr>
              <a:t>t</a:t>
            </a:r>
            <a:r>
              <a:rPr dirty="0" sz="1700" spc="-85">
                <a:solidFill>
                  <a:srgbClr val="DEE6D0"/>
                </a:solidFill>
                <a:latin typeface="Tahoma"/>
                <a:cs typeface="Tahoma"/>
              </a:rPr>
              <a:t>h</a:t>
            </a:r>
            <a:r>
              <a:rPr dirty="0" sz="1700" spc="-60">
                <a:solidFill>
                  <a:srgbClr val="DEE6D0"/>
                </a:solidFill>
                <a:latin typeface="Tahoma"/>
                <a:cs typeface="Tahoma"/>
              </a:rPr>
              <a:t>e</a:t>
            </a:r>
            <a:r>
              <a:rPr dirty="0" sz="1700" spc="-60">
                <a:solidFill>
                  <a:srgbClr val="DEE6D0"/>
                </a:solidFill>
                <a:latin typeface="Tahoma"/>
                <a:cs typeface="Tahoma"/>
              </a:rPr>
              <a:t>r</a:t>
            </a:r>
            <a:r>
              <a:rPr dirty="0" sz="1700" spc="-25">
                <a:solidFill>
                  <a:srgbClr val="DEE6D0"/>
                </a:solidFill>
                <a:latin typeface="Tahoma"/>
                <a:cs typeface="Tahoma"/>
              </a:rPr>
              <a:t>s</a:t>
            </a:r>
            <a:r>
              <a:rPr dirty="0" sz="1700" spc="-90">
                <a:solidFill>
                  <a:srgbClr val="DEE6D0"/>
                </a:solidFill>
                <a:latin typeface="Tahoma"/>
                <a:cs typeface="Tahoma"/>
              </a:rPr>
              <a:t>.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3" y="133345"/>
            <a:ext cx="8867775" cy="6591300"/>
          </a:xfrm>
          <a:custGeom>
            <a:avLst/>
            <a:gdLst/>
            <a:ahLst/>
            <a:cxnLst/>
            <a:rect l="l" t="t" r="r" b="b"/>
            <a:pathLst>
              <a:path w="8867775" h="6591300">
                <a:moveTo>
                  <a:pt x="0" y="6591252"/>
                </a:moveTo>
                <a:lnTo>
                  <a:pt x="8867711" y="6591252"/>
                </a:lnTo>
                <a:lnTo>
                  <a:pt x="8867711" y="0"/>
                </a:lnTo>
                <a:lnTo>
                  <a:pt x="0" y="0"/>
                </a:lnTo>
                <a:lnTo>
                  <a:pt x="0" y="6591252"/>
                </a:lnTo>
                <a:close/>
              </a:path>
              <a:path w="8867775" h="6591300">
                <a:moveTo>
                  <a:pt x="0" y="6591252"/>
                </a:moveTo>
                <a:lnTo>
                  <a:pt x="8867711" y="6591252"/>
                </a:lnTo>
                <a:lnTo>
                  <a:pt x="8867711" y="0"/>
                </a:lnTo>
                <a:lnTo>
                  <a:pt x="0" y="0"/>
                </a:lnTo>
                <a:lnTo>
                  <a:pt x="0" y="6591252"/>
                </a:lnTo>
                <a:close/>
              </a:path>
            </a:pathLst>
          </a:custGeom>
          <a:ln w="19049">
            <a:solidFill>
              <a:srgbClr val="CFC60D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920" y="256724"/>
            <a:ext cx="4324064" cy="3106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6013" y="1260271"/>
            <a:ext cx="8025580" cy="8150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0050" y="3409950"/>
            <a:ext cx="3905249" cy="20764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38700" y="3352800"/>
            <a:ext cx="3886199" cy="21907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3" y="133345"/>
            <a:ext cx="8867775" cy="6591300"/>
          </a:xfrm>
          <a:custGeom>
            <a:avLst/>
            <a:gdLst/>
            <a:ahLst/>
            <a:cxnLst/>
            <a:rect l="l" t="t" r="r" b="b"/>
            <a:pathLst>
              <a:path w="8867775" h="6591300">
                <a:moveTo>
                  <a:pt x="0" y="6591252"/>
                </a:moveTo>
                <a:lnTo>
                  <a:pt x="8867711" y="6591252"/>
                </a:lnTo>
                <a:lnTo>
                  <a:pt x="8867711" y="0"/>
                </a:lnTo>
                <a:lnTo>
                  <a:pt x="0" y="0"/>
                </a:lnTo>
                <a:lnTo>
                  <a:pt x="0" y="6591252"/>
                </a:lnTo>
                <a:close/>
              </a:path>
              <a:path w="8867775" h="6591300">
                <a:moveTo>
                  <a:pt x="0" y="6591252"/>
                </a:moveTo>
                <a:lnTo>
                  <a:pt x="8867711" y="6591252"/>
                </a:lnTo>
                <a:lnTo>
                  <a:pt x="8867711" y="0"/>
                </a:lnTo>
                <a:lnTo>
                  <a:pt x="0" y="0"/>
                </a:lnTo>
                <a:lnTo>
                  <a:pt x="0" y="6591252"/>
                </a:lnTo>
                <a:close/>
              </a:path>
            </a:pathLst>
          </a:custGeom>
          <a:ln w="19049">
            <a:solidFill>
              <a:srgbClr val="CFC60D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6225" y="3886200"/>
            <a:ext cx="4895849" cy="27527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925" y="219075"/>
            <a:ext cx="5048249" cy="27622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8" y="513467"/>
            <a:ext cx="153289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10"/>
              <a:t>P</a:t>
            </a:r>
            <a:r>
              <a:rPr dirty="0" spc="45"/>
              <a:t>I</a:t>
            </a:r>
            <a:r>
              <a:rPr dirty="0" spc="50"/>
              <a:t>E</a:t>
            </a:r>
            <a:r>
              <a:rPr dirty="0" spc="-225"/>
              <a:t> </a:t>
            </a:r>
            <a:r>
              <a:rPr dirty="0" spc="30"/>
              <a:t>C</a:t>
            </a:r>
            <a:r>
              <a:rPr dirty="0" spc="55"/>
              <a:t>H</a:t>
            </a:r>
            <a:r>
              <a:rPr dirty="0" spc="80"/>
              <a:t>A</a:t>
            </a:r>
            <a:r>
              <a:rPr dirty="0" spc="25"/>
              <a:t>R</a:t>
            </a:r>
            <a:r>
              <a:rPr dirty="0" spc="-30"/>
              <a:t>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1200" y="3114675"/>
            <a:ext cx="2838449" cy="31146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665" y="1152585"/>
            <a:ext cx="270637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5"/>
              <a:t>I</a:t>
            </a:r>
            <a:r>
              <a:rPr dirty="0" spc="-135"/>
              <a:t>M</a:t>
            </a:r>
            <a:r>
              <a:rPr dirty="0" spc="-45"/>
              <a:t>P</a:t>
            </a:r>
            <a:r>
              <a:rPr dirty="0" spc="-85"/>
              <a:t>A</a:t>
            </a:r>
            <a:r>
              <a:rPr dirty="0" spc="-130"/>
              <a:t>C</a:t>
            </a:r>
            <a:r>
              <a:rPr dirty="0" spc="-200"/>
              <a:t>T</a:t>
            </a:r>
            <a:r>
              <a:rPr dirty="0" spc="-80"/>
              <a:t>S</a:t>
            </a:r>
            <a:r>
              <a:rPr dirty="0" spc="-305"/>
              <a:t> </a:t>
            </a:r>
            <a:r>
              <a:rPr dirty="0" spc="-35"/>
              <a:t>B</a:t>
            </a:r>
            <a:r>
              <a:rPr dirty="0" spc="-100"/>
              <a:t>Y</a:t>
            </a:r>
            <a:r>
              <a:rPr dirty="0" spc="-305"/>
              <a:t> </a:t>
            </a:r>
            <a:r>
              <a:rPr dirty="0" spc="-130"/>
              <a:t>C</a:t>
            </a:r>
            <a:r>
              <a:rPr dirty="0" spc="-204"/>
              <a:t>O</a:t>
            </a:r>
            <a:r>
              <a:rPr dirty="0" spc="-140"/>
              <a:t>R</a:t>
            </a:r>
            <a:r>
              <a:rPr dirty="0" spc="-204"/>
              <a:t>O</a:t>
            </a:r>
            <a:r>
              <a:rPr dirty="0" spc="-110"/>
              <a:t>N</a:t>
            </a:r>
            <a:r>
              <a:rPr dirty="0" spc="-50"/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665" y="1573398"/>
            <a:ext cx="7929880" cy="29190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 indent="57150">
              <a:lnSpc>
                <a:spcPct val="100000"/>
              </a:lnSpc>
              <a:spcBef>
                <a:spcPts val="125"/>
              </a:spcBef>
            </a:pPr>
            <a:r>
              <a:rPr dirty="0" sz="2000" spc="-105">
                <a:solidFill>
                  <a:srgbClr val="DEE6D0"/>
                </a:solidFill>
                <a:latin typeface="Tahoma"/>
                <a:cs typeface="Tahoma"/>
              </a:rPr>
              <a:t>The</a:t>
            </a:r>
            <a:r>
              <a:rPr dirty="0" sz="2000" spc="-20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2000" spc="-65">
                <a:solidFill>
                  <a:srgbClr val="DEE6D0"/>
                </a:solidFill>
                <a:latin typeface="Tahoma"/>
                <a:cs typeface="Tahoma"/>
              </a:rPr>
              <a:t>rapid</a:t>
            </a:r>
            <a:r>
              <a:rPr dirty="0" sz="2000" spc="-20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2000" spc="-70">
                <a:solidFill>
                  <a:srgbClr val="DEE6D0"/>
                </a:solidFill>
                <a:latin typeface="Tahoma"/>
                <a:cs typeface="Tahoma"/>
              </a:rPr>
              <a:t>spread</a:t>
            </a:r>
            <a:r>
              <a:rPr dirty="0" sz="2000" spc="-20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2000" spc="-70">
                <a:solidFill>
                  <a:srgbClr val="DEE6D0"/>
                </a:solidFill>
                <a:latin typeface="Tahoma"/>
                <a:cs typeface="Tahoma"/>
              </a:rPr>
              <a:t>of</a:t>
            </a:r>
            <a:r>
              <a:rPr dirty="0" sz="2000" spc="-20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2000" spc="-70">
                <a:solidFill>
                  <a:srgbClr val="DEE6D0"/>
                </a:solidFill>
                <a:latin typeface="Tahoma"/>
                <a:cs typeface="Tahoma"/>
              </a:rPr>
              <a:t>the</a:t>
            </a:r>
            <a:r>
              <a:rPr dirty="0" sz="2000" spc="-20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2000" spc="-80">
                <a:solidFill>
                  <a:srgbClr val="DEE6D0"/>
                </a:solidFill>
                <a:latin typeface="Tahoma"/>
                <a:cs typeface="Tahoma"/>
              </a:rPr>
              <a:t>COVID-19</a:t>
            </a:r>
            <a:r>
              <a:rPr dirty="0" sz="2000" spc="-20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2000" spc="-75">
                <a:solidFill>
                  <a:srgbClr val="DEE6D0"/>
                </a:solidFill>
                <a:latin typeface="Tahoma"/>
                <a:cs typeface="Tahoma"/>
              </a:rPr>
              <a:t>pandemic</a:t>
            </a:r>
            <a:r>
              <a:rPr dirty="0" sz="2000" spc="-20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2000" spc="-70">
                <a:solidFill>
                  <a:srgbClr val="DEE6D0"/>
                </a:solidFill>
                <a:latin typeface="Tahoma"/>
                <a:cs typeface="Tahoma"/>
              </a:rPr>
              <a:t>has</a:t>
            </a:r>
            <a:r>
              <a:rPr dirty="0" sz="2000" spc="-20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2000" spc="-40">
                <a:solidFill>
                  <a:srgbClr val="DEE6D0"/>
                </a:solidFill>
                <a:latin typeface="Tahoma"/>
                <a:cs typeface="Tahoma"/>
              </a:rPr>
              <a:t>led</a:t>
            </a:r>
            <a:r>
              <a:rPr dirty="0" sz="2000" spc="-20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2000" spc="-60">
                <a:solidFill>
                  <a:srgbClr val="DEE6D0"/>
                </a:solidFill>
                <a:latin typeface="Tahoma"/>
                <a:cs typeface="Tahoma"/>
              </a:rPr>
              <a:t>to</a:t>
            </a:r>
            <a:r>
              <a:rPr dirty="0" sz="2000" spc="-20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2000" spc="-75">
                <a:solidFill>
                  <a:srgbClr val="DEE6D0"/>
                </a:solidFill>
                <a:latin typeface="Tahoma"/>
                <a:cs typeface="Tahoma"/>
              </a:rPr>
              <a:t>a</a:t>
            </a:r>
            <a:r>
              <a:rPr dirty="0" sz="2000" spc="-20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2000" spc="-95">
                <a:solidFill>
                  <a:srgbClr val="DEE6D0"/>
                </a:solidFill>
                <a:latin typeface="Tahoma"/>
                <a:cs typeface="Tahoma"/>
              </a:rPr>
              <a:t>high</a:t>
            </a:r>
            <a:r>
              <a:rPr dirty="0" sz="2000" spc="-20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2000" spc="-80">
                <a:solidFill>
                  <a:srgbClr val="DEE6D0"/>
                </a:solidFill>
                <a:latin typeface="Tahoma"/>
                <a:cs typeface="Tahoma"/>
              </a:rPr>
              <a:t>death</a:t>
            </a:r>
            <a:r>
              <a:rPr dirty="0" sz="2000" spc="-20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2000" spc="-75">
                <a:solidFill>
                  <a:srgbClr val="DEE6D0"/>
                </a:solidFill>
                <a:latin typeface="Tahoma"/>
                <a:cs typeface="Tahoma"/>
              </a:rPr>
              <a:t>rate</a:t>
            </a:r>
            <a:r>
              <a:rPr dirty="0" sz="2000" spc="-20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2000" spc="-100">
                <a:solidFill>
                  <a:srgbClr val="DEE6D0"/>
                </a:solidFill>
                <a:latin typeface="Tahoma"/>
                <a:cs typeface="Tahoma"/>
              </a:rPr>
              <a:t>and, </a:t>
            </a:r>
            <a:r>
              <a:rPr dirty="0" sz="2000" spc="-61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2000" spc="-85">
                <a:solidFill>
                  <a:srgbClr val="DEE6D0"/>
                </a:solidFill>
                <a:latin typeface="Tahoma"/>
                <a:cs typeface="Tahoma"/>
              </a:rPr>
              <a:t>therefore,</a:t>
            </a:r>
            <a:r>
              <a:rPr dirty="0" sz="2000" spc="-25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2000" spc="-85">
                <a:solidFill>
                  <a:srgbClr val="DEE6D0"/>
                </a:solidFill>
                <a:latin typeface="Tahoma"/>
                <a:cs typeface="Tahoma"/>
              </a:rPr>
              <a:t>negatively</a:t>
            </a:r>
            <a:r>
              <a:rPr dirty="0" sz="2000" spc="-25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2000" spc="-60">
                <a:solidFill>
                  <a:srgbClr val="DEE6D0"/>
                </a:solidFill>
                <a:latin typeface="Tahoma"/>
                <a:cs typeface="Tahoma"/>
              </a:rPr>
              <a:t>impacts</a:t>
            </a:r>
            <a:r>
              <a:rPr dirty="0" sz="2000" spc="-25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2000" spc="-70">
                <a:solidFill>
                  <a:srgbClr val="DEE6D0"/>
                </a:solidFill>
                <a:latin typeface="Tahoma"/>
                <a:cs typeface="Tahoma"/>
              </a:rPr>
              <a:t>mental</a:t>
            </a:r>
            <a:r>
              <a:rPr dirty="0" sz="2000" spc="-245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2000" spc="-80">
                <a:solidFill>
                  <a:srgbClr val="DEE6D0"/>
                </a:solidFill>
                <a:latin typeface="Tahoma"/>
                <a:cs typeface="Tahoma"/>
              </a:rPr>
              <a:t>health,</a:t>
            </a:r>
            <a:r>
              <a:rPr dirty="0" sz="2000" spc="-25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2000" spc="-70">
                <a:solidFill>
                  <a:srgbClr val="DEE6D0"/>
                </a:solidFill>
                <a:latin typeface="Tahoma"/>
                <a:cs typeface="Tahoma"/>
              </a:rPr>
              <a:t>thus</a:t>
            </a:r>
            <a:r>
              <a:rPr dirty="0" sz="2000" spc="-25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2000" spc="-80">
                <a:solidFill>
                  <a:srgbClr val="DEE6D0"/>
                </a:solidFill>
                <a:latin typeface="Tahoma"/>
                <a:cs typeface="Tahoma"/>
              </a:rPr>
              <a:t>causing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2000" spc="-40">
                <a:solidFill>
                  <a:srgbClr val="DEE6D0"/>
                </a:solidFill>
                <a:latin typeface="Tahoma"/>
                <a:cs typeface="Tahoma"/>
              </a:rPr>
              <a:t>social</a:t>
            </a:r>
            <a:r>
              <a:rPr dirty="0" sz="2000" spc="-245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2000" spc="-70">
                <a:solidFill>
                  <a:srgbClr val="DEE6D0"/>
                </a:solidFill>
                <a:latin typeface="Tahoma"/>
                <a:cs typeface="Tahoma"/>
              </a:rPr>
              <a:t>concerns</a:t>
            </a:r>
            <a:r>
              <a:rPr dirty="0" sz="2000" spc="-245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2000" spc="-75">
                <a:solidFill>
                  <a:srgbClr val="DEE6D0"/>
                </a:solidFill>
                <a:latin typeface="Tahoma"/>
                <a:cs typeface="Tahoma"/>
              </a:rPr>
              <a:t>due</a:t>
            </a:r>
            <a:r>
              <a:rPr dirty="0" sz="2000" spc="-24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2000" spc="-60">
                <a:solidFill>
                  <a:srgbClr val="DEE6D0"/>
                </a:solidFill>
                <a:latin typeface="Tahoma"/>
                <a:cs typeface="Tahoma"/>
              </a:rPr>
              <a:t>to</a:t>
            </a:r>
            <a:r>
              <a:rPr dirty="0" sz="2000" spc="-245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2000" spc="-100">
                <a:solidFill>
                  <a:srgbClr val="DEE6D0"/>
                </a:solidFill>
                <a:latin typeface="Tahoma"/>
                <a:cs typeface="Tahoma"/>
              </a:rPr>
              <a:t>government</a:t>
            </a:r>
            <a:r>
              <a:rPr dirty="0" sz="2000" spc="-245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2000" spc="-55">
                <a:solidFill>
                  <a:srgbClr val="DEE6D0"/>
                </a:solidFill>
                <a:latin typeface="Tahoma"/>
                <a:cs typeface="Tahoma"/>
              </a:rPr>
              <a:t>restrictions</a:t>
            </a:r>
            <a:r>
              <a:rPr dirty="0" sz="2000" spc="-245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2000" spc="-90">
                <a:solidFill>
                  <a:srgbClr val="DEE6D0"/>
                </a:solidFill>
                <a:latin typeface="Tahoma"/>
                <a:cs typeface="Tahoma"/>
              </a:rPr>
              <a:t>(confinement,</a:t>
            </a:r>
            <a:r>
              <a:rPr dirty="0" sz="2000" spc="-24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2000" spc="-85">
                <a:solidFill>
                  <a:srgbClr val="DEE6D0"/>
                </a:solidFill>
                <a:latin typeface="Tahoma"/>
                <a:cs typeface="Tahoma"/>
              </a:rPr>
              <a:t>curfew,</a:t>
            </a:r>
            <a:r>
              <a:rPr dirty="0" sz="2000" spc="-245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2000" spc="-90">
                <a:solidFill>
                  <a:srgbClr val="DEE6D0"/>
                </a:solidFill>
                <a:latin typeface="Tahoma"/>
                <a:cs typeface="Tahoma"/>
              </a:rPr>
              <a:t>etc.)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400" spc="-120">
                <a:latin typeface="Tahoma"/>
                <a:cs typeface="Tahoma"/>
              </a:rPr>
              <a:t>E</a:t>
            </a:r>
            <a:r>
              <a:rPr dirty="0" sz="2400" spc="-150">
                <a:latin typeface="Tahoma"/>
                <a:cs typeface="Tahoma"/>
              </a:rPr>
              <a:t>V</a:t>
            </a:r>
            <a:r>
              <a:rPr dirty="0" sz="2400" spc="-60">
                <a:latin typeface="Tahoma"/>
                <a:cs typeface="Tahoma"/>
              </a:rPr>
              <a:t>I</a:t>
            </a:r>
            <a:r>
              <a:rPr dirty="0" sz="2400" spc="-204">
                <a:latin typeface="Tahoma"/>
                <a:cs typeface="Tahoma"/>
              </a:rPr>
              <a:t>D</a:t>
            </a:r>
            <a:r>
              <a:rPr dirty="0" sz="2400" spc="-120">
                <a:latin typeface="Tahoma"/>
                <a:cs typeface="Tahoma"/>
              </a:rPr>
              <a:t>E</a:t>
            </a:r>
            <a:r>
              <a:rPr dirty="0" sz="2400" spc="-110">
                <a:latin typeface="Tahoma"/>
                <a:cs typeface="Tahoma"/>
              </a:rPr>
              <a:t>N</a:t>
            </a:r>
            <a:r>
              <a:rPr dirty="0" sz="2400" spc="-130">
                <a:latin typeface="Tahoma"/>
                <a:cs typeface="Tahoma"/>
              </a:rPr>
              <a:t>C</a:t>
            </a:r>
            <a:r>
              <a:rPr dirty="0" sz="2400" spc="-85">
                <a:latin typeface="Tahoma"/>
                <a:cs typeface="Tahoma"/>
              </a:rPr>
              <a:t>E</a:t>
            </a:r>
            <a:r>
              <a:rPr dirty="0" sz="2400" spc="-305">
                <a:latin typeface="Tahoma"/>
                <a:cs typeface="Tahoma"/>
              </a:rPr>
              <a:t> </a:t>
            </a:r>
            <a:r>
              <a:rPr dirty="0" sz="2400" spc="-200">
                <a:latin typeface="Tahoma"/>
                <a:cs typeface="Tahoma"/>
              </a:rPr>
              <a:t>O</a:t>
            </a:r>
            <a:r>
              <a:rPr dirty="0" sz="2400" spc="-40">
                <a:latin typeface="Tahoma"/>
                <a:cs typeface="Tahoma"/>
              </a:rPr>
              <a:t>F</a:t>
            </a:r>
            <a:r>
              <a:rPr dirty="0" sz="2400" spc="-305">
                <a:latin typeface="Tahoma"/>
                <a:cs typeface="Tahoma"/>
              </a:rPr>
              <a:t> </a:t>
            </a:r>
            <a:r>
              <a:rPr dirty="0" sz="2400" spc="-130">
                <a:latin typeface="Tahoma"/>
                <a:cs typeface="Tahoma"/>
              </a:rPr>
              <a:t>C</a:t>
            </a:r>
            <a:r>
              <a:rPr dirty="0" sz="2400" spc="-200">
                <a:latin typeface="Tahoma"/>
                <a:cs typeface="Tahoma"/>
              </a:rPr>
              <a:t>O</a:t>
            </a:r>
            <a:r>
              <a:rPr dirty="0" sz="2400" spc="-150">
                <a:latin typeface="Tahoma"/>
                <a:cs typeface="Tahoma"/>
              </a:rPr>
              <a:t>V</a:t>
            </a:r>
            <a:r>
              <a:rPr dirty="0" sz="2400" spc="-60">
                <a:latin typeface="Tahoma"/>
                <a:cs typeface="Tahoma"/>
              </a:rPr>
              <a:t>I</a:t>
            </a:r>
            <a:r>
              <a:rPr dirty="0" sz="2400" spc="-170">
                <a:latin typeface="Tahoma"/>
                <a:cs typeface="Tahoma"/>
              </a:rPr>
              <a:t>D</a:t>
            </a:r>
            <a:r>
              <a:rPr dirty="0" sz="2400" spc="-305">
                <a:latin typeface="Tahoma"/>
                <a:cs typeface="Tahoma"/>
              </a:rPr>
              <a:t> </a:t>
            </a:r>
            <a:r>
              <a:rPr dirty="0" sz="2400" spc="-60">
                <a:latin typeface="Tahoma"/>
                <a:cs typeface="Tahoma"/>
              </a:rPr>
              <a:t>I</a:t>
            </a:r>
            <a:r>
              <a:rPr dirty="0" sz="2400" spc="-110">
                <a:latin typeface="Tahoma"/>
                <a:cs typeface="Tahoma"/>
              </a:rPr>
              <a:t>N</a:t>
            </a:r>
            <a:r>
              <a:rPr dirty="0" sz="2400" spc="-75">
                <a:latin typeface="Tahoma"/>
                <a:cs typeface="Tahoma"/>
              </a:rPr>
              <a:t>F</a:t>
            </a:r>
            <a:r>
              <a:rPr dirty="0" sz="2400" spc="-120">
                <a:latin typeface="Tahoma"/>
                <a:cs typeface="Tahoma"/>
              </a:rPr>
              <a:t>E</a:t>
            </a:r>
            <a:r>
              <a:rPr dirty="0" sz="2400" spc="-130">
                <a:latin typeface="Tahoma"/>
                <a:cs typeface="Tahoma"/>
              </a:rPr>
              <a:t>C</a:t>
            </a:r>
            <a:r>
              <a:rPr dirty="0" sz="2400" spc="-200">
                <a:latin typeface="Tahoma"/>
                <a:cs typeface="Tahoma"/>
              </a:rPr>
              <a:t>T</a:t>
            </a:r>
            <a:r>
              <a:rPr dirty="0" sz="2400" spc="-60">
                <a:latin typeface="Tahoma"/>
                <a:cs typeface="Tahoma"/>
              </a:rPr>
              <a:t>I</a:t>
            </a:r>
            <a:r>
              <a:rPr dirty="0" sz="2400" spc="-200">
                <a:latin typeface="Tahoma"/>
                <a:cs typeface="Tahoma"/>
              </a:rPr>
              <a:t>O</a:t>
            </a:r>
            <a:r>
              <a:rPr dirty="0" sz="2400" spc="-75"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  <a:p>
            <a:pPr marL="288925" indent="-276860">
              <a:lnSpc>
                <a:spcPct val="100000"/>
              </a:lnSpc>
              <a:spcBef>
                <a:spcPts val="470"/>
              </a:spcBef>
              <a:buClr>
                <a:srgbClr val="ABC2C8"/>
              </a:buClr>
              <a:buChar char="•"/>
              <a:tabLst>
                <a:tab pos="288925" algn="l"/>
                <a:tab pos="289560" algn="l"/>
              </a:tabLst>
            </a:pPr>
            <a:r>
              <a:rPr dirty="0" sz="2000" spc="-50">
                <a:solidFill>
                  <a:srgbClr val="DEE6D0"/>
                </a:solidFill>
                <a:latin typeface="Tahoma"/>
                <a:cs typeface="Tahoma"/>
              </a:rPr>
              <a:t>F</a:t>
            </a:r>
            <a:r>
              <a:rPr dirty="0" sz="2000" spc="-80">
                <a:solidFill>
                  <a:srgbClr val="DEE6D0"/>
                </a:solidFill>
                <a:latin typeface="Tahoma"/>
                <a:cs typeface="Tahoma"/>
              </a:rPr>
              <a:t>e</a:t>
            </a:r>
            <a:r>
              <a:rPr dirty="0" sz="2000" spc="-125">
                <a:solidFill>
                  <a:srgbClr val="DEE6D0"/>
                </a:solidFill>
                <a:latin typeface="Tahoma"/>
                <a:cs typeface="Tahoma"/>
              </a:rPr>
              <a:t>v</a:t>
            </a:r>
            <a:r>
              <a:rPr dirty="0" sz="2000" spc="-80">
                <a:solidFill>
                  <a:srgbClr val="DEE6D0"/>
                </a:solidFill>
                <a:latin typeface="Tahoma"/>
                <a:cs typeface="Tahoma"/>
              </a:rPr>
              <a:t>e</a:t>
            </a:r>
            <a:r>
              <a:rPr dirty="0" sz="2000" spc="-50">
                <a:solidFill>
                  <a:srgbClr val="DEE6D0"/>
                </a:solidFill>
                <a:latin typeface="Tahoma"/>
                <a:cs typeface="Tahoma"/>
              </a:rPr>
              <a:t>r</a:t>
            </a:r>
            <a:r>
              <a:rPr dirty="0" sz="2000" spc="-25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2000" spc="-95">
                <a:solidFill>
                  <a:srgbClr val="DEE6D0"/>
                </a:solidFill>
                <a:latin typeface="Tahoma"/>
                <a:cs typeface="Tahoma"/>
              </a:rPr>
              <a:t>o</a:t>
            </a:r>
            <a:r>
              <a:rPr dirty="0" sz="2000" spc="-50">
                <a:solidFill>
                  <a:srgbClr val="DEE6D0"/>
                </a:solidFill>
                <a:latin typeface="Tahoma"/>
                <a:cs typeface="Tahoma"/>
              </a:rPr>
              <a:t>r</a:t>
            </a:r>
            <a:r>
              <a:rPr dirty="0" sz="2000" spc="-25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2000" spc="-35">
                <a:solidFill>
                  <a:srgbClr val="DEE6D0"/>
                </a:solidFill>
                <a:latin typeface="Tahoma"/>
                <a:cs typeface="Tahoma"/>
              </a:rPr>
              <a:t>c</a:t>
            </a:r>
            <a:r>
              <a:rPr dirty="0" sz="2000" spc="-110">
                <a:solidFill>
                  <a:srgbClr val="DEE6D0"/>
                </a:solidFill>
                <a:latin typeface="Tahoma"/>
                <a:cs typeface="Tahoma"/>
              </a:rPr>
              <a:t>h</a:t>
            </a:r>
            <a:r>
              <a:rPr dirty="0" sz="2000" spc="-25">
                <a:solidFill>
                  <a:srgbClr val="DEE6D0"/>
                </a:solidFill>
                <a:latin typeface="Tahoma"/>
                <a:cs typeface="Tahoma"/>
              </a:rPr>
              <a:t>i</a:t>
            </a:r>
            <a:r>
              <a:rPr dirty="0" sz="2000" spc="10">
                <a:solidFill>
                  <a:srgbClr val="DEE6D0"/>
                </a:solidFill>
                <a:latin typeface="Tahoma"/>
                <a:cs typeface="Tahoma"/>
              </a:rPr>
              <a:t>ll</a:t>
            </a:r>
            <a:r>
              <a:rPr dirty="0" sz="2000" spc="-5">
                <a:solidFill>
                  <a:srgbClr val="DEE6D0"/>
                </a:solidFill>
                <a:latin typeface="Tahoma"/>
                <a:cs typeface="Tahoma"/>
              </a:rPr>
              <a:t>s</a:t>
            </a:r>
            <a:endParaRPr sz="2000">
              <a:latin typeface="Tahoma"/>
              <a:cs typeface="Tahoma"/>
            </a:endParaRPr>
          </a:p>
          <a:p>
            <a:pPr marL="288925" indent="-276860">
              <a:lnSpc>
                <a:spcPct val="100000"/>
              </a:lnSpc>
              <a:spcBef>
                <a:spcPts val="450"/>
              </a:spcBef>
              <a:buClr>
                <a:srgbClr val="ABC2C8"/>
              </a:buClr>
              <a:buChar char="•"/>
              <a:tabLst>
                <a:tab pos="288925" algn="l"/>
                <a:tab pos="289560" algn="l"/>
              </a:tabLst>
            </a:pPr>
            <a:r>
              <a:rPr dirty="0" sz="2000" spc="-105">
                <a:solidFill>
                  <a:srgbClr val="DEE6D0"/>
                </a:solidFill>
                <a:latin typeface="Tahoma"/>
                <a:cs typeface="Tahoma"/>
              </a:rPr>
              <a:t>Cough</a:t>
            </a:r>
            <a:endParaRPr sz="2000">
              <a:latin typeface="Tahoma"/>
              <a:cs typeface="Tahoma"/>
            </a:endParaRPr>
          </a:p>
          <a:p>
            <a:pPr marL="288925" indent="-276860">
              <a:lnSpc>
                <a:spcPct val="100000"/>
              </a:lnSpc>
              <a:spcBef>
                <a:spcPts val="450"/>
              </a:spcBef>
              <a:buClr>
                <a:srgbClr val="ABC2C8"/>
              </a:buClr>
              <a:buChar char="•"/>
              <a:tabLst>
                <a:tab pos="288925" algn="l"/>
                <a:tab pos="289560" algn="l"/>
              </a:tabLst>
            </a:pPr>
            <a:r>
              <a:rPr dirty="0" sz="2000" spc="-75">
                <a:solidFill>
                  <a:srgbClr val="DEE6D0"/>
                </a:solidFill>
                <a:latin typeface="Tahoma"/>
                <a:cs typeface="Tahoma"/>
              </a:rPr>
              <a:t>Shortness</a:t>
            </a:r>
            <a:r>
              <a:rPr dirty="0" sz="2000" spc="-25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2000" spc="-70">
                <a:solidFill>
                  <a:srgbClr val="DEE6D0"/>
                </a:solidFill>
                <a:latin typeface="Tahoma"/>
                <a:cs typeface="Tahoma"/>
              </a:rPr>
              <a:t>of</a:t>
            </a:r>
            <a:r>
              <a:rPr dirty="0" sz="2000" spc="-25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2000" spc="-80">
                <a:solidFill>
                  <a:srgbClr val="DEE6D0"/>
                </a:solidFill>
                <a:latin typeface="Tahoma"/>
                <a:cs typeface="Tahoma"/>
              </a:rPr>
              <a:t>breath</a:t>
            </a:r>
            <a:r>
              <a:rPr dirty="0" sz="2000" spc="-25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2000" spc="-75">
                <a:solidFill>
                  <a:srgbClr val="DEE6D0"/>
                </a:solidFill>
                <a:latin typeface="Tahoma"/>
                <a:cs typeface="Tahoma"/>
              </a:rPr>
              <a:t>or</a:t>
            </a:r>
            <a:r>
              <a:rPr dirty="0" sz="2000" spc="-245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2000" spc="-55">
                <a:solidFill>
                  <a:srgbClr val="DEE6D0"/>
                </a:solidFill>
                <a:latin typeface="Tahoma"/>
                <a:cs typeface="Tahoma"/>
              </a:rPr>
              <a:t>difficulty</a:t>
            </a:r>
            <a:r>
              <a:rPr dirty="0" sz="2000" spc="-250">
                <a:solidFill>
                  <a:srgbClr val="DEE6D0"/>
                </a:solidFill>
                <a:latin typeface="Tahoma"/>
                <a:cs typeface="Tahoma"/>
              </a:rPr>
              <a:t> </a:t>
            </a:r>
            <a:r>
              <a:rPr dirty="0" sz="2000" spc="-85">
                <a:solidFill>
                  <a:srgbClr val="DEE6D0"/>
                </a:solidFill>
                <a:latin typeface="Tahoma"/>
                <a:cs typeface="Tahoma"/>
              </a:rPr>
              <a:t>breathing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Shyam58 62</dc:creator>
  <cp:keywords>DAFxZRqLV9o,BAEuRSjHwAo</cp:keywords>
  <dc:title>COVID – 19 CASE ANALYSIS phase 2.pdf</dc:title>
  <dcterms:created xsi:type="dcterms:W3CDTF">2023-10-16T08:23:15Z</dcterms:created>
  <dcterms:modified xsi:type="dcterms:W3CDTF">2023-10-16T08:23:15Z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2023-10-16T00:00:00Z</vt:filetime>
  </property>
  <property fmtid="{D5CDD505-2E9C-101B-9397-08002B2CF9AE}" pid="3" name="Creator">
    <vt:lpwstr>Canva</vt:lpwstr>
  </property>
  <property fmtid="{D5CDD505-2E9C-101B-9397-08002B2CF9AE}" pid="4" name="LastSaved">
    <vt:filetime>2023-10-16T00:00:00Z</vt:filetime>
  </property>
</Properties>
</file>